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Masters/slideMaster2.xml" ContentType="application/vnd.openxmlformats-officedocument.presentationml.slideMaster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slideLayouts/slideLayout3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4.xml" ContentType="application/vnd.openxmlformats-officedocument.presentationml.slideLayout+xml"/>
  <Override PartName="/ppt/notesSlides/notesSlide32.xml" ContentType="application/vnd.openxmlformats-officedocument.presentationml.notesSlide+xml"/>
  <Override PartName="/ppt/slideLayouts/slideLayout2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1.xml" ContentType="application/vnd.openxmlformats-officedocument.presentationml.slideLayout+xml"/>
  <Override PartName="/ppt/notesSlides/notesSlide33.xml" ContentType="application/vnd.openxmlformats-officedocument.presentationml.notesSlide+xml"/>
  <Override PartName="/ppt/slideLayouts/slideLayout20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6.xml" ContentType="application/vnd.openxmlformats-officedocument.presentationml.slideLayout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3.xml" ContentType="application/vnd.openxmlformats-officedocument.presentationml.slideMaster+xml"/>
  <Override PartName="/ppt/authors.xml" ContentType="application/vnd.ms-powerpoint.authors+xml"/>
  <Override PartName="/ppt/theme/themeOverride3.xml" ContentType="application/vnd.openxmlformats-officedocument.themeOverride+xml"/>
  <Override PartName="/ppt/charts/colors1.xml" ContentType="application/vnd.ms-office.chartcolorstyle+xml"/>
  <Override PartName="/ppt/charts/style1.xml" ContentType="application/vnd.ms-office.chartstyle+xml"/>
  <Override PartName="/ppt/charts/chart3.xml" ContentType="application/vnd.openxmlformats-officedocument.drawingml.chart+xml"/>
  <Override PartName="/ppt/theme/themeOverride2.xml" ContentType="application/vnd.openxmlformats-officedocument.themeOverride+xml"/>
  <Override PartName="/ppt/charts/chart2.xml" ContentType="application/vnd.openxmlformats-officedocument.drawingml.chart+xml"/>
  <Override PartName="/ppt/theme/themeOverride1.xml" ContentType="application/vnd.openxmlformats-officedocument.themeOverride+xml"/>
  <Override PartName="/ppt/charts/chart1.xml" ContentType="application/vnd.openxmlformats-officedocument.drawingml.chart+xml"/>
  <Override PartName="/ppt/theme/theme5.xml" ContentType="application/vnd.openxmlformats-officedocument.theme+xml"/>
  <Override PartName="/ppt/theme/theme4.xml" ContentType="application/vnd.openxmlformats-officedocument.theme+xml"/>
  <Override PartName="/ppt/theme/theme3.xml" ContentType="application/vnd.openxmlformats-officedocument.theme+xml"/>
  <Override PartName="/ppt/theme/theme2.xml" ContentType="application/vnd.openxmlformats-officedocument.theme+xml"/>
  <Override PartName="/ppt/theme/theme1.xml" ContentType="application/vnd.openxmlformats-officedocument.theme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revisionInfo.xml" ContentType="application/vnd.ms-powerpoint.revisioninfo+xml"/>
  <Override PartName="/ppt/tags/tag3.xml" ContentType="application/vnd.openxmlformats-officedocument.presentationml.tags+xml"/>
  <Override PartName="/docProps/app.xml" ContentType="application/vnd.openxmlformats-officedocument.extended-properties+xml"/>
  <Override PartName="/ppt/tags/tag2.xml" ContentType="application/vnd.openxmlformats-officedocument.presentationml.tags+xml"/>
  <Override PartName="/ppt/tags/tag1.xml" ContentType="application/vnd.openxmlformats-officedocument.presentationml.tag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9" r:id="rId1"/>
    <p:sldMasterId id="2147483729" r:id="rId2"/>
    <p:sldMasterId id="2147483742" r:id="rId3"/>
  </p:sldMasterIdLst>
  <p:notesMasterIdLst>
    <p:notesMasterId r:id="rId50"/>
  </p:notesMasterIdLst>
  <p:handoutMasterIdLst>
    <p:handoutMasterId r:id="rId51"/>
  </p:handoutMasterIdLst>
  <p:sldIdLst>
    <p:sldId id="568" r:id="rId4"/>
    <p:sldId id="1216" r:id="rId5"/>
    <p:sldId id="2147483489" r:id="rId6"/>
    <p:sldId id="2134958748" r:id="rId7"/>
    <p:sldId id="692" r:id="rId8"/>
    <p:sldId id="1548" r:id="rId9"/>
    <p:sldId id="2147472655" r:id="rId10"/>
    <p:sldId id="265" r:id="rId11"/>
    <p:sldId id="295" r:id="rId12"/>
    <p:sldId id="304" r:id="rId13"/>
    <p:sldId id="332" r:id="rId14"/>
    <p:sldId id="335" r:id="rId15"/>
    <p:sldId id="336" r:id="rId16"/>
    <p:sldId id="318" r:id="rId17"/>
    <p:sldId id="2147471853" r:id="rId18"/>
    <p:sldId id="2147471868" r:id="rId19"/>
    <p:sldId id="2147471858" r:id="rId20"/>
    <p:sldId id="2147471859" r:id="rId21"/>
    <p:sldId id="2147471860" r:id="rId22"/>
    <p:sldId id="2147471861" r:id="rId23"/>
    <p:sldId id="2147471865" r:id="rId24"/>
    <p:sldId id="2147473876" r:id="rId25"/>
    <p:sldId id="2147482832" r:id="rId26"/>
    <p:sldId id="2147480364" r:id="rId27"/>
    <p:sldId id="2147483488" r:id="rId28"/>
    <p:sldId id="2147471836" r:id="rId29"/>
    <p:sldId id="2147471866" r:id="rId30"/>
    <p:sldId id="2147471867" r:id="rId31"/>
    <p:sldId id="2147473874" r:id="rId32"/>
    <p:sldId id="2147482831" r:id="rId33"/>
    <p:sldId id="2147479312" r:id="rId34"/>
    <p:sldId id="2147483487" r:id="rId35"/>
    <p:sldId id="303" r:id="rId36"/>
    <p:sldId id="2147482908" r:id="rId37"/>
    <p:sldId id="2147482897" r:id="rId38"/>
    <p:sldId id="2147482899" r:id="rId39"/>
    <p:sldId id="2147481700" r:id="rId40"/>
    <p:sldId id="2147482839" r:id="rId41"/>
    <p:sldId id="2147471217" r:id="rId42"/>
    <p:sldId id="2147196728" r:id="rId43"/>
    <p:sldId id="281" r:id="rId44"/>
    <p:sldId id="266" r:id="rId45"/>
    <p:sldId id="271" r:id="rId46"/>
    <p:sldId id="2147471218" r:id="rId47"/>
    <p:sldId id="2147471162" r:id="rId48"/>
    <p:sldId id="1143" r:id="rId49"/>
  </p:sldIdLst>
  <p:sldSz cx="12192000" cy="6858000"/>
  <p:notesSz cx="7008813" cy="9294813"/>
  <p:defaultTextStyle>
    <a:defPPr>
      <a:defRPr lang="en-GB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bg1"/>
        </a:solidFill>
        <a:latin typeface="Arial" charset="0"/>
        <a:ea typeface="Microsoft YaHei"/>
        <a:cs typeface="Microsoft YaHei"/>
      </a:defRPr>
    </a:lvl1pPr>
    <a:lvl2pPr marL="742950" indent="-285750" algn="l" defTabSz="457200" rtl="0" fontAlgn="base">
      <a:spcBef>
        <a:spcPct val="0"/>
      </a:spcBef>
      <a:spcAft>
        <a:spcPct val="0"/>
      </a:spcAft>
      <a:defRPr kern="1200">
        <a:solidFill>
          <a:schemeClr val="bg1"/>
        </a:solidFill>
        <a:latin typeface="Arial" charset="0"/>
        <a:ea typeface="Microsoft YaHei"/>
        <a:cs typeface="Microsoft YaHei"/>
      </a:defRPr>
    </a:lvl2pPr>
    <a:lvl3pPr marL="1143000" indent="-228600" algn="l" defTabSz="457200" rtl="0" fontAlgn="base">
      <a:spcBef>
        <a:spcPct val="0"/>
      </a:spcBef>
      <a:spcAft>
        <a:spcPct val="0"/>
      </a:spcAft>
      <a:defRPr kern="1200">
        <a:solidFill>
          <a:schemeClr val="bg1"/>
        </a:solidFill>
        <a:latin typeface="Arial" charset="0"/>
        <a:ea typeface="Microsoft YaHei"/>
        <a:cs typeface="Microsoft YaHei"/>
      </a:defRPr>
    </a:lvl3pPr>
    <a:lvl4pPr marL="1600200" indent="-228600" algn="l" defTabSz="457200" rtl="0" fontAlgn="base">
      <a:spcBef>
        <a:spcPct val="0"/>
      </a:spcBef>
      <a:spcAft>
        <a:spcPct val="0"/>
      </a:spcAft>
      <a:defRPr kern="1200">
        <a:solidFill>
          <a:schemeClr val="bg1"/>
        </a:solidFill>
        <a:latin typeface="Arial" charset="0"/>
        <a:ea typeface="Microsoft YaHei"/>
        <a:cs typeface="Microsoft YaHei"/>
      </a:defRPr>
    </a:lvl4pPr>
    <a:lvl5pPr marL="2057400" indent="-228600" algn="l" defTabSz="457200" rtl="0" fontAlgn="base">
      <a:spcBef>
        <a:spcPct val="0"/>
      </a:spcBef>
      <a:spcAft>
        <a:spcPct val="0"/>
      </a:spcAft>
      <a:defRPr kern="1200">
        <a:solidFill>
          <a:schemeClr val="bg1"/>
        </a:solidFill>
        <a:latin typeface="Arial" charset="0"/>
        <a:ea typeface="Microsoft YaHei"/>
        <a:cs typeface="Microsoft YaHei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charset="0"/>
        <a:ea typeface="Microsoft YaHei"/>
        <a:cs typeface="Microsoft YaHei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charset="0"/>
        <a:ea typeface="Microsoft YaHei"/>
        <a:cs typeface="Microsoft YaHei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charset="0"/>
        <a:ea typeface="Microsoft YaHei"/>
        <a:cs typeface="Microsoft YaHei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charset="0"/>
        <a:ea typeface="Microsoft YaHei"/>
        <a:cs typeface="Microsoft YaHei"/>
      </a:defRPr>
    </a:lvl9pPr>
  </p:defaultTextStyle>
  <p:extLst>
    <p:ext uri="{EFAFB233-063F-42B5-8137-9DF3F51BA10A}">
      <p15:sldGuideLst xmlns:p15="http://schemas.microsoft.com/office/powerpoint/2012/main">
        <p15:guide id="1" orient="horz" pos="4272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12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8831E52-2E30-8E79-1E8D-10152E037AC5}" name="Bardia, Aditya,M.D." initials="BA" userId="Bardia, Aditya,M.D." providerId="None"/>
  <p188:author id="{9CB36D6C-0D2E-F098-1C77-D042953C879F}" name="Kim Farina, PhD" initials="KFP" userId="Kim Farina, PhD" providerId="None"/>
  <p188:author id="{5E75CF90-0334-540C-E2A8-5806F46C2CFC}" name="Kate MacDougall" initials="KM" userId="da78947c64bf8323" providerId="Windows Live"/>
  <p188:author id="{1B1E6BE7-8E67-C059-1947-FFE6B35C06A2}" name="Bardia, Aditya,MD" initials="BA" userId="S::bardia.aditya@mgh.harvard.edu::d5387fcc-50e0-4769-9a06-e43eaf56a03e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F5F3"/>
    <a:srgbClr val="FF0000"/>
    <a:srgbClr val="00956F"/>
    <a:srgbClr val="00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A053F06-89F1-2043-ABEE-21CBD64B95E2}" v="27" dt="2026-03-20T13:58:42.37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6771" autoAdjust="0"/>
    <p:restoredTop sz="96301" autoAdjust="0"/>
  </p:normalViewPr>
  <p:slideViewPr>
    <p:cSldViewPr>
      <p:cViewPr varScale="1">
        <p:scale>
          <a:sx n="115" d="100"/>
          <a:sy n="115" d="100"/>
        </p:scale>
        <p:origin x="208" y="368"/>
      </p:cViewPr>
      <p:guideLst>
        <p:guide orient="horz" pos="4272"/>
        <p:guide pos="3840"/>
        <p:guide pos="128"/>
      </p:guideLst>
    </p:cSldViewPr>
  </p:slideViewPr>
  <p:outlineViewPr>
    <p:cViewPr varScale="1">
      <p:scale>
        <a:sx n="170" d="200"/>
        <a:sy n="170" d="200"/>
      </p:scale>
      <p:origin x="0" y="2915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-294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viewProps" Target="viewProps.xml"/><Relationship Id="rId58" Type="http://schemas.openxmlformats.org/officeDocument/2006/relationships/customXml" Target="../customXml/item1.xml"/><Relationship Id="rId5" Type="http://schemas.openxmlformats.org/officeDocument/2006/relationships/slide" Target="slides/slide2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microsoft.com/office/2015/10/relationships/revisionInfo" Target="revisionInfo.xml"/><Relationship Id="rId8" Type="http://schemas.openxmlformats.org/officeDocument/2006/relationships/slide" Target="slides/slide5.xml"/><Relationship Id="rId51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customXml" Target="../customXml/item2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microsoft.com/office/2018/10/relationships/authors" Target="authors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presProps" Target="presProps.xml"/><Relationship Id="rId60" Type="http://schemas.openxmlformats.org/officeDocument/2006/relationships/customXml" Target="../customXml/item3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dk2" tx2="lt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2703449492965885"/>
          <c:y val="0.39659703626716625"/>
          <c:w val="0.93208742625317298"/>
          <c:h val="0.42902796580155494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Y-Values</c:v>
                </c:pt>
              </c:strCache>
            </c:strRef>
          </c:tx>
          <c:spPr>
            <a:ln w="25400" cap="rnd" cmpd="sng" algn="ctr">
              <a:noFill/>
              <a:prstDash val="solid"/>
              <a:round/>
            </a:ln>
            <a:effectLst>
              <a:outerShdw dist="25400" dir="2700000" algn="tl" rotWithShape="0">
                <a:schemeClr val="accent1"/>
              </a:outerShdw>
            </a:effectLst>
          </c:spPr>
          <c:marker>
            <c:symbol val="square"/>
            <c:size val="9"/>
            <c:spPr>
              <a:solidFill>
                <a:srgbClr val="6E1E50"/>
              </a:solidFill>
              <a:ln w="9525" cap="flat" cmpd="sng" algn="ctr">
                <a:noFill/>
                <a:prstDash val="solid"/>
                <a:round/>
              </a:ln>
              <a:effectLst/>
            </c:spPr>
          </c:marker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0-4847-41A5-90DB-3CBCD3316DE2}"/>
              </c:ext>
            </c:extLst>
          </c:dPt>
          <c:dPt>
            <c:idx val="1"/>
            <c:marker>
              <c:symbol val="square"/>
              <c:size val="4"/>
            </c:marker>
            <c:bubble3D val="0"/>
            <c:extLst>
              <c:ext xmlns:c16="http://schemas.microsoft.com/office/drawing/2014/chart" uri="{C3380CC4-5D6E-409C-BE32-E72D297353CC}">
                <c16:uniqueId val="{00000001-4847-41A5-90DB-3CBCD3316DE2}"/>
              </c:ext>
            </c:extLst>
          </c:dPt>
          <c:dPt>
            <c:idx val="5"/>
            <c:bubble3D val="0"/>
            <c:extLst>
              <c:ext xmlns:c16="http://schemas.microsoft.com/office/drawing/2014/chart" uri="{C3380CC4-5D6E-409C-BE32-E72D297353CC}">
                <c16:uniqueId val="{00000002-4847-41A5-90DB-3CBCD3316DE2}"/>
              </c:ext>
            </c:extLst>
          </c:dPt>
          <c:errBars>
            <c:errDir val="y"/>
            <c:errBarType val="both"/>
            <c:errValType val="fixedVal"/>
            <c:noEndCap val="0"/>
            <c:val val="0"/>
            <c:spPr>
              <a:solidFill>
                <a:schemeClr val="tx1"/>
              </a:solidFill>
              <a:ln w="9525" cap="flat" cmpd="sng" algn="ctr">
                <a:solidFill>
                  <a:schemeClr val="tx1"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</c:spPr>
          </c:errBars>
          <c:errBars>
            <c:errDir val="x"/>
            <c:errBarType val="both"/>
            <c:errValType val="cust"/>
            <c:noEndCap val="1"/>
            <c:plus>
              <c:numRef>
                <c:f>Sheet1!$I$2:$I$3</c:f>
                <c:numCache>
                  <c:formatCode>General</c:formatCode>
                  <c:ptCount val="2"/>
                  <c:pt idx="0">
                    <c:v>0.19000000000000006</c:v>
                  </c:pt>
                  <c:pt idx="1">
                    <c:v>0.27</c:v>
                  </c:pt>
                </c:numCache>
              </c:numRef>
            </c:plus>
            <c:minus>
              <c:numRef>
                <c:f>Sheet1!$H$2:$H$3</c:f>
                <c:numCache>
                  <c:formatCode>General</c:formatCode>
                  <c:ptCount val="2"/>
                  <c:pt idx="0">
                    <c:v>0.15000000000000002</c:v>
                  </c:pt>
                  <c:pt idx="1">
                    <c:v>0.18000000000000005</c:v>
                  </c:pt>
                </c:numCache>
              </c:numRef>
            </c:minus>
            <c:spPr>
              <a:solidFill>
                <a:schemeClr val="tx1"/>
              </a:solidFill>
              <a:ln w="9525" cap="flat" cmpd="sng" algn="ctr">
                <a:solidFill>
                  <a:schemeClr val="tx1"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</c:spPr>
          </c:errBars>
          <c:xVal>
            <c:numRef>
              <c:f>Sheet1!$A$2:$A$30</c:f>
              <c:numCache>
                <c:formatCode>General</c:formatCode>
                <c:ptCount val="29"/>
                <c:pt idx="0">
                  <c:v>0.73</c:v>
                </c:pt>
                <c:pt idx="1">
                  <c:v>0.53</c:v>
                </c:pt>
              </c:numCache>
            </c:numRef>
          </c:xVal>
          <c:yVal>
            <c:numRef>
              <c:f>Sheet1!$B$2:$B$30</c:f>
              <c:numCache>
                <c:formatCode>General</c:formatCode>
                <c:ptCount val="29"/>
                <c:pt idx="0">
                  <c:v>3.5</c:v>
                </c:pt>
                <c:pt idx="1">
                  <c:v>1.5</c:v>
                </c:pt>
                <c:pt idx="2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4847-41A5-90DB-3CBCD3316DE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15704824"/>
        <c:axId val="815702864"/>
      </c:scatterChart>
      <c:valAx>
        <c:axId val="815704824"/>
        <c:scaling>
          <c:orientation val="minMax"/>
          <c:max val="1.1000000000000001"/>
          <c:min val="0.30000000000000004"/>
        </c:scaling>
        <c:delete val="0"/>
        <c:axPos val="b"/>
        <c:numFmt formatCode="#,##0.0" sourceLinked="0"/>
        <c:majorTickMark val="out"/>
        <c:minorTickMark val="out"/>
        <c:tickLblPos val="nextTo"/>
        <c:spPr>
          <a:noFill/>
          <a:ln w="9525" cap="flat" cmpd="sng" algn="ctr">
            <a:solidFill>
              <a:schemeClr val="tx1"/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815702864"/>
        <c:crosses val="autoZero"/>
        <c:crossBetween val="midCat"/>
      </c:valAx>
      <c:valAx>
        <c:axId val="815702864"/>
        <c:scaling>
          <c:orientation val="minMax"/>
          <c:max val="5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ysClr val="windowText" lastClr="000000"/>
            </a:solidFill>
            <a:prstDash val="lgDash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alpha val="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15704824"/>
        <c:crossesAt val="1"/>
        <c:crossBetween val="midCat"/>
        <c:majorUnit val="1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prstDash val="solid"/>
      <a:round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dk2" tx2="lt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4.6687290519169825E-2"/>
          <c:y val="0.16020690703257356"/>
          <c:w val="0.93208742625317298"/>
          <c:h val="0.77265083480269814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Y-Values</c:v>
                </c:pt>
              </c:strCache>
            </c:strRef>
          </c:tx>
          <c:spPr>
            <a:ln w="25400" cap="rnd" cmpd="sng" algn="ctr">
              <a:noFill/>
              <a:prstDash val="solid"/>
              <a:round/>
            </a:ln>
            <a:effectLst>
              <a:outerShdw dist="25400" dir="2700000" algn="tl" rotWithShape="0">
                <a:schemeClr val="accent1"/>
              </a:outerShdw>
            </a:effectLst>
          </c:spPr>
          <c:marker>
            <c:symbol val="x"/>
            <c:size val="4"/>
            <c:spPr>
              <a:solidFill>
                <a:srgbClr val="6E1E50"/>
              </a:solidFill>
              <a:ln w="9525" cap="flat" cmpd="sng" algn="ctr">
                <a:noFill/>
                <a:prstDash val="solid"/>
                <a:round/>
              </a:ln>
              <a:effectLst/>
            </c:spPr>
          </c:marker>
          <c:dPt>
            <c:idx val="0"/>
            <c:marker>
              <c:symbol val="x"/>
              <c:size val="12"/>
            </c:marker>
            <c:bubble3D val="0"/>
            <c:extLst>
              <c:ext xmlns:c16="http://schemas.microsoft.com/office/drawing/2014/chart" uri="{C3380CC4-5D6E-409C-BE32-E72D297353CC}">
                <c16:uniqueId val="{00000000-3D4C-452C-810C-AE7CD04C3F8E}"/>
              </c:ext>
            </c:extLst>
          </c:dPt>
          <c:dPt>
            <c:idx val="2"/>
            <c:marker>
              <c:symbol val="x"/>
              <c:size val="6"/>
            </c:marker>
            <c:bubble3D val="0"/>
            <c:extLst>
              <c:ext xmlns:c16="http://schemas.microsoft.com/office/drawing/2014/chart" uri="{C3380CC4-5D6E-409C-BE32-E72D297353CC}">
                <c16:uniqueId val="{00000001-3D4C-452C-810C-AE7CD04C3F8E}"/>
              </c:ext>
            </c:extLst>
          </c:dPt>
          <c:dPt>
            <c:idx val="3"/>
            <c:marker>
              <c:symbol val="x"/>
              <c:size val="7"/>
            </c:marker>
            <c:bubble3D val="0"/>
            <c:extLst>
              <c:ext xmlns:c16="http://schemas.microsoft.com/office/drawing/2014/chart" uri="{C3380CC4-5D6E-409C-BE32-E72D297353CC}">
                <c16:uniqueId val="{00000002-3D4C-452C-810C-AE7CD04C3F8E}"/>
              </c:ext>
            </c:extLst>
          </c:dPt>
          <c:dPt>
            <c:idx val="4"/>
            <c:marker>
              <c:symbol val="x"/>
              <c:size val="6"/>
            </c:marker>
            <c:bubble3D val="0"/>
            <c:extLst>
              <c:ext xmlns:c16="http://schemas.microsoft.com/office/drawing/2014/chart" uri="{C3380CC4-5D6E-409C-BE32-E72D297353CC}">
                <c16:uniqueId val="{00000003-3D4C-452C-810C-AE7CD04C3F8E}"/>
              </c:ext>
            </c:extLst>
          </c:dPt>
          <c:dPt>
            <c:idx val="5"/>
            <c:marker>
              <c:symbol val="x"/>
              <c:size val="5"/>
            </c:marker>
            <c:bubble3D val="0"/>
            <c:extLst>
              <c:ext xmlns:c16="http://schemas.microsoft.com/office/drawing/2014/chart" uri="{C3380CC4-5D6E-409C-BE32-E72D297353CC}">
                <c16:uniqueId val="{00000004-3D4C-452C-810C-AE7CD04C3F8E}"/>
              </c:ext>
            </c:extLst>
          </c:dPt>
          <c:dPt>
            <c:idx val="6"/>
            <c:marker>
              <c:symbol val="x"/>
              <c:size val="6"/>
            </c:marker>
            <c:bubble3D val="0"/>
            <c:extLst>
              <c:ext xmlns:c16="http://schemas.microsoft.com/office/drawing/2014/chart" uri="{C3380CC4-5D6E-409C-BE32-E72D297353CC}">
                <c16:uniqueId val="{00000005-3D4C-452C-810C-AE7CD04C3F8E}"/>
              </c:ext>
            </c:extLst>
          </c:dPt>
          <c:dPt>
            <c:idx val="7"/>
            <c:marker>
              <c:symbol val="x"/>
              <c:size val="6"/>
            </c:marker>
            <c:bubble3D val="0"/>
            <c:extLst>
              <c:ext xmlns:c16="http://schemas.microsoft.com/office/drawing/2014/chart" uri="{C3380CC4-5D6E-409C-BE32-E72D297353CC}">
                <c16:uniqueId val="{00000006-3D4C-452C-810C-AE7CD04C3F8E}"/>
              </c:ext>
            </c:extLst>
          </c:dPt>
          <c:dPt>
            <c:idx val="8"/>
            <c:marker>
              <c:symbol val="x"/>
              <c:size val="7"/>
            </c:marker>
            <c:bubble3D val="0"/>
            <c:extLst>
              <c:ext xmlns:c16="http://schemas.microsoft.com/office/drawing/2014/chart" uri="{C3380CC4-5D6E-409C-BE32-E72D297353CC}">
                <c16:uniqueId val="{00000007-3D4C-452C-810C-AE7CD04C3F8E}"/>
              </c:ext>
            </c:extLst>
          </c:dPt>
          <c:dPt>
            <c:idx val="9"/>
            <c:marker>
              <c:symbol val="x"/>
              <c:size val="8"/>
            </c:marker>
            <c:bubble3D val="0"/>
            <c:extLst>
              <c:ext xmlns:c16="http://schemas.microsoft.com/office/drawing/2014/chart" uri="{C3380CC4-5D6E-409C-BE32-E72D297353CC}">
                <c16:uniqueId val="{00000008-3D4C-452C-810C-AE7CD04C3F8E}"/>
              </c:ext>
            </c:extLst>
          </c:dPt>
          <c:dPt>
            <c:idx val="10"/>
            <c:marker>
              <c:symbol val="x"/>
              <c:size val="3"/>
            </c:marker>
            <c:bubble3D val="0"/>
            <c:extLst>
              <c:ext xmlns:c16="http://schemas.microsoft.com/office/drawing/2014/chart" uri="{C3380CC4-5D6E-409C-BE32-E72D297353CC}">
                <c16:uniqueId val="{00000009-3D4C-452C-810C-AE7CD04C3F8E}"/>
              </c:ext>
            </c:extLst>
          </c:dPt>
          <c:dPt>
            <c:idx val="11"/>
            <c:marker>
              <c:symbol val="x"/>
              <c:size val="8"/>
            </c:marker>
            <c:bubble3D val="0"/>
            <c:extLst>
              <c:ext xmlns:c16="http://schemas.microsoft.com/office/drawing/2014/chart" uri="{C3380CC4-5D6E-409C-BE32-E72D297353CC}">
                <c16:uniqueId val="{0000000A-3D4C-452C-810C-AE7CD04C3F8E}"/>
              </c:ext>
            </c:extLst>
          </c:dPt>
          <c:dPt>
            <c:idx val="12"/>
            <c:marker>
              <c:symbol val="x"/>
              <c:size val="9"/>
            </c:marker>
            <c:bubble3D val="0"/>
            <c:extLst>
              <c:ext xmlns:c16="http://schemas.microsoft.com/office/drawing/2014/chart" uri="{C3380CC4-5D6E-409C-BE32-E72D297353CC}">
                <c16:uniqueId val="{0000000B-3D4C-452C-810C-AE7CD04C3F8E}"/>
              </c:ext>
            </c:extLst>
          </c:dPt>
          <c:dPt>
            <c:idx val="13"/>
            <c:marker>
              <c:symbol val="x"/>
              <c:size val="8"/>
            </c:marker>
            <c:bubble3D val="0"/>
            <c:extLst>
              <c:ext xmlns:c16="http://schemas.microsoft.com/office/drawing/2014/chart" uri="{C3380CC4-5D6E-409C-BE32-E72D297353CC}">
                <c16:uniqueId val="{0000000C-3D4C-452C-810C-AE7CD04C3F8E}"/>
              </c:ext>
            </c:extLst>
          </c:dPt>
          <c:dPt>
            <c:idx val="14"/>
            <c:bubble3D val="0"/>
            <c:extLst>
              <c:ext xmlns:c16="http://schemas.microsoft.com/office/drawing/2014/chart" uri="{C3380CC4-5D6E-409C-BE32-E72D297353CC}">
                <c16:uniqueId val="{0000000D-3D4C-452C-810C-AE7CD04C3F8E}"/>
              </c:ext>
            </c:extLst>
          </c:dPt>
          <c:dPt>
            <c:idx val="15"/>
            <c:marker>
              <c:symbol val="x"/>
              <c:size val="8"/>
            </c:marker>
            <c:bubble3D val="0"/>
            <c:extLst>
              <c:ext xmlns:c16="http://schemas.microsoft.com/office/drawing/2014/chart" uri="{C3380CC4-5D6E-409C-BE32-E72D297353CC}">
                <c16:uniqueId val="{0000000E-3D4C-452C-810C-AE7CD04C3F8E}"/>
              </c:ext>
            </c:extLst>
          </c:dPt>
          <c:dPt>
            <c:idx val="16"/>
            <c:marker>
              <c:symbol val="x"/>
              <c:size val="8"/>
            </c:marker>
            <c:bubble3D val="0"/>
            <c:extLst>
              <c:ext xmlns:c16="http://schemas.microsoft.com/office/drawing/2014/chart" uri="{C3380CC4-5D6E-409C-BE32-E72D297353CC}">
                <c16:uniqueId val="{0000000F-3D4C-452C-810C-AE7CD04C3F8E}"/>
              </c:ext>
            </c:extLst>
          </c:dPt>
          <c:dPt>
            <c:idx val="17"/>
            <c:bubble3D val="0"/>
            <c:extLst>
              <c:ext xmlns:c16="http://schemas.microsoft.com/office/drawing/2014/chart" uri="{C3380CC4-5D6E-409C-BE32-E72D297353CC}">
                <c16:uniqueId val="{00000010-3D4C-452C-810C-AE7CD04C3F8E}"/>
              </c:ext>
            </c:extLst>
          </c:dPt>
          <c:dPt>
            <c:idx val="18"/>
            <c:marker>
              <c:symbol val="x"/>
              <c:size val="10"/>
            </c:marker>
            <c:bubble3D val="0"/>
            <c:extLst>
              <c:ext xmlns:c16="http://schemas.microsoft.com/office/drawing/2014/chart" uri="{C3380CC4-5D6E-409C-BE32-E72D297353CC}">
                <c16:uniqueId val="{00000011-3D4C-452C-810C-AE7CD04C3F8E}"/>
              </c:ext>
            </c:extLst>
          </c:dPt>
          <c:dPt>
            <c:idx val="19"/>
            <c:marker>
              <c:symbol val="x"/>
              <c:size val="7"/>
            </c:marker>
            <c:bubble3D val="0"/>
            <c:extLst>
              <c:ext xmlns:c16="http://schemas.microsoft.com/office/drawing/2014/chart" uri="{C3380CC4-5D6E-409C-BE32-E72D297353CC}">
                <c16:uniqueId val="{00000012-3D4C-452C-810C-AE7CD04C3F8E}"/>
              </c:ext>
            </c:extLst>
          </c:dPt>
          <c:dPt>
            <c:idx val="20"/>
            <c:marker>
              <c:symbol val="x"/>
              <c:size val="9"/>
            </c:marker>
            <c:bubble3D val="0"/>
            <c:extLst>
              <c:ext xmlns:c16="http://schemas.microsoft.com/office/drawing/2014/chart" uri="{C3380CC4-5D6E-409C-BE32-E72D297353CC}">
                <c16:uniqueId val="{00000013-3D4C-452C-810C-AE7CD04C3F8E}"/>
              </c:ext>
            </c:extLst>
          </c:dPt>
          <c:dPt>
            <c:idx val="21"/>
            <c:marker>
              <c:symbol val="x"/>
              <c:size val="5"/>
            </c:marker>
            <c:bubble3D val="0"/>
            <c:extLst>
              <c:ext xmlns:c16="http://schemas.microsoft.com/office/drawing/2014/chart" uri="{C3380CC4-5D6E-409C-BE32-E72D297353CC}">
                <c16:uniqueId val="{00000014-3D4C-452C-810C-AE7CD04C3F8E}"/>
              </c:ext>
            </c:extLst>
          </c:dPt>
          <c:dPt>
            <c:idx val="22"/>
            <c:marker>
              <c:symbol val="x"/>
              <c:size val="11"/>
            </c:marker>
            <c:bubble3D val="0"/>
            <c:extLst>
              <c:ext xmlns:c16="http://schemas.microsoft.com/office/drawing/2014/chart" uri="{C3380CC4-5D6E-409C-BE32-E72D297353CC}">
                <c16:uniqueId val="{00000015-3D4C-452C-810C-AE7CD04C3F8E}"/>
              </c:ext>
            </c:extLst>
          </c:dPt>
          <c:dPt>
            <c:idx val="24"/>
            <c:bubble3D val="0"/>
            <c:extLst>
              <c:ext xmlns:c16="http://schemas.microsoft.com/office/drawing/2014/chart" uri="{C3380CC4-5D6E-409C-BE32-E72D297353CC}">
                <c16:uniqueId val="{00000016-3D4C-452C-810C-AE7CD04C3F8E}"/>
              </c:ext>
            </c:extLst>
          </c:dPt>
          <c:dPt>
            <c:idx val="25"/>
            <c:marker>
              <c:symbol val="x"/>
              <c:size val="6"/>
            </c:marker>
            <c:bubble3D val="0"/>
            <c:extLst>
              <c:ext xmlns:c16="http://schemas.microsoft.com/office/drawing/2014/chart" uri="{C3380CC4-5D6E-409C-BE32-E72D297353CC}">
                <c16:uniqueId val="{00000017-3D4C-452C-810C-AE7CD04C3F8E}"/>
              </c:ext>
            </c:extLst>
          </c:dPt>
          <c:dPt>
            <c:idx val="27"/>
            <c:bubble3D val="0"/>
            <c:extLst>
              <c:ext xmlns:c16="http://schemas.microsoft.com/office/drawing/2014/chart" uri="{C3380CC4-5D6E-409C-BE32-E72D297353CC}">
                <c16:uniqueId val="{00000018-3D4C-452C-810C-AE7CD04C3F8E}"/>
              </c:ext>
            </c:extLst>
          </c:dPt>
          <c:dPt>
            <c:idx val="28"/>
            <c:bubble3D val="0"/>
            <c:extLst>
              <c:ext xmlns:c16="http://schemas.microsoft.com/office/drawing/2014/chart" uri="{C3380CC4-5D6E-409C-BE32-E72D297353CC}">
                <c16:uniqueId val="{00000019-3D4C-452C-810C-AE7CD04C3F8E}"/>
              </c:ext>
            </c:extLst>
          </c:dPt>
          <c:errBars>
            <c:errDir val="y"/>
            <c:errBarType val="both"/>
            <c:errValType val="fixedVal"/>
            <c:noEndCap val="0"/>
            <c:val val="0"/>
            <c:spPr>
              <a:solidFill>
                <a:schemeClr val="tx1"/>
              </a:solidFill>
              <a:ln w="9525" cap="flat" cmpd="sng" algn="ctr">
                <a:solidFill>
                  <a:schemeClr val="tx1"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</c:spPr>
          </c:errBars>
          <c:errBars>
            <c:errDir val="x"/>
            <c:errBarType val="both"/>
            <c:errValType val="cust"/>
            <c:noEndCap val="1"/>
            <c:plus>
              <c:numRef>
                <c:f>Sheet1!$I$2:$I$24</c:f>
                <c:numCache>
                  <c:formatCode>General</c:formatCode>
                  <c:ptCount val="23"/>
                  <c:pt idx="0">
                    <c:v>0.17000000000000004</c:v>
                  </c:pt>
                  <c:pt idx="1">
                    <c:v>0</c:v>
                  </c:pt>
                  <c:pt idx="2">
                    <c:v>0.52</c:v>
                  </c:pt>
                  <c:pt idx="3">
                    <c:v>0.26</c:v>
                  </c:pt>
                  <c:pt idx="4">
                    <c:v>0.35999999999999988</c:v>
                  </c:pt>
                  <c:pt idx="5">
                    <c:v>0.54000000000000015</c:v>
                  </c:pt>
                  <c:pt idx="6">
                    <c:v>0</c:v>
                  </c:pt>
                  <c:pt idx="7">
                    <c:v>0.42000000000000015</c:v>
                  </c:pt>
                  <c:pt idx="8">
                    <c:v>0.24</c:v>
                  </c:pt>
                  <c:pt idx="9">
                    <c:v>0.36</c:v>
                  </c:pt>
                  <c:pt idx="10">
                    <c:v>0</c:v>
                  </c:pt>
                  <c:pt idx="11">
                    <c:v>0.29999999999999993</c:v>
                  </c:pt>
                  <c:pt idx="12">
                    <c:v>0.21999999999999997</c:v>
                  </c:pt>
                  <c:pt idx="13">
                    <c:v>0</c:v>
                  </c:pt>
                  <c:pt idx="14">
                    <c:v>1.0099999999999998</c:v>
                  </c:pt>
                  <c:pt idx="15">
                    <c:v>0.27</c:v>
                  </c:pt>
                  <c:pt idx="16">
                    <c:v>0.24</c:v>
                  </c:pt>
                  <c:pt idx="17">
                    <c:v>0</c:v>
                  </c:pt>
                  <c:pt idx="18">
                    <c:v>0.19000000000000006</c:v>
                  </c:pt>
                  <c:pt idx="19">
                    <c:v>0.57000000000000006</c:v>
                  </c:pt>
                  <c:pt idx="20">
                    <c:v>0</c:v>
                  </c:pt>
                  <c:pt idx="21">
                    <c:v>0.57999999999999996</c:v>
                  </c:pt>
                  <c:pt idx="22">
                    <c:v>0.19000000000000006</c:v>
                  </c:pt>
                </c:numCache>
              </c:numRef>
            </c:plus>
            <c:minus>
              <c:numRef>
                <c:f>Sheet1!$H$2:$H$24</c:f>
                <c:numCache>
                  <c:formatCode>General</c:formatCode>
                  <c:ptCount val="23"/>
                  <c:pt idx="0">
                    <c:v>0.13</c:v>
                  </c:pt>
                  <c:pt idx="1">
                    <c:v>0</c:v>
                  </c:pt>
                  <c:pt idx="2">
                    <c:v>0.31000000000000005</c:v>
                  </c:pt>
                  <c:pt idx="3">
                    <c:v>0.18000000000000005</c:v>
                  </c:pt>
                  <c:pt idx="4">
                    <c:v>0.24</c:v>
                  </c:pt>
                  <c:pt idx="5">
                    <c:v>0.32999999999999996</c:v>
                  </c:pt>
                  <c:pt idx="6">
                    <c:v>0</c:v>
                  </c:pt>
                  <c:pt idx="7">
                    <c:v>0.25999999999999995</c:v>
                  </c:pt>
                  <c:pt idx="8">
                    <c:v>0.17000000000000004</c:v>
                  </c:pt>
                  <c:pt idx="9">
                    <c:v>0.24000000000000005</c:v>
                  </c:pt>
                  <c:pt idx="10">
                    <c:v>0</c:v>
                  </c:pt>
                  <c:pt idx="11">
                    <c:v>0.21000000000000002</c:v>
                  </c:pt>
                  <c:pt idx="12">
                    <c:v>0.16999999999999993</c:v>
                  </c:pt>
                  <c:pt idx="13">
                    <c:v>0</c:v>
                  </c:pt>
                  <c:pt idx="14">
                    <c:v>0.47000000000000003</c:v>
                  </c:pt>
                  <c:pt idx="15">
                    <c:v>0.18999999999999995</c:v>
                  </c:pt>
                  <c:pt idx="16">
                    <c:v>0.17999999999999994</c:v>
                  </c:pt>
                  <c:pt idx="17">
                    <c:v>0</c:v>
                  </c:pt>
                  <c:pt idx="18">
                    <c:v>0.1399999999999999</c:v>
                  </c:pt>
                  <c:pt idx="19">
                    <c:v>0.32</c:v>
                  </c:pt>
                  <c:pt idx="20">
                    <c:v>0</c:v>
                  </c:pt>
                  <c:pt idx="21">
                    <c:v>0.3</c:v>
                  </c:pt>
                  <c:pt idx="22">
                    <c:v>0.14000000000000001</c:v>
                  </c:pt>
                </c:numCache>
              </c:numRef>
            </c:minus>
            <c:spPr>
              <a:solidFill>
                <a:schemeClr val="tx1"/>
              </a:solidFill>
              <a:ln w="9525" cap="flat" cmpd="sng" algn="ctr">
                <a:solidFill>
                  <a:schemeClr val="tx1"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</c:spPr>
          </c:errBars>
          <c:xVal>
            <c:numRef>
              <c:f>Sheet1!$A$2:$A$24</c:f>
              <c:numCache>
                <c:formatCode>General</c:formatCode>
                <c:ptCount val="23"/>
                <c:pt idx="0">
                  <c:v>0.7</c:v>
                </c:pt>
                <c:pt idx="2">
                  <c:v>0.81</c:v>
                </c:pt>
                <c:pt idx="3">
                  <c:v>0.54</c:v>
                </c:pt>
                <c:pt idx="4">
                  <c:v>0.77</c:v>
                </c:pt>
                <c:pt idx="5">
                  <c:v>0.82</c:v>
                </c:pt>
                <c:pt idx="7">
                  <c:v>0.7</c:v>
                </c:pt>
                <c:pt idx="8">
                  <c:v>0.68</c:v>
                </c:pt>
                <c:pt idx="9">
                  <c:v>0.68</c:v>
                </c:pt>
                <c:pt idx="11">
                  <c:v>0.65</c:v>
                </c:pt>
                <c:pt idx="12">
                  <c:v>0.73</c:v>
                </c:pt>
                <c:pt idx="14">
                  <c:v>0.89</c:v>
                </c:pt>
                <c:pt idx="15">
                  <c:v>0.57999999999999996</c:v>
                </c:pt>
                <c:pt idx="16">
                  <c:v>0.74</c:v>
                </c:pt>
                <c:pt idx="18">
                  <c:v>0.69</c:v>
                </c:pt>
                <c:pt idx="19">
                  <c:v>0.74</c:v>
                </c:pt>
                <c:pt idx="21">
                  <c:v>0.63</c:v>
                </c:pt>
                <c:pt idx="22">
                  <c:v>0.71</c:v>
                </c:pt>
              </c:numCache>
            </c:numRef>
          </c:xVal>
          <c:yVal>
            <c:numRef>
              <c:f>Sheet1!$B$2:$B$24</c:f>
              <c:numCache>
                <c:formatCode>General</c:formatCode>
                <c:ptCount val="23"/>
                <c:pt idx="0">
                  <c:v>23</c:v>
                </c:pt>
                <c:pt idx="1">
                  <c:v>22</c:v>
                </c:pt>
                <c:pt idx="2">
                  <c:v>21</c:v>
                </c:pt>
                <c:pt idx="3">
                  <c:v>20</c:v>
                </c:pt>
                <c:pt idx="4">
                  <c:v>19</c:v>
                </c:pt>
                <c:pt idx="5">
                  <c:v>18</c:v>
                </c:pt>
                <c:pt idx="6">
                  <c:v>17</c:v>
                </c:pt>
                <c:pt idx="7">
                  <c:v>16</c:v>
                </c:pt>
                <c:pt idx="8">
                  <c:v>15</c:v>
                </c:pt>
                <c:pt idx="9">
                  <c:v>14</c:v>
                </c:pt>
                <c:pt idx="10">
                  <c:v>13</c:v>
                </c:pt>
                <c:pt idx="11">
                  <c:v>12</c:v>
                </c:pt>
                <c:pt idx="12">
                  <c:v>11</c:v>
                </c:pt>
                <c:pt idx="13">
                  <c:v>10</c:v>
                </c:pt>
                <c:pt idx="14">
                  <c:v>9</c:v>
                </c:pt>
                <c:pt idx="15">
                  <c:v>8</c:v>
                </c:pt>
                <c:pt idx="16">
                  <c:v>7</c:v>
                </c:pt>
                <c:pt idx="17">
                  <c:v>6</c:v>
                </c:pt>
                <c:pt idx="18">
                  <c:v>5</c:v>
                </c:pt>
                <c:pt idx="19">
                  <c:v>4</c:v>
                </c:pt>
                <c:pt idx="20">
                  <c:v>3</c:v>
                </c:pt>
                <c:pt idx="21">
                  <c:v>2</c:v>
                </c:pt>
                <c:pt idx="22">
                  <c:v>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A-3D4C-452C-810C-AE7CD04C3F8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15704824"/>
        <c:axId val="815702864"/>
      </c:scatterChart>
      <c:valAx>
        <c:axId val="815704824"/>
        <c:scaling>
          <c:orientation val="minMax"/>
          <c:max val="2"/>
          <c:min val="0.2"/>
        </c:scaling>
        <c:delete val="0"/>
        <c:axPos val="b"/>
        <c:numFmt formatCode="#,##0.0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5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815702864"/>
        <c:crosses val="autoZero"/>
        <c:crossBetween val="midCat"/>
        <c:majorUnit val="0.2"/>
      </c:valAx>
      <c:valAx>
        <c:axId val="815702864"/>
        <c:scaling>
          <c:orientation val="minMax"/>
          <c:max val="24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ysClr val="windowText" lastClr="000000"/>
            </a:solidFill>
            <a:prstDash val="lgDash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alpha val="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15704824"/>
        <c:crossesAt val="1"/>
        <c:crossBetween val="midCat"/>
        <c:majorUnit val="1"/>
        <c:minorUnit val="1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prstDash val="solid"/>
      <a:round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5.1843269947364191E-2"/>
          <c:y val="7.1830976621625145E-2"/>
          <c:w val="0.90007432253131769"/>
          <c:h val="0.85416960594456315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GIRE G1/2</c:v>
                </c:pt>
              </c:strCache>
            </c:strRef>
          </c:tx>
          <c:spPr>
            <a:solidFill>
              <a:srgbClr val="D3B6D7"/>
            </a:solidFill>
            <a:ln>
              <a:noFill/>
            </a:ln>
            <a:effectLst/>
          </c:spPr>
          <c:invertIfNegative val="0"/>
          <c:cat>
            <c:strRef>
              <c:f>Sheet1!$A$2:$A$17</c:f>
              <c:strCache>
                <c:ptCount val="16"/>
                <c:pt idx="0">
                  <c:v>Arthralgia</c:v>
                </c:pt>
                <c:pt idx="1">
                  <c:v>Hot flush</c:v>
                </c:pt>
                <c:pt idx="2">
                  <c:v>Headache</c:v>
                </c:pt>
                <c:pt idx="3">
                  <c:v>Fatigue</c:v>
                </c:pt>
                <c:pt idx="4">
                  <c:v>Insomnia</c:v>
                </c:pt>
                <c:pt idx="5">
                  <c:v>Nausea</c:v>
                </c:pt>
                <c:pt idx="6">
                  <c:v>COVID-19</c:v>
                </c:pt>
                <c:pt idx="7">
                  <c:v>Asthenia</c:v>
                </c:pt>
                <c:pt idx="8">
                  <c:v>Back pain</c:v>
                </c:pt>
                <c:pt idx="9">
                  <c:v>Radiation skin injury</c:v>
                </c:pt>
                <c:pt idx="10">
                  <c:v>Hypertension</c:v>
                </c:pt>
                <c:pt idx="11">
                  <c:v>Urinary tract infection</c:v>
                </c:pt>
                <c:pt idx="12">
                  <c:v>Cough</c:v>
                </c:pt>
                <c:pt idx="13">
                  <c:v>Diarrhea</c:v>
                </c:pt>
                <c:pt idx="14">
                  <c:v>Pain in extremity</c:v>
                </c:pt>
                <c:pt idx="15">
                  <c:v>Constipation</c:v>
                </c:pt>
              </c:strCache>
            </c:strRef>
          </c:cat>
          <c:val>
            <c:numRef>
              <c:f>Sheet1!$B$2:$B$17</c:f>
              <c:numCache>
                <c:formatCode>0.00</c:formatCode>
                <c:ptCount val="16"/>
                <c:pt idx="0">
                  <c:v>-46.5</c:v>
                </c:pt>
                <c:pt idx="1">
                  <c:v>-27.1</c:v>
                </c:pt>
                <c:pt idx="2">
                  <c:v>-15.2</c:v>
                </c:pt>
                <c:pt idx="3">
                  <c:v>-14</c:v>
                </c:pt>
                <c:pt idx="4">
                  <c:v>-11.5</c:v>
                </c:pt>
                <c:pt idx="5">
                  <c:v>-12.7</c:v>
                </c:pt>
                <c:pt idx="6">
                  <c:v>-10.1</c:v>
                </c:pt>
                <c:pt idx="7">
                  <c:v>-9.6999999999999993</c:v>
                </c:pt>
                <c:pt idx="8">
                  <c:v>-9.8000000000000007</c:v>
                </c:pt>
                <c:pt idx="9">
                  <c:v>-9.1</c:v>
                </c:pt>
                <c:pt idx="10">
                  <c:v>-6.2</c:v>
                </c:pt>
                <c:pt idx="11">
                  <c:v>-8.9</c:v>
                </c:pt>
                <c:pt idx="12">
                  <c:v>-7.6</c:v>
                </c:pt>
                <c:pt idx="13">
                  <c:v>-8.3000000000000007</c:v>
                </c:pt>
                <c:pt idx="14">
                  <c:v>-7.5</c:v>
                </c:pt>
                <c:pt idx="15">
                  <c:v>-8.1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721-45F7-B56C-51F11A3F082C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GIRE G3/4</c:v>
                </c:pt>
              </c:strCache>
            </c:strRef>
          </c:tx>
          <c:spPr>
            <a:solidFill>
              <a:srgbClr val="6E1E50"/>
            </a:solidFill>
            <a:ln>
              <a:noFill/>
            </a:ln>
            <a:effectLst/>
          </c:spPr>
          <c:invertIfNegative val="0"/>
          <c:cat>
            <c:strRef>
              <c:f>Sheet1!$A$2:$A$17</c:f>
              <c:strCache>
                <c:ptCount val="16"/>
                <c:pt idx="0">
                  <c:v>Arthralgia</c:v>
                </c:pt>
                <c:pt idx="1">
                  <c:v>Hot flush</c:v>
                </c:pt>
                <c:pt idx="2">
                  <c:v>Headache</c:v>
                </c:pt>
                <c:pt idx="3">
                  <c:v>Fatigue</c:v>
                </c:pt>
                <c:pt idx="4">
                  <c:v>Insomnia</c:v>
                </c:pt>
                <c:pt idx="5">
                  <c:v>Nausea</c:v>
                </c:pt>
                <c:pt idx="6">
                  <c:v>COVID-19</c:v>
                </c:pt>
                <c:pt idx="7">
                  <c:v>Asthenia</c:v>
                </c:pt>
                <c:pt idx="8">
                  <c:v>Back pain</c:v>
                </c:pt>
                <c:pt idx="9">
                  <c:v>Radiation skin injury</c:v>
                </c:pt>
                <c:pt idx="10">
                  <c:v>Hypertension</c:v>
                </c:pt>
                <c:pt idx="11">
                  <c:v>Urinary tract infection</c:v>
                </c:pt>
                <c:pt idx="12">
                  <c:v>Cough</c:v>
                </c:pt>
                <c:pt idx="13">
                  <c:v>Diarrhea</c:v>
                </c:pt>
                <c:pt idx="14">
                  <c:v>Pain in extremity</c:v>
                </c:pt>
                <c:pt idx="15">
                  <c:v>Constipation</c:v>
                </c:pt>
              </c:strCache>
            </c:strRef>
          </c:cat>
          <c:val>
            <c:numRef>
              <c:f>Sheet1!$C$2:$C$17</c:f>
              <c:numCache>
                <c:formatCode>0.00</c:formatCode>
                <c:ptCount val="16"/>
                <c:pt idx="0">
                  <c:v>-2.4</c:v>
                </c:pt>
                <c:pt idx="1">
                  <c:v>-0.3</c:v>
                </c:pt>
                <c:pt idx="2">
                  <c:v>-0.1</c:v>
                </c:pt>
                <c:pt idx="3">
                  <c:v>-0.05</c:v>
                </c:pt>
                <c:pt idx="4">
                  <c:v>0</c:v>
                </c:pt>
                <c:pt idx="5">
                  <c:v>-0.05</c:v>
                </c:pt>
                <c:pt idx="6">
                  <c:v>-0.1</c:v>
                </c:pt>
                <c:pt idx="7">
                  <c:v>0.2</c:v>
                </c:pt>
                <c:pt idx="8">
                  <c:v>-0.1</c:v>
                </c:pt>
                <c:pt idx="9">
                  <c:v>-0.1</c:v>
                </c:pt>
                <c:pt idx="10">
                  <c:v>-2.6</c:v>
                </c:pt>
                <c:pt idx="11">
                  <c:v>-0.2</c:v>
                </c:pt>
                <c:pt idx="12">
                  <c:v>0</c:v>
                </c:pt>
                <c:pt idx="13">
                  <c:v>-0.3</c:v>
                </c:pt>
                <c:pt idx="14">
                  <c:v>-0.05</c:v>
                </c:pt>
                <c:pt idx="15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721-45F7-B56C-51F11A3F082C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SOC ET G1/2</c:v>
                </c:pt>
              </c:strCache>
            </c:strRef>
          </c:tx>
          <c:spPr>
            <a:solidFill>
              <a:srgbClr val="CCCCCC"/>
            </a:solidFill>
            <a:ln>
              <a:noFill/>
            </a:ln>
            <a:effectLst/>
          </c:spPr>
          <c:invertIfNegative val="0"/>
          <c:cat>
            <c:strRef>
              <c:f>Sheet1!$A$2:$A$17</c:f>
              <c:strCache>
                <c:ptCount val="16"/>
                <c:pt idx="0">
                  <c:v>Arthralgia</c:v>
                </c:pt>
                <c:pt idx="1">
                  <c:v>Hot flush</c:v>
                </c:pt>
                <c:pt idx="2">
                  <c:v>Headache</c:v>
                </c:pt>
                <c:pt idx="3">
                  <c:v>Fatigue</c:v>
                </c:pt>
                <c:pt idx="4">
                  <c:v>Insomnia</c:v>
                </c:pt>
                <c:pt idx="5">
                  <c:v>Nausea</c:v>
                </c:pt>
                <c:pt idx="6">
                  <c:v>COVID-19</c:v>
                </c:pt>
                <c:pt idx="7">
                  <c:v>Asthenia</c:v>
                </c:pt>
                <c:pt idx="8">
                  <c:v>Back pain</c:v>
                </c:pt>
                <c:pt idx="9">
                  <c:v>Radiation skin injury</c:v>
                </c:pt>
                <c:pt idx="10">
                  <c:v>Hypertension</c:v>
                </c:pt>
                <c:pt idx="11">
                  <c:v>Urinary tract infection</c:v>
                </c:pt>
                <c:pt idx="12">
                  <c:v>Cough</c:v>
                </c:pt>
                <c:pt idx="13">
                  <c:v>Diarrhea</c:v>
                </c:pt>
                <c:pt idx="14">
                  <c:v>Pain in extremity</c:v>
                </c:pt>
                <c:pt idx="15">
                  <c:v>Constipation</c:v>
                </c:pt>
              </c:strCache>
            </c:strRef>
          </c:cat>
          <c:val>
            <c:numRef>
              <c:f>Sheet1!$D$2:$D$17</c:f>
              <c:numCache>
                <c:formatCode>0.00</c:formatCode>
                <c:ptCount val="16"/>
                <c:pt idx="0">
                  <c:v>47.1</c:v>
                </c:pt>
                <c:pt idx="1">
                  <c:v>28.5</c:v>
                </c:pt>
                <c:pt idx="2">
                  <c:v>13.1</c:v>
                </c:pt>
                <c:pt idx="3">
                  <c:v>12</c:v>
                </c:pt>
                <c:pt idx="4">
                  <c:v>11.6</c:v>
                </c:pt>
                <c:pt idx="5">
                  <c:v>9.9</c:v>
                </c:pt>
                <c:pt idx="6">
                  <c:v>10.8</c:v>
                </c:pt>
                <c:pt idx="7">
                  <c:v>10.5</c:v>
                </c:pt>
                <c:pt idx="8">
                  <c:v>9</c:v>
                </c:pt>
                <c:pt idx="9">
                  <c:v>8.5</c:v>
                </c:pt>
                <c:pt idx="10">
                  <c:v>6.6</c:v>
                </c:pt>
                <c:pt idx="11">
                  <c:v>6.4</c:v>
                </c:pt>
                <c:pt idx="12">
                  <c:v>7.3</c:v>
                </c:pt>
                <c:pt idx="13">
                  <c:v>5.9</c:v>
                </c:pt>
                <c:pt idx="14">
                  <c:v>6.8</c:v>
                </c:pt>
                <c:pt idx="15">
                  <c:v>5.9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721-45F7-B56C-51F11A3F082C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SOC ET G3/4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Sheet1!$A$2:$A$17</c:f>
              <c:strCache>
                <c:ptCount val="16"/>
                <c:pt idx="0">
                  <c:v>Arthralgia</c:v>
                </c:pt>
                <c:pt idx="1">
                  <c:v>Hot flush</c:v>
                </c:pt>
                <c:pt idx="2">
                  <c:v>Headache</c:v>
                </c:pt>
                <c:pt idx="3">
                  <c:v>Fatigue</c:v>
                </c:pt>
                <c:pt idx="4">
                  <c:v>Insomnia</c:v>
                </c:pt>
                <c:pt idx="5">
                  <c:v>Nausea</c:v>
                </c:pt>
                <c:pt idx="6">
                  <c:v>COVID-19</c:v>
                </c:pt>
                <c:pt idx="7">
                  <c:v>Asthenia</c:v>
                </c:pt>
                <c:pt idx="8">
                  <c:v>Back pain</c:v>
                </c:pt>
                <c:pt idx="9">
                  <c:v>Radiation skin injury</c:v>
                </c:pt>
                <c:pt idx="10">
                  <c:v>Hypertension</c:v>
                </c:pt>
                <c:pt idx="11">
                  <c:v>Urinary tract infection</c:v>
                </c:pt>
                <c:pt idx="12">
                  <c:v>Cough</c:v>
                </c:pt>
                <c:pt idx="13">
                  <c:v>Diarrhea</c:v>
                </c:pt>
                <c:pt idx="14">
                  <c:v>Pain in extremity</c:v>
                </c:pt>
                <c:pt idx="15">
                  <c:v>Constipation</c:v>
                </c:pt>
              </c:strCache>
            </c:strRef>
          </c:cat>
          <c:val>
            <c:numRef>
              <c:f>Sheet1!$E$2:$E$17</c:f>
              <c:numCache>
                <c:formatCode>0.00</c:formatCode>
                <c:ptCount val="16"/>
                <c:pt idx="0">
                  <c:v>1.8</c:v>
                </c:pt>
                <c:pt idx="1">
                  <c:v>0.3</c:v>
                </c:pt>
                <c:pt idx="2">
                  <c:v>0.1</c:v>
                </c:pt>
                <c:pt idx="3">
                  <c:v>0.05</c:v>
                </c:pt>
                <c:pt idx="4">
                  <c:v>0.1</c:v>
                </c:pt>
                <c:pt idx="5">
                  <c:v>0</c:v>
                </c:pt>
                <c:pt idx="6">
                  <c:v>0.2</c:v>
                </c:pt>
                <c:pt idx="7">
                  <c:v>0.1</c:v>
                </c:pt>
                <c:pt idx="8">
                  <c:v>0.05</c:v>
                </c:pt>
                <c:pt idx="9">
                  <c:v>0.2</c:v>
                </c:pt>
                <c:pt idx="10">
                  <c:v>2</c:v>
                </c:pt>
                <c:pt idx="11">
                  <c:v>0.3</c:v>
                </c:pt>
                <c:pt idx="12">
                  <c:v>0</c:v>
                </c:pt>
                <c:pt idx="13">
                  <c:v>-0.05</c:v>
                </c:pt>
                <c:pt idx="14">
                  <c:v>0.2</c:v>
                </c:pt>
                <c:pt idx="15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721-45F7-B56C-51F11A3F082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2"/>
        <c:overlap val="100"/>
        <c:axId val="1950763968"/>
        <c:axId val="1950764448"/>
      </c:barChart>
      <c:catAx>
        <c:axId val="1950763968"/>
        <c:scaling>
          <c:orientation val="maxMin"/>
        </c:scaling>
        <c:delete val="0"/>
        <c:axPos val="l"/>
        <c:numFmt formatCode="#,##0.00" sourceLinked="0"/>
        <c:majorTickMark val="none"/>
        <c:minorTickMark val="none"/>
        <c:tickLblPos val="none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50764448"/>
        <c:crosses val="autoZero"/>
        <c:auto val="1"/>
        <c:lblAlgn val="ctr"/>
        <c:lblOffset val="100"/>
        <c:noMultiLvlLbl val="0"/>
      </c:catAx>
      <c:valAx>
        <c:axId val="1950764448"/>
        <c:scaling>
          <c:orientation val="minMax"/>
          <c:max val="50"/>
          <c:min val="-50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950763968"/>
        <c:crosses val="max"/>
        <c:crossBetween val="between"/>
        <c:majorUnit val="10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6888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6887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BA60E4-285A-443A-8FAF-B089154CF87D}" type="datetimeFigureOut">
              <a:rPr lang="en-US" smtClean="0"/>
              <a:pPr/>
              <a:t>3/25/26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8088"/>
            <a:ext cx="3036888" cy="4651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8088"/>
            <a:ext cx="3036887" cy="4651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564D15-7E71-4E71-8D4F-D146D7CEBA3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244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AutoShape 1"/>
          <p:cNvSpPr>
            <a:spLocks noChangeArrowheads="1"/>
          </p:cNvSpPr>
          <p:nvPr/>
        </p:nvSpPr>
        <p:spPr bwMode="auto">
          <a:xfrm>
            <a:off x="0" y="0"/>
            <a:ext cx="7008813" cy="9294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36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27651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534988" y="763588"/>
            <a:ext cx="6699250" cy="37687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sp>
      <p:sp>
        <p:nvSpPr>
          <p:cNvPr id="3075" name="Rectangle 3"/>
          <p:cNvSpPr>
            <a:spLocks noGrp="1" noChangeArrowheads="1"/>
          </p:cNvSpPr>
          <p:nvPr>
            <p:ph type="body"/>
          </p:nvPr>
        </p:nvSpPr>
        <p:spPr bwMode="auto">
          <a:xfrm>
            <a:off x="777875" y="4776788"/>
            <a:ext cx="6215063" cy="45227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3370263" cy="5000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hangingPunct="0">
              <a:lnSpc>
                <a:spcPct val="95000"/>
              </a:lnSpc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+mn-ea"/>
                <a:cs typeface="Lucida Sans Unicode" pitchFamily="3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dt"/>
          </p:nvPr>
        </p:nvSpPr>
        <p:spPr bwMode="auto">
          <a:xfrm>
            <a:off x="4398963" y="0"/>
            <a:ext cx="3370262" cy="5000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hangingPunct="0">
              <a:lnSpc>
                <a:spcPct val="95000"/>
              </a:lnSpc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+mn-ea"/>
                <a:cs typeface="Lucida Sans Unicode" pitchFamily="3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/>
          </p:nvPr>
        </p:nvSpPr>
        <p:spPr bwMode="auto">
          <a:xfrm>
            <a:off x="0" y="9555163"/>
            <a:ext cx="3370263" cy="5000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hangingPunct="0">
              <a:lnSpc>
                <a:spcPct val="95000"/>
              </a:lnSpc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+mn-ea"/>
                <a:cs typeface="Lucida Sans Unicode" pitchFamily="3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/>
          </p:nvPr>
        </p:nvSpPr>
        <p:spPr bwMode="auto">
          <a:xfrm>
            <a:off x="4398963" y="9555163"/>
            <a:ext cx="3370262" cy="5000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hangingPunct="0">
              <a:lnSpc>
                <a:spcPct val="95000"/>
              </a:lnSpc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+mn-ea"/>
                <a:cs typeface="Lucida Sans Unicode" pitchFamily="32" charset="0"/>
              </a:defRPr>
            </a:lvl1pPr>
          </a:lstStyle>
          <a:p>
            <a:pPr>
              <a:defRPr/>
            </a:pPr>
            <a:fld id="{88C28D95-B03A-468D-B80C-1B96D1972B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81761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34988" y="763588"/>
            <a:ext cx="6699250" cy="37687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88C28D95-B03A-468D-B80C-1B96D1972B03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2475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4" name="Google Shape;1874;p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/>
          </a:p>
        </p:txBody>
      </p:sp>
      <p:sp>
        <p:nvSpPr>
          <p:cNvPr id="1875" name="Google Shape;1875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4" name="Google Shape;1874;p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/>
          </a:p>
        </p:txBody>
      </p:sp>
      <p:sp>
        <p:nvSpPr>
          <p:cNvPr id="1875" name="Google Shape;1875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5853527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4" name="Google Shape;1874;p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dirty="0"/>
          </a:p>
        </p:txBody>
      </p:sp>
      <p:sp>
        <p:nvSpPr>
          <p:cNvPr id="1875" name="Google Shape;1875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4949383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4" name="Google Shape;1874;p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/>
          </a:p>
        </p:txBody>
      </p:sp>
      <p:sp>
        <p:nvSpPr>
          <p:cNvPr id="1875" name="Google Shape;1875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67247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>
              <a:defRPr/>
            </a:pPr>
            <a:fld id="{88C28D95-B03A-468D-B80C-1B96D1972B03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3354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>
              <a:defRPr/>
            </a:pPr>
            <a:fld id="{88C28D95-B03A-468D-B80C-1B96D1972B03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1035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>
              <a:defRPr/>
            </a:pPr>
            <a:fld id="{88C28D95-B03A-468D-B80C-1B96D1972B03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0855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34988" y="763588"/>
            <a:ext cx="6699250" cy="37687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21817D-96F8-8C46-98A9-E1A0F45D98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S PGothic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667021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>
              <a:defRPr/>
            </a:pPr>
            <a:fld id="{88C28D95-B03A-468D-B80C-1B96D1972B03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34576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>
              <a:defRPr/>
            </a:pPr>
            <a:fld id="{88C28D95-B03A-468D-B80C-1B96D1972B03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2534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34988" y="763588"/>
            <a:ext cx="6699250" cy="37687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88C28D95-B03A-468D-B80C-1B96D1972B03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7647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>
              <a:defRPr/>
            </a:pPr>
            <a:fld id="{88C28D95-B03A-468D-B80C-1B96D1972B03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14973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>
              <a:defRPr/>
            </a:pPr>
            <a:fld id="{88C28D95-B03A-468D-B80C-1B96D1972B03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72711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>
              <a:defRPr/>
            </a:pPr>
            <a:fld id="{88C28D95-B03A-468D-B80C-1B96D1972B03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88233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342900" y="2286000"/>
            <a:ext cx="10972800" cy="61722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028700" y="8801100"/>
            <a:ext cx="8229600" cy="7200900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65908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>
              <a:defRPr/>
            </a:pPr>
            <a:fld id="{88C28D95-B03A-468D-B80C-1B96D1972B03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72207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>
              <a:defRPr/>
            </a:pPr>
            <a:fld id="{88C28D95-B03A-468D-B80C-1B96D1972B03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600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>
              <a:defRPr/>
            </a:pPr>
            <a:fld id="{88C28D95-B03A-468D-B80C-1B96D1972B03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7134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646113"/>
            <a:ext cx="6854825" cy="38560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120713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D40D9C-0022-1DAB-D49B-AA8E48E308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3DDB31E-FE46-6EB6-663D-45BCA5620A5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57200" y="646113"/>
            <a:ext cx="6854825" cy="385603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D36C3A9-7703-F0AD-84BE-4840E7CFD60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365168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>
              <a:defRPr/>
            </a:pPr>
            <a:fld id="{88C28D95-B03A-468D-B80C-1B96D1972B03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7428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34988" y="763588"/>
            <a:ext cx="6699250" cy="37687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>
              <a:defRPr/>
            </a:pPr>
            <a:fld id="{88C28D95-B03A-468D-B80C-1B96D1972B03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2101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34988" y="763588"/>
            <a:ext cx="6699250" cy="37687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0404A9-52F1-47AF-828F-A53A64AB18D1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88575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>
          <a:extLst>
            <a:ext uri="{FF2B5EF4-FFF2-40B4-BE49-F238E27FC236}">
              <a16:creationId xmlns:a16="http://schemas.microsoft.com/office/drawing/2014/main" id="{C67A5B7C-5504-726D-A0B3-316AFEF4E7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10:notes">
            <a:extLst>
              <a:ext uri="{FF2B5EF4-FFF2-40B4-BE49-F238E27FC236}">
                <a16:creationId xmlns:a16="http://schemas.microsoft.com/office/drawing/2014/main" id="{AE9377F8-CCC6-FEE4-035B-D3E0AA155EF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14400" y="2474913"/>
            <a:ext cx="7315200" cy="2025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45" name="Google Shape;245;p10:notes">
            <a:extLst>
              <a:ext uri="{FF2B5EF4-FFF2-40B4-BE49-F238E27FC236}">
                <a16:creationId xmlns:a16="http://schemas.microsoft.com/office/drawing/2014/main" id="{B08FCE60-A839-035A-30AF-4B4818C58F3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642938"/>
            <a:ext cx="3086100" cy="17367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95955314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11:notes"/>
          <p:cNvSpPr txBox="1">
            <a:spLocks noGrp="1"/>
          </p:cNvSpPr>
          <p:nvPr>
            <p:ph type="body" idx="1"/>
          </p:nvPr>
        </p:nvSpPr>
        <p:spPr>
          <a:xfrm>
            <a:off x="914400" y="2474913"/>
            <a:ext cx="7315200" cy="2025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53" name="Google Shape;353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642938"/>
            <a:ext cx="3086100" cy="17367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16:notes"/>
          <p:cNvSpPr txBox="1">
            <a:spLocks noGrp="1"/>
          </p:cNvSpPr>
          <p:nvPr>
            <p:ph type="body" idx="1"/>
          </p:nvPr>
        </p:nvSpPr>
        <p:spPr>
          <a:xfrm>
            <a:off x="914400" y="2474913"/>
            <a:ext cx="7315200" cy="2025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35" name="Google Shape;535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642938"/>
            <a:ext cx="3086100" cy="17367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34988" y="763588"/>
            <a:ext cx="6699250" cy="37687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4845B2-5816-4556-8B71-CB25C01547D8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87122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12c76ba257b_6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524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https://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www.esmo.org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/living-guidelines/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esmo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-metastatic-breast-cancer-living-guidelines/triple-negative-breast-cancer</a:t>
            </a:r>
          </a:p>
          <a:p>
            <a:pPr marL="1524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endParaRPr sz="1200" dirty="0"/>
          </a:p>
        </p:txBody>
      </p:sp>
      <p:sp>
        <p:nvSpPr>
          <p:cNvPr id="307" name="Google Shape;307;g12c76ba257b_6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7529209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>
              <a:defRPr/>
            </a:pPr>
            <a:fld id="{88C28D95-B03A-468D-B80C-1B96D1972B03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3271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34988" y="763588"/>
            <a:ext cx="6699250" cy="37687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10CECF-82AD-44B0-8E52-AB21CCD0641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1135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>
              <a:defRPr/>
            </a:pPr>
            <a:fld id="{88C28D95-B03A-468D-B80C-1B96D1972B03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6208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>
              <a:defRPr/>
            </a:pPr>
            <a:fld id="{88C28D95-B03A-468D-B80C-1B96D1972B03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9084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>
              <a:defRPr/>
            </a:pPr>
            <a:fld id="{88C28D95-B03A-468D-B80C-1B96D1972B03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1773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34988" y="763588"/>
            <a:ext cx="6699250" cy="37687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8" name="Google Shape;1728;p3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/>
          </a:p>
        </p:txBody>
      </p:sp>
      <p:sp>
        <p:nvSpPr>
          <p:cNvPr id="1729" name="Google Shape;1729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62484" y="1"/>
            <a:ext cx="2817283" cy="60928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6401" y="1"/>
            <a:ext cx="8252884" cy="60928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489118-D5DF-4616-9A59-FEDA41231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3" y="455049"/>
            <a:ext cx="11119303" cy="416781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4091EA-3EA8-4ECF-BC79-D9AAEA26CB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828801"/>
            <a:ext cx="10515600" cy="4351339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97059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with ASCO Abstra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5E84DF-B10E-4547-8B06-A31562ABBB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441565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EBFF6DC-B3F2-204D-F831-99E8AE2033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453" y="437554"/>
            <a:ext cx="10339057" cy="83879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11C00F42-4922-B06D-55E5-38891A8D10E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647951" y="6705529"/>
            <a:ext cx="9112251" cy="83100"/>
          </a:xfrm>
        </p:spPr>
        <p:txBody>
          <a:bodyPr wrap="square" tIns="0" bIns="0" anchor="b">
            <a:sp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600"/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GB" dirty="0"/>
              <a:t>Click to add footnote</a:t>
            </a:r>
          </a:p>
        </p:txBody>
      </p:sp>
    </p:spTree>
    <p:extLst>
      <p:ext uri="{BB962C8B-B14F-4D97-AF65-F5344CB8AC3E}">
        <p14:creationId xmlns:p14="http://schemas.microsoft.com/office/powerpoint/2010/main" val="1057510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/>
    </mc:Choice>
    <mc:Fallback xmlns="">
      <p:transition spd="slow"/>
    </mc:Fallback>
  </mc:AlternateContent>
  <p:hf hdr="0"/>
  <p:extLst>
    <p:ext uri="{DCECCB84-F9BA-43D5-87BE-67443E8EF086}">
      <p15:sldGuideLst xmlns:p15="http://schemas.microsoft.com/office/powerpoint/2012/main">
        <p15:guide id="1" orient="horz" pos="918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CB715-DDCC-184D-B2D7-D091E66023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11271379" cy="914401"/>
          </a:xfrm>
        </p:spPr>
        <p:txBody>
          <a:bodyPr/>
          <a:lstStyle>
            <a:lvl1pPr>
              <a:defRPr sz="21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AA7DF43C-EEAC-8B48-9F09-B28110E00C8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" y="6072579"/>
            <a:ext cx="7011635" cy="693983"/>
          </a:xfrm>
        </p:spPr>
        <p:txBody>
          <a:bodyPr anchor="b"/>
          <a:lstStyle>
            <a:lvl1pPr marL="0">
              <a:spcBef>
                <a:spcPts val="0"/>
              </a:spcBef>
              <a:spcAft>
                <a:spcPts val="0"/>
              </a:spcAft>
              <a:buNone/>
              <a:defRPr sz="750"/>
            </a:lvl1pPr>
            <a:lvl2pPr>
              <a:buNone/>
              <a:defRPr sz="750"/>
            </a:lvl2pPr>
            <a:lvl3pPr>
              <a:buNone/>
              <a:defRPr sz="750"/>
            </a:lvl3pPr>
            <a:lvl4pPr>
              <a:buNone/>
              <a:defRPr sz="750"/>
            </a:lvl4pPr>
            <a:lvl5pPr>
              <a:buNone/>
              <a:defRPr sz="75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1CE9FA2F-E03B-1303-3A0B-322E75FD0E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15213" y="6568293"/>
            <a:ext cx="467360" cy="2849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04728E-9179-7340-B99F-8A5623059787}" type="slidenum">
              <a:rPr lang="en-US" smtClean="0"/>
              <a:pPr/>
              <a:t>‹#›</a:t>
            </a:fld>
            <a:endParaRPr lang="en-US" sz="825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CCCA3B9-E48A-8F13-655F-AC581406E3B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57201" y="1481559"/>
            <a:ext cx="5518433" cy="4340121"/>
          </a:xfrm>
        </p:spPr>
        <p:txBody>
          <a:bodyPr>
            <a:noAutofit/>
          </a:bodyPr>
          <a:lstStyle>
            <a:lvl1pPr>
              <a:buFont typeface="+mj-lt"/>
              <a:buAutoNum type="arabicPeriod"/>
              <a:defRPr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A54F60B-F4DF-84AC-3E49-F51A2F942DF1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6216371" y="1481559"/>
            <a:ext cx="5512208" cy="4340121"/>
          </a:xfrm>
        </p:spPr>
        <p:txBody>
          <a:bodyPr>
            <a:noAutofit/>
          </a:bodyPr>
          <a:lstStyle>
            <a:lvl1pPr>
              <a:buFont typeface="+mj-lt"/>
              <a:buAutoNum type="arabicPeriod"/>
              <a:defRPr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884170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_Eyeb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8">
            <a:extLst>
              <a:ext uri="{FF2B5EF4-FFF2-40B4-BE49-F238E27FC236}">
                <a16:creationId xmlns:a16="http://schemas.microsoft.com/office/drawing/2014/main" id="{F6B8FEDC-C06D-0829-287D-46D3F075DC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515" y="837284"/>
            <a:ext cx="11229271" cy="297937"/>
          </a:xfrm>
        </p:spPr>
        <p:txBody>
          <a:bodyPr/>
          <a:lstStyle>
            <a:lvl1pPr>
              <a:defRPr sz="1637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5AE9EB27-B97E-22EE-6C72-77616758549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7515" y="648759"/>
            <a:ext cx="11229271" cy="227229"/>
          </a:xfrm>
        </p:spPr>
        <p:txBody>
          <a:bodyPr rIns="0">
            <a:noAutofit/>
          </a:bodyPr>
          <a:lstStyle>
            <a:lvl1pPr>
              <a:defRPr lang="en-US" sz="819" b="0" spc="23" baseline="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0" lvl="0" algn="l" rtl="0">
              <a:lnSpc>
                <a:spcPct val="110000"/>
              </a:lnSpc>
              <a:spcBef>
                <a:spcPts val="546"/>
              </a:spcBef>
              <a:spcAft>
                <a:spcPts val="0"/>
              </a:spcAft>
            </a:pPr>
            <a:r>
              <a:rPr lang="en-US" dirty="0"/>
              <a:t>Click to edit Master text styles</a:t>
            </a:r>
          </a:p>
        </p:txBody>
      </p:sp>
      <p:sp>
        <p:nvSpPr>
          <p:cNvPr id="5" name="Text Placeholder 13">
            <a:extLst>
              <a:ext uri="{FF2B5EF4-FFF2-40B4-BE49-F238E27FC236}">
                <a16:creationId xmlns:a16="http://schemas.microsoft.com/office/drawing/2014/main" id="{1FA146C3-F620-A466-F2F4-C97AC44E3A1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8105" y="1401741"/>
            <a:ext cx="11218681" cy="1097896"/>
          </a:xfrm>
        </p:spPr>
        <p:txBody>
          <a:bodyPr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2606685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4C06435-CB80-3B2E-E8D9-95DA0FE3606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85217" y="6091723"/>
            <a:ext cx="9539015" cy="350409"/>
          </a:xfrm>
          <a:prstGeom prst="rect">
            <a:avLst/>
          </a:prstGeom>
        </p:spPr>
        <p:txBody>
          <a:bodyPr rIns="0" anchor="b" anchorCtr="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91"/>
              </a:spcAft>
              <a:defRPr sz="478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Title 4">
            <a:extLst>
              <a:ext uri="{FF2B5EF4-FFF2-40B4-BE49-F238E27FC236}">
                <a16:creationId xmlns:a16="http://schemas.microsoft.com/office/drawing/2014/main" id="{DF13825D-FE17-F39A-705E-4B82C7FF9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515" y="781180"/>
            <a:ext cx="11229271" cy="2979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C9ED034B-763F-54B9-1357-45E3E4F8280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5217" y="1161778"/>
            <a:ext cx="11221569" cy="109789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1184246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BU Clear w 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1FA0F4-DC5A-7F72-BA3C-8FF3D9CE2C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669" y="132517"/>
            <a:ext cx="10752667" cy="828675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>
              <a:lnSpc>
                <a:spcPct val="90000"/>
              </a:lnSpc>
              <a:defRPr sz="24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A7953720-7F64-647E-6534-4BB2BE2BB1A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" y="6416191"/>
            <a:ext cx="12191999" cy="262943"/>
          </a:xfrm>
          <a:noFill/>
        </p:spPr>
        <p:txBody>
          <a:bodyPr wrap="square" lIns="180000" tIns="36000" rIns="180000" bIns="72000" anchor="b" anchorCtr="0">
            <a:no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750" b="0" i="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Reference</a:t>
            </a:r>
          </a:p>
        </p:txBody>
      </p:sp>
    </p:spTree>
    <p:extLst>
      <p:ext uri="{BB962C8B-B14F-4D97-AF65-F5344CB8AC3E}">
        <p14:creationId xmlns:p14="http://schemas.microsoft.com/office/powerpoint/2010/main" val="7650488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28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46082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3/25/26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3095335"/>
      </p:ext>
    </p:extLst>
  </p:cSld>
  <p:clrMapOvr>
    <a:masterClrMapping/>
  </p:clrMapOvr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3/25/26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0171198"/>
      </p:ext>
    </p:extLst>
  </p:cSld>
  <p:clrMapOvr>
    <a:masterClrMapping/>
  </p:clrMapOvr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3/25/26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7918620"/>
      </p:ext>
    </p:extLst>
  </p:cSld>
  <p:clrMapOvr>
    <a:masterClrMapping/>
  </p:clrMapOvr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3/25/26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7030239"/>
      </p:ext>
    </p:extLst>
  </p:cSld>
  <p:clrMapOvr>
    <a:masterClrMapping/>
  </p:clrMapOvr>
  <p:hf sldNum="0"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3/25/26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7196245"/>
      </p:ext>
    </p:extLst>
  </p:cSld>
  <p:clrMapOvr>
    <a:masterClrMapping/>
  </p:clrMapOvr>
  <p:hf sldNum="0"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3/25/26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177807"/>
      </p:ext>
    </p:extLst>
  </p:cSld>
  <p:clrMapOvr>
    <a:masterClrMapping/>
  </p:clrMapOvr>
  <p:hf sldNum="0"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3/25/26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0391027"/>
      </p:ext>
    </p:extLst>
  </p:cSld>
  <p:clrMapOvr>
    <a:masterClrMapping/>
  </p:clrMapOvr>
  <p:hf sldNum="0"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3/25/26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1225421"/>
      </p:ext>
    </p:extLst>
  </p:cSld>
  <p:clrMapOvr>
    <a:masterClrMapping/>
  </p:clrMapOvr>
  <p:hf sldNum="0"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3/25/26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5616266"/>
      </p:ext>
    </p:extLst>
  </p:cSld>
  <p:clrMapOvr>
    <a:masterClrMapping/>
  </p:clrMapOvr>
  <p:hf sldNum="0"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3/25/26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6369922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3/25/26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8752621"/>
      </p:ext>
    </p:extLst>
  </p:cSld>
  <p:clrMapOvr>
    <a:masterClrMapping/>
  </p:clrMapOvr>
  <p:hf sldNum="0"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Whit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8">
            <a:extLst>
              <a:ext uri="{FF2B5EF4-FFF2-40B4-BE49-F238E27FC236}">
                <a16:creationId xmlns:a16="http://schemas.microsoft.com/office/drawing/2014/main" id="{3CAEF2D6-9619-0838-CFCB-2DAA376950B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63526" y="237068"/>
            <a:ext cx="10879668" cy="925159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ts val="2400"/>
              </a:lnSpc>
              <a:spcBef>
                <a:spcPts val="0"/>
              </a:spcBef>
              <a:buNone/>
              <a:defRPr sz="2400" b="1" i="0">
                <a:solidFill>
                  <a:srgbClr val="00305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err="1"/>
              <a:t>Title</a:t>
            </a:r>
            <a:r>
              <a:rPr lang="fr-FR"/>
              <a:t> of the slide</a:t>
            </a:r>
          </a:p>
        </p:txBody>
      </p:sp>
      <p:sp>
        <p:nvSpPr>
          <p:cNvPr id="4" name="Content of this presentation is copyrightand responsibility of the author Permission is required for re-use">
            <a:extLst>
              <a:ext uri="{FF2B5EF4-FFF2-40B4-BE49-F238E27FC236}">
                <a16:creationId xmlns:a16="http://schemas.microsoft.com/office/drawing/2014/main" id="{25344ACC-AF6D-072C-63A5-F2BEDEEF9251}"/>
              </a:ext>
            </a:extLst>
          </p:cNvPr>
          <p:cNvSpPr/>
          <p:nvPr userDrawn="1"/>
        </p:nvSpPr>
        <p:spPr>
          <a:xfrm>
            <a:off x="259764" y="6438769"/>
            <a:ext cx="6104083" cy="236621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700">
                <a:solidFill>
                  <a:srgbClr val="00305D"/>
                </a:solidFill>
                <a:latin typeface="Arial" panose="020B0604020202020204" pitchFamily="34" charset="0"/>
                <a:ea typeface="Arial Narrow" pitchFamily="34" charset="-122"/>
                <a:cs typeface="Arial" panose="020B0604020202020204" pitchFamily="34" charset="0"/>
              </a:rPr>
              <a:t>Content of this presentation is copyright and responsibility of the author. Permission is required for re-use.</a:t>
            </a:r>
            <a:endParaRPr lang="en-US" sz="7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F3FF76A-D227-1ACD-6CEB-75E2AFE28781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63526" y="1268943"/>
            <a:ext cx="11736917" cy="4512733"/>
          </a:xfrm>
          <a:prstGeom prst="rect">
            <a:avLst/>
          </a:prstGeom>
        </p:spPr>
        <p:txBody>
          <a:bodyPr lIns="0" rIns="0"/>
          <a:lstStyle>
            <a:lvl1pPr>
              <a:spcBef>
                <a:spcPts val="0"/>
              </a:spcBef>
              <a:spcAft>
                <a:spcPts val="600"/>
              </a:spcAft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0"/>
              </a:spcBef>
              <a:spcAft>
                <a:spcPts val="600"/>
              </a:spcAft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89CE7B6-4DA8-8669-8C7D-92EE8024735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63526" y="5781677"/>
            <a:ext cx="11732684" cy="575733"/>
          </a:xfrm>
          <a:prstGeom prst="rect">
            <a:avLst/>
          </a:prstGeom>
        </p:spPr>
        <p:txBody>
          <a:bodyPr lIns="0" rIns="0" anchor="b"/>
          <a:lstStyle>
            <a:lvl1pPr marL="0" indent="0">
              <a:lnSpc>
                <a:spcPts val="700"/>
              </a:lnSpc>
              <a:spcBef>
                <a:spcPts val="0"/>
              </a:spcBef>
              <a:buNone/>
              <a:defRPr sz="700">
                <a:latin typeface="Arial "/>
              </a:defRPr>
            </a:lvl1pPr>
          </a:lstStyle>
          <a:p>
            <a:pPr lvl="0"/>
            <a:r>
              <a:rPr lang="en-SG"/>
              <a:t>Footnotes</a:t>
            </a:r>
          </a:p>
        </p:txBody>
      </p:sp>
      <p:pic>
        <p:nvPicPr>
          <p:cNvPr id="14" name="ESMO-Congress-2025-Logo">
            <a:extLst>
              <a:ext uri="{FF2B5EF4-FFF2-40B4-BE49-F238E27FC236}">
                <a16:creationId xmlns:a16="http://schemas.microsoft.com/office/drawing/2014/main" id="{FE4DBB1F-FEEF-3C8B-BE60-DCEF964A7D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0597" y="6404412"/>
            <a:ext cx="1454967" cy="277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0950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0">
          <p15:clr>
            <a:srgbClr val="FBAE40"/>
          </p15:clr>
        </p15:guide>
        <p15:guide id="2" pos="7680">
          <p15:clr>
            <a:srgbClr val="FBAE40"/>
          </p15:clr>
        </p15:guide>
        <p15:guide id="3" pos="332">
          <p15:clr>
            <a:srgbClr val="FBAE40"/>
          </p15:clr>
        </p15:guide>
        <p15:guide id="4" orient="horz" pos="6302">
          <p15:clr>
            <a:srgbClr val="FBAE40"/>
          </p15:clr>
        </p15:guide>
        <p15:guide id="5" orient="horz" pos="224">
          <p15:clr>
            <a:srgbClr val="FBAE40"/>
          </p15:clr>
        </p15:guide>
        <p15:guide id="6" pos="15119">
          <p15:clr>
            <a:srgbClr val="FBAE40"/>
          </p15:clr>
        </p15:guide>
        <p15:guide id="7" orient="horz" pos="6007">
          <p15:clr>
            <a:srgbClr val="FBAE40"/>
          </p15:clr>
        </p15:guide>
        <p15:guide id="9" orient="horz" pos="1199">
          <p15:clr>
            <a:srgbClr val="FBAE40"/>
          </p15:clr>
        </p15:guide>
        <p15:guide id="10" orient="horz" pos="5463">
          <p15:clr>
            <a:srgbClr val="FBAE40"/>
          </p15:clr>
        </p15:guide>
        <p15:guide id="11" orient="horz" pos="1117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SMO-Congress-2025-Logo">
            <a:extLst>
              <a:ext uri="{FF2B5EF4-FFF2-40B4-BE49-F238E27FC236}">
                <a16:creationId xmlns:a16="http://schemas.microsoft.com/office/drawing/2014/main" id="{DC626866-6D7D-C852-9E4D-F04A6E2CF20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57675" y="952500"/>
            <a:ext cx="3398427" cy="647700"/>
          </a:xfrm>
          <a:prstGeom prst="rect">
            <a:avLst/>
          </a:prstGeom>
        </p:spPr>
      </p:pic>
      <p:pic>
        <p:nvPicPr>
          <p:cNvPr id="5" name="ESMO-Congress-2025-Visual">
            <a:extLst>
              <a:ext uri="{FF2B5EF4-FFF2-40B4-BE49-F238E27FC236}">
                <a16:creationId xmlns:a16="http://schemas.microsoft.com/office/drawing/2014/main" id="{8DFAA68D-F503-F1F1-3AA9-1F247F0AA06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4356101" y="1549400"/>
            <a:ext cx="7835900" cy="5308600"/>
          </a:xfrm>
          <a:prstGeom prst="rect">
            <a:avLst/>
          </a:prstGeom>
        </p:spPr>
      </p:pic>
      <p:pic>
        <p:nvPicPr>
          <p:cNvPr id="3" name="Group 2174" descr="preencoded.png">
            <a:extLst>
              <a:ext uri="{FF2B5EF4-FFF2-40B4-BE49-F238E27FC236}">
                <a16:creationId xmlns:a16="http://schemas.microsoft.com/office/drawing/2014/main" id="{45C580C3-E601-1BAE-AA2D-31EE238F8EC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9442128" y="6159178"/>
            <a:ext cx="2749873" cy="698823"/>
          </a:xfrm>
          <a:prstGeom prst="rect">
            <a:avLst/>
          </a:prstGeom>
        </p:spPr>
      </p:pic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B9C9DA18-7D6C-795E-EA6E-C8E5EE4F00F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2501" y="2585141"/>
            <a:ext cx="7835900" cy="67005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15" b="1" i="0">
                <a:solidFill>
                  <a:srgbClr val="00305D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fr-FR"/>
              <a:t>TITLE OF THE PRESENTATION</a:t>
            </a:r>
          </a:p>
        </p:txBody>
      </p:sp>
      <p:sp>
        <p:nvSpPr>
          <p:cNvPr id="11" name="Espace réservé du texte 8">
            <a:extLst>
              <a:ext uri="{FF2B5EF4-FFF2-40B4-BE49-F238E27FC236}">
                <a16:creationId xmlns:a16="http://schemas.microsoft.com/office/drawing/2014/main" id="{F8031B90-170E-5D98-EF42-C140F79DE2F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52501" y="3426670"/>
            <a:ext cx="7835900" cy="4488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75" b="1" i="0">
                <a:solidFill>
                  <a:srgbClr val="00305D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fr-FR" err="1"/>
              <a:t>Subtitle</a:t>
            </a:r>
            <a:endParaRPr lang="fr-FR"/>
          </a:p>
        </p:txBody>
      </p:sp>
      <p:sp>
        <p:nvSpPr>
          <p:cNvPr id="12" name="Espace réservé du texte 8">
            <a:extLst>
              <a:ext uri="{FF2B5EF4-FFF2-40B4-BE49-F238E27FC236}">
                <a16:creationId xmlns:a16="http://schemas.microsoft.com/office/drawing/2014/main" id="{44893A91-0868-42EB-3E81-2657D83C2A1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52500" y="4950670"/>
            <a:ext cx="3122195" cy="64802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50"/>
              </a:spcBef>
              <a:buNone/>
              <a:defRPr sz="1315" b="1" i="0">
                <a:solidFill>
                  <a:srgbClr val="00305D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fr-FR"/>
              <a:t>Name</a:t>
            </a:r>
          </a:p>
          <a:p>
            <a:pPr lvl="0"/>
            <a:r>
              <a:rPr lang="fr-FR"/>
              <a:t>First </a:t>
            </a:r>
            <a:r>
              <a:rPr lang="fr-FR" err="1"/>
              <a:t>name</a:t>
            </a:r>
            <a:r>
              <a:rPr lang="fr-FR"/>
              <a:t>, last </a:t>
            </a:r>
            <a:r>
              <a:rPr lang="fr-FR" err="1"/>
              <a:t>name</a:t>
            </a:r>
            <a:endParaRPr lang="fr-FR"/>
          </a:p>
        </p:txBody>
      </p:sp>
      <p:sp>
        <p:nvSpPr>
          <p:cNvPr id="13" name="Espace réservé du texte 8">
            <a:extLst>
              <a:ext uri="{FF2B5EF4-FFF2-40B4-BE49-F238E27FC236}">
                <a16:creationId xmlns:a16="http://schemas.microsoft.com/office/drawing/2014/main" id="{CEB38686-4747-1069-55C2-B15B44B92B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52500" y="5672566"/>
            <a:ext cx="3122195" cy="36261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None/>
              <a:defRPr sz="1315" b="0" i="0">
                <a:solidFill>
                  <a:srgbClr val="00305D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fr-FR"/>
              <a:t>00 </a:t>
            </a:r>
            <a:r>
              <a:rPr lang="fr-FR" err="1"/>
              <a:t>Month</a:t>
            </a:r>
            <a:r>
              <a:rPr lang="fr-FR"/>
              <a:t> XXXX </a:t>
            </a:r>
            <a:r>
              <a:rPr lang="fr-FR" err="1"/>
              <a:t>Year</a:t>
            </a:r>
            <a:endParaRPr lang="fr-FR"/>
          </a:p>
          <a:p>
            <a:pPr lvl="0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833698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Visua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MO-Congress-2025-Visual">
            <a:extLst>
              <a:ext uri="{FF2B5EF4-FFF2-40B4-BE49-F238E27FC236}">
                <a16:creationId xmlns:a16="http://schemas.microsoft.com/office/drawing/2014/main" id="{CAF35C4B-9720-812F-B4A9-2ADB85E4698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854949" y="1365250"/>
            <a:ext cx="4337051" cy="5492750"/>
          </a:xfrm>
          <a:prstGeom prst="rect">
            <a:avLst/>
          </a:prstGeom>
        </p:spPr>
      </p:pic>
      <p:pic>
        <p:nvPicPr>
          <p:cNvPr id="4" name="Rectangle 95" descr="preencoded.png">
            <a:extLst>
              <a:ext uri="{FF2B5EF4-FFF2-40B4-BE49-F238E27FC236}">
                <a16:creationId xmlns:a16="http://schemas.microsoft.com/office/drawing/2014/main" id="{923772CF-6EEF-F7F7-E02B-054BE703BE9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159678" y="6159178"/>
            <a:ext cx="2032324" cy="698823"/>
          </a:xfrm>
          <a:prstGeom prst="rect">
            <a:avLst/>
          </a:prstGeom>
        </p:spPr>
      </p:pic>
      <p:sp>
        <p:nvSpPr>
          <p:cNvPr id="6" name="Content of this presentation is copyrightand responsibility of the author Permission is required for re-use">
            <a:extLst>
              <a:ext uri="{FF2B5EF4-FFF2-40B4-BE49-F238E27FC236}">
                <a16:creationId xmlns:a16="http://schemas.microsoft.com/office/drawing/2014/main" id="{8682D5A5-A524-DEF4-9DF4-396D38E813E6}"/>
              </a:ext>
            </a:extLst>
          </p:cNvPr>
          <p:cNvSpPr/>
          <p:nvPr userDrawn="1"/>
        </p:nvSpPr>
        <p:spPr>
          <a:xfrm>
            <a:off x="259764" y="6438769"/>
            <a:ext cx="6104083" cy="236621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700">
                <a:solidFill>
                  <a:srgbClr val="00305D"/>
                </a:solidFill>
                <a:latin typeface="Arial" panose="020B0604020202020204" pitchFamily="34" charset="0"/>
                <a:ea typeface="Arial Narrow" pitchFamily="34" charset="-122"/>
                <a:cs typeface="Arial" panose="020B0604020202020204" pitchFamily="34" charset="0"/>
              </a:rPr>
              <a:t>Content of this presentation is copyright and responsibility of the author. Permission is required for re-use.</a:t>
            </a:r>
            <a:endParaRPr lang="en-US" sz="7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Espace réservé du texte 8">
            <a:extLst>
              <a:ext uri="{FF2B5EF4-FFF2-40B4-BE49-F238E27FC236}">
                <a16:creationId xmlns:a16="http://schemas.microsoft.com/office/drawing/2014/main" id="{CA6B783B-ED58-5F95-B652-B1E24B3249B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2501" y="868636"/>
            <a:ext cx="7835900" cy="67005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15" b="1" i="0">
                <a:solidFill>
                  <a:srgbClr val="00305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/>
              <a:t>TITLE OF THE SLIDE</a:t>
            </a:r>
          </a:p>
        </p:txBody>
      </p:sp>
      <p:sp>
        <p:nvSpPr>
          <p:cNvPr id="11" name="Espace réservé du texte 8">
            <a:extLst>
              <a:ext uri="{FF2B5EF4-FFF2-40B4-BE49-F238E27FC236}">
                <a16:creationId xmlns:a16="http://schemas.microsoft.com/office/drawing/2014/main" id="{DB5289C3-226C-3FDB-DFAF-BF8262181EA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52501" y="1710163"/>
            <a:ext cx="7835900" cy="4488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75" b="1" i="0">
                <a:solidFill>
                  <a:srgbClr val="00305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err="1"/>
              <a:t>Subtitle</a:t>
            </a:r>
            <a:endParaRPr lang="fr-FR"/>
          </a:p>
        </p:txBody>
      </p:sp>
      <p:sp>
        <p:nvSpPr>
          <p:cNvPr id="13" name="Espace réservé du texte 8">
            <a:extLst>
              <a:ext uri="{FF2B5EF4-FFF2-40B4-BE49-F238E27FC236}">
                <a16:creationId xmlns:a16="http://schemas.microsoft.com/office/drawing/2014/main" id="{CCFF93DF-756E-1034-F9F3-945B56EB2AB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52501" y="2335807"/>
            <a:ext cx="9207177" cy="281203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3975"/>
              </a:lnSpc>
              <a:buNone/>
              <a:defRPr sz="1875" b="0" i="0">
                <a:solidFill>
                  <a:srgbClr val="00305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indent="0" algn="l">
              <a:lnSpc>
                <a:spcPts val="3975"/>
              </a:lnSpc>
              <a:buNone/>
            </a:pPr>
            <a:r>
              <a:rPr lang="en-US" sz="1875">
                <a:solidFill>
                  <a:srgbClr val="00305D"/>
                </a:solidFill>
                <a:latin typeface="Arial Narrow Regular" pitchFamily="34" charset="0"/>
                <a:ea typeface="Arial Narrow Regular" pitchFamily="34" charset="-122"/>
                <a:cs typeface="Arial Narrow Regular" pitchFamily="34" charset="-120"/>
              </a:rPr>
              <a:t>In </a:t>
            </a:r>
            <a:r>
              <a:rPr lang="en-US" sz="1875" err="1">
                <a:solidFill>
                  <a:srgbClr val="00305D"/>
                </a:solidFill>
                <a:latin typeface="Arial Narrow Regular" pitchFamily="34" charset="0"/>
                <a:ea typeface="Arial Narrow Regular" pitchFamily="34" charset="-122"/>
                <a:cs typeface="Arial Narrow Regular" pitchFamily="34" charset="-120"/>
              </a:rPr>
              <a:t>egestas</a:t>
            </a:r>
            <a:r>
              <a:rPr lang="en-US" sz="1875">
                <a:solidFill>
                  <a:srgbClr val="00305D"/>
                </a:solidFill>
                <a:latin typeface="Arial Narrow Regular" pitchFamily="34" charset="0"/>
                <a:ea typeface="Arial Narrow Regular" pitchFamily="34" charset="-122"/>
                <a:cs typeface="Arial Narrow Regular" pitchFamily="34" charset="-120"/>
              </a:rPr>
              <a:t> </a:t>
            </a:r>
            <a:r>
              <a:rPr lang="en-US" sz="1875" err="1">
                <a:solidFill>
                  <a:srgbClr val="00305D"/>
                </a:solidFill>
                <a:latin typeface="Arial Narrow Regular" pitchFamily="34" charset="0"/>
                <a:ea typeface="Arial Narrow Regular" pitchFamily="34" charset="-122"/>
                <a:cs typeface="Arial Narrow Regular" pitchFamily="34" charset="-120"/>
              </a:rPr>
              <a:t>arcu</a:t>
            </a:r>
            <a:r>
              <a:rPr lang="en-US" sz="1875">
                <a:solidFill>
                  <a:srgbClr val="00305D"/>
                </a:solidFill>
                <a:latin typeface="Arial Narrow Regular" pitchFamily="34" charset="0"/>
                <a:ea typeface="Arial Narrow Regular" pitchFamily="34" charset="-122"/>
                <a:cs typeface="Arial Narrow Regular" pitchFamily="34" charset="-120"/>
              </a:rPr>
              <a:t> ipsum, ac tempus </a:t>
            </a:r>
            <a:r>
              <a:rPr lang="en-US" sz="1875" err="1">
                <a:solidFill>
                  <a:srgbClr val="00305D"/>
                </a:solidFill>
                <a:latin typeface="Arial Narrow Regular" pitchFamily="34" charset="0"/>
                <a:ea typeface="Arial Narrow Regular" pitchFamily="34" charset="-122"/>
                <a:cs typeface="Arial Narrow Regular" pitchFamily="34" charset="-120"/>
              </a:rPr>
              <a:t>arcu</a:t>
            </a:r>
            <a:r>
              <a:rPr lang="en-US" sz="1875">
                <a:solidFill>
                  <a:srgbClr val="00305D"/>
                </a:solidFill>
                <a:latin typeface="Arial Narrow Regular" pitchFamily="34" charset="0"/>
                <a:ea typeface="Arial Narrow Regular" pitchFamily="34" charset="-122"/>
                <a:cs typeface="Arial Narrow Regular" pitchFamily="34" charset="-120"/>
              </a:rPr>
              <a:t> </a:t>
            </a:r>
            <a:r>
              <a:rPr lang="en-US" sz="1875" err="1">
                <a:solidFill>
                  <a:srgbClr val="00305D"/>
                </a:solidFill>
                <a:latin typeface="Arial Narrow Regular" pitchFamily="34" charset="0"/>
                <a:ea typeface="Arial Narrow Regular" pitchFamily="34" charset="-122"/>
                <a:cs typeface="Arial Narrow Regular" pitchFamily="34" charset="-120"/>
              </a:rPr>
              <a:t>porttitor</a:t>
            </a:r>
            <a:r>
              <a:rPr lang="en-US" sz="1875">
                <a:solidFill>
                  <a:srgbClr val="00305D"/>
                </a:solidFill>
                <a:latin typeface="Arial Narrow Regular" pitchFamily="34" charset="0"/>
                <a:ea typeface="Arial Narrow Regular" pitchFamily="34" charset="-122"/>
                <a:cs typeface="Arial Narrow Regular" pitchFamily="34" charset="-120"/>
              </a:rPr>
              <a:t> sit </a:t>
            </a:r>
            <a:r>
              <a:rPr lang="en-US" sz="1875" err="1">
                <a:solidFill>
                  <a:srgbClr val="00305D"/>
                </a:solidFill>
                <a:latin typeface="Arial Narrow Regular" pitchFamily="34" charset="0"/>
                <a:ea typeface="Arial Narrow Regular" pitchFamily="34" charset="-122"/>
                <a:cs typeface="Arial Narrow Regular" pitchFamily="34" charset="-120"/>
              </a:rPr>
              <a:t>amet</a:t>
            </a:r>
            <a:r>
              <a:rPr lang="en-US" sz="1875">
                <a:solidFill>
                  <a:srgbClr val="00305D"/>
                </a:solidFill>
                <a:latin typeface="Arial Narrow Regular" pitchFamily="34" charset="0"/>
                <a:ea typeface="Arial Narrow Regular" pitchFamily="34" charset="-122"/>
                <a:cs typeface="Arial Narrow Regular" pitchFamily="34" charset="-120"/>
              </a:rPr>
              <a:t>. Cras non </a:t>
            </a:r>
            <a:r>
              <a:rPr lang="en-US" sz="1875" err="1">
                <a:solidFill>
                  <a:srgbClr val="00305D"/>
                </a:solidFill>
                <a:latin typeface="Arial Narrow Regular" pitchFamily="34" charset="0"/>
                <a:ea typeface="Arial Narrow Regular" pitchFamily="34" charset="-122"/>
                <a:cs typeface="Arial Narrow Regular" pitchFamily="34" charset="-120"/>
              </a:rPr>
              <a:t>sagittis</a:t>
            </a:r>
            <a:r>
              <a:rPr lang="en-US" sz="1875">
                <a:solidFill>
                  <a:srgbClr val="00305D"/>
                </a:solidFill>
                <a:latin typeface="Arial Narrow Regular" pitchFamily="34" charset="0"/>
                <a:ea typeface="Arial Narrow Regular" pitchFamily="34" charset="-122"/>
                <a:cs typeface="Arial Narrow Regular" pitchFamily="34" charset="-120"/>
              </a:rPr>
              <a:t> </a:t>
            </a:r>
            <a:r>
              <a:rPr lang="en-US" sz="1875" err="1">
                <a:solidFill>
                  <a:srgbClr val="00305D"/>
                </a:solidFill>
                <a:latin typeface="Arial Narrow Regular" pitchFamily="34" charset="0"/>
                <a:ea typeface="Arial Narrow Regular" pitchFamily="34" charset="-122"/>
                <a:cs typeface="Arial Narrow Regular" pitchFamily="34" charset="-120"/>
              </a:rPr>
              <a:t>felis</a:t>
            </a:r>
            <a:r>
              <a:rPr lang="en-US" sz="1875">
                <a:solidFill>
                  <a:srgbClr val="00305D"/>
                </a:solidFill>
                <a:latin typeface="Arial Narrow Regular" pitchFamily="34" charset="0"/>
                <a:ea typeface="Arial Narrow Regular" pitchFamily="34" charset="-122"/>
                <a:cs typeface="Arial Narrow Regular" pitchFamily="34" charset="-120"/>
              </a:rPr>
              <a:t>. </a:t>
            </a:r>
            <a:r>
              <a:rPr lang="en-US" sz="1875" err="1">
                <a:solidFill>
                  <a:srgbClr val="00305D"/>
                </a:solidFill>
                <a:latin typeface="Arial Narrow Regular" pitchFamily="34" charset="0"/>
                <a:ea typeface="Arial Narrow Regular" pitchFamily="34" charset="-122"/>
                <a:cs typeface="Arial Narrow Regular" pitchFamily="34" charset="-120"/>
              </a:rPr>
              <a:t>Phasellus</a:t>
            </a:r>
            <a:r>
              <a:rPr lang="en-US" sz="1875">
                <a:solidFill>
                  <a:srgbClr val="00305D"/>
                </a:solidFill>
                <a:latin typeface="Arial Narrow Regular" pitchFamily="34" charset="0"/>
                <a:ea typeface="Arial Narrow Regular" pitchFamily="34" charset="-122"/>
                <a:cs typeface="Arial Narrow Regular" pitchFamily="34" charset="-120"/>
              </a:rPr>
              <a:t> </a:t>
            </a:r>
            <a:r>
              <a:rPr lang="en-US" sz="1875" err="1">
                <a:solidFill>
                  <a:srgbClr val="00305D"/>
                </a:solidFill>
                <a:latin typeface="Arial Narrow Regular" pitchFamily="34" charset="0"/>
                <a:ea typeface="Arial Narrow Regular" pitchFamily="34" charset="-122"/>
                <a:cs typeface="Arial Narrow Regular" pitchFamily="34" charset="-120"/>
              </a:rPr>
              <a:t>mauris</a:t>
            </a:r>
            <a:r>
              <a:rPr lang="en-US" sz="1875">
                <a:solidFill>
                  <a:srgbClr val="00305D"/>
                </a:solidFill>
                <a:latin typeface="Arial Narrow Regular" pitchFamily="34" charset="0"/>
                <a:ea typeface="Arial Narrow Regular" pitchFamily="34" charset="-122"/>
                <a:cs typeface="Arial Narrow Regular" pitchFamily="34" charset="-120"/>
              </a:rPr>
              <a:t> </a:t>
            </a:r>
            <a:r>
              <a:rPr lang="en-US" sz="1875" err="1">
                <a:solidFill>
                  <a:srgbClr val="00305D"/>
                </a:solidFill>
                <a:latin typeface="Arial Narrow Regular" pitchFamily="34" charset="0"/>
                <a:ea typeface="Arial Narrow Regular" pitchFamily="34" charset="-122"/>
                <a:cs typeface="Arial Narrow Regular" pitchFamily="34" charset="-120"/>
              </a:rPr>
              <a:t>massa</a:t>
            </a:r>
            <a:r>
              <a:rPr lang="en-US" sz="1875">
                <a:solidFill>
                  <a:srgbClr val="00305D"/>
                </a:solidFill>
                <a:latin typeface="Arial Narrow Regular" pitchFamily="34" charset="0"/>
                <a:ea typeface="Arial Narrow Regular" pitchFamily="34" charset="-122"/>
                <a:cs typeface="Arial Narrow Regular" pitchFamily="34" charset="-120"/>
              </a:rPr>
              <a:t>, </a:t>
            </a:r>
            <a:r>
              <a:rPr lang="en-US" sz="1875" err="1">
                <a:solidFill>
                  <a:srgbClr val="00305D"/>
                </a:solidFill>
                <a:latin typeface="Arial Narrow Regular" pitchFamily="34" charset="0"/>
                <a:ea typeface="Arial Narrow Regular" pitchFamily="34" charset="-122"/>
                <a:cs typeface="Arial Narrow Regular" pitchFamily="34" charset="-120"/>
              </a:rPr>
              <a:t>ultrices</a:t>
            </a:r>
            <a:r>
              <a:rPr lang="en-US" sz="1875">
                <a:solidFill>
                  <a:srgbClr val="00305D"/>
                </a:solidFill>
                <a:latin typeface="Arial Narrow Regular" pitchFamily="34" charset="0"/>
                <a:ea typeface="Arial Narrow Regular" pitchFamily="34" charset="-122"/>
                <a:cs typeface="Arial Narrow Regular" pitchFamily="34" charset="-120"/>
              </a:rPr>
              <a:t> ac </a:t>
            </a:r>
            <a:r>
              <a:rPr lang="en-US" sz="1875" err="1">
                <a:solidFill>
                  <a:srgbClr val="00305D"/>
                </a:solidFill>
                <a:latin typeface="Arial Narrow Regular" pitchFamily="34" charset="0"/>
                <a:ea typeface="Arial Narrow Regular" pitchFamily="34" charset="-122"/>
                <a:cs typeface="Arial Narrow Regular" pitchFamily="34" charset="-120"/>
              </a:rPr>
              <a:t>posuere</a:t>
            </a:r>
            <a:r>
              <a:rPr lang="en-US" sz="1875">
                <a:solidFill>
                  <a:srgbClr val="00305D"/>
                </a:solidFill>
                <a:latin typeface="Arial Narrow Regular" pitchFamily="34" charset="0"/>
                <a:ea typeface="Arial Narrow Regular" pitchFamily="34" charset="-122"/>
                <a:cs typeface="Arial Narrow Regular" pitchFamily="34" charset="-120"/>
              </a:rPr>
              <a:t> ac, </a:t>
            </a:r>
            <a:r>
              <a:rPr lang="en-US" sz="1875" err="1">
                <a:solidFill>
                  <a:srgbClr val="00305D"/>
                </a:solidFill>
                <a:latin typeface="Arial Narrow Regular" pitchFamily="34" charset="0"/>
                <a:ea typeface="Arial Narrow Regular" pitchFamily="34" charset="-122"/>
                <a:cs typeface="Arial Narrow Regular" pitchFamily="34" charset="-120"/>
              </a:rPr>
              <a:t>vulputate</a:t>
            </a:r>
            <a:r>
              <a:rPr lang="en-US" sz="1875">
                <a:solidFill>
                  <a:srgbClr val="00305D"/>
                </a:solidFill>
                <a:latin typeface="Arial Narrow Regular" pitchFamily="34" charset="0"/>
                <a:ea typeface="Arial Narrow Regular" pitchFamily="34" charset="-122"/>
                <a:cs typeface="Arial Narrow Regular" pitchFamily="34" charset="-120"/>
              </a:rPr>
              <a:t> </a:t>
            </a:r>
            <a:r>
              <a:rPr lang="en-US" sz="1875" err="1">
                <a:solidFill>
                  <a:srgbClr val="00305D"/>
                </a:solidFill>
                <a:latin typeface="Arial Narrow Regular" pitchFamily="34" charset="0"/>
                <a:ea typeface="Arial Narrow Regular" pitchFamily="34" charset="-122"/>
                <a:cs typeface="Arial Narrow Regular" pitchFamily="34" charset="-120"/>
              </a:rPr>
              <a:t>eget</a:t>
            </a:r>
            <a:r>
              <a:rPr lang="en-US" sz="1875">
                <a:solidFill>
                  <a:srgbClr val="00305D"/>
                </a:solidFill>
                <a:latin typeface="Arial Narrow Regular" pitchFamily="34" charset="0"/>
                <a:ea typeface="Arial Narrow Regular" pitchFamily="34" charset="-122"/>
                <a:cs typeface="Arial Narrow Regular" pitchFamily="34" charset="-120"/>
              </a:rPr>
              <a:t> </a:t>
            </a:r>
            <a:r>
              <a:rPr lang="en-US" sz="1875" err="1">
                <a:solidFill>
                  <a:srgbClr val="00305D"/>
                </a:solidFill>
                <a:latin typeface="Arial Narrow Regular" pitchFamily="34" charset="0"/>
                <a:ea typeface="Arial Narrow Regular" pitchFamily="34" charset="-122"/>
                <a:cs typeface="Arial Narrow Regular" pitchFamily="34" charset="-120"/>
              </a:rPr>
              <a:t>nunc</a:t>
            </a:r>
            <a:r>
              <a:rPr lang="en-US" sz="1875">
                <a:solidFill>
                  <a:srgbClr val="00305D"/>
                </a:solidFill>
                <a:latin typeface="Arial Narrow Regular" pitchFamily="34" charset="0"/>
                <a:ea typeface="Arial Narrow Regular" pitchFamily="34" charset="-122"/>
                <a:cs typeface="Arial Narrow Regular" pitchFamily="34" charset="-120"/>
              </a:rPr>
              <a:t>. Morbi </a:t>
            </a:r>
            <a:r>
              <a:rPr lang="en-US" sz="1875" err="1">
                <a:solidFill>
                  <a:srgbClr val="00305D"/>
                </a:solidFill>
                <a:latin typeface="Arial Narrow Regular" pitchFamily="34" charset="0"/>
                <a:ea typeface="Arial Narrow Regular" pitchFamily="34" charset="-122"/>
                <a:cs typeface="Arial Narrow Regular" pitchFamily="34" charset="-120"/>
              </a:rPr>
              <a:t>faucibus</a:t>
            </a:r>
            <a:r>
              <a:rPr lang="en-US" sz="1875">
                <a:solidFill>
                  <a:srgbClr val="00305D"/>
                </a:solidFill>
                <a:latin typeface="Arial Narrow Regular" pitchFamily="34" charset="0"/>
                <a:ea typeface="Arial Narrow Regular" pitchFamily="34" charset="-122"/>
                <a:cs typeface="Arial Narrow Regular" pitchFamily="34" charset="-120"/>
              </a:rPr>
              <a:t> </a:t>
            </a:r>
            <a:r>
              <a:rPr lang="en-US" sz="1875" err="1">
                <a:solidFill>
                  <a:srgbClr val="00305D"/>
                </a:solidFill>
                <a:latin typeface="Arial Narrow Regular" pitchFamily="34" charset="0"/>
                <a:ea typeface="Arial Narrow Regular" pitchFamily="34" charset="-122"/>
                <a:cs typeface="Arial Narrow Regular" pitchFamily="34" charset="-120"/>
              </a:rPr>
              <a:t>odio</a:t>
            </a:r>
            <a:r>
              <a:rPr lang="en-US" sz="1875">
                <a:solidFill>
                  <a:srgbClr val="00305D"/>
                </a:solidFill>
                <a:latin typeface="Arial Narrow Regular" pitchFamily="34" charset="0"/>
                <a:ea typeface="Arial Narrow Regular" pitchFamily="34" charset="-122"/>
                <a:cs typeface="Arial Narrow Regular" pitchFamily="34" charset="-120"/>
              </a:rPr>
              <a:t> non </a:t>
            </a:r>
            <a:r>
              <a:rPr lang="en-US" sz="1875" err="1">
                <a:solidFill>
                  <a:srgbClr val="00305D"/>
                </a:solidFill>
                <a:latin typeface="Arial Narrow Regular" pitchFamily="34" charset="0"/>
                <a:ea typeface="Arial Narrow Regular" pitchFamily="34" charset="-122"/>
                <a:cs typeface="Arial Narrow Regular" pitchFamily="34" charset="-120"/>
              </a:rPr>
              <a:t>orci</a:t>
            </a:r>
            <a:r>
              <a:rPr lang="en-US" sz="1875">
                <a:solidFill>
                  <a:srgbClr val="00305D"/>
                </a:solidFill>
                <a:latin typeface="Arial Narrow Regular" pitchFamily="34" charset="0"/>
                <a:ea typeface="Arial Narrow Regular" pitchFamily="34" charset="-122"/>
                <a:cs typeface="Arial Narrow Regular" pitchFamily="34" charset="-120"/>
              </a:rPr>
              <a:t> maximus, sed </a:t>
            </a:r>
            <a:r>
              <a:rPr lang="en-US" sz="1875" err="1">
                <a:solidFill>
                  <a:srgbClr val="00305D"/>
                </a:solidFill>
                <a:latin typeface="Arial Narrow Regular" pitchFamily="34" charset="0"/>
                <a:ea typeface="Arial Narrow Regular" pitchFamily="34" charset="-122"/>
                <a:cs typeface="Arial Narrow Regular" pitchFamily="34" charset="-120"/>
              </a:rPr>
              <a:t>tristique</a:t>
            </a:r>
            <a:r>
              <a:rPr lang="en-US" sz="1875">
                <a:solidFill>
                  <a:srgbClr val="00305D"/>
                </a:solidFill>
                <a:latin typeface="Arial Narrow Regular" pitchFamily="34" charset="0"/>
                <a:ea typeface="Arial Narrow Regular" pitchFamily="34" charset="-122"/>
                <a:cs typeface="Arial Narrow Regular" pitchFamily="34" charset="-120"/>
              </a:rPr>
              <a:t> </a:t>
            </a:r>
            <a:r>
              <a:rPr lang="en-US" sz="1875" err="1">
                <a:solidFill>
                  <a:srgbClr val="00305D"/>
                </a:solidFill>
                <a:latin typeface="Arial Narrow Regular" pitchFamily="34" charset="0"/>
                <a:ea typeface="Arial Narrow Regular" pitchFamily="34" charset="-122"/>
                <a:cs typeface="Arial Narrow Regular" pitchFamily="34" charset="-120"/>
              </a:rPr>
              <a:t>enim</a:t>
            </a:r>
            <a:r>
              <a:rPr lang="en-US" sz="1875">
                <a:solidFill>
                  <a:srgbClr val="00305D"/>
                </a:solidFill>
                <a:latin typeface="Arial Narrow Regular" pitchFamily="34" charset="0"/>
                <a:ea typeface="Arial Narrow Regular" pitchFamily="34" charset="-122"/>
                <a:cs typeface="Arial Narrow Regular" pitchFamily="34" charset="-120"/>
              </a:rPr>
              <a:t> </a:t>
            </a:r>
            <a:r>
              <a:rPr lang="en-US" sz="1875" err="1">
                <a:solidFill>
                  <a:srgbClr val="00305D"/>
                </a:solidFill>
                <a:latin typeface="Arial Narrow Regular" pitchFamily="34" charset="0"/>
                <a:ea typeface="Arial Narrow Regular" pitchFamily="34" charset="-122"/>
                <a:cs typeface="Arial Narrow Regular" pitchFamily="34" charset="-120"/>
              </a:rPr>
              <a:t>sollicitudin</a:t>
            </a:r>
            <a:r>
              <a:rPr lang="en-US" sz="1875">
                <a:solidFill>
                  <a:srgbClr val="00305D"/>
                </a:solidFill>
                <a:latin typeface="Arial Narrow Regular" pitchFamily="34" charset="0"/>
                <a:ea typeface="Arial Narrow Regular" pitchFamily="34" charset="-122"/>
                <a:cs typeface="Arial Narrow Regular" pitchFamily="34" charset="-120"/>
              </a:rPr>
              <a:t>. </a:t>
            </a:r>
            <a:r>
              <a:rPr lang="en-US" sz="1875" err="1">
                <a:solidFill>
                  <a:srgbClr val="00305D"/>
                </a:solidFill>
                <a:latin typeface="Arial Narrow Regular" pitchFamily="34" charset="0"/>
                <a:ea typeface="Arial Narrow Regular" pitchFamily="34" charset="-122"/>
                <a:cs typeface="Arial Narrow Regular" pitchFamily="34" charset="-120"/>
              </a:rPr>
              <a:t>Pellentesque</a:t>
            </a:r>
            <a:r>
              <a:rPr lang="en-US" sz="1875">
                <a:solidFill>
                  <a:srgbClr val="00305D"/>
                </a:solidFill>
                <a:latin typeface="Arial Narrow Regular" pitchFamily="34" charset="0"/>
                <a:ea typeface="Arial Narrow Regular" pitchFamily="34" charset="-122"/>
                <a:cs typeface="Arial Narrow Regular" pitchFamily="34" charset="-120"/>
              </a:rPr>
              <a:t> habitant </a:t>
            </a:r>
            <a:r>
              <a:rPr lang="en-US" sz="1875" err="1">
                <a:solidFill>
                  <a:srgbClr val="00305D"/>
                </a:solidFill>
                <a:latin typeface="Arial Narrow Regular" pitchFamily="34" charset="0"/>
                <a:ea typeface="Arial Narrow Regular" pitchFamily="34" charset="-122"/>
                <a:cs typeface="Arial Narrow Regular" pitchFamily="34" charset="-120"/>
              </a:rPr>
              <a:t>morbi</a:t>
            </a:r>
            <a:r>
              <a:rPr lang="en-US" sz="1875">
                <a:solidFill>
                  <a:srgbClr val="00305D"/>
                </a:solidFill>
                <a:latin typeface="Arial Narrow Regular" pitchFamily="34" charset="0"/>
                <a:ea typeface="Arial Narrow Regular" pitchFamily="34" charset="-122"/>
                <a:cs typeface="Arial Narrow Regular" pitchFamily="34" charset="-120"/>
              </a:rPr>
              <a:t> </a:t>
            </a:r>
            <a:r>
              <a:rPr lang="en-US" sz="1875" err="1">
                <a:solidFill>
                  <a:srgbClr val="00305D"/>
                </a:solidFill>
                <a:latin typeface="Arial Narrow Regular" pitchFamily="34" charset="0"/>
                <a:ea typeface="Arial Narrow Regular" pitchFamily="34" charset="-122"/>
                <a:cs typeface="Arial Narrow Regular" pitchFamily="34" charset="-120"/>
              </a:rPr>
              <a:t>tristique</a:t>
            </a:r>
            <a:r>
              <a:rPr lang="en-US" sz="1875">
                <a:solidFill>
                  <a:srgbClr val="00305D"/>
                </a:solidFill>
                <a:latin typeface="Arial Narrow Regular" pitchFamily="34" charset="0"/>
                <a:ea typeface="Arial Narrow Regular" pitchFamily="34" charset="-122"/>
                <a:cs typeface="Arial Narrow Regular" pitchFamily="34" charset="-120"/>
              </a:rPr>
              <a:t> </a:t>
            </a:r>
            <a:r>
              <a:rPr lang="en-US" sz="1875" err="1">
                <a:solidFill>
                  <a:srgbClr val="00305D"/>
                </a:solidFill>
                <a:latin typeface="Arial Narrow Regular" pitchFamily="34" charset="0"/>
                <a:ea typeface="Arial Narrow Regular" pitchFamily="34" charset="-122"/>
                <a:cs typeface="Arial Narrow Regular" pitchFamily="34" charset="-120"/>
              </a:rPr>
              <a:t>senectus</a:t>
            </a:r>
            <a:r>
              <a:rPr lang="en-US" sz="1875">
                <a:solidFill>
                  <a:srgbClr val="00305D"/>
                </a:solidFill>
                <a:latin typeface="Arial Narrow Regular" pitchFamily="34" charset="0"/>
                <a:ea typeface="Arial Narrow Regular" pitchFamily="34" charset="-122"/>
                <a:cs typeface="Arial Narrow Regular" pitchFamily="34" charset="-120"/>
              </a:rPr>
              <a:t> et </a:t>
            </a:r>
            <a:r>
              <a:rPr lang="en-US" sz="1875" err="1">
                <a:solidFill>
                  <a:srgbClr val="00305D"/>
                </a:solidFill>
                <a:latin typeface="Arial Narrow Regular" pitchFamily="34" charset="0"/>
                <a:ea typeface="Arial Narrow Regular" pitchFamily="34" charset="-122"/>
                <a:cs typeface="Arial Narrow Regular" pitchFamily="34" charset="-120"/>
              </a:rPr>
              <a:t>netus</a:t>
            </a:r>
            <a:r>
              <a:rPr lang="en-US" sz="1875">
                <a:solidFill>
                  <a:srgbClr val="00305D"/>
                </a:solidFill>
                <a:latin typeface="Arial Narrow Regular" pitchFamily="34" charset="0"/>
                <a:ea typeface="Arial Narrow Regular" pitchFamily="34" charset="-122"/>
                <a:cs typeface="Arial Narrow Regular" pitchFamily="34" charset="-120"/>
              </a:rPr>
              <a:t> et </a:t>
            </a:r>
            <a:r>
              <a:rPr lang="en-US" sz="1875" err="1">
                <a:solidFill>
                  <a:srgbClr val="00305D"/>
                </a:solidFill>
                <a:latin typeface="Arial Narrow Regular" pitchFamily="34" charset="0"/>
                <a:ea typeface="Arial Narrow Regular" pitchFamily="34" charset="-122"/>
                <a:cs typeface="Arial Narrow Regular" pitchFamily="34" charset="-120"/>
              </a:rPr>
              <a:t>malesuada</a:t>
            </a:r>
            <a:r>
              <a:rPr lang="en-US" sz="1875">
                <a:solidFill>
                  <a:srgbClr val="00305D"/>
                </a:solidFill>
                <a:latin typeface="Arial Narrow Regular" pitchFamily="34" charset="0"/>
                <a:ea typeface="Arial Narrow Regular" pitchFamily="34" charset="-122"/>
                <a:cs typeface="Arial Narrow Regular" pitchFamily="34" charset="-120"/>
              </a:rPr>
              <a:t> fames ac </a:t>
            </a:r>
            <a:r>
              <a:rPr lang="en-US" sz="1875" err="1">
                <a:solidFill>
                  <a:srgbClr val="00305D"/>
                </a:solidFill>
                <a:latin typeface="Arial Narrow Regular" pitchFamily="34" charset="0"/>
                <a:ea typeface="Arial Narrow Regular" pitchFamily="34" charset="-122"/>
                <a:cs typeface="Arial Narrow Regular" pitchFamily="34" charset="-120"/>
              </a:rPr>
              <a:t>turpis</a:t>
            </a:r>
            <a:r>
              <a:rPr lang="en-US" sz="1875">
                <a:solidFill>
                  <a:srgbClr val="00305D"/>
                </a:solidFill>
                <a:latin typeface="Arial Narrow Regular" pitchFamily="34" charset="0"/>
                <a:ea typeface="Arial Narrow Regular" pitchFamily="34" charset="-122"/>
                <a:cs typeface="Arial Narrow Regular" pitchFamily="34" charset="-120"/>
              </a:rPr>
              <a:t> </a:t>
            </a:r>
            <a:r>
              <a:rPr lang="en-US" sz="1875" err="1">
                <a:solidFill>
                  <a:srgbClr val="00305D"/>
                </a:solidFill>
                <a:latin typeface="Arial Narrow Regular" pitchFamily="34" charset="0"/>
                <a:ea typeface="Arial Narrow Regular" pitchFamily="34" charset="-122"/>
                <a:cs typeface="Arial Narrow Regular" pitchFamily="34" charset="-120"/>
              </a:rPr>
              <a:t>egestas</a:t>
            </a:r>
            <a:r>
              <a:rPr lang="en-US" sz="1875">
                <a:solidFill>
                  <a:srgbClr val="00305D"/>
                </a:solidFill>
                <a:latin typeface="Arial Narrow Regular" pitchFamily="34" charset="0"/>
                <a:ea typeface="Arial Narrow Regular" pitchFamily="34" charset="-122"/>
                <a:cs typeface="Arial Narrow Regular" pitchFamily="34" charset="-120"/>
              </a:rPr>
              <a:t>.</a:t>
            </a:r>
            <a:endParaRPr lang="en-US" sz="1875"/>
          </a:p>
        </p:txBody>
      </p:sp>
      <p:pic>
        <p:nvPicPr>
          <p:cNvPr id="3" name="ESMO-Congress-2025-Logo">
            <a:extLst>
              <a:ext uri="{FF2B5EF4-FFF2-40B4-BE49-F238E27FC236}">
                <a16:creationId xmlns:a16="http://schemas.microsoft.com/office/drawing/2014/main" id="{4CE7A2B6-E01B-FA28-FE1F-6BB849B131B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630597" y="6404412"/>
            <a:ext cx="1454967" cy="277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0590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pos="7680" userDrawn="1">
          <p15:clr>
            <a:srgbClr val="FBAE40"/>
          </p15:clr>
        </p15:guide>
        <p15:guide id="8" pos="301" userDrawn="1">
          <p15:clr>
            <a:srgbClr val="FBAE40"/>
          </p15:clr>
        </p15:guide>
        <p15:guide id="9" orient="horz" pos="3240" userDrawn="1">
          <p15:clr>
            <a:srgbClr val="FBAE40"/>
          </p15:clr>
        </p15:guide>
        <p15:guide id="10" orient="horz" pos="6347" userDrawn="1">
          <p15:clr>
            <a:srgbClr val="FBAE40"/>
          </p15:clr>
        </p15:guide>
        <p15:guide id="11" orient="horz" pos="292" userDrawn="1">
          <p15:clr>
            <a:srgbClr val="FBAE40"/>
          </p15:clr>
        </p15:guide>
        <p15:guide id="12" pos="15089" userDrawn="1">
          <p15:clr>
            <a:srgbClr val="FBAE40"/>
          </p15:clr>
        </p15:guide>
        <p15:guide id="13" orient="horz" pos="5825" userDrawn="1">
          <p15:clr>
            <a:srgbClr val="FBAE40"/>
          </p15:clr>
        </p15:guide>
        <p15:guide id="14" orient="horz" pos="972" userDrawn="1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3116" y="2377734"/>
            <a:ext cx="11425767" cy="16208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91707" y="4293017"/>
            <a:ext cx="9408584" cy="1931987"/>
          </a:xfrm>
        </p:spPr>
        <p:txBody>
          <a:bodyPr/>
          <a:lstStyle>
            <a:lvl1pPr marL="0" indent="0" algn="ctr">
              <a:buNone/>
              <a:defRPr/>
            </a:lvl1pPr>
            <a:lvl2pPr marL="457058" indent="0" algn="ctr">
              <a:buNone/>
              <a:defRPr/>
            </a:lvl2pPr>
            <a:lvl3pPr marL="914115" indent="0" algn="ctr">
              <a:buNone/>
              <a:defRPr/>
            </a:lvl3pPr>
            <a:lvl4pPr marL="1371173" indent="0" algn="ctr">
              <a:buNone/>
              <a:defRPr/>
            </a:lvl4pPr>
            <a:lvl5pPr marL="1828231" indent="0" algn="ctr">
              <a:buNone/>
              <a:defRPr/>
            </a:lvl5pPr>
            <a:lvl6pPr marL="2285289" indent="0" algn="ctr">
              <a:buNone/>
              <a:defRPr/>
            </a:lvl6pPr>
            <a:lvl7pPr marL="2742347" indent="0" algn="ctr">
              <a:buNone/>
              <a:defRPr/>
            </a:lvl7pPr>
            <a:lvl8pPr marL="3199405" indent="0" algn="ctr">
              <a:buNone/>
              <a:defRPr/>
            </a:lvl8pPr>
            <a:lvl9pPr marL="3656462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624784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81494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2568" y="4857756"/>
            <a:ext cx="11423651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2568" y="3203577"/>
            <a:ext cx="11423651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58" indent="0">
              <a:buNone/>
              <a:defRPr sz="1800"/>
            </a:lvl2pPr>
            <a:lvl3pPr marL="914115" indent="0">
              <a:buNone/>
              <a:defRPr sz="1700"/>
            </a:lvl3pPr>
            <a:lvl4pPr marL="1371173" indent="0">
              <a:buNone/>
              <a:defRPr sz="1400"/>
            </a:lvl4pPr>
            <a:lvl5pPr marL="1828231" indent="0">
              <a:buNone/>
              <a:defRPr sz="1400"/>
            </a:lvl5pPr>
            <a:lvl6pPr marL="2285289" indent="0">
              <a:buNone/>
              <a:defRPr sz="1400"/>
            </a:lvl6pPr>
            <a:lvl7pPr marL="2742347" indent="0">
              <a:buNone/>
              <a:defRPr sz="1400"/>
            </a:lvl7pPr>
            <a:lvl8pPr marL="3199405" indent="0">
              <a:buNone/>
              <a:defRPr sz="1400"/>
            </a:lvl8pPr>
            <a:lvl9pPr marL="3656462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35469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6369" y="2101854"/>
            <a:ext cx="5634567" cy="47609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4138" y="2101854"/>
            <a:ext cx="5636684" cy="47609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91858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104" y="303219"/>
            <a:ext cx="12096751" cy="125888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3101" y="1692275"/>
            <a:ext cx="5937251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8" indent="0">
              <a:buNone/>
              <a:defRPr sz="2000" b="1"/>
            </a:lvl2pPr>
            <a:lvl3pPr marL="914115" indent="0">
              <a:buNone/>
              <a:defRPr sz="1800" b="1"/>
            </a:lvl3pPr>
            <a:lvl4pPr marL="1371173" indent="0">
              <a:buNone/>
              <a:defRPr sz="1700" b="1"/>
            </a:lvl4pPr>
            <a:lvl5pPr marL="1828231" indent="0">
              <a:buNone/>
              <a:defRPr sz="1700" b="1"/>
            </a:lvl5pPr>
            <a:lvl6pPr marL="2285289" indent="0">
              <a:buNone/>
              <a:defRPr sz="1700" b="1"/>
            </a:lvl6pPr>
            <a:lvl7pPr marL="2742347" indent="0">
              <a:buNone/>
              <a:defRPr sz="1700" b="1"/>
            </a:lvl7pPr>
            <a:lvl8pPr marL="3199405" indent="0">
              <a:buNone/>
              <a:defRPr sz="1700" b="1"/>
            </a:lvl8pPr>
            <a:lvl9pPr marL="3656462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3101" y="2397125"/>
            <a:ext cx="5937251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28371" y="1692275"/>
            <a:ext cx="5941484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8" indent="0">
              <a:buNone/>
              <a:defRPr sz="2000" b="1"/>
            </a:lvl2pPr>
            <a:lvl3pPr marL="914115" indent="0">
              <a:buNone/>
              <a:defRPr sz="1800" b="1"/>
            </a:lvl3pPr>
            <a:lvl4pPr marL="1371173" indent="0">
              <a:buNone/>
              <a:defRPr sz="1700" b="1"/>
            </a:lvl4pPr>
            <a:lvl5pPr marL="1828231" indent="0">
              <a:buNone/>
              <a:defRPr sz="1700" b="1"/>
            </a:lvl5pPr>
            <a:lvl6pPr marL="2285289" indent="0">
              <a:buNone/>
              <a:defRPr sz="1700" b="1"/>
            </a:lvl6pPr>
            <a:lvl7pPr marL="2742347" indent="0">
              <a:buNone/>
              <a:defRPr sz="1700" b="1"/>
            </a:lvl7pPr>
            <a:lvl8pPr marL="3199405" indent="0">
              <a:buNone/>
              <a:defRPr sz="1700" b="1"/>
            </a:lvl8pPr>
            <a:lvl9pPr marL="3656462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828371" y="2397125"/>
            <a:ext cx="5941484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79654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46140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6401" y="1524000"/>
            <a:ext cx="5535084" cy="45688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44684" y="1524000"/>
            <a:ext cx="5535083" cy="45688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9328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100" y="301625"/>
            <a:ext cx="4421717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55690" y="301628"/>
            <a:ext cx="7514167" cy="645159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3100" y="1581156"/>
            <a:ext cx="4421717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058" indent="0">
              <a:buNone/>
              <a:defRPr sz="1200"/>
            </a:lvl2pPr>
            <a:lvl3pPr marL="914115" indent="0">
              <a:buNone/>
              <a:defRPr sz="1000"/>
            </a:lvl3pPr>
            <a:lvl4pPr marL="1371173" indent="0">
              <a:buNone/>
              <a:defRPr sz="900"/>
            </a:lvl4pPr>
            <a:lvl5pPr marL="1828231" indent="0">
              <a:buNone/>
              <a:defRPr sz="900"/>
            </a:lvl5pPr>
            <a:lvl6pPr marL="2285289" indent="0">
              <a:buNone/>
              <a:defRPr sz="900"/>
            </a:lvl6pPr>
            <a:lvl7pPr marL="2742347" indent="0">
              <a:buNone/>
              <a:defRPr sz="900"/>
            </a:lvl7pPr>
            <a:lvl8pPr marL="3199405" indent="0">
              <a:buNone/>
              <a:defRPr sz="900"/>
            </a:lvl8pPr>
            <a:lvl9pPr marL="365646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09554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5255" y="5291143"/>
            <a:ext cx="8064500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635255" y="674691"/>
            <a:ext cx="8064500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058" indent="0">
              <a:buNone/>
              <a:defRPr sz="2800"/>
            </a:lvl2pPr>
            <a:lvl3pPr marL="914115" indent="0">
              <a:buNone/>
              <a:defRPr sz="2400"/>
            </a:lvl3pPr>
            <a:lvl4pPr marL="1371173" indent="0">
              <a:buNone/>
              <a:defRPr sz="2000"/>
            </a:lvl4pPr>
            <a:lvl5pPr marL="1828231" indent="0">
              <a:buNone/>
              <a:defRPr sz="2000"/>
            </a:lvl5pPr>
            <a:lvl6pPr marL="2285289" indent="0">
              <a:buNone/>
              <a:defRPr sz="2000"/>
            </a:lvl6pPr>
            <a:lvl7pPr marL="2742347" indent="0">
              <a:buNone/>
              <a:defRPr sz="2000"/>
            </a:lvl7pPr>
            <a:lvl8pPr marL="3199405" indent="0">
              <a:buNone/>
              <a:defRPr sz="2000"/>
            </a:lvl8pPr>
            <a:lvl9pPr marL="3656462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635255" y="5916613"/>
            <a:ext cx="8064500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058" indent="0">
              <a:buNone/>
              <a:defRPr sz="1200"/>
            </a:lvl2pPr>
            <a:lvl3pPr marL="914115" indent="0">
              <a:buNone/>
              <a:defRPr sz="1000"/>
            </a:lvl3pPr>
            <a:lvl4pPr marL="1371173" indent="0">
              <a:buNone/>
              <a:defRPr sz="900"/>
            </a:lvl4pPr>
            <a:lvl5pPr marL="1828231" indent="0">
              <a:buNone/>
              <a:defRPr sz="900"/>
            </a:lvl5pPr>
            <a:lvl6pPr marL="2285289" indent="0">
              <a:buNone/>
              <a:defRPr sz="900"/>
            </a:lvl6pPr>
            <a:lvl7pPr marL="2742347" indent="0">
              <a:buNone/>
              <a:defRPr sz="900"/>
            </a:lvl7pPr>
            <a:lvl8pPr marL="3199405" indent="0">
              <a:buNone/>
              <a:defRPr sz="900"/>
            </a:lvl8pPr>
            <a:lvl9pPr marL="365646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88265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37446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2738" y="627063"/>
            <a:ext cx="2868084" cy="62357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86369" y="627063"/>
            <a:ext cx="8403167" cy="62357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68985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6368" y="627068"/>
            <a:ext cx="11474451" cy="12604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6369" y="2101854"/>
            <a:ext cx="5634567" cy="4760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4138" y="2101854"/>
            <a:ext cx="5636684" cy="4760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61552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286" y="227013"/>
            <a:ext cx="10358967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912286" y="1416053"/>
            <a:ext cx="10358967" cy="4799013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957788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28600"/>
            <a:ext cx="10363200" cy="1219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914400" y="1828800"/>
            <a:ext cx="103632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0A90E337-F800-1146-8455-677861B99144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376789632"/>
      </p:ext>
    </p:extLst>
  </p:cSld>
  <p:clrMapOvr>
    <a:masterClrMapping/>
  </p:clrMapOvr>
  <p:transition spd="slow" advClick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eypoint Question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question"/>
          <p:cNvSpPr>
            <a:spLocks noGrp="1"/>
          </p:cNvSpPr>
          <p:nvPr>
            <p:ph type="body" idx="10" hasCustomPrompt="1"/>
          </p:nvPr>
        </p:nvSpPr>
        <p:spPr>
          <a:xfrm>
            <a:off x="912283" y="1522413"/>
            <a:ext cx="10367432" cy="685800"/>
          </a:xfrm>
        </p:spPr>
        <p:txBody>
          <a:bodyPr/>
          <a:lstStyle>
            <a:lvl1pPr marL="0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1pPr>
            <a:lvl2pPr marL="522288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2pPr>
            <a:lvl3pPr marL="979488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3pPr>
            <a:lvl4pPr marL="1371600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4pPr>
            <a:lvl5pPr marL="1762125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5pPr>
          </a:lstStyle>
          <a:p>
            <a:pPr lvl="0"/>
            <a:r>
              <a:rPr lang="en-US"/>
              <a:t>Click to add question here</a:t>
            </a:r>
          </a:p>
        </p:txBody>
      </p:sp>
      <p:sp>
        <p:nvSpPr>
          <p:cNvPr id="4" name="choices"/>
          <p:cNvSpPr>
            <a:spLocks noGrp="1"/>
          </p:cNvSpPr>
          <p:nvPr>
            <p:ph type="body" sz="quarter" idx="11" hasCustomPrompt="1"/>
          </p:nvPr>
        </p:nvSpPr>
        <p:spPr>
          <a:xfrm>
            <a:off x="912284" y="2360613"/>
            <a:ext cx="4955645" cy="3810000"/>
          </a:xfrm>
          <a:prstGeom prst="rect">
            <a:avLst/>
          </a:prstGeom>
        </p:spPr>
        <p:txBody>
          <a:bodyPr>
            <a:normAutofit/>
          </a:bodyPr>
          <a:lstStyle>
            <a:lvl1pPr marL="612775" indent="-51435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1pPr>
            <a:lvl2pPr marL="1036638" indent="-51435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2pPr>
            <a:lvl3pPr marL="1436688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3pPr>
            <a:lvl4pPr marL="1828800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4pPr>
            <a:lvl5pPr marL="2219325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5pPr>
          </a:lstStyle>
          <a:p>
            <a:pPr lvl="0"/>
            <a:r>
              <a:rPr lang="en-US"/>
              <a:t>Click to add choices here</a:t>
            </a:r>
          </a:p>
        </p:txBody>
      </p:sp>
      <p:sp>
        <p:nvSpPr>
          <p:cNvPr id="5" name="chartPosition"/>
          <p:cNvSpPr>
            <a:spLocks noGrp="1"/>
          </p:cNvSpPr>
          <p:nvPr>
            <p:ph type="chart" sz="quarter" idx="12"/>
          </p:nvPr>
        </p:nvSpPr>
        <p:spPr>
          <a:xfrm>
            <a:off x="6324072" y="2360613"/>
            <a:ext cx="4955645" cy="381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78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eypoint Clock Sh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Oval 2" hidden="1"/>
          <p:cNvSpPr/>
          <p:nvPr userDrawn="1">
            <p:custDataLst>
              <p:tags r:id="rId1"/>
            </p:custDataLst>
          </p:nvPr>
        </p:nvSpPr>
        <p:spPr bwMode="auto">
          <a:xfrm>
            <a:off x="10922001" y="5905503"/>
            <a:ext cx="846667" cy="483015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</a:pPr>
            <a:r>
              <a:rPr kumimoji="0" lang="en-US" sz="2400" b="0" i="0" u="none" strike="noStrike" cap="none" normalizeH="0" baseline="0">
                <a:ln>
                  <a:noFill/>
                </a:ln>
                <a:effectLst/>
                <a:latin typeface="Times New Roman" pitchFamily="18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728032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207264" y="6322423"/>
            <a:ext cx="5350933" cy="304800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  <p:sp>
        <p:nvSpPr>
          <p:cNvPr id="6" name="Content Placeholder 4"/>
          <p:cNvSpPr>
            <a:spLocks noGrp="1"/>
          </p:cNvSpPr>
          <p:nvPr>
            <p:ph sz="quarter" idx="11"/>
          </p:nvPr>
        </p:nvSpPr>
        <p:spPr>
          <a:xfrm>
            <a:off x="6624320" y="6323295"/>
            <a:ext cx="5350933" cy="304800"/>
          </a:xfrm>
        </p:spPr>
        <p:txBody>
          <a:bodyPr anchor="b"/>
          <a:lstStyle>
            <a:lvl1pPr marL="0" indent="0" algn="r"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3968877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slideLayout" Target="../slideLayouts/slideLayout50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3.xml"/><Relationship Id="rId19" Type="http://schemas.openxmlformats.org/officeDocument/2006/relationships/image" Target="../media/image8.png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0" y="0"/>
            <a:ext cx="12192000" cy="1219200"/>
          </a:xfrm>
          <a:prstGeom prst="rect">
            <a:avLst/>
          </a:prstGeom>
          <a:solidFill>
            <a:srgbClr val="007CA4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0" y="0"/>
            <a:ext cx="12192000" cy="1219200"/>
          </a:xfrm>
          <a:prstGeom prst="rect">
            <a:avLst/>
          </a:prstGeom>
          <a:solidFill>
            <a:srgbClr val="007EA3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15364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06401" y="1"/>
            <a:ext cx="11273367" cy="1216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5365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6401" y="1524000"/>
            <a:ext cx="11273367" cy="45688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91" r:id="rId12"/>
    <p:sldLayoutId id="2147483697" r:id="rId13"/>
    <p:sldLayoutId id="2147483705" r:id="rId14"/>
    <p:sldLayoutId id="2147483710" r:id="rId15"/>
    <p:sldLayoutId id="2147483711" r:id="rId16"/>
    <p:sldLayoutId id="2147483721" r:id="rId17"/>
    <p:sldLayoutId id="2147483722" r:id="rId18"/>
    <p:sldLayoutId id="2147483724" r:id="rId19"/>
  </p:sldLayoutIdLst>
  <p:txStyles>
    <p:titleStyle>
      <a:lvl1pPr algn="l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200">
          <a:solidFill>
            <a:srgbClr val="999999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200">
          <a:solidFill>
            <a:srgbClr val="999999"/>
          </a:solidFill>
          <a:latin typeface="Arial" charset="0"/>
          <a:ea typeface="Microsoft YaHei" charset="0"/>
          <a:cs typeface="Microsoft YaHei" charset="0"/>
        </a:defRPr>
      </a:lvl2pPr>
      <a:lvl3pPr algn="l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200">
          <a:solidFill>
            <a:srgbClr val="999999"/>
          </a:solidFill>
          <a:latin typeface="Arial" charset="0"/>
          <a:ea typeface="Microsoft YaHei" charset="0"/>
          <a:cs typeface="Microsoft YaHei" charset="0"/>
        </a:defRPr>
      </a:lvl3pPr>
      <a:lvl4pPr algn="l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200">
          <a:solidFill>
            <a:srgbClr val="999999"/>
          </a:solidFill>
          <a:latin typeface="Arial" charset="0"/>
          <a:ea typeface="Microsoft YaHei" charset="0"/>
          <a:cs typeface="Microsoft YaHei" charset="0"/>
        </a:defRPr>
      </a:lvl4pPr>
      <a:lvl5pPr algn="l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200">
          <a:solidFill>
            <a:srgbClr val="999999"/>
          </a:solidFill>
          <a:latin typeface="Arial" charset="0"/>
          <a:ea typeface="Microsoft YaHei" charset="0"/>
          <a:cs typeface="Microsoft YaHei" charset="0"/>
        </a:defRPr>
      </a:lvl5pPr>
      <a:lvl6pPr marL="2514600" indent="-228600" algn="l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200">
          <a:solidFill>
            <a:srgbClr val="999999"/>
          </a:solidFill>
          <a:latin typeface="Arial" charset="0"/>
          <a:ea typeface="Microsoft YaHei" charset="0"/>
          <a:cs typeface="Microsoft YaHei" charset="0"/>
        </a:defRPr>
      </a:lvl6pPr>
      <a:lvl7pPr marL="2971800" indent="-228600" algn="l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200">
          <a:solidFill>
            <a:srgbClr val="999999"/>
          </a:solidFill>
          <a:latin typeface="Arial" charset="0"/>
          <a:ea typeface="Microsoft YaHei" charset="0"/>
          <a:cs typeface="Microsoft YaHei" charset="0"/>
        </a:defRPr>
      </a:lvl7pPr>
      <a:lvl8pPr marL="3429000" indent="-228600" algn="l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200">
          <a:solidFill>
            <a:srgbClr val="999999"/>
          </a:solidFill>
          <a:latin typeface="Arial" charset="0"/>
          <a:ea typeface="Microsoft YaHei" charset="0"/>
          <a:cs typeface="Microsoft YaHei" charset="0"/>
        </a:defRPr>
      </a:lvl8pPr>
      <a:lvl9pPr marL="3886200" indent="-228600" algn="l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200">
          <a:solidFill>
            <a:srgbClr val="999999"/>
          </a:solidFill>
          <a:latin typeface="Arial" charset="0"/>
          <a:ea typeface="Microsoft YaHei" charset="0"/>
          <a:cs typeface="Microsoft YaHei" charset="0"/>
        </a:defRPr>
      </a:lvl9pPr>
    </p:titleStyle>
    <p:bodyStyle>
      <a:lvl1pPr marL="342900" indent="-342900" algn="l" defTabSz="457200" rtl="0" eaLnBrk="0" fontAlgn="base" hangingPunct="0">
        <a:lnSpc>
          <a:spcPct val="93000"/>
        </a:lnSpc>
        <a:spcBef>
          <a:spcPct val="0"/>
        </a:spcBef>
        <a:spcAft>
          <a:spcPts val="1288"/>
        </a:spcAft>
        <a:buClr>
          <a:srgbClr val="000000"/>
        </a:buClr>
        <a:buSzPct val="100000"/>
        <a:buFont typeface="Times New Roman" pitchFamily="18" charset="0"/>
        <a:buChar char="•"/>
        <a:defRPr sz="2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lnSpc>
          <a:spcPct val="93000"/>
        </a:lnSpc>
        <a:spcBef>
          <a:spcPct val="0"/>
        </a:spcBef>
        <a:spcAft>
          <a:spcPts val="1038"/>
        </a:spcAft>
        <a:buClr>
          <a:srgbClr val="000000"/>
        </a:buClr>
        <a:buSzPct val="100000"/>
        <a:buFont typeface="Times New Roman" pitchFamily="18" charset="0"/>
        <a:buChar char="–"/>
        <a:defRPr sz="28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lnSpc>
          <a:spcPct val="93000"/>
        </a:lnSpc>
        <a:spcBef>
          <a:spcPct val="0"/>
        </a:spcBef>
        <a:spcAft>
          <a:spcPts val="775"/>
        </a:spcAft>
        <a:buClr>
          <a:srgbClr val="000000"/>
        </a:buClr>
        <a:buSzPct val="100000"/>
        <a:buFont typeface="Times New Roman" pitchFamily="18" charset="0"/>
        <a:buChar char="•"/>
        <a:defRPr sz="24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lnSpc>
          <a:spcPct val="93000"/>
        </a:lnSpc>
        <a:spcBef>
          <a:spcPct val="0"/>
        </a:spcBef>
        <a:spcAft>
          <a:spcPts val="525"/>
        </a:spcAft>
        <a:buClr>
          <a:srgbClr val="000000"/>
        </a:buClr>
        <a:buSzPct val="100000"/>
        <a:buFont typeface="Times New Roman" pitchFamily="18" charset="0"/>
        <a:buChar char="–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lnSpc>
          <a:spcPct val="93000"/>
        </a:lnSpc>
        <a:spcBef>
          <a:spcPct val="0"/>
        </a:spcBef>
        <a:spcAft>
          <a:spcPts val="263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57200" rtl="0" fontAlgn="base" hangingPunct="0">
        <a:lnSpc>
          <a:spcPct val="93000"/>
        </a:lnSpc>
        <a:spcBef>
          <a:spcPct val="0"/>
        </a:spcBef>
        <a:spcAft>
          <a:spcPts val="263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57200" rtl="0" fontAlgn="base" hangingPunct="0">
        <a:lnSpc>
          <a:spcPct val="93000"/>
        </a:lnSpc>
        <a:spcBef>
          <a:spcPct val="0"/>
        </a:spcBef>
        <a:spcAft>
          <a:spcPts val="263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57200" rtl="0" fontAlgn="base" hangingPunct="0">
        <a:lnSpc>
          <a:spcPct val="93000"/>
        </a:lnSpc>
        <a:spcBef>
          <a:spcPct val="0"/>
        </a:spcBef>
        <a:spcAft>
          <a:spcPts val="263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57200" rtl="0" fontAlgn="base" hangingPunct="0">
        <a:lnSpc>
          <a:spcPct val="93000"/>
        </a:lnSpc>
        <a:spcBef>
          <a:spcPct val="0"/>
        </a:spcBef>
        <a:spcAft>
          <a:spcPts val="263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3/25/26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5210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741" r:id="rId12"/>
    <p:sldLayoutId id="2147483726" r:id="rId13"/>
    <p:sldLayoutId id="2147483728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240" userDrawn="1">
          <p15:clr>
            <a:srgbClr val="F26B43"/>
          </p15:clr>
        </p15:guide>
        <p15:guide id="2" pos="768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C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912286" y="227013"/>
            <a:ext cx="1035896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102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2286" y="1416053"/>
            <a:ext cx="10358967" cy="479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B4CCBE2E-CAAE-B74A-AD06-6C8F94F20E4C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5992" y="6156880"/>
            <a:ext cx="650240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454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  <p:sldLayoutId id="2147483754" r:id="rId12"/>
    <p:sldLayoutId id="2147483755" r:id="rId13"/>
    <p:sldLayoutId id="2147483756" r:id="rId14"/>
    <p:sldLayoutId id="2147483757" r:id="rId15"/>
    <p:sldLayoutId id="2147483758" r:id="rId16"/>
    <p:sldLayoutId id="2147483759" r:id="rId17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000" b="1">
          <a:solidFill>
            <a:srgbClr val="3333FF"/>
          </a:solidFill>
          <a:latin typeface="Calibri"/>
          <a:ea typeface="MS PGothic" pitchFamily="34" charset="-128"/>
          <a:cs typeface="Calibri"/>
        </a:defRPr>
      </a:lvl1pPr>
      <a:lvl2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2pPr>
      <a:lvl3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3pPr>
      <a:lvl4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4pPr>
      <a:lvl5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5pPr>
      <a:lvl6pPr marL="1536221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6pPr>
      <a:lvl7pPr marL="1993281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7pPr>
      <a:lvl8pPr marL="2450337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8pPr>
      <a:lvl9pPr marL="2907397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9pPr>
    </p:titleStyle>
    <p:bodyStyle>
      <a:lvl1pPr marL="390525" indent="-292100" algn="l" defTabSz="412750" rtl="0" eaLnBrk="0" fontAlgn="base" hangingPunct="0">
        <a:lnSpc>
          <a:spcPct val="105000"/>
        </a:lnSpc>
        <a:spcBef>
          <a:spcPct val="30000"/>
        </a:spcBef>
        <a:spcAft>
          <a:spcPts val="800"/>
        </a:spcAft>
        <a:buClr>
          <a:srgbClr val="000000"/>
        </a:buClr>
        <a:buSzPct val="100000"/>
        <a:buFont typeface="Arial" pitchFamily="-72" charset="0"/>
        <a:buChar char="•"/>
        <a:defRPr sz="2900" b="1">
          <a:solidFill>
            <a:srgbClr val="000000"/>
          </a:solidFill>
          <a:latin typeface="Calibri" charset="0"/>
          <a:ea typeface="MS PGothic" pitchFamily="34" charset="-128"/>
          <a:cs typeface="MS PGothic" charset="0"/>
        </a:defRPr>
      </a:lvl1pPr>
      <a:lvl2pPr marL="782638" indent="-260350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75000"/>
        <a:buFont typeface="Symbol" pitchFamily="-72" charset="2"/>
        <a:buChar char=""/>
        <a:defRPr sz="2600" b="1">
          <a:solidFill>
            <a:srgbClr val="000000"/>
          </a:solidFill>
          <a:latin typeface="Calibri" charset="0"/>
          <a:ea typeface="MS PGothic" pitchFamily="34" charset="-128"/>
        </a:defRPr>
      </a:lvl2pPr>
      <a:lvl3pPr marL="1173163" indent="-193675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buChar char=""/>
        <a:defRPr sz="2400" b="1">
          <a:solidFill>
            <a:srgbClr val="000000"/>
          </a:solidFill>
          <a:latin typeface="Calibri" charset="0"/>
          <a:ea typeface="ＭＳ Ｐゴシック" pitchFamily="-123" charset="-128"/>
          <a:cs typeface="ＭＳ Ｐゴシック" pitchFamily="-72" charset="-128"/>
        </a:defRPr>
      </a:lvl3pPr>
      <a:lvl4pPr marL="1565275" indent="-193675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75000"/>
        <a:buFont typeface="Symbol" pitchFamily="-72" charset="2"/>
        <a:buChar char=""/>
        <a:defRPr sz="2200" b="1">
          <a:solidFill>
            <a:srgbClr val="000000"/>
          </a:solidFill>
          <a:latin typeface="Calibri" charset="0"/>
          <a:ea typeface="ＭＳ Ｐゴシック" pitchFamily="-123" charset="-128"/>
        </a:defRPr>
      </a:lvl4pPr>
      <a:lvl5pPr marL="1957388" indent="-195263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buChar char=""/>
        <a:defRPr sz="2000" b="1">
          <a:solidFill>
            <a:srgbClr val="000000"/>
          </a:solidFill>
          <a:latin typeface="Calibri" charset="0"/>
          <a:ea typeface="ＭＳ Ｐゴシック" pitchFamily="-123" charset="-128"/>
        </a:defRPr>
      </a:lvl5pPr>
      <a:lvl6pPr marL="2615386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6pPr>
      <a:lvl7pPr marL="3072444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7pPr>
      <a:lvl8pPr marL="3529502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8pPr>
      <a:lvl9pPr marL="3986559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8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15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73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31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89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47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05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62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4" Type="http://schemas.microsoft.com/office/2007/relationships/hdphoto" Target="../media/hdphoto8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4" Type="http://schemas.microsoft.com/office/2007/relationships/hdphoto" Target="../media/hdphoto9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6" Type="http://schemas.microsoft.com/office/2007/relationships/hdphoto" Target="../media/hdphoto11.wdp"/><Relationship Id="rId5" Type="http://schemas.openxmlformats.org/officeDocument/2006/relationships/image" Target="../media/image21.png"/><Relationship Id="rId4" Type="http://schemas.microsoft.com/office/2007/relationships/hdphoto" Target="../media/hdphoto10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Relationship Id="rId4" Type="http://schemas.microsoft.com/office/2007/relationships/hdphoto" Target="../media/hdphoto12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Relationship Id="rId4" Type="http://schemas.microsoft.com/office/2007/relationships/hdphoto" Target="../media/hdphoto13.wdp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5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5.xml"/><Relationship Id="rId5" Type="http://schemas.microsoft.com/office/2007/relationships/hdphoto" Target="../media/hdphoto16.wdp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5.xml"/><Relationship Id="rId5" Type="http://schemas.microsoft.com/office/2007/relationships/hdphoto" Target="../media/hdphoto18.wdp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5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Relationship Id="rId6" Type="http://schemas.microsoft.com/office/2007/relationships/hdphoto" Target="../media/hdphoto21.wdp"/><Relationship Id="rId5" Type="http://schemas.openxmlformats.org/officeDocument/2006/relationships/image" Target="../media/image36.png"/><Relationship Id="rId4" Type="http://schemas.microsoft.com/office/2007/relationships/hdphoto" Target="../media/hdphoto20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microsoft.com/office/2007/relationships/hdphoto" Target="../media/hdphoto22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23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5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24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5.xml"/><Relationship Id="rId5" Type="http://schemas.microsoft.com/office/2007/relationships/hdphoto" Target="../media/hdphoto25.wdp"/><Relationship Id="rId4" Type="http://schemas.openxmlformats.org/officeDocument/2006/relationships/image" Target="../media/image42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5.xml"/><Relationship Id="rId4" Type="http://schemas.microsoft.com/office/2007/relationships/hdphoto" Target="../media/hdphoto26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7.wdp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5.xml"/><Relationship Id="rId4" Type="http://schemas.microsoft.com/office/2007/relationships/hdphoto" Target="../media/hdphoto28.wd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5.xml"/><Relationship Id="rId4" Type="http://schemas.microsoft.com/office/2007/relationships/hdphoto" Target="../media/hdphoto29.wdp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5.xml"/><Relationship Id="rId4" Type="http://schemas.microsoft.com/office/2007/relationships/hdphoto" Target="../media/hdphoto30.wdp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microsoft.com/office/2007/relationships/hdphoto" Target="../media/hdphoto3.wdp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4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sv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svg"/><Relationship Id="rId11" Type="http://schemas.openxmlformats.org/officeDocument/2006/relationships/chart" Target="../charts/chart1.xml"/><Relationship Id="rId5" Type="http://schemas.openxmlformats.org/officeDocument/2006/relationships/image" Target="../media/image50.png"/><Relationship Id="rId10" Type="http://schemas.openxmlformats.org/officeDocument/2006/relationships/image" Target="../media/image55.svg"/><Relationship Id="rId4" Type="http://schemas.openxmlformats.org/officeDocument/2006/relationships/image" Target="../media/image49.svg"/><Relationship Id="rId9" Type="http://schemas.openxmlformats.org/officeDocument/2006/relationships/image" Target="../media/image5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bartg.org/post/95465167892/does-the-brain-have-an-emotion-module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4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Relationship Id="rId6" Type="http://schemas.microsoft.com/office/2007/relationships/hdphoto" Target="../media/hdphoto7.wdp"/><Relationship Id="rId5" Type="http://schemas.openxmlformats.org/officeDocument/2006/relationships/image" Target="../media/image17.png"/><Relationship Id="rId4" Type="http://schemas.microsoft.com/office/2007/relationships/hdphoto" Target="../media/hdphoto6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19250" y="1526925"/>
            <a:ext cx="8953500" cy="1470025"/>
          </a:xfrm>
        </p:spPr>
        <p:txBody>
          <a:bodyPr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Year in Review:</a:t>
            </a:r>
            <a:b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Appropriate Identification of Candidates for and Practical Implementation of Oral Selective Estrogen Receptor Degraders (SERDs) for Progressive HR-Positive, HER2-Negative Metastatic Breast Cancer (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mBC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) </a:t>
            </a:r>
            <a:b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Arial" panose="020B0604020202020204" pitchFamily="34" charset="0"/>
              </a:rPr>
            </a:br>
            <a:br>
              <a:rPr lang="en-US" sz="4000" dirty="0">
                <a:solidFill>
                  <a:srgbClr val="FF0000"/>
                </a:solidFill>
                <a:latin typeface="+mn-lt"/>
              </a:rPr>
            </a:b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b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600" dirty="0">
                <a:solidFill>
                  <a:srgbClr val="FF0000"/>
                </a:solidFill>
              </a:rPr>
              <a:t>	</a:t>
            </a:r>
            <a:br>
              <a:rPr lang="en-US" sz="3600" dirty="0">
                <a:solidFill>
                  <a:srgbClr val="FF0000"/>
                </a:solidFill>
              </a:rPr>
            </a:br>
            <a:br>
              <a:rPr lang="en-US" sz="3600" b="1" dirty="0"/>
            </a:br>
            <a:r>
              <a:rPr lang="en-US" sz="4000" b="1" dirty="0">
                <a:solidFill>
                  <a:srgbClr val="FF0000"/>
                </a:solidFill>
                <a:latin typeface="Calibri"/>
                <a:cs typeface="Calibri"/>
              </a:rPr>
              <a:t>　 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5BE138C-6B62-16EC-FECC-F7F02ECDCE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17964" y="3535511"/>
            <a:ext cx="8610600" cy="1795564"/>
          </a:xfrm>
        </p:spPr>
        <p:txBody>
          <a:bodyPr/>
          <a:lstStyle/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2400" dirty="0"/>
              <a:t>Aditya Bardia, MD, MPH, FASCO</a:t>
            </a:r>
          </a:p>
          <a:p>
            <a:pPr>
              <a:lnSpc>
                <a:spcPct val="100000"/>
              </a:lnSpc>
              <a:spcAft>
                <a:spcPts val="0"/>
              </a:spcAft>
            </a:pPr>
            <a:endParaRPr lang="en-US" i="1" dirty="0"/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2000" i="1" dirty="0"/>
              <a:t>Director, Breast Oncology Program, </a:t>
            </a: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2000" i="1" dirty="0"/>
              <a:t>Assistant Chief (Translational Research), Hem-</a:t>
            </a:r>
            <a:r>
              <a:rPr lang="en-US" sz="2000" i="1" dirty="0" err="1"/>
              <a:t>Onc</a:t>
            </a:r>
            <a:r>
              <a:rPr lang="en-US" sz="2000" i="1" dirty="0"/>
              <a:t> </a:t>
            </a: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2000" i="1" dirty="0"/>
              <a:t>Director of Translational Research Integration, </a:t>
            </a: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2000" i="1" dirty="0"/>
              <a:t>UCLA Health Jonsson Comprehensive Cancer Center</a:t>
            </a:r>
            <a:endParaRPr lang="en-US" sz="2400" dirty="0">
              <a:solidFill>
                <a:schemeClr val="tx1"/>
              </a:solidFill>
            </a:endParaRPr>
          </a:p>
          <a:p>
            <a:pPr algn="ctr"/>
            <a:endParaRPr lang="en-US" sz="20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3CCFFD5-FF18-8F13-F579-84F42F26260B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5715000"/>
            <a:ext cx="1689100" cy="9207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1988125-FE3E-1310-0D9D-AB110569FA0C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5050" y="5704840"/>
            <a:ext cx="2933700" cy="94107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44F7371-DA9A-4B79-5EC1-6F2AD6C5C483}"/>
              </a:ext>
            </a:extLst>
          </p:cNvPr>
          <p:cNvSpPr txBox="1"/>
          <p:nvPr/>
        </p:nvSpPr>
        <p:spPr>
          <a:xfrm>
            <a:off x="5181600" y="6051368"/>
            <a:ext cx="1981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@DrAdityaBardia</a:t>
            </a:r>
          </a:p>
        </p:txBody>
      </p:sp>
    </p:spTree>
    <p:extLst>
      <p:ext uri="{BB962C8B-B14F-4D97-AF65-F5344CB8AC3E}">
        <p14:creationId xmlns:p14="http://schemas.microsoft.com/office/powerpoint/2010/main" val="41673583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7" name="Google Shape;1877;p117"/>
          <p:cNvSpPr txBox="1">
            <a:spLocks noGrp="1"/>
          </p:cNvSpPr>
          <p:nvPr>
            <p:ph type="title"/>
          </p:nvPr>
        </p:nvSpPr>
        <p:spPr>
          <a:xfrm>
            <a:off x="2438400" y="292886"/>
            <a:ext cx="8064500" cy="62150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</a:pPr>
            <a:r>
              <a:rPr lang="en-US" sz="3200" dirty="0"/>
              <a:t>EMBER-3</a:t>
            </a:r>
            <a:br>
              <a:rPr lang="en-US" sz="3200" dirty="0"/>
            </a:br>
            <a:r>
              <a:rPr lang="en-US" sz="3200" dirty="0" err="1"/>
              <a:t>Imlunestrant</a:t>
            </a:r>
            <a:r>
              <a:rPr lang="en-US" sz="3200" dirty="0"/>
              <a:t> (+/- </a:t>
            </a:r>
            <a:r>
              <a:rPr lang="en-US" sz="3200" dirty="0" err="1"/>
              <a:t>Abema</a:t>
            </a:r>
            <a:r>
              <a:rPr lang="en-US" sz="3200" dirty="0"/>
              <a:t>) vs ET</a:t>
            </a:r>
            <a:endParaRPr sz="3200" dirty="0"/>
          </a:p>
        </p:txBody>
      </p:sp>
      <p:sp>
        <p:nvSpPr>
          <p:cNvPr id="1878" name="Google Shape;1878;p117"/>
          <p:cNvSpPr txBox="1">
            <a:spLocks noGrp="1"/>
          </p:cNvSpPr>
          <p:nvPr>
            <p:ph type="body" sz="quarter" idx="14"/>
          </p:nvPr>
        </p:nvSpPr>
        <p:spPr>
          <a:xfrm>
            <a:off x="-2" y="6553082"/>
            <a:ext cx="12191999" cy="26294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35000" tIns="27000" rIns="135000" bIns="54000" numCol="1" anchor="b" anchorCtr="0" compatLnSpc="1">
            <a:prstTxWarp prst="textNoShape">
              <a:avLst/>
            </a:prstTxWarp>
            <a:noAutofit/>
          </a:bodyPr>
          <a:lstStyle/>
          <a:p>
            <a:pPr marL="0" indent="0"/>
            <a:r>
              <a:rPr lang="da-DK">
                <a:solidFill>
                  <a:schemeClr val="tx1"/>
                </a:solidFill>
              </a:rPr>
              <a:t>Jhaveri KL, et al. </a:t>
            </a:r>
            <a:r>
              <a:rPr lang="da-DK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NEJM. December 11, 2024. DOI: 10.1056/NEJMoa2410858; </a:t>
            </a:r>
            <a:r>
              <a:rPr lang="en-US">
                <a:solidFill>
                  <a:schemeClr val="tx1"/>
                </a:solidFill>
              </a:rPr>
              <a:t>Jhaveri KL, et al. </a:t>
            </a:r>
            <a:r>
              <a:rPr lang="en-US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NEJM. Presented at 2024 SABCS. December 11-13, 2024. San Antonio, Texas. Abstract GS1-01.</a:t>
            </a:r>
            <a:endParaRPr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D737462-A1E6-2BCE-CCE7-B9518022B51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4212" b="1497"/>
          <a:stretch>
            <a:fillRect/>
          </a:stretch>
        </p:blipFill>
        <p:spPr>
          <a:xfrm>
            <a:off x="497748" y="1524000"/>
            <a:ext cx="11196504" cy="48006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8" name="Google Shape;1878;p117"/>
          <p:cNvSpPr txBox="1">
            <a:spLocks noGrp="1"/>
          </p:cNvSpPr>
          <p:nvPr>
            <p:ph type="body" sz="quarter" idx="14"/>
          </p:nvPr>
        </p:nvSpPr>
        <p:spPr>
          <a:xfrm>
            <a:off x="-15332" y="6549904"/>
            <a:ext cx="12191999" cy="262943"/>
          </a:xfrm>
        </p:spPr>
        <p:txBody>
          <a:bodyPr/>
          <a:lstStyle/>
          <a:p>
            <a:pPr marL="0" indent="0">
              <a:buNone/>
            </a:pPr>
            <a:r>
              <a:rPr lang="da-DK" dirty="0" err="1">
                <a:solidFill>
                  <a:schemeClr val="tx1"/>
                </a:solidFill>
              </a:rPr>
              <a:t>Jhaveri</a:t>
            </a:r>
            <a:r>
              <a:rPr lang="da-DK" dirty="0">
                <a:solidFill>
                  <a:schemeClr val="tx1"/>
                </a:solidFill>
              </a:rPr>
              <a:t> KL, et al. </a:t>
            </a:r>
            <a:r>
              <a:rPr lang="da-DK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NEJM.  2024.</a:t>
            </a:r>
            <a:endParaRPr lang="da-DK" dirty="0">
              <a:solidFill>
                <a:schemeClr val="tx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E908D2-3977-14B1-B68B-EA24320816F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1494" b="1828"/>
          <a:stretch/>
        </p:blipFill>
        <p:spPr>
          <a:xfrm>
            <a:off x="846207" y="1524000"/>
            <a:ext cx="10499585" cy="463911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E7DABB0-287F-C6C7-C1C5-4150B1F71184}"/>
              </a:ext>
            </a:extLst>
          </p:cNvPr>
          <p:cNvSpPr txBox="1"/>
          <p:nvPr/>
        </p:nvSpPr>
        <p:spPr>
          <a:xfrm>
            <a:off x="3790754" y="1807175"/>
            <a:ext cx="4579829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350" b="1">
                <a:latin typeface="Arial" panose="020B0604020202020204" pitchFamily="34" charset="0"/>
              </a:rPr>
              <a:t>Investigator-assessed PFS </a:t>
            </a:r>
            <a:br>
              <a:rPr lang="en-US" sz="1350" b="1">
                <a:latin typeface="Arial" panose="020B0604020202020204" pitchFamily="34" charset="0"/>
              </a:rPr>
            </a:br>
            <a:r>
              <a:rPr lang="en-US" sz="1350" b="1">
                <a:latin typeface="Arial" panose="020B0604020202020204" pitchFamily="34" charset="0"/>
              </a:rPr>
              <a:t>in Patients with </a:t>
            </a:r>
            <a:r>
              <a:rPr lang="en-US" sz="1350" b="1" i="1">
                <a:latin typeface="Arial" panose="020B0604020202020204" pitchFamily="34" charset="0"/>
              </a:rPr>
              <a:t>ESR1</a:t>
            </a:r>
            <a:r>
              <a:rPr lang="en-US" sz="1350" b="1">
                <a:latin typeface="Arial" panose="020B0604020202020204" pitchFamily="34" charset="0"/>
              </a:rPr>
              <a:t>m</a:t>
            </a:r>
            <a:endParaRPr lang="en-US" sz="1350" b="1"/>
          </a:p>
        </p:txBody>
      </p:sp>
      <p:sp>
        <p:nvSpPr>
          <p:cNvPr id="5" name="Google Shape;1877;p117">
            <a:extLst>
              <a:ext uri="{FF2B5EF4-FFF2-40B4-BE49-F238E27FC236}">
                <a16:creationId xmlns:a16="http://schemas.microsoft.com/office/drawing/2014/main" id="{8F9474B6-2379-C0A8-9A82-F941C0FDA29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905000" y="308096"/>
            <a:ext cx="8064500" cy="62150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</a:pPr>
            <a:r>
              <a:rPr lang="en-US" sz="3200" dirty="0"/>
              <a:t>EMBER-3: </a:t>
            </a:r>
            <a:br>
              <a:rPr lang="en-US" sz="3200" dirty="0"/>
            </a:br>
            <a:r>
              <a:rPr lang="en-US" sz="3200" dirty="0"/>
              <a:t>PFS in ESR1m (</a:t>
            </a:r>
            <a:r>
              <a:rPr lang="en-US" sz="3200" dirty="0" err="1"/>
              <a:t>Imlunestrant</a:t>
            </a:r>
            <a:r>
              <a:rPr lang="en-US" sz="3200" dirty="0"/>
              <a:t> vs ET)</a:t>
            </a:r>
            <a:endParaRPr sz="3200" dirty="0"/>
          </a:p>
        </p:txBody>
      </p:sp>
    </p:spTree>
    <p:extLst>
      <p:ext uri="{BB962C8B-B14F-4D97-AF65-F5344CB8AC3E}">
        <p14:creationId xmlns:p14="http://schemas.microsoft.com/office/powerpoint/2010/main" val="11299882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877;p117">
            <a:extLst>
              <a:ext uri="{FF2B5EF4-FFF2-40B4-BE49-F238E27FC236}">
                <a16:creationId xmlns:a16="http://schemas.microsoft.com/office/drawing/2014/main" id="{94FD5BBF-8705-5950-9716-D168EE20689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063749" y="160842"/>
            <a:ext cx="8064500" cy="62150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</a:pPr>
            <a:br>
              <a:rPr lang="en-US" sz="3200" dirty="0"/>
            </a:br>
            <a:r>
              <a:rPr lang="en-US" sz="3200" dirty="0"/>
              <a:t> EMBER-3 PFS:</a:t>
            </a:r>
            <a:br>
              <a:rPr lang="en-US" sz="3200" dirty="0"/>
            </a:br>
            <a:r>
              <a:rPr lang="en-US" sz="3200" dirty="0" err="1"/>
              <a:t>Imlunestrant</a:t>
            </a:r>
            <a:r>
              <a:rPr lang="en-US" sz="3200" dirty="0"/>
              <a:t> + </a:t>
            </a:r>
            <a:r>
              <a:rPr lang="en-US" sz="3200" dirty="0" err="1"/>
              <a:t>Abema</a:t>
            </a:r>
            <a:r>
              <a:rPr lang="en-US" sz="3200" dirty="0"/>
              <a:t> vs </a:t>
            </a:r>
            <a:r>
              <a:rPr lang="en-US" sz="3200" dirty="0" err="1"/>
              <a:t>Imlunestrant</a:t>
            </a:r>
            <a:endParaRPr sz="3200" dirty="0"/>
          </a:p>
        </p:txBody>
      </p:sp>
      <p:sp>
        <p:nvSpPr>
          <p:cNvPr id="9" name="Google Shape;1878;p117">
            <a:extLst>
              <a:ext uri="{FF2B5EF4-FFF2-40B4-BE49-F238E27FC236}">
                <a16:creationId xmlns:a16="http://schemas.microsoft.com/office/drawing/2014/main" id="{AF456B40-DEEA-BEE5-D349-55E3D9EE3DF4}"/>
              </a:ext>
            </a:extLst>
          </p:cNvPr>
          <p:cNvSpPr txBox="1">
            <a:spLocks noGrp="1"/>
          </p:cNvSpPr>
          <p:nvPr>
            <p:ph type="body" sz="quarter" idx="14"/>
          </p:nvPr>
        </p:nvSpPr>
        <p:spPr>
          <a:xfrm>
            <a:off x="304800" y="6565686"/>
            <a:ext cx="9143999" cy="262943"/>
          </a:xfrm>
        </p:spPr>
        <p:txBody>
          <a:bodyPr/>
          <a:lstStyle/>
          <a:p>
            <a:pPr marL="0" indent="0">
              <a:buNone/>
            </a:pPr>
            <a:r>
              <a:rPr lang="da-DK" dirty="0">
                <a:solidFill>
                  <a:schemeClr val="tx1"/>
                </a:solidFill>
              </a:rPr>
              <a:t>Jhaveri KL, et al. </a:t>
            </a:r>
            <a:r>
              <a:rPr lang="da-DK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Ann Oncol 2025</a:t>
            </a:r>
            <a:endParaRPr lang="da-DK" dirty="0">
              <a:solidFill>
                <a:schemeClr val="tx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02EF8CB-268A-59A1-D928-0210FA95381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0833" t="29845" r="24167" b="12791"/>
          <a:stretch/>
        </p:blipFill>
        <p:spPr>
          <a:xfrm>
            <a:off x="6324600" y="1676400"/>
            <a:ext cx="5638800" cy="44958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7C6370D-58F9-A34F-22F0-DB3639CAD0E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0000" t="39148" r="23333" b="3579"/>
          <a:stretch/>
        </p:blipFill>
        <p:spPr>
          <a:xfrm>
            <a:off x="228600" y="1788338"/>
            <a:ext cx="6010744" cy="4361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2570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4973DC9-20BD-3E64-7166-5D3CFD0E442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414"/>
          <a:stretch/>
        </p:blipFill>
        <p:spPr>
          <a:xfrm>
            <a:off x="1272007" y="1447800"/>
            <a:ext cx="9647986" cy="4953000"/>
          </a:xfrm>
          <a:prstGeom prst="rect">
            <a:avLst/>
          </a:prstGeom>
        </p:spPr>
      </p:pic>
      <p:sp>
        <p:nvSpPr>
          <p:cNvPr id="7" name="Google Shape;1877;p117">
            <a:extLst>
              <a:ext uri="{FF2B5EF4-FFF2-40B4-BE49-F238E27FC236}">
                <a16:creationId xmlns:a16="http://schemas.microsoft.com/office/drawing/2014/main" id="{C9D0E894-53E3-4F48-33DC-BC676EA7050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063749" y="160842"/>
            <a:ext cx="8064500" cy="62150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</a:pPr>
            <a:br>
              <a:rPr lang="en-US" sz="3200" dirty="0"/>
            </a:br>
            <a:r>
              <a:rPr lang="en-US" sz="3200" dirty="0"/>
              <a:t> EMBER-3 PFS in Subgroups:</a:t>
            </a:r>
            <a:br>
              <a:rPr lang="en-US" sz="3200" dirty="0"/>
            </a:br>
            <a:r>
              <a:rPr lang="en-US" sz="3200" dirty="0" err="1"/>
              <a:t>Imlunestrant</a:t>
            </a:r>
            <a:r>
              <a:rPr lang="en-US" sz="3200" dirty="0"/>
              <a:t> + </a:t>
            </a:r>
            <a:r>
              <a:rPr lang="en-US" sz="3200" dirty="0" err="1"/>
              <a:t>Abema</a:t>
            </a:r>
            <a:r>
              <a:rPr lang="en-US" sz="3200" dirty="0"/>
              <a:t> vs </a:t>
            </a:r>
            <a:r>
              <a:rPr lang="en-US" sz="3200" dirty="0" err="1"/>
              <a:t>Imlunestrant</a:t>
            </a:r>
            <a:endParaRPr sz="3200" dirty="0"/>
          </a:p>
        </p:txBody>
      </p:sp>
      <p:sp>
        <p:nvSpPr>
          <p:cNvPr id="8" name="Google Shape;1878;p117">
            <a:extLst>
              <a:ext uri="{FF2B5EF4-FFF2-40B4-BE49-F238E27FC236}">
                <a16:creationId xmlns:a16="http://schemas.microsoft.com/office/drawing/2014/main" id="{6682A9BF-47D7-3563-D4A8-9969C0B06CEF}"/>
              </a:ext>
            </a:extLst>
          </p:cNvPr>
          <p:cNvSpPr txBox="1">
            <a:spLocks noGrp="1"/>
          </p:cNvSpPr>
          <p:nvPr>
            <p:ph type="body" sz="quarter" idx="14"/>
          </p:nvPr>
        </p:nvSpPr>
        <p:spPr>
          <a:xfrm>
            <a:off x="0" y="6565686"/>
            <a:ext cx="9143999" cy="262943"/>
          </a:xfrm>
        </p:spPr>
        <p:txBody>
          <a:bodyPr/>
          <a:lstStyle/>
          <a:p>
            <a:pPr marL="0" indent="0">
              <a:buNone/>
            </a:pPr>
            <a:r>
              <a:rPr lang="da-DK" dirty="0" err="1">
                <a:solidFill>
                  <a:schemeClr val="tx1"/>
                </a:solidFill>
              </a:rPr>
              <a:t>Jhaveri</a:t>
            </a:r>
            <a:r>
              <a:rPr lang="da-DK" dirty="0">
                <a:solidFill>
                  <a:schemeClr val="tx1"/>
                </a:solidFill>
              </a:rPr>
              <a:t> KL, et al. </a:t>
            </a:r>
            <a:r>
              <a:rPr lang="da-DK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NEJM.  2024.</a:t>
            </a:r>
            <a:endParaRPr lang="da-DK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30500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4BBB4D-5210-DE67-905B-05C233CADB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800" dirty="0"/>
              <a:t>EMBER-3</a:t>
            </a:r>
            <a:br>
              <a:rPr lang="en-US" sz="2800" dirty="0"/>
            </a:br>
            <a:r>
              <a:rPr lang="en-US" sz="2800" dirty="0"/>
              <a:t>Safety and Tolerability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57E908-4394-84F0-B8FA-2E06A634696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3891" b="21613"/>
          <a:stretch>
            <a:fillRect/>
          </a:stretch>
        </p:blipFill>
        <p:spPr>
          <a:xfrm>
            <a:off x="132347" y="1828800"/>
            <a:ext cx="11700650" cy="3733800"/>
          </a:xfrm>
          <a:prstGeom prst="rect">
            <a:avLst/>
          </a:prstGeom>
        </p:spPr>
      </p:pic>
      <p:sp>
        <p:nvSpPr>
          <p:cNvPr id="7" name="Google Shape;1878;p117">
            <a:extLst>
              <a:ext uri="{FF2B5EF4-FFF2-40B4-BE49-F238E27FC236}">
                <a16:creationId xmlns:a16="http://schemas.microsoft.com/office/drawing/2014/main" id="{047837B5-58D8-F184-4D59-AD9EE63FE69E}"/>
              </a:ext>
            </a:extLst>
          </p:cNvPr>
          <p:cNvSpPr txBox="1">
            <a:spLocks noGrp="1"/>
          </p:cNvSpPr>
          <p:nvPr>
            <p:ph type="body" sz="quarter" idx="14"/>
          </p:nvPr>
        </p:nvSpPr>
        <p:spPr>
          <a:xfrm>
            <a:off x="152400" y="6584633"/>
            <a:ext cx="9143999" cy="262943"/>
          </a:xfrm>
        </p:spPr>
        <p:txBody>
          <a:bodyPr/>
          <a:lstStyle/>
          <a:p>
            <a:pPr marL="0" indent="0">
              <a:buNone/>
            </a:pPr>
            <a:r>
              <a:rPr lang="da-DK" dirty="0" err="1">
                <a:solidFill>
                  <a:schemeClr val="tx1"/>
                </a:solidFill>
              </a:rPr>
              <a:t>Jhaveri</a:t>
            </a:r>
            <a:r>
              <a:rPr lang="da-DK" dirty="0">
                <a:solidFill>
                  <a:schemeClr val="tx1"/>
                </a:solidFill>
              </a:rPr>
              <a:t> KL, et al. </a:t>
            </a:r>
            <a:r>
              <a:rPr lang="da-DK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NEJM.  2024.</a:t>
            </a:r>
            <a:endParaRPr lang="da-DK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59038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51D54A-B9C4-EAC4-7999-54FF2BF37A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8E3478-1CB7-DEA1-ACF9-6D5DEB9B52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286" y="34037"/>
            <a:ext cx="10358967" cy="1143000"/>
          </a:xfrm>
        </p:spPr>
        <p:txBody>
          <a:bodyPr/>
          <a:lstStyle/>
          <a:p>
            <a:r>
              <a:rPr lang="en-US" dirty="0"/>
              <a:t>EMBER-3: PFS in All Pts, CDK4/6i Pretreated Pts</a:t>
            </a:r>
          </a:p>
        </p:txBody>
      </p:sp>
      <p:pic>
        <p:nvPicPr>
          <p:cNvPr id="4" name="Picture 3" descr="A graph of cancer patients&#10;&#10;AI-generated content may be incorrect.">
            <a:extLst>
              <a:ext uri="{FF2B5EF4-FFF2-40B4-BE49-F238E27FC236}">
                <a16:creationId xmlns:a16="http://schemas.microsoft.com/office/drawing/2014/main" id="{3D3E4A8C-35F2-38D3-428D-100647603B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74706" y="1030333"/>
            <a:ext cx="11642587" cy="496522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5C55320-6944-A87A-1E58-373EAA685E50}"/>
              </a:ext>
            </a:extLst>
          </p:cNvPr>
          <p:cNvSpPr txBox="1"/>
          <p:nvPr/>
        </p:nvSpPr>
        <p:spPr>
          <a:xfrm>
            <a:off x="0" y="6550223"/>
            <a:ext cx="412972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Manich CS et al. ESMO Breast 2025;Abstract 297O.</a:t>
            </a:r>
          </a:p>
        </p:txBody>
      </p:sp>
    </p:spTree>
    <p:extLst>
      <p:ext uri="{BB962C8B-B14F-4D97-AF65-F5344CB8AC3E}">
        <p14:creationId xmlns:p14="http://schemas.microsoft.com/office/powerpoint/2010/main" val="1096270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4892EA-1868-6F61-54CE-1AE79B157B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A1BBD2-7419-844F-707A-4864DF56FF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0889" y="56764"/>
            <a:ext cx="10710219" cy="1143000"/>
          </a:xfrm>
        </p:spPr>
        <p:txBody>
          <a:bodyPr/>
          <a:lstStyle/>
          <a:p>
            <a:r>
              <a:rPr lang="en-US" dirty="0"/>
              <a:t>EMBER-3: Benefit Across Subgroups in CDK4/6i Pretreated Patients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CA8F6C2-7BEB-2BAE-4DB0-C353C0258064}"/>
              </a:ext>
            </a:extLst>
          </p:cNvPr>
          <p:cNvSpPr txBox="1"/>
          <p:nvPr/>
        </p:nvSpPr>
        <p:spPr>
          <a:xfrm>
            <a:off x="0" y="6550223"/>
            <a:ext cx="412972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Manich CS et al. ESMO Breast 2025;Abstract 297O.</a:t>
            </a:r>
          </a:p>
        </p:txBody>
      </p:sp>
      <p:pic>
        <p:nvPicPr>
          <p:cNvPr id="7" name="Picture 6" descr="A screenshot of a table&#10;&#10;AI-generated content may be incorrect.">
            <a:extLst>
              <a:ext uri="{FF2B5EF4-FFF2-40B4-BE49-F238E27FC236}">
                <a16:creationId xmlns:a16="http://schemas.microsoft.com/office/drawing/2014/main" id="{CDA37172-B4E3-2AB5-91D4-6A7A3740F1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034" y="922049"/>
            <a:ext cx="10898988" cy="5189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899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9B31B3-007E-0837-4C70-074C57398D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74C5B8-2F91-3FCF-EF5B-2292B32101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Phase III EMBER-3: Efficacy by Line of Therapy (ESR1m)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280345A-3429-F7E1-F514-1CA4A20E0B98}"/>
              </a:ext>
            </a:extLst>
          </p:cNvPr>
          <p:cNvSpPr txBox="1"/>
          <p:nvPr/>
        </p:nvSpPr>
        <p:spPr>
          <a:xfrm>
            <a:off x="0" y="6550223"/>
            <a:ext cx="390485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Neven P et al. ESMO Breast 2025;Abstract 306P.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F71A93-7969-D1E2-456A-B6A5FCFF47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799955"/>
            <a:ext cx="6096000" cy="32580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B5B68FA-4340-A3FF-E84C-F3CC34E9AF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096000" y="1799955"/>
            <a:ext cx="6096000" cy="3258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846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F439A0-0A14-9F2E-D255-0DD53AE373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09E1C05F-9E13-7561-5F34-62B4516D8D5E}"/>
              </a:ext>
            </a:extLst>
          </p:cNvPr>
          <p:cNvSpPr/>
          <p:nvPr/>
        </p:nvSpPr>
        <p:spPr bwMode="auto">
          <a:xfrm>
            <a:off x="1347315" y="1080654"/>
            <a:ext cx="9473357" cy="543675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D5B70B-F0B4-BC9E-E2E5-2CC489D406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286" y="0"/>
            <a:ext cx="10358967" cy="1143000"/>
          </a:xfrm>
        </p:spPr>
        <p:txBody>
          <a:bodyPr/>
          <a:lstStyle/>
          <a:p>
            <a:pPr algn="l"/>
            <a:r>
              <a:rPr lang="en-US" dirty="0"/>
              <a:t>Phase III EMBER-3: Exploratory Analysis of Efficacy by Line of Therapy in Advanced Breast Cancer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9F733DB-6639-4DC4-9EA4-5F30F7926FF7}"/>
              </a:ext>
            </a:extLst>
          </p:cNvPr>
          <p:cNvGrpSpPr/>
          <p:nvPr/>
        </p:nvGrpSpPr>
        <p:grpSpPr>
          <a:xfrm>
            <a:off x="1347315" y="1194160"/>
            <a:ext cx="9302445" cy="5180210"/>
            <a:chOff x="1347315" y="1370013"/>
            <a:chExt cx="9302445" cy="518021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64A47FFA-C557-7DFC-E41F-8A773752A624}"/>
                </a:ext>
              </a:extLst>
            </p:cNvPr>
            <p:cNvGrpSpPr/>
            <p:nvPr/>
          </p:nvGrpSpPr>
          <p:grpSpPr>
            <a:xfrm>
              <a:off x="1855315" y="1370013"/>
              <a:ext cx="8794445" cy="5180210"/>
              <a:chOff x="2259998" y="1370013"/>
              <a:chExt cx="7663542" cy="4523016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6DD73F7F-BE92-8AEF-001B-B78C905249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259998" y="1370013"/>
                <a:ext cx="7663542" cy="2302330"/>
              </a:xfrm>
              <a:prstGeom prst="rect">
                <a:avLst/>
              </a:prstGeom>
            </p:spPr>
          </p:pic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6C3AED90-0C40-1E6A-CAA6-F1DDD7CD33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259998" y="3672343"/>
                <a:ext cx="7663542" cy="2220686"/>
              </a:xfrm>
              <a:prstGeom prst="rect">
                <a:avLst/>
              </a:prstGeom>
            </p:spPr>
          </p:pic>
        </p:grp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44D5264-5639-1D3F-D7F5-F808664FAF6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347315" y="1370013"/>
              <a:ext cx="508000" cy="5180210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8A215D11-F6B3-9C53-E231-44F1D14B704C}"/>
              </a:ext>
            </a:extLst>
          </p:cNvPr>
          <p:cNvSpPr txBox="1"/>
          <p:nvPr/>
        </p:nvSpPr>
        <p:spPr>
          <a:xfrm>
            <a:off x="0" y="6550223"/>
            <a:ext cx="390485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Neven P et al. ESMO Breast 2025;Abstract 306P.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11A86EB-0831-A649-F9BB-886459A8F1F4}"/>
              </a:ext>
            </a:extLst>
          </p:cNvPr>
          <p:cNvSpPr/>
          <p:nvPr/>
        </p:nvSpPr>
        <p:spPr bwMode="auto">
          <a:xfrm>
            <a:off x="2026227" y="6265717"/>
            <a:ext cx="1049482" cy="22215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273533E-6D32-F8EF-BEA7-D565D029DCB4}"/>
              </a:ext>
            </a:extLst>
          </p:cNvPr>
          <p:cNvSpPr/>
          <p:nvPr/>
        </p:nvSpPr>
        <p:spPr bwMode="auto">
          <a:xfrm>
            <a:off x="6525440" y="6265717"/>
            <a:ext cx="1049482" cy="22215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43970C6-F69A-DC18-D6C9-C225FCD7A19E}"/>
              </a:ext>
            </a:extLst>
          </p:cNvPr>
          <p:cNvSpPr/>
          <p:nvPr/>
        </p:nvSpPr>
        <p:spPr bwMode="auto">
          <a:xfrm>
            <a:off x="6525440" y="3771900"/>
            <a:ext cx="1049482" cy="10865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26EF780-B911-4701-46C7-059EE8CE8191}"/>
              </a:ext>
            </a:extLst>
          </p:cNvPr>
          <p:cNvSpPr/>
          <p:nvPr/>
        </p:nvSpPr>
        <p:spPr bwMode="auto">
          <a:xfrm>
            <a:off x="1828750" y="3771900"/>
            <a:ext cx="1049482" cy="10865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892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D5EBAA-3108-1274-5C94-4C670CBFB4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B177B4-3AE1-A3FA-0B2F-B522B13348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Phase III EMBER-3: Safety Analyses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689647-450B-7161-2297-0EE144311A2E}"/>
              </a:ext>
            </a:extLst>
          </p:cNvPr>
          <p:cNvSpPr txBox="1"/>
          <p:nvPr/>
        </p:nvSpPr>
        <p:spPr>
          <a:xfrm>
            <a:off x="0" y="6550223"/>
            <a:ext cx="4020203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O'Shaughnessy J et al. ASCO 2025;Abstract 1060. </a:t>
            </a:r>
          </a:p>
        </p:txBody>
      </p:sp>
      <p:pic>
        <p:nvPicPr>
          <p:cNvPr id="3" name="Image 0" descr="preencoded.png">
            <a:extLst>
              <a:ext uri="{FF2B5EF4-FFF2-40B4-BE49-F238E27FC236}">
                <a16:creationId xmlns:a16="http://schemas.microsoft.com/office/drawing/2014/main" id="{4D825B6A-205B-C5B2-671E-344E25AB11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653151" y="1438545"/>
            <a:ext cx="5323116" cy="3980906"/>
          </a:xfrm>
          <a:prstGeom prst="rect">
            <a:avLst/>
          </a:prstGeom>
        </p:spPr>
      </p:pic>
      <p:pic>
        <p:nvPicPr>
          <p:cNvPr id="4" name="Image 0" descr="preencoded.png">
            <a:extLst>
              <a:ext uri="{FF2B5EF4-FFF2-40B4-BE49-F238E27FC236}">
                <a16:creationId xmlns:a16="http://schemas.microsoft.com/office/drawing/2014/main" id="{78793824-78C1-E0DD-7EC3-A421AA6E4F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10243" y="2016577"/>
            <a:ext cx="6270171" cy="2824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683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0000" t="14667" r="44166" b="21333"/>
          <a:stretch/>
        </p:blipFill>
        <p:spPr>
          <a:xfrm>
            <a:off x="2743200" y="1311953"/>
            <a:ext cx="6400800" cy="5128953"/>
          </a:xfrm>
          <a:prstGeom prst="rect">
            <a:avLst/>
          </a:prstGeom>
        </p:spPr>
      </p:pic>
      <p:sp>
        <p:nvSpPr>
          <p:cNvPr id="3" name="Rectangle 3"/>
          <p:cNvSpPr txBox="1">
            <a:spLocks/>
          </p:cNvSpPr>
          <p:nvPr/>
        </p:nvSpPr>
        <p:spPr bwMode="auto">
          <a:xfrm>
            <a:off x="0" y="324071"/>
            <a:ext cx="12192000" cy="6572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algn="ctr" eaLnBrk="0" hangingPunct="0">
              <a:lnSpc>
                <a:spcPct val="93000"/>
              </a:lnSpc>
              <a:buClr>
                <a:srgbClr val="000000"/>
              </a:buClr>
              <a:buSzPct val="100000"/>
              <a:defRPr/>
            </a:pPr>
            <a:br>
              <a:rPr lang="en-US" sz="3100" kern="0" dirty="0">
                <a:solidFill>
                  <a:srgbClr val="000090"/>
                </a:solidFill>
                <a:latin typeface="+mj-lt"/>
                <a:ea typeface="+mj-ea"/>
                <a:cs typeface="+mj-cs"/>
              </a:rPr>
            </a:br>
            <a:r>
              <a:rPr lang="en-US" sz="3600" b="1" i="1" kern="0" dirty="0">
                <a:latin typeface="+mj-lt"/>
                <a:ea typeface="+mj-ea"/>
                <a:cs typeface="+mj-cs"/>
              </a:rPr>
              <a:t>ESR1 </a:t>
            </a:r>
            <a:r>
              <a:rPr lang="en-US" sz="3600" b="1" kern="0" dirty="0">
                <a:latin typeface="+mj-lt"/>
                <a:ea typeface="+mj-ea"/>
                <a:cs typeface="+mj-cs"/>
              </a:rPr>
              <a:t>(Acquired) Mutations: Resistance to AI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228600" y="6424864"/>
            <a:ext cx="6741728" cy="33466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 anchor="b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r>
              <a:rPr lang="en-GB" sz="1200" dirty="0" err="1">
                <a:solidFill>
                  <a:srgbClr val="000000"/>
                </a:solidFill>
                <a:ea typeface="msgothic" charset="0"/>
                <a:cs typeface="msgothic" charset="0"/>
              </a:rPr>
              <a:t>Bardia</a:t>
            </a:r>
            <a:r>
              <a:rPr lang="en-GB" sz="1200" dirty="0">
                <a:solidFill>
                  <a:srgbClr val="000000"/>
                </a:solidFill>
                <a:ea typeface="msgothic" charset="0"/>
                <a:cs typeface="msgothic" charset="0"/>
              </a:rPr>
              <a:t> A, et al. </a:t>
            </a:r>
            <a:r>
              <a:rPr lang="en-GB" sz="1200" i="1" dirty="0">
                <a:solidFill>
                  <a:srgbClr val="000000"/>
                </a:solidFill>
                <a:ea typeface="msgothic" charset="0"/>
                <a:cs typeface="msgothic" charset="0"/>
              </a:rPr>
              <a:t>N Engl J Med</a:t>
            </a:r>
            <a:r>
              <a:rPr lang="en-GB" sz="1200" dirty="0">
                <a:solidFill>
                  <a:srgbClr val="000000"/>
                </a:solidFill>
                <a:ea typeface="msgothic" charset="0"/>
                <a:cs typeface="msgothic" charset="0"/>
              </a:rPr>
              <a:t>. 2018</a:t>
            </a:r>
          </a:p>
        </p:txBody>
      </p:sp>
    </p:spTree>
    <p:extLst>
      <p:ext uri="{BB962C8B-B14F-4D97-AF65-F5344CB8AC3E}">
        <p14:creationId xmlns:p14="http://schemas.microsoft.com/office/powerpoint/2010/main" val="33102875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B00FAF-039E-5223-3829-6E1709FD3A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7E30E7-7DB2-0494-2E94-84B65990FE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286" y="0"/>
            <a:ext cx="10358967" cy="1143000"/>
          </a:xfrm>
        </p:spPr>
        <p:txBody>
          <a:bodyPr/>
          <a:lstStyle/>
          <a:p>
            <a:r>
              <a:rPr lang="en-US" dirty="0"/>
              <a:t>Phase III EMBER-3 (Safety Analysis): Diarrhea Summary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6E5574E-3F73-05C1-AE6A-17A1B645EF00}"/>
              </a:ext>
            </a:extLst>
          </p:cNvPr>
          <p:cNvSpPr txBox="1"/>
          <p:nvPr/>
        </p:nvSpPr>
        <p:spPr>
          <a:xfrm>
            <a:off x="0" y="6550223"/>
            <a:ext cx="4020203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O'Shaughnessy J et al. ASCO 2025;Abstract 1060. </a:t>
            </a:r>
          </a:p>
        </p:txBody>
      </p:sp>
      <p:pic>
        <p:nvPicPr>
          <p:cNvPr id="6" name="Image 0" descr="preencoded.png">
            <a:extLst>
              <a:ext uri="{FF2B5EF4-FFF2-40B4-BE49-F238E27FC236}">
                <a16:creationId xmlns:a16="http://schemas.microsoft.com/office/drawing/2014/main" id="{012A268B-04B1-D5F0-F5A0-E7B6EE753F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70683" y="990600"/>
            <a:ext cx="10842171" cy="5095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321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92CD42-2D7A-7DAD-32F3-8EC0FBD71C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7A797D-5DCD-1AE5-1826-F8F55BA7A3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286" y="15503"/>
            <a:ext cx="10358967" cy="975097"/>
          </a:xfrm>
        </p:spPr>
        <p:txBody>
          <a:bodyPr/>
          <a:lstStyle/>
          <a:p>
            <a:r>
              <a:rPr lang="en-US" dirty="0"/>
              <a:t>Phase III EMBER-3 (Safety Analysis): TEAEs of Interest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8FC0574-1C6C-C608-E155-A0A2F50ECFA7}"/>
              </a:ext>
            </a:extLst>
          </p:cNvPr>
          <p:cNvSpPr txBox="1"/>
          <p:nvPr/>
        </p:nvSpPr>
        <p:spPr>
          <a:xfrm>
            <a:off x="0" y="6550223"/>
            <a:ext cx="4020203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O'Shaughnessy J et al. ASCO 2025;Abstract 1060. </a:t>
            </a:r>
          </a:p>
        </p:txBody>
      </p:sp>
      <p:pic>
        <p:nvPicPr>
          <p:cNvPr id="3" name="Image 0" descr="preencoded.png">
            <a:extLst>
              <a:ext uri="{FF2B5EF4-FFF2-40B4-BE49-F238E27FC236}">
                <a16:creationId xmlns:a16="http://schemas.microsoft.com/office/drawing/2014/main" id="{E6AE0E06-2047-1E0A-7643-6DFB828AFC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20748" y="862446"/>
            <a:ext cx="10228698" cy="540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235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A212BE-4AB3-B2CC-EACD-CA2BDEAAEE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B01F770-D362-5C85-66D4-F115AAFD0AC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8600" y="5996357"/>
            <a:ext cx="10134600" cy="693983"/>
          </a:xfrm>
        </p:spPr>
        <p:txBody>
          <a:bodyPr>
            <a:normAutofit/>
          </a:bodyPr>
          <a:lstStyle/>
          <a:p>
            <a:r>
              <a:rPr lang="en-US" baseline="30000" dirty="0"/>
              <a:t>a </a:t>
            </a:r>
            <a:r>
              <a:rPr lang="en-US" i="1" dirty="0"/>
              <a:t>ESR1</a:t>
            </a:r>
            <a:r>
              <a:rPr lang="en-US" dirty="0"/>
              <a:t>mut status was assessed in pretreatment ctDNA. </a:t>
            </a:r>
            <a:r>
              <a:rPr lang="en-US" baseline="30000" dirty="0"/>
              <a:t>b </a:t>
            </a:r>
            <a:r>
              <a:rPr lang="en-US" dirty="0"/>
              <a:t>Disease progression during or within ≤12 months from the end of adjuvant therapy was counted as a line of therapy in ABC/MBC. </a:t>
            </a:r>
            <a:r>
              <a:rPr lang="en-US" baseline="30000" dirty="0"/>
              <a:t>c </a:t>
            </a:r>
            <a:r>
              <a:rPr lang="en-US" dirty="0"/>
              <a:t>One additional patient in the vepdegestrant group and 3 additional patients in the fulvestrant group received 3 prior lines of therapy. </a:t>
            </a:r>
            <a:r>
              <a:rPr lang="en-US" baseline="30000" dirty="0"/>
              <a:t>d </a:t>
            </a:r>
            <a:r>
              <a:rPr lang="en-US" dirty="0"/>
              <a:t>Other CDK4/6i included birociclib, dalpiciclib, and lerociclib.</a:t>
            </a:r>
          </a:p>
          <a:p>
            <a:endParaRPr lang="en-US" dirty="0"/>
          </a:p>
          <a:p>
            <a:r>
              <a:rPr lang="en-US" dirty="0"/>
              <a:t>Hamilton EP, et al. ASCO 2025. Abstract LBA1000.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1C126BC-5C0C-971B-9660-8017D7C1FA46}"/>
              </a:ext>
            </a:extLst>
          </p:cNvPr>
          <p:cNvGrpSpPr/>
          <p:nvPr/>
        </p:nvGrpSpPr>
        <p:grpSpPr>
          <a:xfrm>
            <a:off x="914400" y="2667748"/>
            <a:ext cx="10728335" cy="2449655"/>
            <a:chOff x="1585110" y="2303860"/>
            <a:chExt cx="9082890" cy="2073942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06002FC-BE01-0EB1-4145-EED867B376DC}"/>
                </a:ext>
              </a:extLst>
            </p:cNvPr>
            <p:cNvSpPr/>
            <p:nvPr/>
          </p:nvSpPr>
          <p:spPr>
            <a:xfrm>
              <a:off x="7931368" y="2303860"/>
              <a:ext cx="2736632" cy="141548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lIns="34290" rIns="34290" rtlCol="0" anchor="ctr"/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500" b="1" dirty="0">
                  <a:solidFill>
                    <a:srgbClr val="FFFFFF"/>
                  </a:solidFill>
                  <a:latin typeface="Franklin Gothic Book" panose="020B0503020102020204"/>
                </a:rPr>
                <a:t>Primary endpoint:</a:t>
              </a:r>
              <a:r>
                <a:rPr lang="en-US" sz="1500" dirty="0">
                  <a:solidFill>
                    <a:srgbClr val="FFFFFF"/>
                  </a:solidFill>
                  <a:latin typeface="Franklin Gothic Book" panose="020B0503020102020204"/>
                </a:rPr>
                <a:t> PFS by BICR in ITT and </a:t>
              </a:r>
              <a:r>
                <a:rPr lang="en-US" sz="1500" i="1" dirty="0">
                  <a:solidFill>
                    <a:srgbClr val="FFFFFF"/>
                  </a:solidFill>
                  <a:latin typeface="Franklin Gothic Book" panose="020B0503020102020204"/>
                </a:rPr>
                <a:t>ESR1</a:t>
              </a:r>
              <a:r>
                <a:rPr lang="en-US" sz="1500" dirty="0">
                  <a:solidFill>
                    <a:srgbClr val="FFFFFF"/>
                  </a:solidFill>
                  <a:latin typeface="Franklin Gothic Book" panose="020B0503020102020204"/>
                </a:rPr>
                <a:t>mut population</a:t>
              </a:r>
              <a:br>
                <a:rPr lang="en-US" sz="1500" dirty="0">
                  <a:solidFill>
                    <a:srgbClr val="FFFFFF"/>
                  </a:solidFill>
                  <a:latin typeface="Franklin Gothic Book" panose="020B0503020102020204"/>
                </a:rPr>
              </a:br>
              <a:r>
                <a:rPr lang="en-US" sz="1500" b="1" dirty="0">
                  <a:solidFill>
                    <a:srgbClr val="FFFFFF"/>
                  </a:solidFill>
                  <a:latin typeface="Franklin Gothic Book" panose="020B0503020102020204"/>
                </a:rPr>
                <a:t>Secondary endpoints: </a:t>
              </a:r>
              <a:r>
                <a:rPr lang="en-US" sz="1500" dirty="0">
                  <a:solidFill>
                    <a:srgbClr val="FFFFFF"/>
                  </a:solidFill>
                  <a:latin typeface="Franklin Gothic Book" panose="020B0503020102020204"/>
                </a:rPr>
                <a:t>OS, CBR and ORR by BICR, AEs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24707E4-6D8D-E5A3-0FEA-8ECE0A7DF20B}"/>
                </a:ext>
              </a:extLst>
            </p:cNvPr>
            <p:cNvSpPr txBox="1"/>
            <p:nvPr/>
          </p:nvSpPr>
          <p:spPr>
            <a:xfrm>
              <a:off x="1605482" y="3908773"/>
              <a:ext cx="3748088" cy="4690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500" i="1" dirty="0">
                  <a:solidFill>
                    <a:srgbClr val="404040"/>
                  </a:solidFill>
                  <a:latin typeface="Franklin Gothic Book" panose="020B0503020102020204"/>
                  <a:ea typeface="+mn-ea"/>
                  <a:cs typeface="+mn-cs"/>
                </a:rPr>
                <a:t>Stratification factors: </a:t>
              </a:r>
              <a:r>
                <a:rPr lang="en-US" sz="1500" dirty="0">
                  <a:solidFill>
                    <a:srgbClr val="404040"/>
                  </a:solidFill>
                  <a:latin typeface="Franklin Gothic Book" panose="020B0503020102020204"/>
                  <a:ea typeface="+mn-ea"/>
                  <a:cs typeface="+mn-cs"/>
                </a:rPr>
                <a:t>ESR1 </a:t>
              </a:r>
              <a:r>
                <a:rPr lang="en-US" sz="1500" i="1" dirty="0">
                  <a:solidFill>
                    <a:srgbClr val="404040"/>
                  </a:solidFill>
                  <a:latin typeface="Franklin Gothic Book" panose="020B0503020102020204"/>
                  <a:ea typeface="+mn-ea"/>
                  <a:cs typeface="+mn-cs"/>
                </a:rPr>
                <a:t>mutation assessed by ctDNA, visceral disease</a:t>
              </a: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91BB3225-CBDB-1C18-637A-02E95ED27168}"/>
                </a:ext>
              </a:extLst>
            </p:cNvPr>
            <p:cNvGrpSpPr/>
            <p:nvPr/>
          </p:nvGrpSpPr>
          <p:grpSpPr>
            <a:xfrm>
              <a:off x="4699938" y="2337539"/>
              <a:ext cx="2955593" cy="1260360"/>
              <a:chOff x="771722" y="3327824"/>
              <a:chExt cx="3940791" cy="1680480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6FE159A0-D401-2558-8EAB-D92E13ED63E0}"/>
                  </a:ext>
                </a:extLst>
              </p:cNvPr>
              <p:cNvSpPr/>
              <p:nvPr/>
            </p:nvSpPr>
            <p:spPr>
              <a:xfrm>
                <a:off x="1562899" y="3327824"/>
                <a:ext cx="3149614" cy="723091"/>
              </a:xfrm>
              <a:prstGeom prst="rect">
                <a:avLst/>
              </a:prstGeom>
              <a:solidFill>
                <a:srgbClr val="4871C8"/>
              </a:solidFill>
              <a:ln>
                <a:noFill/>
              </a:ln>
            </p:spPr>
            <p:style>
              <a:lnRef idx="2">
                <a:schemeClr val="accent4">
                  <a:shade val="15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lIns="34290" rIns="34290" rtlCol="0" anchor="ctr"/>
              <a:lstStyle/>
              <a:p>
                <a:pPr algn="ctr" defTabSz="6858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500" b="1" u="sng" dirty="0">
                    <a:solidFill>
                      <a:srgbClr val="FFFFFF"/>
                    </a:solidFill>
                    <a:latin typeface="Franklin Gothic Book" panose="020B0503020102020204"/>
                    <a:cs typeface="Arial" panose="020B0604020202020204" pitchFamily="34" charset="0"/>
                    <a:sym typeface="Arial"/>
                  </a:rPr>
                  <a:t>Vepdegestrant (n=313)</a:t>
                </a:r>
              </a:p>
              <a:p>
                <a:pPr algn="ctr" defTabSz="6858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500" b="1" dirty="0">
                    <a:solidFill>
                      <a:srgbClr val="FFFFFF"/>
                    </a:solidFill>
                    <a:latin typeface="Franklin Gothic Book" panose="020B0503020102020204"/>
                    <a:cs typeface="Arial" panose="020B0604020202020204" pitchFamily="34" charset="0"/>
                    <a:sym typeface="Arial"/>
                  </a:rPr>
                  <a:t>200 mg PO qd</a:t>
                </a:r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E2E1472B-627A-D645-60F1-C5280EAA42AC}"/>
                  </a:ext>
                </a:extLst>
              </p:cNvPr>
              <p:cNvSpPr/>
              <p:nvPr/>
            </p:nvSpPr>
            <p:spPr>
              <a:xfrm>
                <a:off x="1565642" y="4285213"/>
                <a:ext cx="3146871" cy="723091"/>
              </a:xfrm>
              <a:prstGeom prst="rect">
                <a:avLst/>
              </a:prstGeom>
              <a:solidFill>
                <a:srgbClr val="7C7C7C"/>
              </a:solidFill>
              <a:ln>
                <a:noFill/>
              </a:ln>
            </p:spPr>
            <p:style>
              <a:lnRef idx="2">
                <a:schemeClr val="accent3">
                  <a:shade val="15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lIns="34290" rIns="34290" rtlCol="0" anchor="ctr"/>
              <a:lstStyle/>
              <a:p>
                <a:pPr algn="ctr" defTabSz="6858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500" b="1" u="sng" dirty="0">
                    <a:solidFill>
                      <a:srgbClr val="FFFFFF"/>
                    </a:solidFill>
                    <a:latin typeface="Franklin Gothic Book" panose="020B0503020102020204"/>
                  </a:rPr>
                  <a:t>Fulvestrant (n=311)</a:t>
                </a:r>
              </a:p>
              <a:p>
                <a:pPr algn="ctr" defTabSz="6858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500" dirty="0">
                    <a:solidFill>
                      <a:srgbClr val="FFFFFF"/>
                    </a:solidFill>
                    <a:latin typeface="Franklin Gothic Book" panose="020B0503020102020204"/>
                  </a:rPr>
                  <a:t>500 mg IM on D1, D15 of C1; </a:t>
                </a:r>
                <a:br>
                  <a:rPr lang="en-US" sz="1500" dirty="0">
                    <a:solidFill>
                      <a:srgbClr val="FFFFFF"/>
                    </a:solidFill>
                    <a:latin typeface="Franklin Gothic Book" panose="020B0503020102020204"/>
                  </a:rPr>
                </a:br>
                <a:r>
                  <a:rPr lang="en-US" sz="1500" dirty="0">
                    <a:solidFill>
                      <a:srgbClr val="FFFFFF"/>
                    </a:solidFill>
                    <a:latin typeface="Franklin Gothic Book" panose="020B0503020102020204"/>
                  </a:rPr>
                  <a:t>D1 of C2+</a:t>
                </a:r>
              </a:p>
            </p:txBody>
          </p:sp>
          <p:cxnSp>
            <p:nvCxnSpPr>
              <p:cNvPr id="11" name="Straight Arrow Connector 10">
                <a:extLst>
                  <a:ext uri="{FF2B5EF4-FFF2-40B4-BE49-F238E27FC236}">
                    <a16:creationId xmlns:a16="http://schemas.microsoft.com/office/drawing/2014/main" id="{9BE7B528-179D-DD02-A9F0-82184C15E15F}"/>
                  </a:ext>
                </a:extLst>
              </p:cNvPr>
              <p:cNvCxnSpPr>
                <a:cxnSpLocks/>
                <a:stCxn id="13" idx="6"/>
                <a:endCxn id="10" idx="1"/>
              </p:cNvCxnSpPr>
              <p:nvPr/>
            </p:nvCxnSpPr>
            <p:spPr>
              <a:xfrm>
                <a:off x="1320575" y="4182059"/>
                <a:ext cx="245067" cy="464700"/>
              </a:xfrm>
              <a:prstGeom prst="straightConnector1">
                <a:avLst/>
              </a:prstGeom>
              <a:ln>
                <a:solidFill>
                  <a:srgbClr val="7C7C7C"/>
                </a:solidFill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2" name="Straight Arrow Connector 11">
                <a:extLst>
                  <a:ext uri="{FF2B5EF4-FFF2-40B4-BE49-F238E27FC236}">
                    <a16:creationId xmlns:a16="http://schemas.microsoft.com/office/drawing/2014/main" id="{102BA7AD-E1B0-3A03-C43B-8C93E2732EFC}"/>
                  </a:ext>
                </a:extLst>
              </p:cNvPr>
              <p:cNvCxnSpPr>
                <a:cxnSpLocks/>
                <a:stCxn id="13" idx="6"/>
                <a:endCxn id="9" idx="1"/>
              </p:cNvCxnSpPr>
              <p:nvPr/>
            </p:nvCxnSpPr>
            <p:spPr>
              <a:xfrm flipV="1">
                <a:off x="1320575" y="3689370"/>
                <a:ext cx="242324" cy="492689"/>
              </a:xfrm>
              <a:prstGeom prst="straightConnector1">
                <a:avLst/>
              </a:prstGeom>
              <a:ln>
                <a:solidFill>
                  <a:srgbClr val="4871C8"/>
                </a:solidFill>
                <a:tailEnd type="triangle"/>
              </a:ln>
            </p:spPr>
            <p:style>
              <a:lnRef idx="3">
                <a:schemeClr val="accent6"/>
              </a:lnRef>
              <a:fillRef idx="0">
                <a:schemeClr val="accent6"/>
              </a:fillRef>
              <a:effectRef idx="2">
                <a:schemeClr val="accent6"/>
              </a:effectRef>
              <a:fontRef idx="minor">
                <a:schemeClr val="tx1"/>
              </a:fontRef>
            </p:style>
          </p:cxnSp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D228FA2D-8C09-8513-210D-D301AD87AE51}"/>
                  </a:ext>
                </a:extLst>
              </p:cNvPr>
              <p:cNvSpPr/>
              <p:nvPr/>
            </p:nvSpPr>
            <p:spPr>
              <a:xfrm>
                <a:off x="771722" y="3903077"/>
                <a:ext cx="548853" cy="557964"/>
              </a:xfrm>
              <a:prstGeom prst="ellipse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0574" rIns="20574" rtlCol="0" anchor="ctr"/>
              <a:lstStyle/>
              <a:p>
                <a:pPr algn="ctr" defTabSz="6858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500" dirty="0">
                    <a:solidFill>
                      <a:srgbClr val="FFFFFF"/>
                    </a:solidFill>
                    <a:latin typeface="Franklin Gothic Book" panose="020B0503020102020204"/>
                  </a:rPr>
                  <a:t>R</a:t>
                </a:r>
              </a:p>
              <a:p>
                <a:pPr algn="ctr" defTabSz="6858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500" dirty="0">
                    <a:solidFill>
                      <a:srgbClr val="FFFFFF"/>
                    </a:solidFill>
                    <a:latin typeface="Franklin Gothic Book" panose="020B0503020102020204"/>
                  </a:rPr>
                  <a:t>1:1</a:t>
                </a:r>
                <a:endParaRPr lang="en-US" sz="1500" baseline="30000" dirty="0">
                  <a:solidFill>
                    <a:srgbClr val="FFFFFF"/>
                  </a:solidFill>
                  <a:latin typeface="Franklin Gothic Book" panose="020B0503020102020204"/>
                </a:endParaRPr>
              </a:p>
            </p:txBody>
          </p:sp>
        </p:grp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A4800BBA-D781-73FC-D8C5-7EBFEE1218DC}"/>
                </a:ext>
              </a:extLst>
            </p:cNvPr>
            <p:cNvSpPr txBox="1"/>
            <p:nvPr/>
          </p:nvSpPr>
          <p:spPr>
            <a:xfrm>
              <a:off x="1585110" y="2483941"/>
              <a:ext cx="3112770" cy="1055315"/>
            </a:xfrm>
            <a:prstGeom prst="roundRect">
              <a:avLst>
                <a:gd name="adj" fmla="val 0"/>
              </a:avLst>
            </a:prstGeom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lIns="34290" rIns="34290" rtlCol="0" anchor="ctr">
              <a:spAutoFit/>
            </a:bodyPr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500" dirty="0">
                  <a:solidFill>
                    <a:srgbClr val="404040"/>
                  </a:solidFill>
                  <a:latin typeface="Franklin Gothic Book" panose="020B0503020102020204"/>
                </a:rPr>
                <a:t>ER+, HER2– ABC or MBC:</a:t>
              </a:r>
            </a:p>
            <a:p>
              <a:pPr marL="557213" lvl="1" indent="-214313" defTabSz="685800" fontAlgn="auto">
                <a:spcBef>
                  <a:spcPts val="0"/>
                </a:spcBef>
                <a:spcAft>
                  <a:spcPts val="0"/>
                </a:spcAft>
                <a:buClr>
                  <a:srgbClr val="0191B6"/>
                </a:buClr>
                <a:buFont typeface="Franklin Gothic Book" panose="020B0503020102020204" pitchFamily="34" charset="0"/>
                <a:buChar char="–"/>
                <a:defRPr/>
              </a:pPr>
              <a:r>
                <a:rPr lang="en-US" sz="1500" dirty="0">
                  <a:solidFill>
                    <a:srgbClr val="404040"/>
                  </a:solidFill>
                  <a:latin typeface="Franklin Gothic Book" panose="020B0503020102020204"/>
                </a:rPr>
                <a:t>1 prior line of CDK4/6i + ET and ≤1 additional ET</a:t>
              </a:r>
            </a:p>
            <a:p>
              <a:pPr marL="557213" lvl="1" indent="-214313" defTabSz="685800" fontAlgn="auto">
                <a:spcBef>
                  <a:spcPts val="0"/>
                </a:spcBef>
                <a:spcAft>
                  <a:spcPts val="0"/>
                </a:spcAft>
                <a:buClr>
                  <a:srgbClr val="0191B6"/>
                </a:buClr>
                <a:buFont typeface="Franklin Gothic Book" panose="020B0503020102020204" pitchFamily="34" charset="0"/>
                <a:buChar char="–"/>
                <a:defRPr/>
              </a:pPr>
              <a:r>
                <a:rPr lang="en-US" sz="1500" dirty="0">
                  <a:solidFill>
                    <a:srgbClr val="404040"/>
                  </a:solidFill>
                  <a:latin typeface="Franklin Gothic Book" panose="020B0503020102020204"/>
                </a:rPr>
                <a:t>Most recent ET for ≥6 months</a:t>
              </a:r>
            </a:p>
            <a:p>
              <a:pPr marL="557213" lvl="1" indent="-214313" defTabSz="685800" fontAlgn="auto">
                <a:spcBef>
                  <a:spcPts val="0"/>
                </a:spcBef>
                <a:spcAft>
                  <a:spcPts val="0"/>
                </a:spcAft>
                <a:buClr>
                  <a:srgbClr val="0191B6"/>
                </a:buClr>
                <a:buFont typeface="Franklin Gothic Book" panose="020B0503020102020204" pitchFamily="34" charset="0"/>
                <a:buChar char="–"/>
                <a:defRPr/>
              </a:pPr>
              <a:r>
                <a:rPr lang="en-US" sz="1500" dirty="0">
                  <a:solidFill>
                    <a:srgbClr val="404040"/>
                  </a:solidFill>
                  <a:latin typeface="Franklin Gothic Book" panose="020B0503020102020204"/>
                </a:rPr>
                <a:t>No prior Chemo </a:t>
              </a:r>
            </a:p>
          </p:txBody>
        </p:sp>
      </p:grpSp>
      <p:sp>
        <p:nvSpPr>
          <p:cNvPr id="16" name="Slide Number Placeholder 3">
            <a:extLst>
              <a:ext uri="{FF2B5EF4-FFF2-40B4-BE49-F238E27FC236}">
                <a16:creationId xmlns:a16="http://schemas.microsoft.com/office/drawing/2014/main" id="{65B4F1E9-DCB8-63BA-CAD6-C09FE481EF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5726907"/>
            <a:ext cx="2057400" cy="273844"/>
          </a:xfrm>
        </p:spPr>
        <p:txBody>
          <a:bodyPr/>
          <a:lstStyle/>
          <a:p>
            <a:fld id="{1904728E-9179-7340-B99F-8A5623059787}" type="slidenum">
              <a:rPr lang="en-US" sz="900">
                <a:solidFill>
                  <a:schemeClr val="accent6"/>
                </a:solidFill>
              </a:rPr>
              <a:pPr/>
              <a:t>22</a:t>
            </a:fld>
            <a:endParaRPr lang="en-US" sz="900" dirty="0">
              <a:solidFill>
                <a:schemeClr val="accent6"/>
              </a:solidFill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D6C04958-0899-9185-1BC5-D9EA3E5958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3987" y="140963"/>
            <a:ext cx="8453534" cy="914401"/>
          </a:xfrm>
        </p:spPr>
        <p:txBody>
          <a:bodyPr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VERITAC-2:</a:t>
            </a:r>
            <a:br>
              <a:rPr lang="en-US" sz="3200" b="1" dirty="0">
                <a:solidFill>
                  <a:schemeClr val="bg1"/>
                </a:solidFill>
              </a:rPr>
            </a:br>
            <a:r>
              <a:rPr lang="en-US" sz="3200" b="1" dirty="0" err="1">
                <a:solidFill>
                  <a:schemeClr val="bg1"/>
                </a:solidFill>
              </a:rPr>
              <a:t>Vepdegestrant</a:t>
            </a:r>
            <a:r>
              <a:rPr lang="en-US" sz="3200" b="1" dirty="0">
                <a:solidFill>
                  <a:schemeClr val="bg1"/>
                </a:solidFill>
              </a:rPr>
              <a:t> (ARV-471) Vs ET </a:t>
            </a:r>
            <a:br>
              <a:rPr lang="en-US" sz="3200" dirty="0">
                <a:solidFill>
                  <a:schemeClr val="bg1"/>
                </a:solidFill>
              </a:rPr>
            </a:b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92075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3F83EB-0E72-F884-735B-ECE8F7BB42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F8E3884-886E-0767-B781-27C689B89F5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dirty="0"/>
              <a:t>Hamilton EP, et al. ASCO 2025. Abstract LBA1000.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B9774EE-456D-AE46-6A88-B67B90AD3D80}"/>
              </a:ext>
            </a:extLst>
          </p:cNvPr>
          <p:cNvSpPr txBox="1"/>
          <p:nvPr/>
        </p:nvSpPr>
        <p:spPr>
          <a:xfrm>
            <a:off x="6913307" y="1331065"/>
            <a:ext cx="2991255" cy="2539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rgbClr val="0191B6"/>
                </a:solidFill>
                <a:latin typeface="Franklin Gothic Book" panose="020B0503020102020204"/>
                <a:ea typeface="+mn-ea"/>
                <a:cs typeface="+mn-cs"/>
              </a:rPr>
              <a:t>All Patients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EA183ED-25E9-7C41-51FA-E8BC0196657A}"/>
              </a:ext>
            </a:extLst>
          </p:cNvPr>
          <p:cNvSpPr txBox="1"/>
          <p:nvPr/>
        </p:nvSpPr>
        <p:spPr>
          <a:xfrm>
            <a:off x="1981198" y="1347892"/>
            <a:ext cx="2991255" cy="2539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rgbClr val="0191B6"/>
                </a:solidFill>
                <a:latin typeface="Franklin Gothic Book" panose="020B0503020102020204"/>
                <a:ea typeface="+mn-ea"/>
                <a:cs typeface="+mn-cs"/>
              </a:rPr>
              <a:t>Patients With </a:t>
            </a:r>
            <a:r>
              <a:rPr lang="en-US" sz="1200" b="1" i="1" dirty="0">
                <a:solidFill>
                  <a:srgbClr val="0191B6"/>
                </a:solidFill>
                <a:latin typeface="Franklin Gothic Book" panose="020B0503020102020204"/>
                <a:ea typeface="+mn-ea"/>
                <a:cs typeface="+mn-cs"/>
              </a:rPr>
              <a:t>ESR1</a:t>
            </a:r>
            <a:r>
              <a:rPr lang="en-US" sz="1200" b="1" dirty="0">
                <a:solidFill>
                  <a:srgbClr val="0191B6"/>
                </a:solidFill>
                <a:latin typeface="Franklin Gothic Book" panose="020B0503020102020204"/>
                <a:ea typeface="+mn-ea"/>
                <a:cs typeface="+mn-cs"/>
              </a:rPr>
              <a:t>mut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30D49DD-DF83-AA60-5662-EF6CCDDC824A}"/>
              </a:ext>
            </a:extLst>
          </p:cNvPr>
          <p:cNvSpPr/>
          <p:nvPr/>
        </p:nvSpPr>
        <p:spPr>
          <a:xfrm>
            <a:off x="4497954" y="2192445"/>
            <a:ext cx="1691142" cy="9665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endParaRPr lang="en-US" sz="1200" kern="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graphicFrame>
        <p:nvGraphicFramePr>
          <p:cNvPr id="24" name="Content Placeholder 5">
            <a:extLst>
              <a:ext uri="{FF2B5EF4-FFF2-40B4-BE49-F238E27FC236}">
                <a16:creationId xmlns:a16="http://schemas.microsoft.com/office/drawing/2014/main" id="{2105F76F-3DB9-54F4-9453-947A010B0DA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64039621"/>
              </p:ext>
            </p:extLst>
          </p:nvPr>
        </p:nvGraphicFramePr>
        <p:xfrm>
          <a:off x="1733987" y="5204364"/>
          <a:ext cx="4079105" cy="1110996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1740350">
                  <a:extLst>
                    <a:ext uri="{9D8B030D-6E8A-4147-A177-3AD203B41FA5}">
                      <a16:colId xmlns:a16="http://schemas.microsoft.com/office/drawing/2014/main" val="2797482651"/>
                    </a:ext>
                  </a:extLst>
                </a:gridCol>
                <a:gridCol w="1106404">
                  <a:extLst>
                    <a:ext uri="{9D8B030D-6E8A-4147-A177-3AD203B41FA5}">
                      <a16:colId xmlns:a16="http://schemas.microsoft.com/office/drawing/2014/main" val="514890373"/>
                    </a:ext>
                  </a:extLst>
                </a:gridCol>
                <a:gridCol w="1232351">
                  <a:extLst>
                    <a:ext uri="{9D8B030D-6E8A-4147-A177-3AD203B41FA5}">
                      <a16:colId xmlns:a16="http://schemas.microsoft.com/office/drawing/2014/main" val="3852432865"/>
                    </a:ext>
                  </a:extLst>
                </a:gridCol>
              </a:tblGrid>
              <a:tr h="301752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1100" dirty="0">
                          <a:latin typeface="+mn-lt"/>
                          <a:cs typeface="Arial" panose="020B0604020202020204" pitchFamily="34" charset="0"/>
                        </a:rPr>
                        <a:t>PFS by BICR in </a:t>
                      </a:r>
                      <a:r>
                        <a:rPr lang="en-US" sz="1100" i="1" dirty="0">
                          <a:latin typeface="+mn-lt"/>
                          <a:cs typeface="Arial" panose="020B0604020202020204" pitchFamily="34" charset="0"/>
                        </a:rPr>
                        <a:t>ESR1</a:t>
                      </a:r>
                      <a:r>
                        <a:rPr lang="en-US" sz="1100" dirty="0">
                          <a:latin typeface="+mn-lt"/>
                          <a:cs typeface="Arial" panose="020B0604020202020204" pitchFamily="34" charset="0"/>
                        </a:rPr>
                        <a:t>mut</a:t>
                      </a:r>
                    </a:p>
                  </a:txBody>
                  <a:tcPr marL="20574" marR="20574" marT="6858" marB="6858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100" dirty="0"/>
                        <a:t>Vepdegestrant</a:t>
                      </a:r>
                      <a:br>
                        <a:rPr lang="en-US" sz="1100" dirty="0"/>
                      </a:br>
                      <a:r>
                        <a:rPr lang="en-US" sz="1100" dirty="0"/>
                        <a:t>(n=136)</a:t>
                      </a:r>
                      <a:endParaRPr lang="en-US" sz="11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20574" marR="20574" marT="6858" marB="6858" anchor="ctr">
                    <a:solidFill>
                      <a:srgbClr val="4871C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100" dirty="0"/>
                        <a:t>Fulvestrant</a:t>
                      </a:r>
                      <a:br>
                        <a:rPr lang="en-US" sz="1100" dirty="0"/>
                      </a:br>
                      <a:r>
                        <a:rPr lang="en-US" sz="1100" dirty="0"/>
                        <a:t>(n=134)</a:t>
                      </a:r>
                      <a:endParaRPr lang="en-US" sz="11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20574" marR="20574" marT="6858" marB="6858" anchor="ctr">
                    <a:solidFill>
                      <a:srgbClr val="7C7C7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5112532"/>
                  </a:ext>
                </a:extLst>
              </a:tr>
              <a:tr h="157734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1100" b="0" dirty="0"/>
                        <a:t>Median follow-up, mo</a:t>
                      </a:r>
                      <a:endParaRPr lang="en-US" sz="1100" b="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20574" marR="20574" marT="6858" marB="6858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100" dirty="0">
                          <a:solidFill>
                            <a:srgbClr val="092315"/>
                          </a:solidFill>
                          <a:effectLst/>
                        </a:rPr>
                        <a:t>7.4</a:t>
                      </a:r>
                      <a:endParaRPr lang="en-US" sz="1100" dirty="0">
                        <a:solidFill>
                          <a:srgbClr val="092315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20574" marR="20574" marT="6858" marB="6858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100" dirty="0">
                          <a:solidFill>
                            <a:srgbClr val="092315"/>
                          </a:solidFill>
                          <a:effectLst/>
                        </a:rPr>
                        <a:t>6.0</a:t>
                      </a:r>
                      <a:endParaRPr lang="en-US" sz="1100" dirty="0">
                        <a:solidFill>
                          <a:srgbClr val="092315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20574" marR="20574" marT="6858" marB="6858" anchor="ctr"/>
                </a:tc>
                <a:extLst>
                  <a:ext uri="{0D108BD9-81ED-4DB2-BD59-A6C34878D82A}">
                    <a16:rowId xmlns:a16="http://schemas.microsoft.com/office/drawing/2014/main" val="3731418469"/>
                  </a:ext>
                </a:extLst>
              </a:tr>
              <a:tr h="15773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kern="1200" dirty="0">
                          <a:solidFill>
                            <a:schemeClr val="dk1"/>
                          </a:solidFill>
                          <a:effectLst/>
                        </a:rPr>
                        <a:t>Events, n (%)</a:t>
                      </a:r>
                      <a:endParaRPr lang="en-US" sz="1100" b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0574" marR="20574" marT="6858" marB="6858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100" dirty="0"/>
                        <a:t>79 (58)</a:t>
                      </a:r>
                      <a:endParaRPr lang="en-US" sz="11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20574" marR="20574" marT="6858" marB="6858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100" dirty="0"/>
                        <a:t>95 (71)</a:t>
                      </a:r>
                      <a:endParaRPr lang="en-US" sz="11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20574" marR="20574" marT="6858" marB="6858" anchor="ctr"/>
                </a:tc>
                <a:extLst>
                  <a:ext uri="{0D108BD9-81ED-4DB2-BD59-A6C34878D82A}">
                    <a16:rowId xmlns:a16="http://schemas.microsoft.com/office/drawing/2014/main" val="3869661859"/>
                  </a:ext>
                </a:extLst>
              </a:tr>
              <a:tr h="301752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1100" b="0" dirty="0"/>
                        <a:t>Median PFS, mo (95% CI)</a:t>
                      </a:r>
                      <a:endParaRPr lang="en-US" sz="1100" b="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20574" marR="20574" marT="6858" marB="6858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100" b="1" dirty="0"/>
                        <a:t>5.0 </a:t>
                      </a:r>
                      <a:r>
                        <a:rPr lang="en-US" sz="1100" b="0" dirty="0"/>
                        <a:t>(3.7-7.4)</a:t>
                      </a:r>
                      <a:endParaRPr lang="en-US" sz="1100" b="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20574" marR="20574" marT="6858" marB="6858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100" b="1" dirty="0"/>
                        <a:t>2.1 </a:t>
                      </a:r>
                      <a:r>
                        <a:rPr lang="en-US" sz="1100" b="0" dirty="0"/>
                        <a:t>(1.9-3.5)</a:t>
                      </a:r>
                      <a:endParaRPr lang="en-US" sz="1100" b="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20574" marR="20574" marT="6858" marB="6858" anchor="ctr"/>
                </a:tc>
                <a:extLst>
                  <a:ext uri="{0D108BD9-81ED-4DB2-BD59-A6C34878D82A}">
                    <a16:rowId xmlns:a16="http://schemas.microsoft.com/office/drawing/2014/main" val="3923768609"/>
                  </a:ext>
                </a:extLst>
              </a:tr>
              <a:tr h="157734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1100" b="0" dirty="0"/>
                        <a:t>Stratified HR (95% CI)</a:t>
                      </a:r>
                      <a:endParaRPr lang="en-US" sz="1100" b="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20574" marR="20574" marT="6858" marB="6858" anchor="ctr"/>
                </a:tc>
                <a:tc gridSpan="2"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/>
                        <a:t>0.57 (0.42-0.77); 2-sided </a:t>
                      </a:r>
                      <a:r>
                        <a:rPr lang="en-US" sz="1100" b="1" i="1" dirty="0"/>
                        <a:t>P</a:t>
                      </a:r>
                      <a:r>
                        <a:rPr lang="en-US" sz="1100" b="1" dirty="0"/>
                        <a:t>&lt;0.001</a:t>
                      </a:r>
                      <a:endParaRPr lang="en-US" sz="1100" b="1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20574" marR="20574" marT="6858" marB="6858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endParaRPr lang="en-US" sz="1050" dirty="0"/>
                    </a:p>
                  </a:txBody>
                  <a:tcPr marL="18288" marR="18288" marT="27432" marB="27432" anchor="ctr"/>
                </a:tc>
                <a:extLst>
                  <a:ext uri="{0D108BD9-81ED-4DB2-BD59-A6C34878D82A}">
                    <a16:rowId xmlns:a16="http://schemas.microsoft.com/office/drawing/2014/main" val="1212643962"/>
                  </a:ext>
                </a:extLst>
              </a:tr>
            </a:tbl>
          </a:graphicData>
        </a:graphic>
      </p:graphicFrame>
      <p:graphicFrame>
        <p:nvGraphicFramePr>
          <p:cNvPr id="25" name="Content Placeholder 5">
            <a:extLst>
              <a:ext uri="{FF2B5EF4-FFF2-40B4-BE49-F238E27FC236}">
                <a16:creationId xmlns:a16="http://schemas.microsoft.com/office/drawing/2014/main" id="{359E7EB7-3634-C3D7-84DF-E230EC4AE4A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22198341"/>
              </p:ext>
            </p:extLst>
          </p:nvPr>
        </p:nvGraphicFramePr>
        <p:xfrm>
          <a:off x="7105921" y="5218940"/>
          <a:ext cx="3723339" cy="1124712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1473601">
                  <a:extLst>
                    <a:ext uri="{9D8B030D-6E8A-4147-A177-3AD203B41FA5}">
                      <a16:colId xmlns:a16="http://schemas.microsoft.com/office/drawing/2014/main" val="2797482651"/>
                    </a:ext>
                  </a:extLst>
                </a:gridCol>
                <a:gridCol w="1124869">
                  <a:extLst>
                    <a:ext uri="{9D8B030D-6E8A-4147-A177-3AD203B41FA5}">
                      <a16:colId xmlns:a16="http://schemas.microsoft.com/office/drawing/2014/main" val="514890373"/>
                    </a:ext>
                  </a:extLst>
                </a:gridCol>
                <a:gridCol w="1124869">
                  <a:extLst>
                    <a:ext uri="{9D8B030D-6E8A-4147-A177-3AD203B41FA5}">
                      <a16:colId xmlns:a16="http://schemas.microsoft.com/office/drawing/2014/main" val="3852432865"/>
                    </a:ext>
                  </a:extLst>
                </a:gridCol>
              </a:tblGrid>
              <a:tr h="301752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1100" dirty="0">
                          <a:latin typeface="+mn-lt"/>
                          <a:cs typeface="Arial" panose="020B0604020202020204" pitchFamily="34" charset="0"/>
                        </a:rPr>
                        <a:t>PFS by BICR in ITT</a:t>
                      </a:r>
                    </a:p>
                  </a:txBody>
                  <a:tcPr marL="20574" marR="20574" marT="6858" marB="6858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100" dirty="0"/>
                        <a:t>Vepdegestrant</a:t>
                      </a:r>
                      <a:br>
                        <a:rPr lang="en-US" sz="1100" dirty="0"/>
                      </a:br>
                      <a:r>
                        <a:rPr lang="en-US" sz="1100" dirty="0"/>
                        <a:t>(n=313)</a:t>
                      </a:r>
                      <a:endParaRPr lang="en-US" sz="11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20574" marR="20574" marT="6858" marB="6858" anchor="ctr">
                    <a:solidFill>
                      <a:srgbClr val="4871C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100" dirty="0"/>
                        <a:t>Fulvestrant</a:t>
                      </a:r>
                      <a:br>
                        <a:rPr lang="en-US" sz="1100" dirty="0"/>
                      </a:br>
                      <a:r>
                        <a:rPr lang="en-US" sz="1100" dirty="0"/>
                        <a:t>(n=311)</a:t>
                      </a:r>
                      <a:endParaRPr lang="en-US" sz="11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20574" marR="20574" marT="6858" marB="6858" anchor="ctr">
                    <a:solidFill>
                      <a:srgbClr val="7C7C7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5112532"/>
                  </a:ext>
                </a:extLst>
              </a:tr>
              <a:tr h="157734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1100" b="0" dirty="0"/>
                        <a:t>Median follow-up, mo</a:t>
                      </a:r>
                      <a:endParaRPr lang="en-US" sz="1100" b="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20574" marR="20574" marT="6858" marB="6858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100" dirty="0">
                          <a:solidFill>
                            <a:srgbClr val="092315"/>
                          </a:solidFill>
                          <a:effectLst/>
                        </a:rPr>
                        <a:t>7.4</a:t>
                      </a:r>
                      <a:endParaRPr lang="en-US" sz="1100" dirty="0">
                        <a:solidFill>
                          <a:srgbClr val="092315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20574" marR="20574" marT="6858" marB="6858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100" dirty="0">
                          <a:solidFill>
                            <a:srgbClr val="092315"/>
                          </a:solidFill>
                          <a:effectLst/>
                        </a:rPr>
                        <a:t>7.2</a:t>
                      </a:r>
                      <a:endParaRPr lang="en-US" sz="1100" dirty="0">
                        <a:solidFill>
                          <a:srgbClr val="092315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20574" marR="20574" marT="6858" marB="6858" anchor="ctr"/>
                </a:tc>
                <a:extLst>
                  <a:ext uri="{0D108BD9-81ED-4DB2-BD59-A6C34878D82A}">
                    <a16:rowId xmlns:a16="http://schemas.microsoft.com/office/drawing/2014/main" val="3731418469"/>
                  </a:ext>
                </a:extLst>
              </a:tr>
              <a:tr h="15773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kern="1200" dirty="0">
                          <a:solidFill>
                            <a:schemeClr val="dk1"/>
                          </a:solidFill>
                          <a:effectLst/>
                        </a:rPr>
                        <a:t>Events, n (%)</a:t>
                      </a:r>
                      <a:endParaRPr lang="en-US" sz="1100" b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0574" marR="20574" marT="6858" marB="6858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100" dirty="0"/>
                        <a:t>186 (59)</a:t>
                      </a:r>
                      <a:endParaRPr lang="en-US" sz="11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20574" marR="20574" marT="6858" marB="6858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100" dirty="0"/>
                        <a:t>198 (64)</a:t>
                      </a:r>
                      <a:endParaRPr lang="en-US" sz="11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20574" marR="20574" marT="6858" marB="6858" anchor="ctr"/>
                </a:tc>
                <a:extLst>
                  <a:ext uri="{0D108BD9-81ED-4DB2-BD59-A6C34878D82A}">
                    <a16:rowId xmlns:a16="http://schemas.microsoft.com/office/drawing/2014/main" val="3869661859"/>
                  </a:ext>
                </a:extLst>
              </a:tr>
              <a:tr h="301752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1100" b="0" dirty="0"/>
                        <a:t>Median PFS, mo (95% CI)</a:t>
                      </a:r>
                      <a:endParaRPr lang="en-US" sz="1100" b="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20574" marR="20574" marT="6858" marB="6858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100" b="1" dirty="0"/>
                        <a:t>3.7 </a:t>
                      </a:r>
                      <a:r>
                        <a:rPr lang="en-US" sz="1100" dirty="0"/>
                        <a:t>(3.6-5.3)</a:t>
                      </a:r>
                      <a:endParaRPr lang="en-US" sz="11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20574" marR="20574" marT="6858" marB="6858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100" b="1" dirty="0"/>
                        <a:t>3.6</a:t>
                      </a:r>
                      <a:r>
                        <a:rPr lang="en-US" sz="1100" dirty="0"/>
                        <a:t> (2.2-3.8)</a:t>
                      </a:r>
                      <a:endParaRPr lang="en-US" sz="11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20574" marR="20574" marT="6858" marB="6858" anchor="ctr"/>
                </a:tc>
                <a:extLst>
                  <a:ext uri="{0D108BD9-81ED-4DB2-BD59-A6C34878D82A}">
                    <a16:rowId xmlns:a16="http://schemas.microsoft.com/office/drawing/2014/main" val="3923768609"/>
                  </a:ext>
                </a:extLst>
              </a:tr>
              <a:tr h="157734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1100" b="0" dirty="0"/>
                        <a:t>Stratified HR (95% CI)</a:t>
                      </a:r>
                      <a:endParaRPr lang="en-US" sz="1100" b="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20574" marR="20574" marT="6858" marB="6858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100" b="1" dirty="0"/>
                        <a:t>0.83 (0.68-1.02); 2-sided </a:t>
                      </a:r>
                      <a:r>
                        <a:rPr lang="en-US" sz="1100" b="1" i="1" dirty="0"/>
                        <a:t>P</a:t>
                      </a:r>
                      <a:r>
                        <a:rPr lang="en-US" sz="1100" b="1" dirty="0"/>
                        <a:t>=0.07</a:t>
                      </a:r>
                      <a:endParaRPr lang="en-US" sz="1100" b="1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20574" marR="20574" marT="6858" marB="6858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endParaRPr lang="en-US" sz="1050" dirty="0"/>
                    </a:p>
                  </a:txBody>
                  <a:tcPr marL="18288" marR="18288" marT="27432" marB="27432" anchor="ctr"/>
                </a:tc>
                <a:extLst>
                  <a:ext uri="{0D108BD9-81ED-4DB2-BD59-A6C34878D82A}">
                    <a16:rowId xmlns:a16="http://schemas.microsoft.com/office/drawing/2014/main" val="1174261391"/>
                  </a:ext>
                </a:extLst>
              </a:tr>
            </a:tbl>
          </a:graphicData>
        </a:graphic>
      </p:graphicFrame>
      <p:grpSp>
        <p:nvGrpSpPr>
          <p:cNvPr id="31" name="Group 30">
            <a:extLst>
              <a:ext uri="{FF2B5EF4-FFF2-40B4-BE49-F238E27FC236}">
                <a16:creationId xmlns:a16="http://schemas.microsoft.com/office/drawing/2014/main" id="{B2A8F63A-6120-52C9-D20B-CB04E6A221AE}"/>
              </a:ext>
            </a:extLst>
          </p:cNvPr>
          <p:cNvGrpSpPr/>
          <p:nvPr/>
        </p:nvGrpSpPr>
        <p:grpSpPr>
          <a:xfrm>
            <a:off x="6196717" y="1915845"/>
            <a:ext cx="4928483" cy="3177501"/>
            <a:chOff x="6071241" y="1662823"/>
            <a:chExt cx="5182028" cy="2832977"/>
          </a:xfrm>
        </p:grpSpPr>
        <p:pic>
          <p:nvPicPr>
            <p:cNvPr id="27" name="Picture 2">
              <a:extLst>
                <a:ext uri="{FF2B5EF4-FFF2-40B4-BE49-F238E27FC236}">
                  <a16:creationId xmlns:a16="http://schemas.microsoft.com/office/drawing/2014/main" id="{225C78D4-69C7-6C0E-C29F-255C9CAB47B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44" t="19406" r="26383" b="13364"/>
            <a:stretch/>
          </p:blipFill>
          <p:spPr bwMode="auto">
            <a:xfrm>
              <a:off x="6071241" y="1662823"/>
              <a:ext cx="5182028" cy="28329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64116AA6-66AD-7FA2-ABB4-65D49BEF0A85}"/>
                </a:ext>
              </a:extLst>
            </p:cNvPr>
            <p:cNvSpPr/>
            <p:nvPr/>
          </p:nvSpPr>
          <p:spPr>
            <a:xfrm>
              <a:off x="9556750" y="1662824"/>
              <a:ext cx="1696519" cy="13391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 dirty="0">
                <a:solidFill>
                  <a:srgbClr val="FFFFFF"/>
                </a:solidFill>
                <a:latin typeface="Franklin Gothic Book" panose="020B0503020102020204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C0D964D1-ED2C-F2C4-3828-BE1517D4A24A}"/>
              </a:ext>
            </a:extLst>
          </p:cNvPr>
          <p:cNvGrpSpPr/>
          <p:nvPr/>
        </p:nvGrpSpPr>
        <p:grpSpPr>
          <a:xfrm>
            <a:off x="1066800" y="1828801"/>
            <a:ext cx="4968240" cy="3177501"/>
            <a:chOff x="14574" y="1662824"/>
            <a:chExt cx="5440503" cy="2842074"/>
          </a:xfrm>
        </p:grpSpPr>
        <p:pic>
          <p:nvPicPr>
            <p:cNvPr id="26" name="Picture 2">
              <a:extLst>
                <a:ext uri="{FF2B5EF4-FFF2-40B4-BE49-F238E27FC236}">
                  <a16:creationId xmlns:a16="http://schemas.microsoft.com/office/drawing/2014/main" id="{E35FB043-EA0F-30D4-C5A7-430C9DFC1F2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01" t="19181" r="26496" b="13442"/>
            <a:stretch/>
          </p:blipFill>
          <p:spPr bwMode="auto">
            <a:xfrm>
              <a:off x="14574" y="1662824"/>
              <a:ext cx="5440503" cy="28420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04FD3609-3A9F-B954-DCD2-3354545D3533}"/>
                </a:ext>
              </a:extLst>
            </p:cNvPr>
            <p:cNvSpPr/>
            <p:nvPr/>
          </p:nvSpPr>
          <p:spPr>
            <a:xfrm>
              <a:off x="3778250" y="1662824"/>
              <a:ext cx="1676827" cy="14047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 dirty="0">
                <a:solidFill>
                  <a:srgbClr val="FFFFFF"/>
                </a:solidFill>
                <a:latin typeface="Franklin Gothic Book" panose="020B0503020102020204"/>
              </a:endParaRPr>
            </a:p>
          </p:txBody>
        </p:sp>
      </p:grpSp>
      <p:sp>
        <p:nvSpPr>
          <p:cNvPr id="7" name="Title 1">
            <a:extLst>
              <a:ext uri="{FF2B5EF4-FFF2-40B4-BE49-F238E27FC236}">
                <a16:creationId xmlns:a16="http://schemas.microsoft.com/office/drawing/2014/main" id="{16561853-851D-5AE6-5BAF-05CF09DBD5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3987" y="140963"/>
            <a:ext cx="8453534" cy="914401"/>
          </a:xfrm>
        </p:spPr>
        <p:txBody>
          <a:bodyPr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VERITAC-2:</a:t>
            </a:r>
            <a:br>
              <a:rPr lang="en-US" sz="3200" b="1" dirty="0">
                <a:solidFill>
                  <a:schemeClr val="bg1"/>
                </a:solidFill>
              </a:rPr>
            </a:br>
            <a:r>
              <a:rPr lang="en-US" sz="3200" b="1" dirty="0">
                <a:solidFill>
                  <a:schemeClr val="bg1"/>
                </a:solidFill>
              </a:rPr>
              <a:t>Study Results </a:t>
            </a:r>
            <a:br>
              <a:rPr lang="en-US" sz="3200" dirty="0">
                <a:solidFill>
                  <a:schemeClr val="bg1"/>
                </a:solidFill>
              </a:rPr>
            </a:b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9492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DD635464-17C4-0CAD-5FA4-C74186B63F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7075" y="1371600"/>
            <a:ext cx="10737850" cy="521955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9F2CF36-FCFB-7B69-6F8C-57E4561B3AC5}"/>
              </a:ext>
            </a:extLst>
          </p:cNvPr>
          <p:cNvSpPr txBox="1">
            <a:spLocks/>
          </p:cNvSpPr>
          <p:nvPr/>
        </p:nvSpPr>
        <p:spPr>
          <a:xfrm>
            <a:off x="1733987" y="140963"/>
            <a:ext cx="8453534" cy="914401"/>
          </a:xfrm>
          <a:prstGeom prst="rect">
            <a:avLst/>
          </a:prstGeom>
        </p:spPr>
        <p:txBody>
          <a:bodyPr/>
          <a:lstStyle>
            <a:lvl1pPr algn="l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200">
                <a:solidFill>
                  <a:srgbClr val="999999"/>
                </a:solidFill>
                <a:latin typeface="+mj-lt"/>
                <a:ea typeface="+mj-ea"/>
                <a:cs typeface="+mj-cs"/>
              </a:defRPr>
            </a:lvl1pPr>
            <a:lvl2pPr algn="l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200">
                <a:solidFill>
                  <a:srgbClr val="999999"/>
                </a:solidFill>
                <a:latin typeface="Arial" charset="0"/>
                <a:ea typeface="Microsoft YaHei" charset="0"/>
                <a:cs typeface="Microsoft YaHei" charset="0"/>
              </a:defRPr>
            </a:lvl2pPr>
            <a:lvl3pPr algn="l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200">
                <a:solidFill>
                  <a:srgbClr val="999999"/>
                </a:solidFill>
                <a:latin typeface="Arial" charset="0"/>
                <a:ea typeface="Microsoft YaHei" charset="0"/>
                <a:cs typeface="Microsoft YaHei" charset="0"/>
              </a:defRPr>
            </a:lvl3pPr>
            <a:lvl4pPr algn="l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200">
                <a:solidFill>
                  <a:srgbClr val="999999"/>
                </a:solidFill>
                <a:latin typeface="Arial" charset="0"/>
                <a:ea typeface="Microsoft YaHei" charset="0"/>
                <a:cs typeface="Microsoft YaHei" charset="0"/>
              </a:defRPr>
            </a:lvl4pPr>
            <a:lvl5pPr algn="l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200">
                <a:solidFill>
                  <a:srgbClr val="999999"/>
                </a:solidFill>
                <a:latin typeface="Arial" charset="0"/>
                <a:ea typeface="Microsoft YaHei" charset="0"/>
                <a:cs typeface="Microsoft YaHei" charset="0"/>
              </a:defRPr>
            </a:lvl5pPr>
            <a:lvl6pPr marL="25146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200">
                <a:solidFill>
                  <a:srgbClr val="999999"/>
                </a:solidFill>
                <a:latin typeface="Arial" charset="0"/>
                <a:ea typeface="Microsoft YaHei" charset="0"/>
                <a:cs typeface="Microsoft YaHei" charset="0"/>
              </a:defRPr>
            </a:lvl6pPr>
            <a:lvl7pPr marL="29718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200">
                <a:solidFill>
                  <a:srgbClr val="999999"/>
                </a:solidFill>
                <a:latin typeface="Arial" charset="0"/>
                <a:ea typeface="Microsoft YaHei" charset="0"/>
                <a:cs typeface="Microsoft YaHei" charset="0"/>
              </a:defRPr>
            </a:lvl7pPr>
            <a:lvl8pPr marL="34290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200">
                <a:solidFill>
                  <a:srgbClr val="999999"/>
                </a:solidFill>
                <a:latin typeface="Arial" charset="0"/>
                <a:ea typeface="Microsoft YaHei" charset="0"/>
                <a:cs typeface="Microsoft YaHei" charset="0"/>
              </a:defRPr>
            </a:lvl8pPr>
            <a:lvl9pPr marL="38862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200">
                <a:solidFill>
                  <a:srgbClr val="999999"/>
                </a:solidFill>
                <a:latin typeface="Arial" charset="0"/>
                <a:ea typeface="Microsoft YaHei" charset="0"/>
                <a:cs typeface="Microsoft YaHei" charset="0"/>
              </a:defRPr>
            </a:lvl9pPr>
          </a:lstStyle>
          <a:p>
            <a:pPr algn="ctr"/>
            <a:r>
              <a:rPr lang="en-US" sz="3200" b="1" kern="0" dirty="0">
                <a:solidFill>
                  <a:schemeClr val="bg1"/>
                </a:solidFill>
              </a:rPr>
              <a:t>VERITAC-2:</a:t>
            </a:r>
            <a:br>
              <a:rPr lang="en-US" sz="3200" b="1" kern="0" dirty="0">
                <a:solidFill>
                  <a:schemeClr val="bg1"/>
                </a:solidFill>
              </a:rPr>
            </a:br>
            <a:r>
              <a:rPr lang="en-US" sz="3200" b="1" kern="0" dirty="0">
                <a:solidFill>
                  <a:schemeClr val="bg1"/>
                </a:solidFill>
              </a:rPr>
              <a:t>Safety and Tolerability</a:t>
            </a:r>
            <a:br>
              <a:rPr lang="en-US" sz="3200" kern="0" dirty="0">
                <a:solidFill>
                  <a:schemeClr val="bg1"/>
                </a:solidFill>
              </a:rPr>
            </a:br>
            <a:endParaRPr lang="en-US" sz="3200" kern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40729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8AE6AE3F-DCC8-A1D1-F744-5E648D8B64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314915"/>
            <a:ext cx="9144000" cy="519116"/>
          </a:xfrm>
        </p:spPr>
        <p:txBody>
          <a:bodyPr/>
          <a:lstStyle/>
          <a:p>
            <a:pPr algn="ctr"/>
            <a:r>
              <a:rPr lang="en-US" sz="2800" b="1" dirty="0">
                <a:solidFill>
                  <a:schemeClr val="bg1"/>
                </a:solidFill>
                <a:cs typeface="Arial" panose="020B0604020202020204" pitchFamily="34" charset="0"/>
              </a:rPr>
              <a:t>Phase 3 Trials with Oral SERDs:</a:t>
            </a:r>
            <a:br>
              <a:rPr lang="en-US" sz="2800" b="1" dirty="0">
                <a:solidFill>
                  <a:schemeClr val="bg1"/>
                </a:solidFill>
                <a:cs typeface="Arial" panose="020B0604020202020204" pitchFamily="34" charset="0"/>
              </a:rPr>
            </a:br>
            <a:r>
              <a:rPr lang="en-US" sz="2800" b="1" dirty="0">
                <a:solidFill>
                  <a:schemeClr val="bg1"/>
                </a:solidFill>
                <a:cs typeface="Arial" panose="020B0604020202020204" pitchFamily="34" charset="0"/>
              </a:rPr>
              <a:t>Differences in prior CDK 4/6i and primary outcomes</a:t>
            </a:r>
            <a:endParaRPr lang="en-US" sz="2800" b="1" dirty="0">
              <a:solidFill>
                <a:schemeClr val="bg1"/>
              </a:solidFill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A242E71D-2B4C-AFCC-C2ED-554F18F55AE1}"/>
              </a:ext>
            </a:extLst>
          </p:cNvPr>
          <p:cNvGraphicFramePr>
            <a:graphicFrameLocks noGrp="1"/>
          </p:cNvGraphicFramePr>
          <p:nvPr/>
        </p:nvGraphicFramePr>
        <p:xfrm>
          <a:off x="1552756" y="1488441"/>
          <a:ext cx="5838645" cy="43781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08369">
                  <a:extLst>
                    <a:ext uri="{9D8B030D-6E8A-4147-A177-3AD203B41FA5}">
                      <a16:colId xmlns:a16="http://schemas.microsoft.com/office/drawing/2014/main" val="257104775"/>
                    </a:ext>
                  </a:extLst>
                </a:gridCol>
                <a:gridCol w="1363276">
                  <a:extLst>
                    <a:ext uri="{9D8B030D-6E8A-4147-A177-3AD203B41FA5}">
                      <a16:colId xmlns:a16="http://schemas.microsoft.com/office/drawing/2014/main" val="2938239755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796058769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1556477366"/>
                    </a:ext>
                  </a:extLst>
                </a:gridCol>
              </a:tblGrid>
              <a:tr h="371842"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EMERALD</a:t>
                      </a:r>
                      <a:r>
                        <a:rPr lang="en-US" sz="1200" baseline="30000" dirty="0"/>
                        <a:t>1</a:t>
                      </a:r>
                      <a:endParaRPr lang="en-US" sz="1200" dirty="0"/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AMEERA-3</a:t>
                      </a:r>
                      <a:r>
                        <a:rPr lang="en-US" sz="1200" baseline="30000" dirty="0"/>
                        <a:t>4,5</a:t>
                      </a:r>
                      <a:endParaRPr lang="en-US" sz="1200" dirty="0"/>
                    </a:p>
                  </a:txBody>
                  <a:tcPr anchor="ctr">
                    <a:solidFill>
                      <a:srgbClr val="EB0C1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acelERA</a:t>
                      </a:r>
                      <a:r>
                        <a:rPr lang="en-US" sz="1200" baseline="30000" dirty="0"/>
                        <a:t>6,7</a:t>
                      </a:r>
                      <a:endParaRPr lang="en-US" sz="1200" dirty="0"/>
                    </a:p>
                  </a:txBody>
                  <a:tcPr anchor="ctr">
                    <a:solidFill>
                      <a:srgbClr val="EB0C1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0492954"/>
                  </a:ext>
                </a:extLst>
              </a:tr>
              <a:tr h="371842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Treatment</a:t>
                      </a:r>
                    </a:p>
                    <a:p>
                      <a:pPr algn="ctr"/>
                      <a:endParaRPr lang="en-US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Elacestrant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Amcenestrant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Giredestrant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07839384"/>
                  </a:ext>
                </a:extLst>
              </a:tr>
              <a:tr h="371842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Control arm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Fulvestrant / AIs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Fulvestrant / AIs / tamoxifen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Fulvestrant / AIs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52907744"/>
                  </a:ext>
                </a:extLst>
              </a:tr>
              <a:tr h="371842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Sample Size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478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367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303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94113936"/>
                  </a:ext>
                </a:extLst>
              </a:tr>
              <a:tr h="37184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1" dirty="0"/>
                        <a:t>% ESR1</a:t>
                      </a:r>
                      <a:r>
                        <a:rPr lang="en-US" sz="1400" b="1" i="0" dirty="0"/>
                        <a:t>m</a:t>
                      </a:r>
                      <a:endParaRPr lang="en-US" sz="1400" b="1" i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48%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46.4%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39%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15274276"/>
                  </a:ext>
                </a:extLst>
              </a:tr>
              <a:tr h="37184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/>
                        <a:t>Prior CDK4/6i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Required </a:t>
                      </a:r>
                    </a:p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Permitted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Permitted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71761137"/>
                  </a:ext>
                </a:extLst>
              </a:tr>
              <a:tr h="37184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/>
                        <a:t>Primary Endpoint </a:t>
                      </a:r>
                    </a:p>
                    <a:p>
                      <a:pPr algn="ctr"/>
                      <a:endParaRPr lang="en-US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FF0000"/>
                          </a:solidFill>
                        </a:rPr>
                        <a:t>Dual </a:t>
                      </a:r>
                    </a:p>
                    <a:p>
                      <a:pPr algn="ctr"/>
                      <a:r>
                        <a:rPr lang="en-US" sz="1400" dirty="0">
                          <a:solidFill>
                            <a:srgbClr val="FF0000"/>
                          </a:solidFill>
                        </a:rPr>
                        <a:t>(All and ESR1m)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FF0000"/>
                          </a:solidFill>
                        </a:rPr>
                        <a:t>Single (All)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FF0000"/>
                          </a:solidFill>
                        </a:rPr>
                        <a:t>Single (All)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4798082"/>
                  </a:ext>
                </a:extLst>
              </a:tr>
              <a:tr h="45843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/>
                        <a:t>Data readout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FF0000"/>
                          </a:solidFill>
                        </a:rPr>
                        <a:t>Positive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FF0000"/>
                          </a:solidFill>
                        </a:rPr>
                        <a:t>Negative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FF0000"/>
                          </a:solidFill>
                        </a:rPr>
                        <a:t>Negative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82714956"/>
                  </a:ext>
                </a:extLst>
              </a:tr>
              <a:tr h="371842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Adverse Effect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Nausea</a:t>
                      </a:r>
                    </a:p>
                    <a:p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GI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Bradycardia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42601305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FCB11D3B-4693-92F2-27DA-BCFF8D80A300}"/>
              </a:ext>
            </a:extLst>
          </p:cNvPr>
          <p:cNvGraphicFramePr>
            <a:graphicFrameLocks noGrp="1"/>
          </p:cNvGraphicFramePr>
          <p:nvPr/>
        </p:nvGraphicFramePr>
        <p:xfrm>
          <a:off x="7391400" y="1530037"/>
          <a:ext cx="1524000" cy="432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000">
                  <a:extLst>
                    <a:ext uri="{9D8B030D-6E8A-4147-A177-3AD203B41FA5}">
                      <a16:colId xmlns:a16="http://schemas.microsoft.com/office/drawing/2014/main" val="1439713310"/>
                    </a:ext>
                  </a:extLst>
                </a:gridCol>
              </a:tblGrid>
              <a:tr h="33753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EMBER-3</a:t>
                      </a: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3175453"/>
                  </a:ext>
                </a:extLst>
              </a:tr>
              <a:tr h="47599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err="1"/>
                        <a:t>Imlunestrant</a:t>
                      </a:r>
                      <a:r>
                        <a:rPr lang="en-US" sz="1400" b="1" dirty="0"/>
                        <a:t> </a:t>
                      </a:r>
                    </a:p>
                    <a:p>
                      <a:pPr algn="ctr"/>
                      <a:r>
                        <a:rPr lang="en-US" sz="1400" b="1" dirty="0"/>
                        <a:t>(+/- </a:t>
                      </a:r>
                      <a:r>
                        <a:rPr lang="en-US" sz="1400" b="1" dirty="0" err="1"/>
                        <a:t>Abema</a:t>
                      </a:r>
                      <a:r>
                        <a:rPr lang="en-US" sz="1400" b="1" dirty="0"/>
                        <a:t>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15112947"/>
                  </a:ext>
                </a:extLst>
              </a:tr>
              <a:tr h="50929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Fulvestrant / </a:t>
                      </a:r>
                    </a:p>
                    <a:p>
                      <a:pPr algn="ctr"/>
                      <a:r>
                        <a:rPr lang="en-US" sz="1400" dirty="0"/>
                        <a:t>AIs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64611972"/>
                  </a:ext>
                </a:extLst>
              </a:tr>
              <a:tr h="37874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874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41312246"/>
                  </a:ext>
                </a:extLst>
              </a:tr>
              <a:tr h="337533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29.2%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47749212"/>
                  </a:ext>
                </a:extLst>
              </a:tr>
              <a:tr h="576867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Permitted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62533757"/>
                  </a:ext>
                </a:extLst>
              </a:tr>
              <a:tr h="67198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FF0000"/>
                          </a:solidFill>
                        </a:rPr>
                        <a:t>Dual </a:t>
                      </a:r>
                    </a:p>
                    <a:p>
                      <a:pPr algn="ctr"/>
                      <a:r>
                        <a:rPr lang="en-US" sz="1400" dirty="0">
                          <a:solidFill>
                            <a:srgbClr val="FF0000"/>
                          </a:solidFill>
                        </a:rPr>
                        <a:t>(All and ESR1m)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26585946"/>
                  </a:ext>
                </a:extLst>
              </a:tr>
              <a:tr h="471014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FF0000"/>
                          </a:solidFill>
                        </a:rPr>
                        <a:t>Positive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35486950"/>
                  </a:ext>
                </a:extLst>
              </a:tr>
              <a:tr h="416560">
                <a:tc>
                  <a:txBody>
                    <a:bodyPr/>
                    <a:lstStyle/>
                    <a:p>
                      <a:r>
                        <a:rPr lang="en-US" sz="1400" dirty="0"/>
                        <a:t>Diarrhea</a:t>
                      </a:r>
                    </a:p>
                    <a:p>
                      <a:endParaRPr 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75937308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F4C54567-983A-6BEA-7716-F355C539E14B}"/>
              </a:ext>
            </a:extLst>
          </p:cNvPr>
          <p:cNvGraphicFramePr>
            <a:graphicFrameLocks noGrp="1"/>
          </p:cNvGraphicFramePr>
          <p:nvPr/>
        </p:nvGraphicFramePr>
        <p:xfrm>
          <a:off x="8915400" y="1530038"/>
          <a:ext cx="1676400" cy="43373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76400">
                  <a:extLst>
                    <a:ext uri="{9D8B030D-6E8A-4147-A177-3AD203B41FA5}">
                      <a16:colId xmlns:a16="http://schemas.microsoft.com/office/drawing/2014/main" val="1439713310"/>
                    </a:ext>
                  </a:extLst>
                </a:gridCol>
              </a:tblGrid>
              <a:tr h="337533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VERITAC-2</a:t>
                      </a: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3175453"/>
                  </a:ext>
                </a:extLst>
              </a:tr>
              <a:tr h="536227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err="1"/>
                        <a:t>Vepdegestrant</a:t>
                      </a:r>
                      <a:endParaRPr lang="en-US" sz="14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15112947"/>
                  </a:ext>
                </a:extLst>
              </a:tr>
              <a:tr h="50929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/>
                        <a:t>Fulvestrant</a:t>
                      </a:r>
                      <a:r>
                        <a:rPr lang="en-US" sz="1400" dirty="0"/>
                        <a:t>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64611972"/>
                  </a:ext>
                </a:extLst>
              </a:tr>
              <a:tr h="37874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624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41312246"/>
                  </a:ext>
                </a:extLst>
              </a:tr>
              <a:tr h="337533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43.2%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47749212"/>
                  </a:ext>
                </a:extLst>
              </a:tr>
              <a:tr h="576867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Required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62533757"/>
                  </a:ext>
                </a:extLst>
              </a:tr>
              <a:tr h="67198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FF0000"/>
                          </a:solidFill>
                        </a:rPr>
                        <a:t>Dual </a:t>
                      </a:r>
                    </a:p>
                    <a:p>
                      <a:pPr algn="ctr"/>
                      <a:r>
                        <a:rPr lang="en-US" sz="1400" dirty="0">
                          <a:solidFill>
                            <a:srgbClr val="FF0000"/>
                          </a:solidFill>
                        </a:rPr>
                        <a:t>(All and ESR1m)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26585946"/>
                  </a:ext>
                </a:extLst>
              </a:tr>
              <a:tr h="471014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FF0000"/>
                          </a:solidFill>
                        </a:rPr>
                        <a:t>Positive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35486950"/>
                  </a:ext>
                </a:extLst>
              </a:tr>
              <a:tr h="416560">
                <a:tc>
                  <a:txBody>
                    <a:bodyPr/>
                    <a:lstStyle/>
                    <a:p>
                      <a:r>
                        <a:rPr lang="en-US" sz="1400" dirty="0"/>
                        <a:t>Anemia, Neutropenia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75937308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26176826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CE2CB1-93CC-DFEC-BD53-8C24F7D855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DC8E10-C0BA-CDDA-68D9-2E04AB823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286" y="0"/>
            <a:ext cx="10358967" cy="1143000"/>
          </a:xfrm>
        </p:spPr>
        <p:txBody>
          <a:bodyPr/>
          <a:lstStyle/>
          <a:p>
            <a:r>
              <a:rPr lang="en-US" dirty="0"/>
              <a:t>Phase III PADA-1: Study Design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A99EA4E-F4C6-D61D-BFFE-926CC59F8512}"/>
              </a:ext>
            </a:extLst>
          </p:cNvPr>
          <p:cNvSpPr txBox="1"/>
          <p:nvPr/>
        </p:nvSpPr>
        <p:spPr>
          <a:xfrm>
            <a:off x="0" y="6539832"/>
            <a:ext cx="4461414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Berger F et al. </a:t>
            </a:r>
            <a:r>
              <a:rPr kumimoji="0" lang="en-US" sz="15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BMJ Open 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2022 March 3;12(3):e055821.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5151EF6-C875-416E-9D7F-3B98B78AF6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3136" y="1100004"/>
            <a:ext cx="10317265" cy="5204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7B7D3D0-3EB9-D016-6F3B-4D32EC450C91}"/>
              </a:ext>
            </a:extLst>
          </p:cNvPr>
          <p:cNvSpPr txBox="1"/>
          <p:nvPr/>
        </p:nvSpPr>
        <p:spPr>
          <a:xfrm>
            <a:off x="8674768" y="6343878"/>
            <a:ext cx="19867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bESR1 =Blood ESR1</a:t>
            </a:r>
          </a:p>
        </p:txBody>
      </p:sp>
    </p:spTree>
    <p:extLst>
      <p:ext uri="{BB962C8B-B14F-4D97-AF65-F5344CB8AC3E}">
        <p14:creationId xmlns:p14="http://schemas.microsoft.com/office/powerpoint/2010/main" val="2031850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A0C0CE-6FC2-FED6-53B4-BC45186652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FA9B51-AB8F-752B-FDF2-769CF2237D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6516" y="151192"/>
            <a:ext cx="10358967" cy="1143000"/>
          </a:xfrm>
        </p:spPr>
        <p:txBody>
          <a:bodyPr/>
          <a:lstStyle/>
          <a:p>
            <a:pPr algn="l"/>
            <a:r>
              <a:rPr lang="en-US" dirty="0"/>
              <a:t>PADA-1: Factors Associated with Rising bESR1 Mutation Detection Under Treatment with AI and Palbociclib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F97212B-4ED5-6B15-82AC-BD11FB75E760}"/>
              </a:ext>
            </a:extLst>
          </p:cNvPr>
          <p:cNvSpPr txBox="1"/>
          <p:nvPr/>
        </p:nvSpPr>
        <p:spPr>
          <a:xfrm>
            <a:off x="0" y="6545226"/>
            <a:ext cx="356116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Cabel L et al. </a:t>
            </a:r>
            <a:r>
              <a:rPr kumimoji="0" lang="en-US" sz="15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Ann Oncol 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2026;37(3):329-40.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B98EF07-444A-8269-3FE3-C10F81E547D0}"/>
              </a:ext>
            </a:extLst>
          </p:cNvPr>
          <p:cNvGrpSpPr/>
          <p:nvPr/>
        </p:nvGrpSpPr>
        <p:grpSpPr>
          <a:xfrm>
            <a:off x="382057" y="1395576"/>
            <a:ext cx="11427885" cy="4475834"/>
            <a:chOff x="543536" y="1455734"/>
            <a:chExt cx="11117842" cy="4140721"/>
          </a:xfrm>
        </p:grpSpPr>
        <p:pic>
          <p:nvPicPr>
            <p:cNvPr id="8" name="Picture 7" descr="A table with numbers and lines&#10;&#10;AI-generated content may be incorrect.">
              <a:extLst>
                <a:ext uri="{FF2B5EF4-FFF2-40B4-BE49-F238E27FC236}">
                  <a16:creationId xmlns:a16="http://schemas.microsoft.com/office/drawing/2014/main" id="{8A6F6A56-A947-8FCD-25D1-933DB9AA877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4969"/>
            <a:stretch>
              <a:fillRect/>
            </a:stretch>
          </p:blipFill>
          <p:spPr>
            <a:xfrm>
              <a:off x="543536" y="3535442"/>
              <a:ext cx="11117836" cy="367816"/>
            </a:xfrm>
            <a:prstGeom prst="rect">
              <a:avLst/>
            </a:prstGeom>
          </p:spPr>
        </p:pic>
        <p:pic>
          <p:nvPicPr>
            <p:cNvPr id="11" name="Picture 10" descr="A screenshot of a computer&#10;&#10;AI-generated content may be incorrect.">
              <a:extLst>
                <a:ext uri="{FF2B5EF4-FFF2-40B4-BE49-F238E27FC236}">
                  <a16:creationId xmlns:a16="http://schemas.microsoft.com/office/drawing/2014/main" id="{D8D8639C-4391-B79D-74F2-C0CBAE39A2C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8261"/>
            <a:stretch>
              <a:fillRect/>
            </a:stretch>
          </p:blipFill>
          <p:spPr>
            <a:xfrm>
              <a:off x="543536" y="4849538"/>
              <a:ext cx="11117836" cy="746917"/>
            </a:xfrm>
            <a:prstGeom prst="rect">
              <a:avLst/>
            </a:prstGeom>
          </p:spPr>
        </p:pic>
        <p:pic>
          <p:nvPicPr>
            <p:cNvPr id="7" name="Picture 6" descr="A table with numbers and lines&#10;&#10;AI-generated content may be incorrect.">
              <a:extLst>
                <a:ext uri="{FF2B5EF4-FFF2-40B4-BE49-F238E27FC236}">
                  <a16:creationId xmlns:a16="http://schemas.microsoft.com/office/drawing/2014/main" id="{C4C237EB-6429-23E0-264D-2B277DCC3D4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5685"/>
            <a:stretch>
              <a:fillRect/>
            </a:stretch>
          </p:blipFill>
          <p:spPr>
            <a:xfrm>
              <a:off x="543536" y="1455734"/>
              <a:ext cx="11117842" cy="2050117"/>
            </a:xfrm>
            <a:prstGeom prst="rect">
              <a:avLst/>
            </a:prstGeom>
          </p:spPr>
        </p:pic>
        <p:pic>
          <p:nvPicPr>
            <p:cNvPr id="10" name="Picture 9" descr="A screenshot of a computer&#10;&#10;AI-generated content may be incorrect.">
              <a:extLst>
                <a:ext uri="{FF2B5EF4-FFF2-40B4-BE49-F238E27FC236}">
                  <a16:creationId xmlns:a16="http://schemas.microsoft.com/office/drawing/2014/main" id="{0876CDD1-CC3E-CC60-E184-0E0D2DC5EA8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9735"/>
            <a:stretch>
              <a:fillRect/>
            </a:stretch>
          </p:blipFill>
          <p:spPr>
            <a:xfrm>
              <a:off x="543536" y="3932849"/>
              <a:ext cx="11117836" cy="9475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95033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91DAFA-CCE1-A643-5D95-03A7776B6E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60BA0E-4525-6CA7-2BFB-16B7EFCB4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PADA-1: PFS, PFS2 in the Second Step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DAC411-C78F-4DBB-6FBA-19EE0ECAF9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4231" y="1273238"/>
            <a:ext cx="6096000" cy="431152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621B343-F1AE-830A-85F6-D28C6BFC0C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091770" y="1273238"/>
            <a:ext cx="6096000" cy="431152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CC7D91A-C943-8295-4784-5B09D85839B4}"/>
              </a:ext>
            </a:extLst>
          </p:cNvPr>
          <p:cNvSpPr txBox="1"/>
          <p:nvPr/>
        </p:nvSpPr>
        <p:spPr>
          <a:xfrm>
            <a:off x="0" y="6545226"/>
            <a:ext cx="356116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Cabel L et al. </a:t>
            </a:r>
            <a:r>
              <a:rPr kumimoji="0" lang="en-US" sz="15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Ann Oncol 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2026;37(3):329-40.</a:t>
            </a:r>
          </a:p>
        </p:txBody>
      </p:sp>
    </p:spTree>
    <p:extLst>
      <p:ext uri="{BB962C8B-B14F-4D97-AF65-F5344CB8AC3E}">
        <p14:creationId xmlns:p14="http://schemas.microsoft.com/office/powerpoint/2010/main" val="4080281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56FACF-398E-4C4A-95B9-E2B510FC1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3987" y="140963"/>
            <a:ext cx="8453534" cy="914401"/>
          </a:xfrm>
        </p:spPr>
        <p:txBody>
          <a:bodyPr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SERENA-6:</a:t>
            </a:r>
            <a:br>
              <a:rPr lang="en-US" sz="3200" b="1" dirty="0">
                <a:solidFill>
                  <a:schemeClr val="bg1"/>
                </a:solidFill>
              </a:rPr>
            </a:br>
            <a:r>
              <a:rPr lang="en-US" sz="3200" b="1" dirty="0" err="1">
                <a:solidFill>
                  <a:schemeClr val="bg1"/>
                </a:solidFill>
              </a:rPr>
              <a:t>Camizestrant</a:t>
            </a:r>
            <a:r>
              <a:rPr lang="en-US" sz="3200" b="1" dirty="0">
                <a:solidFill>
                  <a:schemeClr val="bg1"/>
                </a:solidFill>
              </a:rPr>
              <a:t> + CDK4/6i vs ET + CDK 4/6i </a:t>
            </a:r>
            <a:br>
              <a:rPr lang="en-US" sz="3200" dirty="0">
                <a:solidFill>
                  <a:schemeClr val="bg1"/>
                </a:solidFill>
              </a:rPr>
            </a:b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BFBEC38-FA02-0B40-BA64-C28D2539F0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" y="6072580"/>
            <a:ext cx="10058400" cy="644458"/>
          </a:xfrm>
        </p:spPr>
        <p:txBody>
          <a:bodyPr/>
          <a:lstStyle/>
          <a:p>
            <a:r>
              <a:rPr lang="en-US" baseline="30000" dirty="0"/>
              <a:t>a </a:t>
            </a:r>
            <a:r>
              <a:rPr lang="en-US" dirty="0"/>
              <a:t>Pre- or perimenopausal women, and men received an LHRH agonist per clinical guidelines. </a:t>
            </a:r>
            <a:r>
              <a:rPr lang="en-US" baseline="30000" dirty="0"/>
              <a:t>b </a:t>
            </a:r>
            <a:r>
              <a:rPr lang="en-US" dirty="0"/>
              <a:t>51% tested positive on first test, 38% after 2-5 tests, and 11% after &gt;5 tests. </a:t>
            </a:r>
            <a:r>
              <a:rPr lang="en-US" baseline="30000" dirty="0"/>
              <a:t>c </a:t>
            </a:r>
            <a:r>
              <a:rPr lang="en-US" dirty="0"/>
              <a:t>Stratification factors.</a:t>
            </a:r>
          </a:p>
          <a:p>
            <a:r>
              <a:rPr lang="en-US" dirty="0"/>
              <a:t>Turner NC, et al. ASCO 2025. Abstract LBA4.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9408E2D-7503-317F-EE85-B582F4549567}"/>
              </a:ext>
            </a:extLst>
          </p:cNvPr>
          <p:cNvSpPr txBox="1"/>
          <p:nvPr/>
        </p:nvSpPr>
        <p:spPr>
          <a:xfrm>
            <a:off x="3423310" y="1382306"/>
            <a:ext cx="5074888" cy="892552"/>
          </a:xfrm>
          <a:prstGeom prst="roundRect">
            <a:avLst>
              <a:gd name="adj" fmla="val 0"/>
            </a:avLst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34290" rIns="34290" rtlCol="0" anchor="ctr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00" b="1" dirty="0">
                <a:solidFill>
                  <a:srgbClr val="0191B6"/>
                </a:solidFill>
                <a:latin typeface="Franklin Gothic Book" panose="020B0503020102020204"/>
              </a:rPr>
              <a:t>Key Eligibility Criteria</a:t>
            </a:r>
            <a:endParaRPr lang="en-US" sz="1300" dirty="0">
              <a:solidFill>
                <a:srgbClr val="0191B6"/>
              </a:solidFill>
              <a:latin typeface="Franklin Gothic Book" panose="020B0503020102020204"/>
            </a:endParaRPr>
          </a:p>
          <a:p>
            <a:pPr marL="214313" indent="-214313" defTabSz="685800" fontAlgn="auto">
              <a:spcBef>
                <a:spcPts val="0"/>
              </a:spcBef>
              <a:spcAft>
                <a:spcPts val="0"/>
              </a:spcAft>
              <a:buClr>
                <a:srgbClr val="0191B6"/>
              </a:buClr>
              <a:buFont typeface="Wingdings" pitchFamily="2" charset="2"/>
              <a:buChar char="§"/>
              <a:defRPr/>
            </a:pPr>
            <a:r>
              <a:rPr lang="en-US" sz="1300" dirty="0">
                <a:solidFill>
                  <a:srgbClr val="404040"/>
                </a:solidFill>
                <a:latin typeface="Franklin Gothic Book" panose="020B0503020102020204"/>
                <a:cs typeface="Arial" panose="020B0604020202020204" pitchFamily="34" charset="0"/>
                <a:sym typeface="Arial"/>
              </a:rPr>
              <a:t>ER+/HER2– ABC</a:t>
            </a:r>
            <a:r>
              <a:rPr lang="en-US" sz="1300" baseline="30000" dirty="0">
                <a:solidFill>
                  <a:srgbClr val="404040"/>
                </a:solidFill>
                <a:latin typeface="Franklin Gothic Book" panose="020B0503020102020204"/>
                <a:cs typeface="Arial" panose="020B0604020202020204" pitchFamily="34" charset="0"/>
                <a:sym typeface="Arial"/>
              </a:rPr>
              <a:t>a</a:t>
            </a:r>
          </a:p>
          <a:p>
            <a:pPr marL="214313" indent="-214313" defTabSz="685800" fontAlgn="auto">
              <a:spcBef>
                <a:spcPts val="0"/>
              </a:spcBef>
              <a:spcAft>
                <a:spcPts val="0"/>
              </a:spcAft>
              <a:buClr>
                <a:srgbClr val="0191B6"/>
              </a:buClr>
              <a:buFont typeface="Wingdings" pitchFamily="2" charset="2"/>
              <a:buChar char="§"/>
              <a:defRPr/>
            </a:pPr>
            <a:r>
              <a:rPr lang="en-US" sz="1300" kern="0" dirty="0">
                <a:solidFill>
                  <a:srgbClr val="404040"/>
                </a:solidFill>
                <a:latin typeface="Franklin Gothic Book" panose="020B0503020102020204"/>
                <a:cs typeface="Arial" panose="020B0604020202020204" pitchFamily="34" charset="0"/>
                <a:sym typeface="Arial"/>
              </a:rPr>
              <a:t>On 1L AI + CDK4/6i for ≥6 months</a:t>
            </a:r>
          </a:p>
          <a:p>
            <a:pPr marL="214313" indent="-214313" defTabSz="685800" fontAlgn="auto">
              <a:spcBef>
                <a:spcPts val="0"/>
              </a:spcBef>
              <a:spcAft>
                <a:spcPts val="0"/>
              </a:spcAft>
              <a:buClr>
                <a:srgbClr val="0191B6"/>
              </a:buClr>
              <a:buFont typeface="Wingdings" pitchFamily="2" charset="2"/>
              <a:buChar char="§"/>
              <a:defRPr/>
            </a:pPr>
            <a:r>
              <a:rPr lang="en-US" sz="1300" i="1" dirty="0">
                <a:solidFill>
                  <a:srgbClr val="404040"/>
                </a:solidFill>
                <a:latin typeface="Franklin Gothic Book" panose="020B0503020102020204"/>
                <a:cs typeface="Arial" panose="020B0604020202020204" pitchFamily="34" charset="0"/>
                <a:sym typeface="Arial"/>
              </a:rPr>
              <a:t>ESR1</a:t>
            </a:r>
            <a:r>
              <a:rPr lang="en-US" sz="1300" dirty="0">
                <a:solidFill>
                  <a:srgbClr val="404040"/>
                </a:solidFill>
                <a:latin typeface="Franklin Gothic Book" panose="020B0503020102020204"/>
                <a:cs typeface="Arial" panose="020B0604020202020204" pitchFamily="34" charset="0"/>
                <a:sym typeface="Arial"/>
              </a:rPr>
              <a:t>mut detected in ctDNA with no evidence of disease progression</a:t>
            </a:r>
          </a:p>
        </p:txBody>
      </p:sp>
      <p:grpSp>
        <p:nvGrpSpPr>
          <p:cNvPr id="78" name="Group 77">
            <a:extLst>
              <a:ext uri="{FF2B5EF4-FFF2-40B4-BE49-F238E27FC236}">
                <a16:creationId xmlns:a16="http://schemas.microsoft.com/office/drawing/2014/main" id="{A17EEF0C-88CF-AA0F-52C5-6001B80B6E1A}"/>
              </a:ext>
            </a:extLst>
          </p:cNvPr>
          <p:cNvGrpSpPr/>
          <p:nvPr/>
        </p:nvGrpSpPr>
        <p:grpSpPr>
          <a:xfrm>
            <a:off x="3820859" y="2570082"/>
            <a:ext cx="4740782" cy="3538592"/>
            <a:chOff x="718203" y="2607971"/>
            <a:chExt cx="5229571" cy="2756005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3097160-C710-F255-1C15-1A6F8ECE0C5B}"/>
                </a:ext>
              </a:extLst>
            </p:cNvPr>
            <p:cNvSpPr/>
            <p:nvPr/>
          </p:nvSpPr>
          <p:spPr>
            <a:xfrm>
              <a:off x="718203" y="4455802"/>
              <a:ext cx="2298047" cy="908174"/>
            </a:xfrm>
            <a:prstGeom prst="rect">
              <a:avLst/>
            </a:prstGeom>
            <a:solidFill>
              <a:srgbClr val="E59F3F"/>
            </a:solidFill>
            <a:ln>
              <a:noFill/>
            </a:ln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lIns="20574" tIns="20574" rIns="20574" bIns="20574" rtlCol="0" anchor="ctr"/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u="sng" dirty="0">
                  <a:solidFill>
                    <a:srgbClr val="FFFFFF"/>
                  </a:solidFill>
                  <a:latin typeface="Franklin Gothic Book" panose="020B0503020102020204"/>
                  <a:cs typeface="Arial" panose="020B0604020202020204" pitchFamily="34" charset="0"/>
                  <a:sym typeface="Arial"/>
                </a:rPr>
                <a:t>Experimental Arm (n=157)</a:t>
              </a:r>
            </a:p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dirty="0">
                  <a:solidFill>
                    <a:srgbClr val="FFFFFF"/>
                  </a:solidFill>
                  <a:latin typeface="Franklin Gothic Book" panose="020B0503020102020204"/>
                  <a:cs typeface="Arial" panose="020B0604020202020204" pitchFamily="34" charset="0"/>
                  <a:sym typeface="Arial"/>
                </a:rPr>
                <a:t>Camizestrant </a:t>
              </a:r>
              <a:r>
                <a:rPr lang="en-US" sz="1200" dirty="0">
                  <a:solidFill>
                    <a:srgbClr val="FFFFFF"/>
                  </a:solidFill>
                  <a:latin typeface="Franklin Gothic Book" panose="020B0503020102020204"/>
                  <a:cs typeface="Arial" panose="020B0604020202020204" pitchFamily="34" charset="0"/>
                  <a:sym typeface="Arial"/>
                </a:rPr>
                <a:t>75 mg PO qd +</a:t>
              </a:r>
            </a:p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dirty="0">
                  <a:solidFill>
                    <a:srgbClr val="FFFFFF"/>
                  </a:solidFill>
                  <a:latin typeface="Franklin Gothic Book" panose="020B0503020102020204"/>
                  <a:cs typeface="Arial" panose="020B0604020202020204" pitchFamily="34" charset="0"/>
                  <a:sym typeface="Arial"/>
                </a:rPr>
                <a:t>continue same CDK4/6i + </a:t>
              </a:r>
            </a:p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dirty="0">
                  <a:solidFill>
                    <a:srgbClr val="FFFFFF"/>
                  </a:solidFill>
                  <a:latin typeface="Franklin Gothic Book" panose="020B0503020102020204"/>
                  <a:cs typeface="Arial" panose="020B0604020202020204" pitchFamily="34" charset="0"/>
                  <a:sym typeface="Arial"/>
                </a:rPr>
                <a:t>Pbo for AI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AA2A0B1-F218-59A2-701B-00941E9A526D}"/>
                </a:ext>
              </a:extLst>
            </p:cNvPr>
            <p:cNvSpPr txBox="1"/>
            <p:nvPr/>
          </p:nvSpPr>
          <p:spPr>
            <a:xfrm>
              <a:off x="1878839" y="4032203"/>
              <a:ext cx="2400299" cy="203995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tx1"/>
              </a:solidFill>
            </a:ln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 lIns="68580" tIns="34290" rIns="68580" bIns="34290" rtlCol="0" anchor="ctr">
              <a:spAutoFit/>
            </a:bodyPr>
            <a:lstStyle/>
            <a:p>
              <a:pPr algn="ctr" defTabSz="3429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kern="0" dirty="0">
                  <a:solidFill>
                    <a:srgbClr val="FFFFFF"/>
                  </a:solidFill>
                  <a:latin typeface="Franklin Gothic Book" panose="020B0503020102020204"/>
                  <a:ea typeface="Arial" charset="0"/>
                  <a:cs typeface="Arial" panose="020B0604020202020204" pitchFamily="34" charset="0"/>
                  <a:sym typeface="Arial"/>
                </a:rPr>
                <a:t>1:1 randomization (n=315)</a:t>
              </a:r>
              <a:endParaRPr lang="en-US" sz="1200" b="1" kern="0" dirty="0">
                <a:solidFill>
                  <a:srgbClr val="FFFFFF"/>
                </a:solidFill>
                <a:highlight>
                  <a:srgbClr val="FFFF00"/>
                </a:highlight>
                <a:latin typeface="Franklin Gothic Book" panose="020B0503020102020204"/>
                <a:ea typeface="Arial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46CBD92-E3BC-4C93-182B-04606A57D844}"/>
                </a:ext>
              </a:extLst>
            </p:cNvPr>
            <p:cNvSpPr/>
            <p:nvPr/>
          </p:nvSpPr>
          <p:spPr>
            <a:xfrm>
              <a:off x="3143250" y="4449575"/>
              <a:ext cx="2804524" cy="914401"/>
            </a:xfrm>
            <a:prstGeom prst="rect">
              <a:avLst/>
            </a:prstGeom>
            <a:solidFill>
              <a:srgbClr val="5B86C2"/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20574" tIns="20574" rIns="20574" bIns="20574" rtlCol="0" anchor="ctr"/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u="sng" dirty="0">
                  <a:solidFill>
                    <a:srgbClr val="FFFFFF"/>
                  </a:solidFill>
                  <a:latin typeface="Franklin Gothic Book" panose="020B0503020102020204"/>
                  <a:cs typeface="Arial" panose="020B0604020202020204" pitchFamily="34" charset="0"/>
                  <a:sym typeface="Arial"/>
                </a:rPr>
                <a:t>Comparator Arm (n=158)</a:t>
              </a:r>
            </a:p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dirty="0">
                  <a:solidFill>
                    <a:srgbClr val="FFFFFF"/>
                  </a:solidFill>
                  <a:latin typeface="Franklin Gothic Book" panose="020B0503020102020204"/>
                  <a:cs typeface="Arial" panose="020B0604020202020204" pitchFamily="34" charset="0"/>
                  <a:sym typeface="Arial"/>
                </a:rPr>
                <a:t>Continue AI (anastrozole/letrozole) + continue same CDK4/6i + </a:t>
              </a:r>
              <a:br>
                <a:rPr lang="en-US" sz="1200" b="1" dirty="0">
                  <a:solidFill>
                    <a:srgbClr val="FFFFFF"/>
                  </a:solidFill>
                  <a:latin typeface="Franklin Gothic Book" panose="020B0503020102020204"/>
                  <a:cs typeface="Arial" panose="020B0604020202020204" pitchFamily="34" charset="0"/>
                  <a:sym typeface="Arial"/>
                </a:rPr>
              </a:br>
              <a:r>
                <a:rPr lang="en-US" sz="1200" b="1" dirty="0">
                  <a:solidFill>
                    <a:srgbClr val="FFFFFF"/>
                  </a:solidFill>
                  <a:latin typeface="Franklin Gothic Book" panose="020B0503020102020204"/>
                  <a:cs typeface="Arial" panose="020B0604020202020204" pitchFamily="34" charset="0"/>
                  <a:sym typeface="Arial"/>
                </a:rPr>
                <a:t>Pbo for camizestrant</a:t>
              </a:r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73573834-3B78-5AD6-B347-0AD98E601231}"/>
                </a:ext>
              </a:extLst>
            </p:cNvPr>
            <p:cNvCxnSpPr>
              <a:cxnSpLocks/>
              <a:stCxn id="8" idx="2"/>
              <a:endCxn id="7" idx="0"/>
            </p:cNvCxnSpPr>
            <p:nvPr/>
          </p:nvCxnSpPr>
          <p:spPr>
            <a:xfrm flipH="1">
              <a:off x="1867227" y="4236197"/>
              <a:ext cx="1211761" cy="219604"/>
            </a:xfrm>
            <a:prstGeom prst="straightConnector1">
              <a:avLst/>
            </a:prstGeom>
            <a:ln>
              <a:solidFill>
                <a:srgbClr val="E59F3F"/>
              </a:solidFill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F1ABF825-814D-998D-63B6-51B4F24AB839}"/>
                </a:ext>
              </a:extLst>
            </p:cNvPr>
            <p:cNvCxnSpPr>
              <a:cxnSpLocks/>
              <a:stCxn id="8" idx="2"/>
              <a:endCxn id="9" idx="0"/>
            </p:cNvCxnSpPr>
            <p:nvPr/>
          </p:nvCxnSpPr>
          <p:spPr>
            <a:xfrm>
              <a:off x="3078988" y="4236197"/>
              <a:ext cx="1466524" cy="213377"/>
            </a:xfrm>
            <a:prstGeom prst="straightConnector1">
              <a:avLst/>
            </a:prstGeom>
            <a:ln>
              <a:solidFill>
                <a:srgbClr val="5B86C2"/>
              </a:solidFill>
              <a:tailEnd type="triangle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3DE7C26-A7DB-0689-2C4D-F8581522B3A9}"/>
                </a:ext>
              </a:extLst>
            </p:cNvPr>
            <p:cNvSpPr/>
            <p:nvPr/>
          </p:nvSpPr>
          <p:spPr>
            <a:xfrm>
              <a:off x="730903" y="2607971"/>
              <a:ext cx="4685648" cy="299564"/>
            </a:xfrm>
            <a:prstGeom prst="rect">
              <a:avLst/>
            </a:prstGeom>
            <a:solidFill>
              <a:schemeClr val="accent4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lIns="20574" tIns="20574" rIns="20574" bIns="20574" rtlCol="0" anchor="ctr"/>
            <a:lstStyle/>
            <a:p>
              <a:pPr algn="ctr" defTabSz="685800" fontAlgn="auto">
                <a:spcBef>
                  <a:spcPts val="0"/>
                </a:spcBef>
                <a:spcAft>
                  <a:spcPts val="525"/>
                </a:spcAft>
                <a:buClr>
                  <a:srgbClr val="945200"/>
                </a:buClr>
                <a:defRPr/>
              </a:pPr>
              <a:r>
                <a:rPr lang="en-US" sz="1200" b="1" dirty="0">
                  <a:solidFill>
                    <a:srgbClr val="FFFFFF"/>
                  </a:solidFill>
                  <a:latin typeface="Franklin Gothic Book" panose="020B0503020102020204"/>
                  <a:ea typeface="+mn-ea"/>
                  <a:cs typeface="Arial" panose="020B0604020202020204" pitchFamily="34" charset="0"/>
                  <a:sym typeface="Arial"/>
                </a:rPr>
                <a:t>Screening (N=3325)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BE1A79E-BF93-5B6F-D042-F495AD7FA855}"/>
                </a:ext>
              </a:extLst>
            </p:cNvPr>
            <p:cNvSpPr/>
            <p:nvPr/>
          </p:nvSpPr>
          <p:spPr>
            <a:xfrm>
              <a:off x="730903" y="3061816"/>
              <a:ext cx="4685648" cy="301752"/>
            </a:xfrm>
            <a:prstGeom prst="rect">
              <a:avLst/>
            </a:prstGeom>
            <a:solidFill>
              <a:schemeClr val="accent4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lIns="20574" tIns="20574" rIns="20574" bIns="20574" rtlCol="0" anchor="ctr"/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  <a:buClr>
                  <a:srgbClr val="945200"/>
                </a:buClr>
                <a:defRPr/>
              </a:pPr>
              <a:r>
                <a:rPr lang="en-US" sz="1200" b="1" i="1" dirty="0">
                  <a:solidFill>
                    <a:srgbClr val="FFFFFF"/>
                  </a:solidFill>
                  <a:latin typeface="Franklin Gothic Book" panose="020B0503020102020204"/>
                  <a:ea typeface="+mn-ea"/>
                  <a:cs typeface="Arial" panose="020B0604020202020204" pitchFamily="34" charset="0"/>
                  <a:sym typeface="Arial"/>
                </a:rPr>
                <a:t>ESR1</a:t>
              </a:r>
              <a:r>
                <a:rPr lang="en-US" sz="1200" b="1" dirty="0">
                  <a:solidFill>
                    <a:srgbClr val="FFFFFF"/>
                  </a:solidFill>
                  <a:latin typeface="Franklin Gothic Book" panose="020B0503020102020204"/>
                  <a:ea typeface="+mn-ea"/>
                  <a:cs typeface="Arial" panose="020B0604020202020204" pitchFamily="34" charset="0"/>
                  <a:sym typeface="Arial"/>
                </a:rPr>
                <a:t>mut surveillance (n=3256): </a:t>
              </a:r>
              <a:r>
                <a:rPr lang="en-US" sz="1200" dirty="0">
                  <a:solidFill>
                    <a:srgbClr val="FFFFFF"/>
                  </a:solidFill>
                  <a:latin typeface="Franklin Gothic Book" panose="020B0503020102020204"/>
                  <a:ea typeface="+mn-ea"/>
                  <a:cs typeface="Arial" panose="020B0604020202020204" pitchFamily="34" charset="0"/>
                  <a:sym typeface="Arial"/>
                </a:rPr>
                <a:t>Testing every 2-3 months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1953414-29D5-F4A8-8489-4955E2F4BE35}"/>
                </a:ext>
              </a:extLst>
            </p:cNvPr>
            <p:cNvSpPr/>
            <p:nvPr/>
          </p:nvSpPr>
          <p:spPr>
            <a:xfrm>
              <a:off x="730903" y="3529250"/>
              <a:ext cx="4685648" cy="301752"/>
            </a:xfrm>
            <a:prstGeom prst="rect">
              <a:avLst/>
            </a:prstGeom>
            <a:solidFill>
              <a:schemeClr val="accent4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lIns="20574" tIns="20574" rIns="20574" bIns="20574" rtlCol="0" anchor="ctr"/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  <a:buClr>
                  <a:srgbClr val="945200"/>
                </a:buClr>
                <a:defRPr/>
              </a:pPr>
              <a:r>
                <a:rPr lang="en-US" sz="1200" b="1" dirty="0">
                  <a:solidFill>
                    <a:srgbClr val="FFFFFF"/>
                  </a:solidFill>
                  <a:latin typeface="Franklin Gothic Book" panose="020B0503020102020204"/>
                  <a:ea typeface="+mn-ea"/>
                  <a:cs typeface="Arial" panose="020B0604020202020204" pitchFamily="34" charset="0"/>
                  <a:sym typeface="Arial"/>
                </a:rPr>
                <a:t>Patients with </a:t>
              </a:r>
              <a:r>
                <a:rPr lang="en-US" sz="1200" b="1" i="1" dirty="0">
                  <a:solidFill>
                    <a:srgbClr val="FFFFFF"/>
                  </a:solidFill>
                  <a:latin typeface="Franklin Gothic Book" panose="020B0503020102020204"/>
                  <a:ea typeface="+mn-ea"/>
                  <a:cs typeface="Arial" panose="020B0604020202020204" pitchFamily="34" charset="0"/>
                  <a:sym typeface="Arial"/>
                </a:rPr>
                <a:t>ESR1</a:t>
              </a:r>
              <a:r>
                <a:rPr lang="en-US" sz="1200" b="1" dirty="0">
                  <a:solidFill>
                    <a:srgbClr val="FFFFFF"/>
                  </a:solidFill>
                  <a:latin typeface="Franklin Gothic Book" panose="020B0503020102020204"/>
                  <a:ea typeface="+mn-ea"/>
                  <a:cs typeface="Arial" panose="020B0604020202020204" pitchFamily="34" charset="0"/>
                  <a:sym typeface="Arial"/>
                </a:rPr>
                <a:t>mut detected</a:t>
              </a:r>
              <a:r>
                <a:rPr lang="en-US" sz="1200" b="1" baseline="30000" dirty="0">
                  <a:solidFill>
                    <a:srgbClr val="FFFFFF"/>
                  </a:solidFill>
                  <a:latin typeface="Franklin Gothic Book" panose="020B0503020102020204"/>
                  <a:ea typeface="+mn-ea"/>
                  <a:cs typeface="Arial" panose="020B0604020202020204" pitchFamily="34" charset="0"/>
                  <a:sym typeface="Arial"/>
                </a:rPr>
                <a:t>b</a:t>
              </a:r>
              <a:r>
                <a:rPr lang="en-US" sz="1200" b="1" dirty="0">
                  <a:solidFill>
                    <a:srgbClr val="FFFFFF"/>
                  </a:solidFill>
                  <a:latin typeface="Franklin Gothic Book" panose="020B0503020102020204"/>
                  <a:ea typeface="+mn-ea"/>
                  <a:cs typeface="Arial" panose="020B0604020202020204" pitchFamily="34" charset="0"/>
                  <a:sym typeface="Arial"/>
                </a:rPr>
                <a:t> (n=548)</a:t>
              </a: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C07A5EE0-0952-8F3B-1AAB-2E7FAB94B057}"/>
                </a:ext>
              </a:extLst>
            </p:cNvPr>
            <p:cNvCxnSpPr>
              <a:cxnSpLocks/>
              <a:stCxn id="13" idx="2"/>
              <a:endCxn id="14" idx="0"/>
            </p:cNvCxnSpPr>
            <p:nvPr/>
          </p:nvCxnSpPr>
          <p:spPr>
            <a:xfrm>
              <a:off x="3073727" y="2907535"/>
              <a:ext cx="0" cy="154281"/>
            </a:xfrm>
            <a:prstGeom prst="straightConnector1">
              <a:avLst/>
            </a:prstGeom>
            <a:ln w="12700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A2CD7C36-CCC2-BB89-C833-AFD1C1E36642}"/>
                </a:ext>
              </a:extLst>
            </p:cNvPr>
            <p:cNvCxnSpPr>
              <a:cxnSpLocks/>
              <a:stCxn id="14" idx="2"/>
              <a:endCxn id="15" idx="0"/>
            </p:cNvCxnSpPr>
            <p:nvPr/>
          </p:nvCxnSpPr>
          <p:spPr>
            <a:xfrm>
              <a:off x="3073727" y="3363568"/>
              <a:ext cx="0" cy="165682"/>
            </a:xfrm>
            <a:prstGeom prst="straightConnector1">
              <a:avLst/>
            </a:prstGeom>
            <a:ln w="12700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873A2E27-FDC2-1206-6FF5-D2027D73B79F}"/>
                </a:ext>
              </a:extLst>
            </p:cNvPr>
            <p:cNvCxnSpPr>
              <a:cxnSpLocks/>
              <a:stCxn id="15" idx="2"/>
              <a:endCxn id="8" idx="0"/>
            </p:cNvCxnSpPr>
            <p:nvPr/>
          </p:nvCxnSpPr>
          <p:spPr>
            <a:xfrm>
              <a:off x="3073726" y="3831002"/>
              <a:ext cx="5262" cy="201200"/>
            </a:xfrm>
            <a:prstGeom prst="straightConnector1">
              <a:avLst/>
            </a:prstGeom>
            <a:ln w="12700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E1E309AB-9389-1E15-B464-FB824749CF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5726907"/>
            <a:ext cx="2057400" cy="273844"/>
          </a:xfrm>
        </p:spPr>
        <p:txBody>
          <a:bodyPr/>
          <a:lstStyle/>
          <a:p>
            <a:fld id="{1904728E-9179-7340-B99F-8A5623059787}" type="slidenum">
              <a:rPr lang="en-US" sz="900">
                <a:solidFill>
                  <a:schemeClr val="accent6"/>
                </a:solidFill>
              </a:rPr>
              <a:pPr/>
              <a:t>29</a:t>
            </a:fld>
            <a:endParaRPr lang="en-US" sz="900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00140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3">
            <a:extLst>
              <a:ext uri="{FF2B5EF4-FFF2-40B4-BE49-F238E27FC236}">
                <a16:creationId xmlns:a16="http://schemas.microsoft.com/office/drawing/2014/main" id="{45E8BEEB-3A7A-9DC5-9A6B-3ECD12B6177D}"/>
              </a:ext>
            </a:extLst>
          </p:cNvPr>
          <p:cNvSpPr txBox="1">
            <a:spLocks/>
          </p:cNvSpPr>
          <p:nvPr/>
        </p:nvSpPr>
        <p:spPr bwMode="auto">
          <a:xfrm>
            <a:off x="2057400" y="474847"/>
            <a:ext cx="8415338" cy="6572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algn="ctr" eaLnBrk="0" hangingPunct="0">
              <a:lnSpc>
                <a:spcPct val="93000"/>
              </a:lnSpc>
              <a:buClr>
                <a:srgbClr val="000000"/>
              </a:buClr>
              <a:buSzPct val="100000"/>
              <a:defRPr/>
            </a:pPr>
            <a:br>
              <a:rPr lang="en-US" sz="3100" kern="0" dirty="0">
                <a:solidFill>
                  <a:srgbClr val="000090"/>
                </a:solidFill>
                <a:latin typeface="+mj-lt"/>
                <a:ea typeface="+mj-ea"/>
                <a:cs typeface="+mj-cs"/>
              </a:rPr>
            </a:br>
            <a:r>
              <a:rPr lang="en-US" sz="3600" b="1" i="1" kern="0" dirty="0">
                <a:latin typeface="+mj-lt"/>
                <a:ea typeface="+mj-ea"/>
                <a:cs typeface="+mj-cs"/>
              </a:rPr>
              <a:t>ESR1 </a:t>
            </a:r>
            <a:r>
              <a:rPr lang="en-US" sz="3600" b="1" kern="0" dirty="0">
                <a:latin typeface="+mj-lt"/>
                <a:ea typeface="+mj-ea"/>
                <a:cs typeface="+mj-cs"/>
              </a:rPr>
              <a:t>(Acquired) Mutations:</a:t>
            </a:r>
          </a:p>
          <a:p>
            <a:pPr algn="ctr" eaLnBrk="0" hangingPunct="0">
              <a:lnSpc>
                <a:spcPct val="93000"/>
              </a:lnSpc>
              <a:buClr>
                <a:srgbClr val="000000"/>
              </a:buClr>
              <a:buSzPct val="100000"/>
              <a:defRPr/>
            </a:pPr>
            <a:r>
              <a:rPr lang="en-US" sz="3600" b="1" kern="0" dirty="0">
                <a:latin typeface="+mj-lt"/>
                <a:ea typeface="+mj-ea"/>
                <a:cs typeface="+mj-cs"/>
              </a:rPr>
              <a:t>Detection in Metastatic Setting</a:t>
            </a:r>
          </a:p>
        </p:txBody>
      </p:sp>
      <p:sp>
        <p:nvSpPr>
          <p:cNvPr id="13" name="Text Box 4">
            <a:extLst>
              <a:ext uri="{FF2B5EF4-FFF2-40B4-BE49-F238E27FC236}">
                <a16:creationId xmlns:a16="http://schemas.microsoft.com/office/drawing/2014/main" id="{E312AA20-B823-4284-A327-DA7A3419E2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6502814"/>
            <a:ext cx="6741728" cy="33466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 anchor="b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r>
              <a:rPr lang="en-GB" sz="1200" dirty="0">
                <a:solidFill>
                  <a:srgbClr val="000000"/>
                </a:solidFill>
                <a:ea typeface="msgothic" charset="0"/>
                <a:cs typeface="msgothic" charset="0"/>
              </a:rPr>
              <a:t>Basu et al. Breast Cancer Research 2026</a:t>
            </a:r>
          </a:p>
        </p:txBody>
      </p:sp>
      <p:pic>
        <p:nvPicPr>
          <p:cNvPr id="2" name="Picture 1" descr="A graph of numbers and numbers&#10;&#10;AI-generated content may be incorrect.">
            <a:extLst>
              <a:ext uri="{FF2B5EF4-FFF2-40B4-BE49-F238E27FC236}">
                <a16:creationId xmlns:a16="http://schemas.microsoft.com/office/drawing/2014/main" id="{D71503DE-4B2C-53AD-5CBE-8A9F406008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1401311"/>
            <a:ext cx="6858000" cy="5007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78238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E066EA-8A89-EDC0-AC2B-5914B407A0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42D867-9A53-44A9-B247-1BEDE89C8E6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baseline="30000" dirty="0"/>
              <a:t>a</a:t>
            </a:r>
            <a:r>
              <a:rPr lang="en-US" dirty="0"/>
              <a:t> Information fraction: 54%. Final PFS2 analysis will occur at 158 PFS2 events. </a:t>
            </a:r>
          </a:p>
          <a:p>
            <a:r>
              <a:rPr lang="en-US" dirty="0"/>
              <a:t>Turner NC, et al. ASCO 2025. Abstract LBA4.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66B8A33-DCE2-657C-CE37-E61A05DC1AD5}"/>
              </a:ext>
            </a:extLst>
          </p:cNvPr>
          <p:cNvSpPr txBox="1"/>
          <p:nvPr/>
        </p:nvSpPr>
        <p:spPr>
          <a:xfrm>
            <a:off x="1866900" y="1971085"/>
            <a:ext cx="2991255" cy="2539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rgbClr val="0191B6"/>
                </a:solidFill>
                <a:latin typeface="Franklin Gothic Book" panose="020B0503020102020204"/>
                <a:ea typeface="+mn-ea"/>
                <a:cs typeface="+mn-cs"/>
              </a:rPr>
              <a:t>Investigator-Assessed PFS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01483F6-B2C1-EA36-CA79-D6AA339909A9}"/>
              </a:ext>
            </a:extLst>
          </p:cNvPr>
          <p:cNvGrpSpPr/>
          <p:nvPr/>
        </p:nvGrpSpPr>
        <p:grpSpPr>
          <a:xfrm>
            <a:off x="1753765" y="1371602"/>
            <a:ext cx="7237835" cy="3768481"/>
            <a:chOff x="39653" y="1833836"/>
            <a:chExt cx="6609501" cy="3950447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8A7C4ED2-7BEB-6C6B-4581-7BE8CB2F7625}"/>
                </a:ext>
              </a:extLst>
            </p:cNvPr>
            <p:cNvGrpSpPr/>
            <p:nvPr/>
          </p:nvGrpSpPr>
          <p:grpSpPr>
            <a:xfrm>
              <a:off x="39653" y="1833836"/>
              <a:ext cx="6577399" cy="3950447"/>
              <a:chOff x="39653" y="1675086"/>
              <a:chExt cx="6577399" cy="3950447"/>
            </a:xfrm>
          </p:grpSpPr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05B84929-D9CA-DA36-BE4D-C2620112EB7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25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39653" y="1755184"/>
                <a:ext cx="6577399" cy="3870349"/>
              </a:xfrm>
              <a:prstGeom prst="rect">
                <a:avLst/>
              </a:prstGeom>
            </p:spPr>
          </p:pic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7409890D-E0F7-581B-19F9-57A0C0A6980B}"/>
                  </a:ext>
                </a:extLst>
              </p:cNvPr>
              <p:cNvSpPr txBox="1"/>
              <p:nvPr/>
            </p:nvSpPr>
            <p:spPr>
              <a:xfrm rot="16200000">
                <a:off x="-273347" y="2913282"/>
                <a:ext cx="2770268" cy="29387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 anchor="ctr">
                <a:noAutofit/>
              </a:bodyPr>
              <a:lstStyle/>
              <a:p>
                <a:pPr algn="ctr" defTabSz="685800" fontAlgn="auto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r>
                  <a:rPr lang="en-US" sz="1050" b="1" kern="0" dirty="0">
                    <a:solidFill>
                      <a:srgbClr val="0F3A85"/>
                    </a:solidFill>
                    <a:latin typeface="Franklin Gothic Medium" panose="020B0603020102020204"/>
                    <a:ea typeface="+mn-ea"/>
                    <a:cs typeface="Arial" panose="020B0604020202020204" pitchFamily="34" charset="0"/>
                    <a:sym typeface="Arial"/>
                  </a:rPr>
                  <a:t>PFS (%)</a:t>
                </a: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898AFB6-8E28-99C2-4727-B18ED229FD14}"/>
                  </a:ext>
                </a:extLst>
              </p:cNvPr>
              <p:cNvSpPr txBox="1"/>
              <p:nvPr/>
            </p:nvSpPr>
            <p:spPr>
              <a:xfrm>
                <a:off x="2743408" y="4805625"/>
                <a:ext cx="2770268" cy="29387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 anchor="ctr">
                <a:noAutofit/>
              </a:bodyPr>
              <a:lstStyle/>
              <a:p>
                <a:pPr algn="ctr" defTabSz="685800" fontAlgn="auto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r>
                  <a:rPr lang="en-US" sz="1050" b="1" kern="0" dirty="0">
                    <a:solidFill>
                      <a:srgbClr val="0F3A85"/>
                    </a:solidFill>
                    <a:latin typeface="Franklin Gothic Medium" panose="020B0603020102020204"/>
                    <a:ea typeface="+mn-ea"/>
                    <a:cs typeface="Arial" panose="020B0604020202020204" pitchFamily="34" charset="0"/>
                    <a:sym typeface="Arial"/>
                  </a:rPr>
                  <a:t>Time From Randomization (months)</a:t>
                </a:r>
              </a:p>
            </p:txBody>
          </p:sp>
        </p:grp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E12789E3-ABDB-CA16-5CD6-7FC226CAF5D1}"/>
                </a:ext>
              </a:extLst>
            </p:cNvPr>
            <p:cNvSpPr/>
            <p:nvPr/>
          </p:nvSpPr>
          <p:spPr>
            <a:xfrm>
              <a:off x="6163379" y="3420163"/>
              <a:ext cx="485775" cy="4286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en-US" sz="1200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graphicFrame>
        <p:nvGraphicFramePr>
          <p:cNvPr id="32" name="Content Placeholder 5">
            <a:extLst>
              <a:ext uri="{FF2B5EF4-FFF2-40B4-BE49-F238E27FC236}">
                <a16:creationId xmlns:a16="http://schemas.microsoft.com/office/drawing/2014/main" id="{D98914EA-9B4A-6CFA-7EE7-2A00DACA30AC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824765" y="1356913"/>
          <a:ext cx="3571671" cy="1228344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1284029">
                  <a:extLst>
                    <a:ext uri="{9D8B030D-6E8A-4147-A177-3AD203B41FA5}">
                      <a16:colId xmlns:a16="http://schemas.microsoft.com/office/drawing/2014/main" val="2797482651"/>
                    </a:ext>
                  </a:extLst>
                </a:gridCol>
                <a:gridCol w="1143821">
                  <a:extLst>
                    <a:ext uri="{9D8B030D-6E8A-4147-A177-3AD203B41FA5}">
                      <a16:colId xmlns:a16="http://schemas.microsoft.com/office/drawing/2014/main" val="514890373"/>
                    </a:ext>
                  </a:extLst>
                </a:gridCol>
                <a:gridCol w="1143821">
                  <a:extLst>
                    <a:ext uri="{9D8B030D-6E8A-4147-A177-3AD203B41FA5}">
                      <a16:colId xmlns:a16="http://schemas.microsoft.com/office/drawing/2014/main" val="3852432865"/>
                    </a:ext>
                  </a:extLst>
                </a:gridCol>
              </a:tblGrid>
              <a:tr h="49377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100" dirty="0"/>
                        <a:t>Investigator-Assessed PFS</a:t>
                      </a:r>
                      <a:endParaRPr lang="en-US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716" marR="13716" marT="6858" marB="6858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100" dirty="0"/>
                        <a:t>Camizestrant + CDK4/6i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100" dirty="0"/>
                        <a:t>(n=157)</a:t>
                      </a:r>
                      <a:endParaRPr lang="en-US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716" marR="13716" marT="6858" marB="6858" anchor="ctr">
                    <a:solidFill>
                      <a:srgbClr val="E59F3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100" dirty="0"/>
                        <a:t>AI + </a:t>
                      </a:r>
                      <a:br>
                        <a:rPr lang="en-US" sz="1100" dirty="0"/>
                      </a:br>
                      <a:r>
                        <a:rPr lang="en-US" sz="1100" dirty="0"/>
                        <a:t>CDK4/6i</a:t>
                      </a:r>
                      <a:br>
                        <a:rPr lang="en-US" sz="1100" dirty="0"/>
                      </a:br>
                      <a:r>
                        <a:rPr lang="en-US" sz="1100" dirty="0"/>
                        <a:t>(n=158)</a:t>
                      </a:r>
                      <a:endParaRPr lang="en-US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716" marR="13716" marT="6858" marB="6858" anchor="ctr">
                    <a:solidFill>
                      <a:srgbClr val="5B86C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5112532"/>
                  </a:ext>
                </a:extLst>
              </a:tr>
              <a:tr h="17373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kern="1200" dirty="0">
                          <a:solidFill>
                            <a:schemeClr val="dk1"/>
                          </a:solidFill>
                          <a:effectLst/>
                        </a:rPr>
                        <a:t>PFS events, n</a:t>
                      </a:r>
                      <a:endParaRPr lang="en-US" sz="1100" b="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3716" marR="13716" marT="6858" marB="6858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100" dirty="0"/>
                        <a:t>71</a:t>
                      </a:r>
                      <a:endParaRPr lang="en-US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716" marR="13716" marT="6858" marB="6858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100" dirty="0"/>
                        <a:t>100</a:t>
                      </a:r>
                      <a:endParaRPr lang="en-US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716" marR="13716" marT="6858" marB="6858" anchor="ctr"/>
                </a:tc>
                <a:extLst>
                  <a:ext uri="{0D108BD9-81ED-4DB2-BD59-A6C34878D82A}">
                    <a16:rowId xmlns:a16="http://schemas.microsoft.com/office/drawing/2014/main" val="3869661859"/>
                  </a:ext>
                </a:extLst>
              </a:tr>
              <a:tr h="17373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100" b="0" dirty="0"/>
                        <a:t>mPFS, mo (95% CI)</a:t>
                      </a:r>
                      <a:endParaRPr lang="en-US" sz="11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716" marR="13716" marT="6858" marB="6858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100" b="1" dirty="0"/>
                        <a:t>16.0</a:t>
                      </a:r>
                      <a:r>
                        <a:rPr lang="en-US" sz="1100" dirty="0"/>
                        <a:t> (12.7-18.2)</a:t>
                      </a:r>
                      <a:endParaRPr lang="en-US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716" marR="13716" marT="6858" marB="6858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100" b="1" dirty="0"/>
                        <a:t>9.2 </a:t>
                      </a:r>
                      <a:r>
                        <a:rPr lang="en-US" sz="1100" dirty="0"/>
                        <a:t>(7.2-9.5)</a:t>
                      </a:r>
                      <a:endParaRPr lang="en-US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716" marR="13716" marT="6858" marB="6858" anchor="ctr"/>
                </a:tc>
                <a:extLst>
                  <a:ext uri="{0D108BD9-81ED-4DB2-BD59-A6C34878D82A}">
                    <a16:rowId xmlns:a16="http://schemas.microsoft.com/office/drawing/2014/main" val="3923768609"/>
                  </a:ext>
                </a:extLst>
              </a:tr>
              <a:tr h="33375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100" b="0" dirty="0"/>
                        <a:t>Adjusted HR (95% CI)</a:t>
                      </a:r>
                      <a:endParaRPr lang="en-US" sz="11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716" marR="13716" marT="6858" marB="6858" anchor="ctr"/>
                </a:tc>
                <a:tc gridSpan="2"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/>
                        <a:t>0.44 (0.31-0.60); </a:t>
                      </a:r>
                      <a:r>
                        <a:rPr lang="en-US" sz="1100" b="1" i="1" dirty="0"/>
                        <a:t>P</a:t>
                      </a:r>
                      <a:r>
                        <a:rPr lang="en-US" sz="1100" b="1" dirty="0"/>
                        <a:t>&lt;0.00001</a:t>
                      </a:r>
                      <a:endParaRPr lang="en-US" sz="11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716" marR="13716" marT="6858" marB="6858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endParaRPr lang="en-US" sz="1050" dirty="0"/>
                    </a:p>
                  </a:txBody>
                  <a:tcPr marL="18288" marR="18288" marT="27432" marB="27432" anchor="ctr"/>
                </a:tc>
                <a:extLst>
                  <a:ext uri="{0D108BD9-81ED-4DB2-BD59-A6C34878D82A}">
                    <a16:rowId xmlns:a16="http://schemas.microsoft.com/office/drawing/2014/main" val="1212643962"/>
                  </a:ext>
                </a:extLst>
              </a:tr>
            </a:tbl>
          </a:graphicData>
        </a:graphic>
      </p:graphicFrame>
      <p:graphicFrame>
        <p:nvGraphicFramePr>
          <p:cNvPr id="33" name="Content Placeholder 5">
            <a:extLst>
              <a:ext uri="{FF2B5EF4-FFF2-40B4-BE49-F238E27FC236}">
                <a16:creationId xmlns:a16="http://schemas.microsoft.com/office/drawing/2014/main" id="{CBA3CD80-A07A-5642-27AA-219DE0194224}"/>
              </a:ext>
            </a:extLst>
          </p:cNvPr>
          <p:cNvGraphicFramePr>
            <a:graphicFrameLocks/>
          </p:cNvGraphicFramePr>
          <p:nvPr/>
        </p:nvGraphicFramePr>
        <p:xfrm>
          <a:off x="6848647" y="5361451"/>
          <a:ext cx="3571671" cy="1395984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1297853">
                  <a:extLst>
                    <a:ext uri="{9D8B030D-6E8A-4147-A177-3AD203B41FA5}">
                      <a16:colId xmlns:a16="http://schemas.microsoft.com/office/drawing/2014/main" val="2797482651"/>
                    </a:ext>
                  </a:extLst>
                </a:gridCol>
                <a:gridCol w="1136909">
                  <a:extLst>
                    <a:ext uri="{9D8B030D-6E8A-4147-A177-3AD203B41FA5}">
                      <a16:colId xmlns:a16="http://schemas.microsoft.com/office/drawing/2014/main" val="514890373"/>
                    </a:ext>
                  </a:extLst>
                </a:gridCol>
                <a:gridCol w="1136909">
                  <a:extLst>
                    <a:ext uri="{9D8B030D-6E8A-4147-A177-3AD203B41FA5}">
                      <a16:colId xmlns:a16="http://schemas.microsoft.com/office/drawing/2014/main" val="385243286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100" dirty="0"/>
                        <a:t>PFS2</a:t>
                      </a:r>
                      <a:r>
                        <a:rPr lang="en-US" sz="1100" baseline="30000" dirty="0"/>
                        <a:t>a</a:t>
                      </a:r>
                      <a:endParaRPr lang="en-US" sz="1100" baseline="30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716" marR="13716" marT="6858" marB="6858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100" dirty="0"/>
                        <a:t>Camizestrant + CDK4/6i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100" dirty="0"/>
                        <a:t>(n=157)</a:t>
                      </a:r>
                      <a:endParaRPr lang="en-US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716" marR="13716" marT="6858" marB="6858" anchor="ctr">
                    <a:solidFill>
                      <a:srgbClr val="E59F3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100" dirty="0"/>
                        <a:t>AI + </a:t>
                      </a:r>
                      <a:br>
                        <a:rPr lang="en-US" sz="1100" dirty="0"/>
                      </a:br>
                      <a:r>
                        <a:rPr lang="en-US" sz="1100" dirty="0"/>
                        <a:t>CDK4/6i</a:t>
                      </a:r>
                      <a:br>
                        <a:rPr lang="en-US" sz="1100" dirty="0"/>
                      </a:br>
                      <a:r>
                        <a:rPr lang="en-US" sz="1100" dirty="0"/>
                        <a:t>(n=158)</a:t>
                      </a:r>
                      <a:endParaRPr lang="en-US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716" marR="13716" marT="6858" marB="6858" anchor="ctr">
                    <a:solidFill>
                      <a:srgbClr val="5B86C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5112532"/>
                  </a:ext>
                </a:extLst>
              </a:tr>
              <a:tr h="17373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kern="1200" dirty="0">
                          <a:solidFill>
                            <a:schemeClr val="dk1"/>
                          </a:solidFill>
                          <a:effectLst/>
                        </a:rPr>
                        <a:t>PFS2 events, n</a:t>
                      </a:r>
                      <a:endParaRPr lang="en-US" sz="1100" b="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3716" marR="13716" marT="6858" marB="6858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100" dirty="0"/>
                        <a:t>38</a:t>
                      </a:r>
                      <a:endParaRPr lang="en-US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716" marR="13716" marT="6858" marB="6858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100" dirty="0"/>
                        <a:t>47</a:t>
                      </a:r>
                      <a:endParaRPr lang="en-US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716" marR="13716" marT="6858" marB="6858" anchor="ctr"/>
                </a:tc>
                <a:extLst>
                  <a:ext uri="{0D108BD9-81ED-4DB2-BD59-A6C34878D82A}">
                    <a16:rowId xmlns:a16="http://schemas.microsoft.com/office/drawing/2014/main" val="3869661859"/>
                  </a:ext>
                </a:extLst>
              </a:tr>
              <a:tr h="17373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kern="1200" dirty="0">
                          <a:solidFill>
                            <a:schemeClr val="dk1"/>
                          </a:solidFill>
                          <a:effectLst/>
                        </a:rPr>
                        <a:t>12-mo PFS2 rate, %</a:t>
                      </a:r>
                      <a:endParaRPr lang="en-US" sz="1100" b="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3716" marR="13716" marT="6858" marB="6858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100" b="1" dirty="0"/>
                        <a:t>85.4</a:t>
                      </a:r>
                      <a:endParaRPr lang="en-US" sz="11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716" marR="13716" marT="6858" marB="6858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100" b="1" dirty="0"/>
                        <a:t>74.4</a:t>
                      </a:r>
                      <a:endParaRPr lang="en-US" sz="11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716" marR="13716" marT="6858" marB="6858" anchor="ctr"/>
                </a:tc>
                <a:extLst>
                  <a:ext uri="{0D108BD9-81ED-4DB2-BD59-A6C34878D82A}">
                    <a16:rowId xmlns:a16="http://schemas.microsoft.com/office/drawing/2014/main" val="1866463698"/>
                  </a:ext>
                </a:extLst>
              </a:tr>
              <a:tr h="33375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100" b="0" dirty="0"/>
                        <a:t>Adjusted HR (95% CI)</a:t>
                      </a:r>
                      <a:endParaRPr lang="en-US" sz="11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716" marR="13716" marT="6858" marB="6858" anchor="ctr"/>
                </a:tc>
                <a:tc gridSpan="2"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/>
                        <a:t>0.52 (0.33-0.81); </a:t>
                      </a:r>
                      <a:r>
                        <a:rPr lang="en-US" sz="1100" b="1" i="1" dirty="0"/>
                        <a:t>P</a:t>
                      </a:r>
                      <a:r>
                        <a:rPr lang="en-US" sz="1100" b="1" dirty="0"/>
                        <a:t>=0.0038</a:t>
                      </a:r>
                    </a:p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dirty="0"/>
                        <a:t>[interim analysis threshold </a:t>
                      </a:r>
                      <a:r>
                        <a:rPr lang="en-US" sz="1100" b="0" i="1" dirty="0"/>
                        <a:t>P</a:t>
                      </a:r>
                      <a:r>
                        <a:rPr lang="en-US" sz="1100" b="0" dirty="0"/>
                        <a:t>=0.0001]</a:t>
                      </a:r>
                      <a:endParaRPr lang="en-US" sz="11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716" marR="13716" marT="6858" marB="6858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endParaRPr lang="en-US" sz="1050" dirty="0"/>
                    </a:p>
                  </a:txBody>
                  <a:tcPr marL="18288" marR="18288" marT="27432" marB="27432" anchor="ctr"/>
                </a:tc>
                <a:extLst>
                  <a:ext uri="{0D108BD9-81ED-4DB2-BD59-A6C34878D82A}">
                    <a16:rowId xmlns:a16="http://schemas.microsoft.com/office/drawing/2014/main" val="1212643962"/>
                  </a:ext>
                </a:extLst>
              </a:tr>
            </a:tbl>
          </a:graphicData>
        </a:graphic>
      </p:graphicFrame>
      <p:sp>
        <p:nvSpPr>
          <p:cNvPr id="35" name="TextBox 34">
            <a:extLst>
              <a:ext uri="{FF2B5EF4-FFF2-40B4-BE49-F238E27FC236}">
                <a16:creationId xmlns:a16="http://schemas.microsoft.com/office/drawing/2014/main" id="{16F38740-A144-8F3B-6962-715310614160}"/>
              </a:ext>
            </a:extLst>
          </p:cNvPr>
          <p:cNvSpPr txBox="1"/>
          <p:nvPr/>
        </p:nvSpPr>
        <p:spPr>
          <a:xfrm>
            <a:off x="1733987" y="5504962"/>
            <a:ext cx="4915131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 defTabSz="685800" fontAlgn="auto">
              <a:spcBef>
                <a:spcPts val="0"/>
              </a:spcBef>
              <a:spcAft>
                <a:spcPts val="0"/>
              </a:spcAft>
              <a:buClr>
                <a:srgbClr val="0191B6"/>
              </a:buClr>
              <a:buFont typeface="Wingdings" panose="05000000000000000000" pitchFamily="2" charset="2"/>
              <a:buChar char="§"/>
              <a:defRPr/>
            </a:pPr>
            <a:r>
              <a:rPr lang="en-US" sz="1300" dirty="0">
                <a:solidFill>
                  <a:srgbClr val="404040"/>
                </a:solidFill>
                <a:latin typeface="Franklin Gothic Book" panose="020B0503020102020204"/>
                <a:ea typeface="+mn-ea"/>
                <a:cs typeface="+mn-cs"/>
              </a:rPr>
              <a:t>Median follow-up: 12.6 mo</a:t>
            </a:r>
          </a:p>
          <a:p>
            <a:pPr marL="214313" indent="-214313" defTabSz="685800" fontAlgn="auto">
              <a:spcBef>
                <a:spcPts val="0"/>
              </a:spcBef>
              <a:spcAft>
                <a:spcPts val="0"/>
              </a:spcAft>
              <a:buClr>
                <a:srgbClr val="0191B6"/>
              </a:buClr>
              <a:buFont typeface="Wingdings" panose="05000000000000000000" pitchFamily="2" charset="2"/>
              <a:buChar char="§"/>
              <a:defRPr/>
            </a:pPr>
            <a:r>
              <a:rPr lang="en-US" sz="1300" dirty="0">
                <a:solidFill>
                  <a:srgbClr val="404040"/>
                </a:solidFill>
                <a:latin typeface="Franklin Gothic Book" panose="020B0503020102020204"/>
                <a:ea typeface="+mn-ea"/>
                <a:cs typeface="+mn-cs"/>
              </a:rPr>
              <a:t>PFS benefit was consistent across the CDK4/6i and clinically relevant subgroups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DA6E1EC-6F10-58B0-73DD-3B7F4955F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3987" y="140963"/>
            <a:ext cx="8453534" cy="914401"/>
          </a:xfrm>
        </p:spPr>
        <p:txBody>
          <a:bodyPr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SERENA-6:</a:t>
            </a:r>
            <a:br>
              <a:rPr lang="en-US" sz="3200" b="1" dirty="0">
                <a:solidFill>
                  <a:schemeClr val="bg1"/>
                </a:solidFill>
              </a:rPr>
            </a:br>
            <a:r>
              <a:rPr lang="en-US" sz="3200" b="1" dirty="0" err="1">
                <a:solidFill>
                  <a:schemeClr val="bg1"/>
                </a:solidFill>
              </a:rPr>
              <a:t>Camizestrant</a:t>
            </a:r>
            <a:r>
              <a:rPr lang="en-US" sz="3200" b="1" dirty="0">
                <a:solidFill>
                  <a:schemeClr val="bg1"/>
                </a:solidFill>
              </a:rPr>
              <a:t> + CDK4/6i Results</a:t>
            </a:r>
            <a:br>
              <a:rPr lang="en-US" sz="3200" dirty="0">
                <a:solidFill>
                  <a:schemeClr val="bg1"/>
                </a:solidFill>
              </a:rPr>
            </a:b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522175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04EF24-991B-6F90-2679-09E17A9FE8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49C5AEE-FD1C-E9B1-9935-74298EEC0B8A}"/>
              </a:ext>
            </a:extLst>
          </p:cNvPr>
          <p:cNvSpPr/>
          <p:nvPr/>
        </p:nvSpPr>
        <p:spPr bwMode="auto">
          <a:xfrm>
            <a:off x="9410700" y="1485902"/>
            <a:ext cx="971550" cy="207749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hangingPunct="0"/>
            <a:endParaRPr lang="en-US">
              <a:solidFill>
                <a:schemeClr val="tx1"/>
              </a:solidFill>
              <a:ea typeface="ＭＳ Ｐゴシック" pitchFamily="1" charset="-128"/>
              <a:cs typeface="ＭＳ Ｐゴシック" pitchFamily="1" charset="-128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747" b="15732"/>
          <a:stretch/>
        </p:blipFill>
        <p:spPr bwMode="auto">
          <a:xfrm>
            <a:off x="457199" y="1529360"/>
            <a:ext cx="11061071" cy="4947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52D2DD2-067B-0054-883C-4DD0CD19C565}"/>
              </a:ext>
            </a:extLst>
          </p:cNvPr>
          <p:cNvSpPr/>
          <p:nvPr/>
        </p:nvSpPr>
        <p:spPr bwMode="auto">
          <a:xfrm>
            <a:off x="10382250" y="1371600"/>
            <a:ext cx="1136020" cy="38859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hangingPunct="0"/>
            <a:endParaRPr lang="en-US">
              <a:solidFill>
                <a:schemeClr val="tx1"/>
              </a:solidFill>
              <a:ea typeface="ＭＳ Ｐゴシック" pitchFamily="1" charset="-128"/>
              <a:cs typeface="ＭＳ Ｐゴシック" pitchFamily="1" charset="-128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CDCFC37-CE53-335C-B96F-D6C97119B26F}"/>
              </a:ext>
            </a:extLst>
          </p:cNvPr>
          <p:cNvSpPr/>
          <p:nvPr/>
        </p:nvSpPr>
        <p:spPr>
          <a:xfrm>
            <a:off x="6623753" y="5576207"/>
            <a:ext cx="4031873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sz="900" i="1" dirty="0">
                <a:latin typeface="+mn-lt"/>
                <a:cs typeface="Arial" panose="020B0604020202020204" pitchFamily="34" charset="0"/>
              </a:rPr>
              <a:t>Turner ASCO 2025; Bidard et al. </a:t>
            </a:r>
            <a:r>
              <a:rPr lang="en-US" sz="900" i="1" dirty="0">
                <a:latin typeface="+mn-lt"/>
                <a:cs typeface="Arial" panose="020B0604020202020204" pitchFamily="34" charset="0"/>
              </a:rPr>
              <a:t>N Engl J Med. 2025 Online ahead of print.</a:t>
            </a:r>
            <a:endParaRPr lang="en-US" sz="900" i="1" dirty="0">
              <a:latin typeface="+mn-lt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1508C2C-0950-B6D5-4FBD-C30806EC9B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3987" y="140963"/>
            <a:ext cx="8453534" cy="914401"/>
          </a:xfrm>
        </p:spPr>
        <p:txBody>
          <a:bodyPr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SERENA-6:</a:t>
            </a:r>
            <a:br>
              <a:rPr lang="en-US" sz="3200" b="1" dirty="0">
                <a:solidFill>
                  <a:schemeClr val="bg1"/>
                </a:solidFill>
              </a:rPr>
            </a:br>
            <a:r>
              <a:rPr lang="en-US" sz="3200" b="1" dirty="0">
                <a:solidFill>
                  <a:schemeClr val="bg1"/>
                </a:solidFill>
              </a:rPr>
              <a:t>QOL Results</a:t>
            </a:r>
            <a:br>
              <a:rPr lang="en-US" sz="3200" dirty="0">
                <a:solidFill>
                  <a:schemeClr val="bg1"/>
                </a:solidFill>
              </a:rPr>
            </a:b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1860001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F44AE9-906A-859D-C181-74F9203DF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401" y="228600"/>
            <a:ext cx="11273367" cy="987426"/>
          </a:xfrm>
        </p:spPr>
        <p:txBody>
          <a:bodyPr/>
          <a:lstStyle/>
          <a:p>
            <a:pPr algn="ctr"/>
            <a:r>
              <a:rPr lang="en-US" dirty="0"/>
              <a:t> </a:t>
            </a:r>
            <a:r>
              <a:rPr lang="en-US" sz="2800" b="1" dirty="0">
                <a:solidFill>
                  <a:schemeClr val="bg1"/>
                </a:solidFill>
              </a:rPr>
              <a:t>How about combination Therapy</a:t>
            </a:r>
            <a:br>
              <a:rPr lang="en-US" sz="2800" b="1" dirty="0">
                <a:solidFill>
                  <a:schemeClr val="bg1"/>
                </a:solidFill>
              </a:rPr>
            </a:br>
            <a:r>
              <a:rPr lang="en-US" sz="2800" b="1" dirty="0">
                <a:solidFill>
                  <a:schemeClr val="bg1"/>
                </a:solidFill>
              </a:rPr>
              <a:t> with other SERDs?</a:t>
            </a:r>
          </a:p>
        </p:txBody>
      </p:sp>
    </p:spTree>
    <p:extLst>
      <p:ext uri="{BB962C8B-B14F-4D97-AF65-F5344CB8AC3E}">
        <p14:creationId xmlns:p14="http://schemas.microsoft.com/office/powerpoint/2010/main" val="188377481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7BA041-9F1C-C64D-7034-66336EF9F4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6952E84-73F5-21AB-3076-EDDFB79A1B7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21644" y="1035052"/>
            <a:ext cx="8802688" cy="693869"/>
          </a:xfrm>
        </p:spPr>
        <p:txBody>
          <a:bodyPr anchor="b"/>
          <a:lstStyle/>
          <a:p>
            <a:r>
              <a:rPr lang="en-GB" noProof="0"/>
              <a:t>Study design</a:t>
            </a:r>
          </a:p>
          <a:p>
            <a:r>
              <a:rPr lang="en-GB" sz="1800"/>
              <a:t>A global, randomised, open-label, Phase III trial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91A40E1-4585-CDEB-6123-3D73A521687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sz="600" dirty="0">
                <a:solidFill>
                  <a:schemeClr val="bg1">
                    <a:lumMod val="50000"/>
                  </a:schemeClr>
                </a:solidFill>
              </a:rPr>
              <a:t>ClinicalTrials.gov number, NCT05306340. Adapted from Mayer EL, </a:t>
            </a:r>
            <a:r>
              <a:rPr lang="en-GB" sz="600" i="1" dirty="0">
                <a:solidFill>
                  <a:schemeClr val="bg1">
                    <a:lumMod val="50000"/>
                  </a:schemeClr>
                </a:solidFill>
              </a:rPr>
              <a:t>et al</a:t>
            </a:r>
            <a:r>
              <a:rPr lang="en-GB" sz="600" dirty="0">
                <a:solidFill>
                  <a:schemeClr val="bg1">
                    <a:lumMod val="50000"/>
                  </a:schemeClr>
                </a:solidFill>
              </a:rPr>
              <a:t>. SABCS 2022 (poster OT2-01-07) with permission. </a:t>
            </a:r>
          </a:p>
          <a:p>
            <a:r>
              <a:rPr lang="en-US" sz="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Arial"/>
                <a:cs typeface="Arial"/>
                <a:sym typeface="Arial"/>
              </a:rPr>
              <a:t>1–3L, first to third line</a:t>
            </a:r>
            <a:r>
              <a:rPr lang="en-GB" sz="600" dirty="0">
                <a:solidFill>
                  <a:schemeClr val="bg1">
                    <a:lumMod val="50000"/>
                  </a:schemeClr>
                </a:solidFill>
              </a:rPr>
              <a:t>; </a:t>
            </a:r>
            <a:r>
              <a:rPr lang="en-GB" sz="600" dirty="0" err="1">
                <a:solidFill>
                  <a:schemeClr val="bg1">
                    <a:lumMod val="50000"/>
                  </a:schemeClr>
                </a:solidFill>
              </a:rPr>
              <a:t>aBC</a:t>
            </a:r>
            <a:r>
              <a:rPr lang="en-GB" sz="600" dirty="0">
                <a:solidFill>
                  <a:schemeClr val="bg1">
                    <a:lumMod val="50000"/>
                  </a:schemeClr>
                </a:solidFill>
              </a:rPr>
              <a:t>, advanced breast cancer; CDK4/6i, cyclin-dependent kinase 4/6 inhibitor; </a:t>
            </a:r>
            <a:r>
              <a:rPr lang="en-GB" sz="600" dirty="0" err="1">
                <a:solidFill>
                  <a:schemeClr val="bg1">
                    <a:lumMod val="50000"/>
                  </a:schemeClr>
                </a:solidFill>
              </a:rPr>
              <a:t>DoR</a:t>
            </a:r>
            <a:r>
              <a:rPr lang="en-GB" sz="600" dirty="0">
                <a:solidFill>
                  <a:schemeClr val="bg1">
                    <a:lumMod val="50000"/>
                  </a:schemeClr>
                </a:solidFill>
              </a:rPr>
              <a:t>, duration of response; ER+, oestrogen receptor-positive; </a:t>
            </a:r>
            <a:r>
              <a:rPr lang="en-GB" sz="600" i="1" dirty="0">
                <a:solidFill>
                  <a:schemeClr val="bg1">
                    <a:lumMod val="50000"/>
                  </a:schemeClr>
                </a:solidFill>
              </a:rPr>
              <a:t>ESR1</a:t>
            </a:r>
            <a:r>
              <a:rPr lang="en-GB" sz="600" dirty="0">
                <a:solidFill>
                  <a:schemeClr val="bg1">
                    <a:lumMod val="50000"/>
                  </a:schemeClr>
                </a:solidFill>
              </a:rPr>
              <a:t>m, </a:t>
            </a:r>
            <a:r>
              <a:rPr lang="en-GB" sz="600" i="1" dirty="0">
                <a:solidFill>
                  <a:schemeClr val="bg1">
                    <a:lumMod val="50000"/>
                  </a:schemeClr>
                </a:solidFill>
              </a:rPr>
              <a:t>ESR1</a:t>
            </a:r>
            <a:r>
              <a:rPr lang="en-GB" sz="600" dirty="0">
                <a:solidFill>
                  <a:schemeClr val="bg1">
                    <a:lumMod val="50000"/>
                  </a:schemeClr>
                </a:solidFill>
              </a:rPr>
              <a:t> mutation; ET, endocrine therapy; HER2–, HER2-negative; </a:t>
            </a:r>
            <a:br>
              <a:rPr lang="en-GB" sz="6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GB" sz="600" dirty="0">
                <a:solidFill>
                  <a:schemeClr val="bg1">
                    <a:lumMod val="50000"/>
                  </a:schemeClr>
                </a:solidFill>
              </a:rPr>
              <a:t>INV, investigator-assessed; ITT, intention to treat; ORR, objective response rate; OS, overall survival; PD, progressive disease; PFS, progression-free survival; R, randomisation; RECIST, Response Evaluation Criteria in Solid Tumours; </a:t>
            </a:r>
            <a:br>
              <a:rPr lang="en-GB" sz="6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GB" sz="600" dirty="0">
                <a:solidFill>
                  <a:schemeClr val="bg1">
                    <a:lumMod val="50000"/>
                  </a:schemeClr>
                </a:solidFill>
              </a:rPr>
              <a:t>SOC ET, standard of care endocrine therapy. </a:t>
            </a:r>
            <a:br>
              <a:rPr lang="en-GB" sz="6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GB" sz="600" dirty="0">
                <a:solidFill>
                  <a:schemeClr val="bg1">
                    <a:lumMod val="50000"/>
                  </a:schemeClr>
                </a:solidFill>
              </a:rPr>
              <a:t>1. Rugo HS, </a:t>
            </a:r>
            <a:r>
              <a:rPr lang="en-GB" sz="600" i="1" dirty="0">
                <a:solidFill>
                  <a:schemeClr val="bg1">
                    <a:lumMod val="50000"/>
                  </a:schemeClr>
                </a:solidFill>
              </a:rPr>
              <a:t>et al</a:t>
            </a:r>
            <a:r>
              <a:rPr lang="en-GB" sz="600" dirty="0">
                <a:solidFill>
                  <a:schemeClr val="bg1">
                    <a:lumMod val="50000"/>
                  </a:schemeClr>
                </a:solidFill>
              </a:rPr>
              <a:t>.</a:t>
            </a:r>
            <a:r>
              <a:rPr lang="en-GB" sz="600" i="1" dirty="0">
                <a:solidFill>
                  <a:schemeClr val="bg1">
                    <a:lumMod val="50000"/>
                  </a:schemeClr>
                </a:solidFill>
              </a:rPr>
              <a:t> Lancet Oncology</a:t>
            </a:r>
            <a:r>
              <a:rPr lang="en-GB" sz="600" dirty="0">
                <a:solidFill>
                  <a:schemeClr val="bg1">
                    <a:lumMod val="50000"/>
                  </a:schemeClr>
                </a:solidFill>
              </a:rPr>
              <a:t> 2017; </a:t>
            </a:r>
            <a:r>
              <a:rPr lang="en-GB" sz="600" b="1" dirty="0">
                <a:solidFill>
                  <a:schemeClr val="bg1">
                    <a:lumMod val="50000"/>
                  </a:schemeClr>
                </a:solidFill>
              </a:rPr>
              <a:t>18:</a:t>
            </a:r>
            <a:r>
              <a:rPr lang="en-GB" sz="600" dirty="0">
                <a:solidFill>
                  <a:schemeClr val="bg1">
                    <a:lumMod val="50000"/>
                  </a:schemeClr>
                </a:solidFill>
              </a:rPr>
              <a:t>654–662.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8C0C3E-23A8-2354-7464-761B5207BEDE}"/>
              </a:ext>
            </a:extLst>
          </p:cNvPr>
          <p:cNvSpPr txBox="1"/>
          <p:nvPr/>
        </p:nvSpPr>
        <p:spPr>
          <a:xfrm>
            <a:off x="1721644" y="5625308"/>
            <a:ext cx="4374356" cy="20005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SG" sz="700" dirty="0">
                <a:solidFill>
                  <a:srgbClr val="00305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Presented by: Erica L. Mayer, MD, MPH.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5D28F77-164F-69FA-63E4-A9B93A66672E}"/>
              </a:ext>
            </a:extLst>
          </p:cNvPr>
          <p:cNvSpPr txBox="1"/>
          <p:nvPr/>
        </p:nvSpPr>
        <p:spPr>
          <a:xfrm>
            <a:off x="6382447" y="3972194"/>
            <a:ext cx="3193257" cy="116955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defTabSz="431780">
              <a:spcBef>
                <a:spcPts val="0"/>
              </a:spcBef>
              <a:spcAft>
                <a:spcPts val="166"/>
              </a:spcAft>
              <a:buClr>
                <a:srgbClr val="57649D"/>
              </a:buClr>
              <a:buSzPct val="100000"/>
            </a:pPr>
            <a:r>
              <a:rPr lang="en-GB" sz="1100" b="1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Coprimary endpoints (RECIST v1.1)</a:t>
            </a:r>
          </a:p>
          <a:p>
            <a:pPr marL="171450" indent="-171450" defTabSz="431780">
              <a:spcBef>
                <a:spcPts val="0"/>
              </a:spcBef>
              <a:spcAft>
                <a:spcPts val="284"/>
              </a:spcAft>
              <a:buSzPct val="100000"/>
              <a:buFont typeface="Arial" panose="020B0604020202020204" pitchFamily="34" charset="0"/>
              <a:buChar char="•"/>
            </a:pPr>
            <a:r>
              <a:rPr lang="en-GB" sz="11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INV-PFS in patients whose tumours had </a:t>
            </a:r>
            <a:r>
              <a:rPr lang="en-GB" sz="1100" i="1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ESR1</a:t>
            </a:r>
            <a:r>
              <a:rPr lang="en-GB" sz="11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</a:t>
            </a:r>
          </a:p>
          <a:p>
            <a:pPr marL="171450" indent="-171450" defTabSz="431780">
              <a:spcBef>
                <a:spcPts val="0"/>
              </a:spcBef>
              <a:spcAft>
                <a:spcPts val="284"/>
              </a:spcAft>
              <a:buSzPct val="100000"/>
              <a:buFont typeface="Arial" panose="020B0604020202020204" pitchFamily="34" charset="0"/>
              <a:buChar char="•"/>
            </a:pPr>
            <a:r>
              <a:rPr lang="en-GB" sz="11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INV-PFS in the ITT population</a:t>
            </a:r>
          </a:p>
          <a:p>
            <a:pPr defTabSz="431780">
              <a:spcBef>
                <a:spcPts val="0"/>
              </a:spcBef>
              <a:spcAft>
                <a:spcPts val="166"/>
              </a:spcAft>
              <a:buClr>
                <a:srgbClr val="57649D"/>
              </a:buClr>
              <a:buSzPct val="100000"/>
            </a:pPr>
            <a:r>
              <a:rPr lang="en-GB" sz="1100" b="1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Key secondary endpoints </a:t>
            </a:r>
          </a:p>
          <a:p>
            <a:pPr marL="171450" indent="-171450" defTabSz="431780">
              <a:spcBef>
                <a:spcPts val="0"/>
              </a:spcBef>
              <a:spcAft>
                <a:spcPts val="166"/>
              </a:spcAft>
              <a:buSzPct val="100000"/>
              <a:buFont typeface="Arial" panose="020B0604020202020204" pitchFamily="34" charset="0"/>
              <a:buChar char="•"/>
            </a:pPr>
            <a:r>
              <a:rPr lang="en-GB" sz="11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OS</a:t>
            </a:r>
            <a:endParaRPr lang="en-GB" sz="1100" baseline="300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61918" indent="-161918" defTabSz="431780">
              <a:spcBef>
                <a:spcPts val="0"/>
              </a:spcBef>
              <a:spcAft>
                <a:spcPts val="166"/>
              </a:spcAft>
              <a:buSzPct val="100000"/>
              <a:buFont typeface="Arial" panose="020B0604020202020204" pitchFamily="34" charset="0"/>
              <a:buChar char="•"/>
            </a:pPr>
            <a:r>
              <a:rPr lang="en-GB" sz="11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INV-assessed ORR, </a:t>
            </a:r>
            <a:r>
              <a:rPr lang="en-GB" sz="11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DoR</a:t>
            </a:r>
            <a:endParaRPr lang="en-GB" sz="11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A38D2712-4865-FEC8-859D-F683AE6BA918}"/>
              </a:ext>
            </a:extLst>
          </p:cNvPr>
          <p:cNvSpPr/>
          <p:nvPr/>
        </p:nvSpPr>
        <p:spPr>
          <a:xfrm>
            <a:off x="5607861" y="2514582"/>
            <a:ext cx="421700" cy="425000"/>
          </a:xfrm>
          <a:prstGeom prst="ellipse">
            <a:avLst/>
          </a:prstGeom>
          <a:solidFill>
            <a:sysClr val="window" lastClr="FFFFFF"/>
          </a:solidFill>
          <a:ln w="285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2286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000" b="1" kern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 1:1</a:t>
            </a:r>
          </a:p>
        </p:txBody>
      </p:sp>
      <p:cxnSp>
        <p:nvCxnSpPr>
          <p:cNvPr id="29" name="Connector: Elbow 28">
            <a:extLst>
              <a:ext uri="{FF2B5EF4-FFF2-40B4-BE49-F238E27FC236}">
                <a16:creationId xmlns:a16="http://schemas.microsoft.com/office/drawing/2014/main" id="{F4A19CB3-54C8-D203-4985-C9B01AC03E58}"/>
              </a:ext>
            </a:extLst>
          </p:cNvPr>
          <p:cNvCxnSpPr>
            <a:cxnSpLocks/>
            <a:stCxn id="28" idx="0"/>
            <a:endCxn id="32" idx="1"/>
          </p:cNvCxnSpPr>
          <p:nvPr/>
        </p:nvCxnSpPr>
        <p:spPr>
          <a:xfrm rot="5400000" flipH="1" flipV="1">
            <a:off x="6050418" y="2182554"/>
            <a:ext cx="100323" cy="563735"/>
          </a:xfrm>
          <a:prstGeom prst="bentConnector2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32" name="Google Shape;506;p63">
            <a:extLst>
              <a:ext uri="{FF2B5EF4-FFF2-40B4-BE49-F238E27FC236}">
                <a16:creationId xmlns:a16="http://schemas.microsoft.com/office/drawing/2014/main" id="{7F1D6E35-8A8B-49B6-D7CF-C48819A0A400}"/>
              </a:ext>
            </a:extLst>
          </p:cNvPr>
          <p:cNvSpPr/>
          <p:nvPr/>
        </p:nvSpPr>
        <p:spPr>
          <a:xfrm>
            <a:off x="6382446" y="2110961"/>
            <a:ext cx="2919008" cy="606596"/>
          </a:xfrm>
          <a:prstGeom prst="roundRect">
            <a:avLst/>
          </a:prstGeom>
          <a:solidFill>
            <a:srgbClr val="6E1E50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wrap="square" lIns="17000" tIns="28770" rIns="17000" bIns="28770" anchor="ctr" anchorCtr="0">
            <a:noAutofit/>
          </a:bodyPr>
          <a:lstStyle/>
          <a:p>
            <a:pPr algn="ctr" defTabSz="228600">
              <a:spcAft>
                <a:spcPts val="95"/>
              </a:spcAft>
              <a:buClr>
                <a:srgbClr val="38414A"/>
              </a:buClr>
              <a:defRPr/>
            </a:pPr>
            <a:r>
              <a:rPr lang="en-GB" sz="1000" b="1" kern="0" dirty="0" err="1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Giredestrant</a:t>
            </a:r>
            <a:r>
              <a:rPr lang="en-GB" sz="1000" b="1" kern="0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(30 mg) + </a:t>
            </a:r>
            <a:r>
              <a:rPr lang="en-GB" sz="1000" b="1" kern="0" dirty="0" err="1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everolimus</a:t>
            </a:r>
            <a:r>
              <a:rPr lang="en-GB" sz="1000" b="1" kern="0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(10 mg)</a:t>
            </a:r>
            <a:r>
              <a:rPr lang="en-GB" sz="1000" b="1" kern="0" baseline="30000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†</a:t>
            </a:r>
          </a:p>
        </p:txBody>
      </p:sp>
      <p:sp>
        <p:nvSpPr>
          <p:cNvPr id="33" name="Google Shape;506;p63">
            <a:extLst>
              <a:ext uri="{FF2B5EF4-FFF2-40B4-BE49-F238E27FC236}">
                <a16:creationId xmlns:a16="http://schemas.microsoft.com/office/drawing/2014/main" id="{65163272-51D4-08D1-307E-A94FFF6BF347}"/>
              </a:ext>
            </a:extLst>
          </p:cNvPr>
          <p:cNvSpPr/>
          <p:nvPr/>
        </p:nvSpPr>
        <p:spPr>
          <a:xfrm>
            <a:off x="6382446" y="2768139"/>
            <a:ext cx="2919008" cy="548940"/>
          </a:xfrm>
          <a:prstGeom prst="roundRect">
            <a:avLst/>
          </a:prstGeom>
          <a:solidFill>
            <a:schemeClr val="bg1">
              <a:lumMod val="50000"/>
            </a:schemeClr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wrap="square" lIns="17000" tIns="28770" rIns="17000" bIns="28770" anchor="ctr" anchorCtr="0">
            <a:noAutofit/>
          </a:bodyPr>
          <a:lstStyle/>
          <a:p>
            <a:pPr algn="ctr" defTabSz="228600">
              <a:spcAft>
                <a:spcPts val="95"/>
              </a:spcAft>
              <a:buClr>
                <a:srgbClr val="38414A"/>
              </a:buClr>
              <a:defRPr/>
            </a:pPr>
            <a:r>
              <a:rPr lang="en-GB" sz="1000" b="1" kern="0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SOC ET</a:t>
            </a:r>
            <a:r>
              <a:rPr lang="en-GB" sz="1000" b="1" kern="0" baseline="30000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‡</a:t>
            </a:r>
            <a:r>
              <a:rPr lang="en-GB" sz="1000" b="1" kern="0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+ </a:t>
            </a:r>
            <a:r>
              <a:rPr lang="en-GB" sz="1000" b="1" kern="0" dirty="0" err="1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everolimus</a:t>
            </a:r>
            <a:r>
              <a:rPr lang="en-GB" sz="1000" b="1" kern="0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(10 mg)</a:t>
            </a:r>
            <a:r>
              <a:rPr lang="en-GB" sz="1000" b="1" kern="0" baseline="30000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†</a:t>
            </a:r>
            <a:br>
              <a:rPr lang="en-GB" sz="700" b="1" kern="0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en-GB" sz="700" kern="0" baseline="30000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‡</a:t>
            </a:r>
            <a:r>
              <a:rPr lang="en-GB" sz="700" kern="0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Exemestane/</a:t>
            </a:r>
            <a:r>
              <a:rPr lang="en-GB" sz="700" kern="0" dirty="0" err="1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fulvestrant</a:t>
            </a:r>
            <a:r>
              <a:rPr lang="en-GB" sz="700" kern="0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/tamoxifen</a:t>
            </a:r>
            <a:endParaRPr lang="en-GB" sz="700" kern="0" baseline="30000" dirty="0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4" name="Google Shape;506;p63">
            <a:extLst>
              <a:ext uri="{FF2B5EF4-FFF2-40B4-BE49-F238E27FC236}">
                <a16:creationId xmlns:a16="http://schemas.microsoft.com/office/drawing/2014/main" id="{339B850F-A7F9-A603-5198-D0A52B9143E8}"/>
              </a:ext>
            </a:extLst>
          </p:cNvPr>
          <p:cNvSpPr/>
          <p:nvPr/>
        </p:nvSpPr>
        <p:spPr>
          <a:xfrm rot="5400000">
            <a:off x="9364010" y="2157514"/>
            <a:ext cx="1206117" cy="1108177"/>
          </a:xfrm>
          <a:prstGeom prst="roundRect">
            <a:avLst/>
          </a:prstGeom>
          <a:solidFill>
            <a:srgbClr val="E7E6E6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vert="vert270" wrap="square" lIns="0" tIns="0" rIns="34000" bIns="0" anchor="ctr" anchorCtr="0">
            <a:noAutofit/>
          </a:bodyPr>
          <a:lstStyle/>
          <a:p>
            <a:pPr algn="ctr" defTabSz="228600">
              <a:spcAft>
                <a:spcPts val="0"/>
              </a:spcAft>
              <a:buClr>
                <a:srgbClr val="38414A"/>
              </a:buClr>
              <a:defRPr/>
            </a:pPr>
            <a:r>
              <a:rPr lang="en-GB" sz="1000" b="1" kern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Until PD</a:t>
            </a:r>
            <a:br>
              <a:rPr lang="en-GB" sz="1000" b="1" kern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en-GB" sz="1000" b="1" kern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or </a:t>
            </a:r>
            <a:br>
              <a:rPr lang="en-GB" sz="1000" b="1" kern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en-GB" sz="1000" b="1" kern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unacceptable toxicity 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D2933208-8A39-0123-A12C-3A3AE9DAB8D2}"/>
              </a:ext>
            </a:extLst>
          </p:cNvPr>
          <p:cNvCxnSpPr>
            <a:cxnSpLocks/>
            <a:endCxn id="28" idx="2"/>
          </p:cNvCxnSpPr>
          <p:nvPr/>
        </p:nvCxnSpPr>
        <p:spPr>
          <a:xfrm>
            <a:off x="5299694" y="2727082"/>
            <a:ext cx="308168" cy="0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37" name="Connector: Elbow 36">
            <a:extLst>
              <a:ext uri="{FF2B5EF4-FFF2-40B4-BE49-F238E27FC236}">
                <a16:creationId xmlns:a16="http://schemas.microsoft.com/office/drawing/2014/main" id="{F16C4BBD-CA18-BC92-7A38-1B21DE282C29}"/>
              </a:ext>
            </a:extLst>
          </p:cNvPr>
          <p:cNvCxnSpPr>
            <a:cxnSpLocks/>
            <a:stCxn id="28" idx="4"/>
            <a:endCxn id="33" idx="1"/>
          </p:cNvCxnSpPr>
          <p:nvPr/>
        </p:nvCxnSpPr>
        <p:spPr>
          <a:xfrm rot="16200000" flipH="1">
            <a:off x="6049066" y="2709229"/>
            <a:ext cx="103027" cy="563735"/>
          </a:xfrm>
          <a:prstGeom prst="bentConnector2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  <a:scene3d>
            <a:camera prst="orthographicFront">
              <a:rot lat="0" lon="0" rev="0"/>
            </a:camera>
            <a:lightRig rig="threePt" dir="t"/>
          </a:scene3d>
        </p:spPr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761D95F3-D8AD-45FD-FC78-700DBD5108C0}"/>
              </a:ext>
            </a:extLst>
          </p:cNvPr>
          <p:cNvSpPr txBox="1"/>
          <p:nvPr/>
        </p:nvSpPr>
        <p:spPr>
          <a:xfrm>
            <a:off x="1721646" y="3972193"/>
            <a:ext cx="3398409" cy="66667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defTabSz="431780">
              <a:spcBef>
                <a:spcPts val="0"/>
              </a:spcBef>
              <a:spcAft>
                <a:spcPts val="284"/>
              </a:spcAft>
              <a:buClr>
                <a:srgbClr val="57649D"/>
              </a:buClr>
              <a:buSzPct val="100000"/>
            </a:pPr>
            <a:r>
              <a:rPr lang="en-GB" sz="1100" b="1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Stratification factors</a:t>
            </a:r>
          </a:p>
          <a:p>
            <a:pPr marL="161918" indent="-161918" defTabSz="431780">
              <a:spcBef>
                <a:spcPts val="0"/>
              </a:spcBef>
              <a:spcAft>
                <a:spcPts val="284"/>
              </a:spcAft>
              <a:buSzPct val="100000"/>
              <a:buFont typeface="Arial" panose="020B0604020202020204" pitchFamily="34" charset="0"/>
              <a:buChar char="•"/>
            </a:pPr>
            <a:r>
              <a:rPr lang="en-GB" sz="11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Prior treatment with fulvestrant (yes vs no)</a:t>
            </a:r>
          </a:p>
          <a:p>
            <a:pPr marL="161918" indent="-161918" defTabSz="431780">
              <a:spcBef>
                <a:spcPts val="0"/>
              </a:spcBef>
              <a:spcAft>
                <a:spcPts val="284"/>
              </a:spcAft>
              <a:buSzPct val="100000"/>
              <a:buFont typeface="Arial" panose="020B0604020202020204" pitchFamily="34" charset="0"/>
              <a:buChar char="•"/>
            </a:pPr>
            <a:r>
              <a:rPr lang="en-GB" sz="1100" i="1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ESR1</a:t>
            </a:r>
            <a:r>
              <a:rPr lang="en-GB" sz="11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 (yes vs no/indeterminate)</a:t>
            </a:r>
          </a:p>
          <a:p>
            <a:pPr marL="161918" indent="-161918" defTabSz="431780">
              <a:spcBef>
                <a:spcPts val="0"/>
              </a:spcBef>
              <a:spcAft>
                <a:spcPts val="284"/>
              </a:spcAft>
              <a:buSzPct val="100000"/>
              <a:buFont typeface="Arial" panose="020B0604020202020204" pitchFamily="34" charset="0"/>
              <a:buChar char="•"/>
            </a:pPr>
            <a:r>
              <a:rPr lang="en-GB" sz="11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Site of disease (visceral [lung and/or </a:t>
            </a:r>
            <a:br>
              <a:rPr lang="en-GB" sz="11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en-GB" sz="11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liver involvement] vs non-visceral)</a:t>
            </a:r>
          </a:p>
        </p:txBody>
      </p:sp>
      <p:sp>
        <p:nvSpPr>
          <p:cNvPr id="42" name="Google Shape;104;p9">
            <a:extLst>
              <a:ext uri="{FF2B5EF4-FFF2-40B4-BE49-F238E27FC236}">
                <a16:creationId xmlns:a16="http://schemas.microsoft.com/office/drawing/2014/main" id="{0E34B22B-255D-5CB0-D1F9-14CEE1F68FE8}"/>
              </a:ext>
            </a:extLst>
          </p:cNvPr>
          <p:cNvSpPr/>
          <p:nvPr/>
        </p:nvSpPr>
        <p:spPr>
          <a:xfrm>
            <a:off x="1721643" y="1917578"/>
            <a:ext cx="3577766" cy="1619011"/>
          </a:xfrm>
          <a:prstGeom prst="roundRect">
            <a:avLst>
              <a:gd name="adj" fmla="val 4635"/>
            </a:avLst>
          </a:prstGeom>
          <a:solidFill>
            <a:srgbClr val="FFFFFF"/>
          </a:solidFill>
          <a:ln w="3810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8000" tIns="18000" rIns="60950" bIns="30450" anchor="ctr" anchorCtr="0">
            <a:noAutofit/>
          </a:bodyPr>
          <a:lstStyle/>
          <a:p>
            <a:pPr algn="ctr" fontAlgn="auto"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600"/>
              <a:defRPr/>
            </a:pPr>
            <a:r>
              <a:rPr lang="en-US" sz="1000" b="1" kern="0">
                <a:solidFill>
                  <a:prstClr val="black"/>
                </a:solidFill>
                <a:latin typeface="Arial" panose="020B0604020202020204"/>
                <a:ea typeface="Arial"/>
                <a:cs typeface="Arial"/>
                <a:sym typeface="Arial"/>
              </a:rPr>
              <a:t>Key eligibility criteria*</a:t>
            </a:r>
          </a:p>
          <a:p>
            <a:pPr marL="142875" indent="-142875" fontAlgn="auto">
              <a:spcBef>
                <a:spcPts val="30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1000" kern="0">
                <a:solidFill>
                  <a:prstClr val="black"/>
                </a:solidFill>
                <a:latin typeface="Arial" panose="020B0604020202020204"/>
                <a:ea typeface="Arial"/>
                <a:cs typeface="Arial"/>
                <a:sym typeface="Arial"/>
              </a:rPr>
              <a:t>ER+, HER2– </a:t>
            </a:r>
            <a:r>
              <a:rPr lang="en-US" sz="1000" kern="0" err="1">
                <a:solidFill>
                  <a:prstClr val="black"/>
                </a:solidFill>
                <a:latin typeface="Arial" panose="020B0604020202020204"/>
                <a:ea typeface="Arial"/>
                <a:cs typeface="Arial"/>
                <a:sym typeface="Arial"/>
              </a:rPr>
              <a:t>aBC</a:t>
            </a:r>
            <a:r>
              <a:rPr lang="en-US" sz="1000" kern="0">
                <a:solidFill>
                  <a:prstClr val="black"/>
                </a:solidFill>
                <a:latin typeface="Arial" panose="020B0604020202020204"/>
                <a:ea typeface="Arial"/>
                <a:cs typeface="Arial"/>
                <a:sym typeface="Arial"/>
              </a:rPr>
              <a:t> (1–3L of therapy)</a:t>
            </a:r>
          </a:p>
          <a:p>
            <a:pPr marL="142875" indent="-142875" fontAlgn="auto">
              <a:spcBef>
                <a:spcPts val="30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  <a:defRPr/>
            </a:pPr>
            <a:r>
              <a:rPr lang="en-GB" sz="1000" kern="0">
                <a:solidFill>
                  <a:prstClr val="black"/>
                </a:solidFill>
                <a:latin typeface="Arial" panose="020B0604020202020204"/>
                <a:ea typeface="+mn-ea"/>
                <a:cs typeface="Arial"/>
                <a:sym typeface="Arial"/>
              </a:rPr>
              <a:t>≤ 2 prior lines of ET in the </a:t>
            </a:r>
            <a:r>
              <a:rPr lang="en-GB" sz="1000" kern="0" err="1">
                <a:solidFill>
                  <a:prstClr val="black"/>
                </a:solidFill>
                <a:latin typeface="Arial" panose="020B0604020202020204"/>
                <a:ea typeface="+mn-ea"/>
                <a:cs typeface="Arial"/>
                <a:sym typeface="Arial"/>
              </a:rPr>
              <a:t>aBC</a:t>
            </a:r>
            <a:r>
              <a:rPr lang="en-GB" sz="1000" kern="0">
                <a:solidFill>
                  <a:prstClr val="black"/>
                </a:solidFill>
                <a:latin typeface="Arial" panose="020B0604020202020204"/>
                <a:ea typeface="+mn-ea"/>
                <a:cs typeface="Arial"/>
                <a:sym typeface="Arial"/>
              </a:rPr>
              <a:t> setting</a:t>
            </a:r>
          </a:p>
          <a:p>
            <a:pPr marL="142875" indent="-142875" fontAlgn="auto">
              <a:spcBef>
                <a:spcPts val="30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  <a:defRPr/>
            </a:pPr>
            <a:r>
              <a:rPr lang="en-GB" sz="1000" kern="0">
                <a:solidFill>
                  <a:prstClr val="black"/>
                </a:solidFill>
                <a:latin typeface="Arial" panose="020B0604020202020204"/>
                <a:ea typeface="+mn-ea"/>
                <a:cs typeface="Arial"/>
                <a:sym typeface="Arial"/>
              </a:rPr>
              <a:t>PD or relapse during/post-CDK4/6i + ET</a:t>
            </a:r>
          </a:p>
          <a:p>
            <a:pPr marL="142875" indent="-142875" fontAlgn="auto">
              <a:spcBef>
                <a:spcPts val="30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1000" kern="0">
                <a:solidFill>
                  <a:prstClr val="black"/>
                </a:solidFill>
                <a:latin typeface="Arial" panose="020B0604020202020204"/>
                <a:ea typeface="+mn-ea"/>
                <a:cs typeface="Arial"/>
                <a:sym typeface="Arial"/>
              </a:rPr>
              <a:t>No prior chemotherapy in the </a:t>
            </a:r>
            <a:r>
              <a:rPr lang="en-US" sz="1000" kern="0" err="1">
                <a:solidFill>
                  <a:prstClr val="black"/>
                </a:solidFill>
                <a:latin typeface="Arial" panose="020B0604020202020204"/>
                <a:ea typeface="+mn-ea"/>
                <a:cs typeface="Arial"/>
                <a:sym typeface="Arial"/>
              </a:rPr>
              <a:t>aBC</a:t>
            </a:r>
            <a:r>
              <a:rPr lang="en-US" sz="1000" kern="0">
                <a:solidFill>
                  <a:prstClr val="black"/>
                </a:solidFill>
                <a:latin typeface="Arial" panose="020B0604020202020204"/>
                <a:ea typeface="+mn-ea"/>
                <a:cs typeface="Arial"/>
                <a:sym typeface="Arial"/>
              </a:rPr>
              <a:t> setting</a:t>
            </a:r>
          </a:p>
          <a:p>
            <a:pPr marL="142875" indent="-142875" fontAlgn="auto">
              <a:spcBef>
                <a:spcPts val="30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  <a:defRPr/>
            </a:pPr>
            <a:r>
              <a:rPr lang="en-GB" sz="1000" kern="0">
                <a:solidFill>
                  <a:prstClr val="black"/>
                </a:solidFill>
                <a:latin typeface="Arial" panose="020B0604020202020204"/>
                <a:ea typeface="+mn-ea"/>
                <a:cs typeface="Arial"/>
                <a:sym typeface="Arial"/>
              </a:rPr>
              <a:t>Measurable disease per RECIST v1.1 or evaluable </a:t>
            </a:r>
            <a:br>
              <a:rPr lang="en-GB" sz="1000" kern="0">
                <a:solidFill>
                  <a:prstClr val="black"/>
                </a:solidFill>
                <a:latin typeface="Arial" panose="020B0604020202020204"/>
                <a:ea typeface="+mn-ea"/>
                <a:cs typeface="Arial"/>
                <a:sym typeface="Arial"/>
              </a:rPr>
            </a:br>
            <a:r>
              <a:rPr lang="en-GB" sz="1000" kern="0">
                <a:solidFill>
                  <a:prstClr val="black"/>
                </a:solidFill>
                <a:latin typeface="Arial" panose="020B0604020202020204"/>
                <a:ea typeface="+mn-ea"/>
                <a:cs typeface="Arial"/>
                <a:sym typeface="Arial"/>
              </a:rPr>
              <a:t>bone metastases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A005029-B38D-DE59-7C70-BF82897A41BD}"/>
              </a:ext>
            </a:extLst>
          </p:cNvPr>
          <p:cNvSpPr txBox="1"/>
          <p:nvPr/>
        </p:nvSpPr>
        <p:spPr>
          <a:xfrm>
            <a:off x="5410934" y="2135577"/>
            <a:ext cx="902768" cy="246221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 defTabSz="228600">
              <a:spcAft>
                <a:spcPts val="472"/>
              </a:spcAft>
              <a:buClr>
                <a:prstClr val="white"/>
              </a:buClr>
              <a:defRPr/>
            </a:pPr>
            <a:r>
              <a:rPr lang="en-GB" sz="1000" b="1" kern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 = 373*</a:t>
            </a:r>
            <a:endParaRPr lang="en-GB" sz="1000" b="1" kern="0" baseline="3000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D5F3833-7FAF-1D1E-2265-EB542EEAB9DD}"/>
              </a:ext>
            </a:extLst>
          </p:cNvPr>
          <p:cNvSpPr txBox="1"/>
          <p:nvPr/>
        </p:nvSpPr>
        <p:spPr>
          <a:xfrm>
            <a:off x="1721645" y="3625563"/>
            <a:ext cx="271319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7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* Trial was enriched to 55% of patients with </a:t>
            </a:r>
            <a:r>
              <a:rPr lang="en-GB" sz="700" i="1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ESR1</a:t>
            </a:r>
            <a:r>
              <a:rPr lang="en-GB" sz="7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 at baseline (centrally tested via circulating tumour DNA)</a:t>
            </a:r>
            <a:r>
              <a:rPr lang="en-US" sz="700" dirty="0">
                <a:solidFill>
                  <a:prstClr val="black"/>
                </a:solidFill>
                <a:latin typeface="RocheSans"/>
                <a:ea typeface="+mn-ea"/>
                <a:cs typeface="+mn-cs"/>
              </a:rPr>
              <a:t> </a:t>
            </a:r>
            <a:endParaRPr lang="en-SG" sz="7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057E9B3-977E-C863-D43D-5FFAE058F86A}"/>
              </a:ext>
            </a:extLst>
          </p:cNvPr>
          <p:cNvSpPr txBox="1"/>
          <p:nvPr/>
        </p:nvSpPr>
        <p:spPr>
          <a:xfrm>
            <a:off x="6382446" y="3369914"/>
            <a:ext cx="291900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700" baseline="300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†</a:t>
            </a:r>
            <a:r>
              <a:rPr lang="en-GB" sz="700" b="1" kern="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GB" sz="7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Dexamethasone mouthwash prophylaxis and treatment was </a:t>
            </a:r>
            <a:br>
              <a:rPr lang="en-GB" sz="7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en-GB" sz="7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strongly recommended per SWISH trial protocol</a:t>
            </a:r>
            <a:r>
              <a:rPr lang="en-GB" sz="700" baseline="300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  <a:r>
              <a:rPr lang="en-GB" sz="7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lang="en-SG" sz="7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234B2CD-EB44-3238-B8DD-628A759EDC93}"/>
              </a:ext>
            </a:extLst>
          </p:cNvPr>
          <p:cNvSpPr txBox="1"/>
          <p:nvPr/>
        </p:nvSpPr>
        <p:spPr>
          <a:xfrm>
            <a:off x="6382446" y="1817491"/>
            <a:ext cx="2919008" cy="23083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 defTabSz="228600">
              <a:spcAft>
                <a:spcPts val="472"/>
              </a:spcAft>
              <a:buClr>
                <a:prstClr val="white"/>
              </a:buClr>
              <a:defRPr/>
            </a:pPr>
            <a:r>
              <a:rPr lang="en-GB" sz="900" b="1" kern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Enrolment period: August </a:t>
            </a:r>
            <a:r>
              <a:rPr lang="en-US" sz="900" b="1" kern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2022 to October 2024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DC30B54-2806-ABE5-6D8E-544CF5427BF7}"/>
              </a:ext>
            </a:extLst>
          </p:cNvPr>
          <p:cNvSpPr txBox="1">
            <a:spLocks/>
          </p:cNvSpPr>
          <p:nvPr/>
        </p:nvSpPr>
        <p:spPr>
          <a:xfrm>
            <a:off x="1807211" y="80724"/>
            <a:ext cx="8453534" cy="914401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2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2800" b="1" dirty="0" err="1"/>
              <a:t>Giredestrant</a:t>
            </a:r>
            <a:r>
              <a:rPr lang="en-US" sz="2800" b="1" dirty="0"/>
              <a:t> + </a:t>
            </a:r>
            <a:r>
              <a:rPr lang="en-US" sz="2800" b="1" dirty="0" err="1"/>
              <a:t>Everolimus</a:t>
            </a:r>
            <a:r>
              <a:rPr lang="en-US" sz="2800" b="1" dirty="0"/>
              <a:t> vs ET + </a:t>
            </a:r>
            <a:r>
              <a:rPr lang="en-US" sz="2800" b="1" dirty="0" err="1"/>
              <a:t>Everolimus</a:t>
            </a:r>
            <a:r>
              <a:rPr lang="en-US" sz="2800" b="1" dirty="0"/>
              <a:t>:</a:t>
            </a:r>
            <a:br>
              <a:rPr lang="en-US" sz="2800" b="1" dirty="0"/>
            </a:br>
            <a:r>
              <a:rPr lang="en-US" sz="2800" b="1" dirty="0"/>
              <a:t>EVERA Study Design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BC6BAA5-4C08-323A-200A-3B52C197D4DA}"/>
              </a:ext>
            </a:extLst>
          </p:cNvPr>
          <p:cNvCxnSpPr/>
          <p:nvPr/>
        </p:nvCxnSpPr>
        <p:spPr>
          <a:xfrm>
            <a:off x="1524000" y="1039588"/>
            <a:ext cx="91440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668297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0E7A38-08BF-A40E-4441-65AEB6C28B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8C45896-27C2-30FB-1FE0-52F9FCCCE27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2429" y="6298090"/>
            <a:ext cx="5258726" cy="520487"/>
          </a:xfrm>
        </p:spPr>
        <p:txBody>
          <a:bodyPr anchor="b">
            <a:normAutofit/>
          </a:bodyPr>
          <a:lstStyle/>
          <a:p>
            <a:pPr>
              <a:spcAft>
                <a:spcPts val="450"/>
              </a:spcAft>
            </a:pPr>
            <a:r>
              <a:rPr lang="en-US" dirty="0"/>
              <a:t>Mayer E, et al. ESMO 2025. Abstract LBA16.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1C40E7C6-AA4E-7936-A880-A8B7C5D81E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10410" y="5783469"/>
            <a:ext cx="350520" cy="213748"/>
          </a:xfrm>
        </p:spPr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fld id="{1904728E-9179-7340-B99F-8A5623059787}" type="slidenum">
              <a:rPr lang="en-US" sz="900">
                <a:solidFill>
                  <a:srgbClr val="0191B6"/>
                </a:solidFill>
                <a:latin typeface="Franklin Gothic Book" panose="020B0503020102020204"/>
                <a:ea typeface="+mn-ea"/>
                <a:cs typeface="+mn-cs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t>34</a:t>
            </a:fld>
            <a:endParaRPr lang="en-US" dirty="0">
              <a:solidFill>
                <a:srgbClr val="0191B6"/>
              </a:solidFill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5E1C37F-EDB2-5831-27EB-C4B44358F6A6}"/>
              </a:ext>
            </a:extLst>
          </p:cNvPr>
          <p:cNvSpPr txBox="1"/>
          <p:nvPr/>
        </p:nvSpPr>
        <p:spPr>
          <a:xfrm>
            <a:off x="2032668" y="6304418"/>
            <a:ext cx="58159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 defTabSz="685800" fontAlgn="auto">
              <a:spcBef>
                <a:spcPts val="0"/>
              </a:spcBef>
              <a:spcAft>
                <a:spcPts val="0"/>
              </a:spcAft>
              <a:buClr>
                <a:srgbClr val="0191B6"/>
              </a:buClr>
              <a:buFont typeface="Wingdings" panose="05000000000000000000" pitchFamily="2" charset="2"/>
              <a:buChar char="§"/>
              <a:defRPr/>
            </a:pPr>
            <a:r>
              <a:rPr lang="en-US" sz="1200" dirty="0">
                <a:solidFill>
                  <a:srgbClr val="404040"/>
                </a:solidFill>
                <a:latin typeface="Franklin Gothic Book" panose="020B0503020102020204"/>
                <a:ea typeface="+mn-ea"/>
                <a:cs typeface="+mn-cs"/>
              </a:rPr>
              <a:t>PFS benefit was consistent across key subgroups and regardless of SOC ET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E3929576-30D9-2636-4EEC-FD0CA72FC818}"/>
              </a:ext>
            </a:extLst>
          </p:cNvPr>
          <p:cNvGrpSpPr/>
          <p:nvPr/>
        </p:nvGrpSpPr>
        <p:grpSpPr>
          <a:xfrm>
            <a:off x="1344445" y="1371601"/>
            <a:ext cx="8713956" cy="4235586"/>
            <a:chOff x="68499" y="2473787"/>
            <a:chExt cx="6013291" cy="2505537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1C6B5A49-D414-C20A-4DA8-04C615E534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8499" y="2473787"/>
              <a:ext cx="6013290" cy="2505537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AE1A4483-6B1C-C487-0E4D-3286F50F5B6F}"/>
                </a:ext>
              </a:extLst>
            </p:cNvPr>
            <p:cNvSpPr/>
            <p:nvPr/>
          </p:nvSpPr>
          <p:spPr>
            <a:xfrm>
              <a:off x="4799185" y="2473787"/>
              <a:ext cx="1282604" cy="114330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 dirty="0">
                <a:solidFill>
                  <a:srgbClr val="FFFFFF"/>
                </a:solidFill>
                <a:latin typeface="Franklin Gothic Book" panose="020B0503020102020204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F3A35327-5C60-EF5A-098C-FAF725457C88}"/>
                </a:ext>
              </a:extLst>
            </p:cNvPr>
            <p:cNvSpPr txBox="1"/>
            <p:nvPr/>
          </p:nvSpPr>
          <p:spPr>
            <a:xfrm>
              <a:off x="2089795" y="2953738"/>
              <a:ext cx="617659" cy="9710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6858" tIns="6858" rIns="6858" bIns="6858" rtlCol="0">
              <a:spAutoFit/>
            </a:bodyPr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900" b="1" dirty="0">
                  <a:solidFill>
                    <a:srgbClr val="6E1E50"/>
                  </a:solidFill>
                  <a:latin typeface="Franklin Gothic Book" panose="020B0503020102020204"/>
                  <a:ea typeface="+mn-ea"/>
                  <a:cs typeface="+mn-cs"/>
                </a:rPr>
                <a:t>66.1</a:t>
              </a:r>
              <a:r>
                <a:rPr lang="en-US" sz="600" b="1" dirty="0">
                  <a:solidFill>
                    <a:srgbClr val="6E1E50"/>
                  </a:solidFill>
                  <a:latin typeface="Franklin Gothic Book" panose="020B0503020102020204"/>
                  <a:ea typeface="+mn-ea"/>
                  <a:cs typeface="+mn-cs"/>
                </a:rPr>
                <a:t>%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6F2F5B16-3DE1-B301-5FB9-ED71CC9251B6}"/>
                </a:ext>
              </a:extLst>
            </p:cNvPr>
            <p:cNvSpPr txBox="1"/>
            <p:nvPr/>
          </p:nvSpPr>
          <p:spPr>
            <a:xfrm>
              <a:off x="3092857" y="3429000"/>
              <a:ext cx="437785" cy="8828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6858" tIns="0" rIns="6858" bIns="0" rtlCol="0">
              <a:spAutoFit/>
            </a:bodyPr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900" b="1" dirty="0">
                  <a:solidFill>
                    <a:srgbClr val="6E1E50"/>
                  </a:solidFill>
                  <a:latin typeface="Franklin Gothic Book" panose="020B0503020102020204"/>
                  <a:ea typeface="+mn-ea"/>
                  <a:cs typeface="+mn-cs"/>
                </a:rPr>
                <a:t>40.5</a:t>
              </a:r>
              <a:r>
                <a:rPr lang="en-US" sz="600" b="1" dirty="0">
                  <a:solidFill>
                    <a:srgbClr val="6E1E50"/>
                  </a:solidFill>
                  <a:latin typeface="Franklin Gothic Book" panose="020B0503020102020204"/>
                  <a:ea typeface="+mn-ea"/>
                  <a:cs typeface="+mn-cs"/>
                </a:rPr>
                <a:t>%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4216FEC-71A0-F966-5760-453B527DF62B}"/>
                </a:ext>
              </a:extLst>
            </p:cNvPr>
            <p:cNvSpPr txBox="1"/>
            <p:nvPr/>
          </p:nvSpPr>
          <p:spPr>
            <a:xfrm>
              <a:off x="3123655" y="3865056"/>
              <a:ext cx="500217" cy="9710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6858" tIns="6858" rIns="6858" bIns="6858" rtlCol="0">
              <a:spAutoFit/>
            </a:bodyPr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900" b="1" dirty="0">
                  <a:solidFill>
                    <a:srgbClr val="7F7F7F"/>
                  </a:solidFill>
                  <a:latin typeface="Franklin Gothic Book" panose="020B0503020102020204"/>
                  <a:ea typeface="+mn-ea"/>
                  <a:cs typeface="+mn-cs"/>
                </a:rPr>
                <a:t>15.2</a:t>
              </a:r>
              <a:r>
                <a:rPr lang="en-US" sz="600" b="1" dirty="0">
                  <a:solidFill>
                    <a:srgbClr val="7F7F7F"/>
                  </a:solidFill>
                  <a:latin typeface="Franklin Gothic Book" panose="020B0503020102020204"/>
                  <a:ea typeface="+mn-ea"/>
                  <a:cs typeface="+mn-cs"/>
                </a:rPr>
                <a:t>%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09B437BA-BF0F-F2CB-238D-DA320922E204}"/>
                </a:ext>
              </a:extLst>
            </p:cNvPr>
            <p:cNvSpPr txBox="1"/>
            <p:nvPr/>
          </p:nvSpPr>
          <p:spPr>
            <a:xfrm>
              <a:off x="2125012" y="3492442"/>
              <a:ext cx="395501" cy="8828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900" b="1" dirty="0">
                  <a:solidFill>
                    <a:srgbClr val="7F7F7F"/>
                  </a:solidFill>
                  <a:latin typeface="Franklin Gothic Book" panose="020B0503020102020204"/>
                  <a:ea typeface="+mn-ea"/>
                  <a:cs typeface="+mn-cs"/>
                </a:rPr>
                <a:t>38.1</a:t>
              </a:r>
              <a:r>
                <a:rPr lang="en-US" sz="600" b="1" dirty="0">
                  <a:solidFill>
                    <a:srgbClr val="7F7F7F"/>
                  </a:solidFill>
                  <a:latin typeface="Franklin Gothic Book" panose="020B0503020102020204"/>
                  <a:ea typeface="+mn-ea"/>
                  <a:cs typeface="+mn-cs"/>
                </a:rPr>
                <a:t>%</a:t>
              </a: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C517B2EB-A8FC-A0AA-35E5-B499E50E4659}"/>
                </a:ext>
              </a:extLst>
            </p:cNvPr>
            <p:cNvSpPr/>
            <p:nvPr/>
          </p:nvSpPr>
          <p:spPr>
            <a:xfrm>
              <a:off x="5816254" y="3944956"/>
              <a:ext cx="265536" cy="34145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 dirty="0">
                <a:solidFill>
                  <a:srgbClr val="FFFFFF"/>
                </a:solidFill>
                <a:latin typeface="Franklin Gothic Book" panose="020B0503020102020204"/>
              </a:endParaRPr>
            </a:p>
          </p:txBody>
        </p:sp>
      </p:grpSp>
      <p:sp>
        <p:nvSpPr>
          <p:cNvPr id="9" name="Title 1">
            <a:extLst>
              <a:ext uri="{FF2B5EF4-FFF2-40B4-BE49-F238E27FC236}">
                <a16:creationId xmlns:a16="http://schemas.microsoft.com/office/drawing/2014/main" id="{2E2EA5DC-18D6-4A5F-9AFF-DEDC17935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0590" y="225813"/>
            <a:ext cx="8453534" cy="914401"/>
          </a:xfrm>
        </p:spPr>
        <p:txBody>
          <a:bodyPr/>
          <a:lstStyle/>
          <a:p>
            <a:pPr algn="ctr"/>
            <a:r>
              <a:rPr lang="en-US" sz="2800" b="1" dirty="0" err="1">
                <a:solidFill>
                  <a:schemeClr val="bg1"/>
                </a:solidFill>
              </a:rPr>
              <a:t>Giredestrant</a:t>
            </a:r>
            <a:r>
              <a:rPr lang="en-US" sz="2800" b="1" dirty="0">
                <a:solidFill>
                  <a:schemeClr val="bg1"/>
                </a:solidFill>
              </a:rPr>
              <a:t> + </a:t>
            </a:r>
            <a:r>
              <a:rPr lang="en-US" sz="2800" b="1" dirty="0" err="1">
                <a:solidFill>
                  <a:schemeClr val="bg1"/>
                </a:solidFill>
              </a:rPr>
              <a:t>Everolimus</a:t>
            </a:r>
            <a:r>
              <a:rPr lang="en-US" sz="2800" b="1" dirty="0">
                <a:solidFill>
                  <a:schemeClr val="bg1"/>
                </a:solidFill>
              </a:rPr>
              <a:t> vs ET + </a:t>
            </a:r>
            <a:r>
              <a:rPr lang="en-US" sz="2800" b="1" dirty="0" err="1">
                <a:solidFill>
                  <a:schemeClr val="bg1"/>
                </a:solidFill>
              </a:rPr>
              <a:t>Everolimus</a:t>
            </a:r>
            <a:r>
              <a:rPr lang="en-US" sz="2800" b="1" dirty="0">
                <a:solidFill>
                  <a:schemeClr val="bg1"/>
                </a:solidFill>
              </a:rPr>
              <a:t>:</a:t>
            </a:r>
            <a:br>
              <a:rPr lang="en-US" sz="2800" b="1" dirty="0">
                <a:solidFill>
                  <a:schemeClr val="bg1"/>
                </a:solidFill>
              </a:rPr>
            </a:br>
            <a:r>
              <a:rPr lang="en-US" sz="2800" b="1" dirty="0">
                <a:solidFill>
                  <a:schemeClr val="bg1"/>
                </a:solidFill>
              </a:rPr>
              <a:t>PFS in ESR1 mutant setting (EVERA)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AF61352D-5091-AED2-9374-4B5A874EB5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4543083"/>
              </p:ext>
            </p:extLst>
          </p:nvPr>
        </p:nvGraphicFramePr>
        <p:xfrm>
          <a:off x="6387968" y="1651745"/>
          <a:ext cx="3832517" cy="905256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1218871">
                  <a:extLst>
                    <a:ext uri="{9D8B030D-6E8A-4147-A177-3AD203B41FA5}">
                      <a16:colId xmlns:a16="http://schemas.microsoft.com/office/drawing/2014/main" val="4146734377"/>
                    </a:ext>
                  </a:extLst>
                </a:gridCol>
                <a:gridCol w="1306823">
                  <a:extLst>
                    <a:ext uri="{9D8B030D-6E8A-4147-A177-3AD203B41FA5}">
                      <a16:colId xmlns:a16="http://schemas.microsoft.com/office/drawing/2014/main" val="729859687"/>
                    </a:ext>
                  </a:extLst>
                </a:gridCol>
                <a:gridCol w="1306823">
                  <a:extLst>
                    <a:ext uri="{9D8B030D-6E8A-4147-A177-3AD203B41FA5}">
                      <a16:colId xmlns:a16="http://schemas.microsoft.com/office/drawing/2014/main" val="3913162656"/>
                    </a:ext>
                  </a:extLst>
                </a:gridCol>
              </a:tblGrid>
              <a:tr h="288036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900" dirty="0"/>
                        <a:t>PFS in ESR1mut</a:t>
                      </a:r>
                    </a:p>
                  </a:txBody>
                  <a:tcPr marL="68580" marR="68580" marT="20574" marB="20574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900" dirty="0"/>
                        <a:t>Giredestrant </a:t>
                      </a:r>
                      <a:br>
                        <a:rPr lang="en-US" sz="900" dirty="0"/>
                      </a:br>
                      <a:r>
                        <a:rPr lang="en-US" sz="900" dirty="0"/>
                        <a:t>+ </a:t>
                      </a:r>
                      <a:r>
                        <a:rPr lang="en-US" sz="900" dirty="0" err="1"/>
                        <a:t>Everolimus</a:t>
                      </a:r>
                      <a:r>
                        <a:rPr lang="en-US" sz="900" dirty="0"/>
                        <a:t> (n=102)</a:t>
                      </a:r>
                    </a:p>
                  </a:txBody>
                  <a:tcPr marL="68580" marR="68580" marT="20574" marB="20574" anchor="ctr">
                    <a:solidFill>
                      <a:srgbClr val="6E1E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900" dirty="0"/>
                        <a:t>SOC ET </a:t>
                      </a:r>
                      <a:br>
                        <a:rPr lang="en-US" sz="900" dirty="0"/>
                      </a:br>
                      <a:r>
                        <a:rPr lang="en-US" sz="900" dirty="0"/>
                        <a:t>+ </a:t>
                      </a:r>
                      <a:r>
                        <a:rPr lang="en-US" sz="900" dirty="0" err="1"/>
                        <a:t>Everolimus</a:t>
                      </a:r>
                      <a:r>
                        <a:rPr lang="en-US" sz="900" dirty="0"/>
                        <a:t> (n=105)</a:t>
                      </a:r>
                    </a:p>
                  </a:txBody>
                  <a:tcPr marL="68580" marR="68580" marT="20574" marB="20574" anchor="ctr">
                    <a:solidFill>
                      <a:srgbClr val="7F7F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1672428"/>
                  </a:ext>
                </a:extLst>
              </a:tr>
              <a:tr h="164592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900" dirty="0"/>
                        <a:t>Events, n (%)</a:t>
                      </a:r>
                    </a:p>
                  </a:txBody>
                  <a:tcPr marL="68580" marR="68580" marT="20574" marB="20574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900" dirty="0"/>
                        <a:t>63 (61.8)</a:t>
                      </a:r>
                    </a:p>
                  </a:txBody>
                  <a:tcPr marL="68580" marR="68580" marT="20574" marB="20574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900" dirty="0"/>
                        <a:t>89 (84.8)</a:t>
                      </a:r>
                    </a:p>
                  </a:txBody>
                  <a:tcPr marL="68580" marR="68580" marT="20574" marB="20574" anchor="ctr"/>
                </a:tc>
                <a:extLst>
                  <a:ext uri="{0D108BD9-81ED-4DB2-BD59-A6C34878D82A}">
                    <a16:rowId xmlns:a16="http://schemas.microsoft.com/office/drawing/2014/main" val="659740137"/>
                  </a:ext>
                </a:extLst>
              </a:tr>
              <a:tr h="164592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900" dirty="0"/>
                        <a:t>Median, mo (95% CI)</a:t>
                      </a:r>
                    </a:p>
                  </a:txBody>
                  <a:tcPr marL="68580" marR="68580" marT="20574" marB="20574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900" b="1" dirty="0"/>
                        <a:t>9.99</a:t>
                      </a:r>
                      <a:r>
                        <a:rPr lang="en-US" sz="900" dirty="0"/>
                        <a:t> (8.1-12.9)</a:t>
                      </a:r>
                    </a:p>
                  </a:txBody>
                  <a:tcPr marL="68580" marR="68580" marT="20574" marB="20574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900" b="1" dirty="0"/>
                        <a:t>5.45</a:t>
                      </a:r>
                      <a:r>
                        <a:rPr lang="en-US" sz="900" dirty="0"/>
                        <a:t> (3.8-5.6)</a:t>
                      </a:r>
                    </a:p>
                  </a:txBody>
                  <a:tcPr marL="68580" marR="68580" marT="20574" marB="20574" anchor="ctr"/>
                </a:tc>
                <a:extLst>
                  <a:ext uri="{0D108BD9-81ED-4DB2-BD59-A6C34878D82A}">
                    <a16:rowId xmlns:a16="http://schemas.microsoft.com/office/drawing/2014/main" val="3097870677"/>
                  </a:ext>
                </a:extLst>
              </a:tr>
              <a:tr h="288036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900" dirty="0"/>
                        <a:t>Stratified HR (95% CI)</a:t>
                      </a:r>
                    </a:p>
                  </a:txBody>
                  <a:tcPr marL="68580" marR="68580" marT="20574" marB="20574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900" b="1" dirty="0"/>
                        <a:t>0.38 </a:t>
                      </a:r>
                      <a:r>
                        <a:rPr lang="en-US" sz="900" dirty="0"/>
                        <a:t>(0.27-0.54); </a:t>
                      </a:r>
                      <a:r>
                        <a:rPr lang="en-US" sz="900" i="1" dirty="0"/>
                        <a:t>P&lt;</a:t>
                      </a:r>
                      <a:r>
                        <a:rPr lang="en-US" sz="900" dirty="0"/>
                        <a:t>0.0001</a:t>
                      </a:r>
                    </a:p>
                  </a:txBody>
                  <a:tcPr marL="68580" marR="68580" marT="20574" marB="20574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4888451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E107E127-149F-584A-21E5-AA620576DDB4}"/>
              </a:ext>
            </a:extLst>
          </p:cNvPr>
          <p:cNvSpPr txBox="1"/>
          <p:nvPr/>
        </p:nvSpPr>
        <p:spPr>
          <a:xfrm>
            <a:off x="4176281" y="5867430"/>
            <a:ext cx="301480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rgbClr val="0191B6"/>
                </a:solidFill>
                <a:latin typeface="Franklin Gothic Book" panose="020B0503020102020204"/>
                <a:ea typeface="+mn-ea"/>
                <a:cs typeface="+mn-cs"/>
              </a:rPr>
              <a:t>INV-PFS in </a:t>
            </a:r>
            <a:r>
              <a:rPr lang="en-US" sz="1200" b="1" i="1" dirty="0">
                <a:solidFill>
                  <a:srgbClr val="0191B6"/>
                </a:solidFill>
                <a:latin typeface="Franklin Gothic Book" panose="020B0503020102020204"/>
                <a:ea typeface="+mn-ea"/>
                <a:cs typeface="+mn-cs"/>
              </a:rPr>
              <a:t>ESR1</a:t>
            </a:r>
            <a:r>
              <a:rPr lang="en-US" sz="1200" b="1" dirty="0">
                <a:solidFill>
                  <a:srgbClr val="0191B6"/>
                </a:solidFill>
                <a:latin typeface="Franklin Gothic Book" panose="020B0503020102020204"/>
                <a:ea typeface="+mn-ea"/>
                <a:cs typeface="+mn-cs"/>
              </a:rPr>
              <a:t>mut Population</a:t>
            </a:r>
          </a:p>
        </p:txBody>
      </p:sp>
    </p:spTree>
    <p:extLst>
      <p:ext uri="{BB962C8B-B14F-4D97-AF65-F5344CB8AC3E}">
        <p14:creationId xmlns:p14="http://schemas.microsoft.com/office/powerpoint/2010/main" val="340701568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CF032C-EE5F-9738-45B9-9D6F1DA379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2B51950-DB41-4577-3FBC-FDB3C96B0A8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8600" y="6285249"/>
            <a:ext cx="5258726" cy="520487"/>
          </a:xfrm>
        </p:spPr>
        <p:txBody>
          <a:bodyPr anchor="b">
            <a:normAutofit/>
          </a:bodyPr>
          <a:lstStyle/>
          <a:p>
            <a:pPr>
              <a:spcAft>
                <a:spcPts val="450"/>
              </a:spcAft>
            </a:pPr>
            <a:r>
              <a:rPr lang="en-US" dirty="0"/>
              <a:t>Mayer E, et al. ESMO 2025. Abstract LBA16.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5A4FAB2-A23B-F8C2-EC01-140A21CC46C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-1" t="2181" r="47466" b="-866"/>
          <a:stretch/>
        </p:blipFill>
        <p:spPr>
          <a:xfrm>
            <a:off x="2249892" y="1371600"/>
            <a:ext cx="7692216" cy="504582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B3A3A4D-7524-0F39-1C71-4617D5338B91}"/>
              </a:ext>
            </a:extLst>
          </p:cNvPr>
          <p:cNvSpPr txBox="1"/>
          <p:nvPr/>
        </p:nvSpPr>
        <p:spPr>
          <a:xfrm>
            <a:off x="4953000" y="6493687"/>
            <a:ext cx="301480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rgbClr val="0191B6"/>
                </a:solidFill>
                <a:latin typeface="Franklin Gothic Book" panose="020B0503020102020204"/>
                <a:ea typeface="+mn-ea"/>
                <a:cs typeface="+mn-cs"/>
              </a:rPr>
              <a:t>INV-PFS in Non-</a:t>
            </a:r>
            <a:r>
              <a:rPr lang="en-US" sz="1200" b="1" i="1" dirty="0">
                <a:solidFill>
                  <a:srgbClr val="0191B6"/>
                </a:solidFill>
                <a:latin typeface="Franklin Gothic Book" panose="020B0503020102020204"/>
                <a:ea typeface="+mn-ea"/>
                <a:cs typeface="+mn-cs"/>
              </a:rPr>
              <a:t>ESR1</a:t>
            </a:r>
            <a:r>
              <a:rPr lang="en-US" sz="1200" b="1" dirty="0">
                <a:solidFill>
                  <a:srgbClr val="0191B6"/>
                </a:solidFill>
                <a:latin typeface="Franklin Gothic Book" panose="020B0503020102020204"/>
                <a:ea typeface="+mn-ea"/>
                <a:cs typeface="+mn-cs"/>
              </a:rPr>
              <a:t>mut Population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29A5529-DB72-8E7E-254A-ECFDC4FD7B04}"/>
              </a:ext>
            </a:extLst>
          </p:cNvPr>
          <p:cNvSpPr txBox="1">
            <a:spLocks/>
          </p:cNvSpPr>
          <p:nvPr/>
        </p:nvSpPr>
        <p:spPr bwMode="auto">
          <a:xfrm>
            <a:off x="1820590" y="225813"/>
            <a:ext cx="8453534" cy="91440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algn="l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100">
                <a:solidFill>
                  <a:srgbClr val="999999"/>
                </a:solidFill>
                <a:latin typeface="+mj-lt"/>
                <a:ea typeface="+mj-ea"/>
                <a:cs typeface="+mj-cs"/>
              </a:defRPr>
            </a:lvl1pPr>
            <a:lvl2pPr algn="l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200">
                <a:solidFill>
                  <a:srgbClr val="999999"/>
                </a:solidFill>
                <a:latin typeface="Arial" charset="0"/>
                <a:ea typeface="Microsoft YaHei" charset="0"/>
                <a:cs typeface="Microsoft YaHei" charset="0"/>
              </a:defRPr>
            </a:lvl2pPr>
            <a:lvl3pPr algn="l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200">
                <a:solidFill>
                  <a:srgbClr val="999999"/>
                </a:solidFill>
                <a:latin typeface="Arial" charset="0"/>
                <a:ea typeface="Microsoft YaHei" charset="0"/>
                <a:cs typeface="Microsoft YaHei" charset="0"/>
              </a:defRPr>
            </a:lvl3pPr>
            <a:lvl4pPr algn="l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200">
                <a:solidFill>
                  <a:srgbClr val="999999"/>
                </a:solidFill>
                <a:latin typeface="Arial" charset="0"/>
                <a:ea typeface="Microsoft YaHei" charset="0"/>
                <a:cs typeface="Microsoft YaHei" charset="0"/>
              </a:defRPr>
            </a:lvl4pPr>
            <a:lvl5pPr algn="l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200">
                <a:solidFill>
                  <a:srgbClr val="999999"/>
                </a:solidFill>
                <a:latin typeface="Arial" charset="0"/>
                <a:ea typeface="Microsoft YaHei" charset="0"/>
                <a:cs typeface="Microsoft YaHei" charset="0"/>
              </a:defRPr>
            </a:lvl5pPr>
            <a:lvl6pPr marL="25146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200">
                <a:solidFill>
                  <a:srgbClr val="999999"/>
                </a:solidFill>
                <a:latin typeface="Arial" charset="0"/>
                <a:ea typeface="Microsoft YaHei" charset="0"/>
                <a:cs typeface="Microsoft YaHei" charset="0"/>
              </a:defRPr>
            </a:lvl6pPr>
            <a:lvl7pPr marL="29718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200">
                <a:solidFill>
                  <a:srgbClr val="999999"/>
                </a:solidFill>
                <a:latin typeface="Arial" charset="0"/>
                <a:ea typeface="Microsoft YaHei" charset="0"/>
                <a:cs typeface="Microsoft YaHei" charset="0"/>
              </a:defRPr>
            </a:lvl7pPr>
            <a:lvl8pPr marL="34290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200">
                <a:solidFill>
                  <a:srgbClr val="999999"/>
                </a:solidFill>
                <a:latin typeface="Arial" charset="0"/>
                <a:ea typeface="Microsoft YaHei" charset="0"/>
                <a:cs typeface="Microsoft YaHei" charset="0"/>
              </a:defRPr>
            </a:lvl8pPr>
            <a:lvl9pPr marL="38862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200">
                <a:solidFill>
                  <a:srgbClr val="999999"/>
                </a:solidFill>
                <a:latin typeface="Arial" charset="0"/>
                <a:ea typeface="Microsoft YaHei" charset="0"/>
                <a:cs typeface="Microsoft YaHei" charset="0"/>
              </a:defRPr>
            </a:lvl9pPr>
          </a:lstStyle>
          <a:p>
            <a:pPr algn="ctr"/>
            <a:r>
              <a:rPr lang="en-US" sz="2800" b="1" kern="0" dirty="0" err="1">
                <a:solidFill>
                  <a:schemeClr val="bg1"/>
                </a:solidFill>
              </a:rPr>
              <a:t>Giredestrant</a:t>
            </a:r>
            <a:r>
              <a:rPr lang="en-US" sz="2800" b="1" kern="0" dirty="0">
                <a:solidFill>
                  <a:schemeClr val="bg1"/>
                </a:solidFill>
              </a:rPr>
              <a:t> + </a:t>
            </a:r>
            <a:r>
              <a:rPr lang="en-US" sz="2800" b="1" kern="0" dirty="0" err="1">
                <a:solidFill>
                  <a:schemeClr val="bg1"/>
                </a:solidFill>
              </a:rPr>
              <a:t>Everolimus</a:t>
            </a:r>
            <a:r>
              <a:rPr lang="en-US" sz="2800" b="1" kern="0" dirty="0">
                <a:solidFill>
                  <a:schemeClr val="bg1"/>
                </a:solidFill>
              </a:rPr>
              <a:t> vs ET + </a:t>
            </a:r>
            <a:r>
              <a:rPr lang="en-US" sz="2800" b="1" kern="0" dirty="0" err="1">
                <a:solidFill>
                  <a:schemeClr val="bg1"/>
                </a:solidFill>
              </a:rPr>
              <a:t>Everolimus</a:t>
            </a:r>
            <a:r>
              <a:rPr lang="en-US" sz="2800" b="1" kern="0" dirty="0">
                <a:solidFill>
                  <a:schemeClr val="bg1"/>
                </a:solidFill>
              </a:rPr>
              <a:t>:</a:t>
            </a:r>
            <a:br>
              <a:rPr lang="en-US" sz="2800" b="1" kern="0" dirty="0">
                <a:solidFill>
                  <a:schemeClr val="bg1"/>
                </a:solidFill>
              </a:rPr>
            </a:br>
            <a:r>
              <a:rPr lang="en-US" sz="2800" b="1" kern="0" dirty="0">
                <a:solidFill>
                  <a:schemeClr val="bg1"/>
                </a:solidFill>
              </a:rPr>
              <a:t>PFS in non-ESR1 mutant setting (EVERA)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512BE5C-416A-2789-8900-5C02F11E9D31}"/>
              </a:ext>
            </a:extLst>
          </p:cNvPr>
          <p:cNvSpPr/>
          <p:nvPr/>
        </p:nvSpPr>
        <p:spPr bwMode="auto">
          <a:xfrm>
            <a:off x="9601200" y="6019800"/>
            <a:ext cx="533400" cy="47388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270115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741E75-4D7C-DE76-EC0D-1EE71ED7AF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8D787F9-9245-B3A6-037C-6D36A6952C6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2400" y="6101029"/>
            <a:ext cx="7011635" cy="693983"/>
          </a:xfrm>
        </p:spPr>
        <p:txBody>
          <a:bodyPr/>
          <a:lstStyle/>
          <a:p>
            <a:r>
              <a:rPr lang="en-US" dirty="0"/>
              <a:t>Mayer E, et al. ESMO 2025. Abstract LBA16.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62F612-3D47-912C-0F46-A43AF199F7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fld id="{1904728E-9179-7340-B99F-8A5623059787}" type="slidenum">
              <a:rPr lang="en-US" sz="900">
                <a:solidFill>
                  <a:srgbClr val="0191B6"/>
                </a:solidFill>
                <a:latin typeface="Franklin Gothic Book" panose="020B0503020102020204"/>
                <a:ea typeface="+mn-ea"/>
                <a:cs typeface="+mn-cs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t>36</a:t>
            </a:fld>
            <a:endParaRPr lang="en-US" dirty="0">
              <a:solidFill>
                <a:srgbClr val="0191B6"/>
              </a:solidFill>
              <a:latin typeface="Franklin Gothic Book" panose="020B0503020102020204"/>
              <a:ea typeface="+mn-ea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30003E8-B1C0-2FC2-11CC-9FCE5CBE534C}"/>
              </a:ext>
            </a:extLst>
          </p:cNvPr>
          <p:cNvGrpSpPr/>
          <p:nvPr/>
        </p:nvGrpSpPr>
        <p:grpSpPr>
          <a:xfrm>
            <a:off x="1524000" y="1829432"/>
            <a:ext cx="7674458" cy="4738861"/>
            <a:chOff x="375718" y="1571523"/>
            <a:chExt cx="7428369" cy="450105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3DBB68A-180D-D77F-99BC-E70C4ECA254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75718" y="1571523"/>
              <a:ext cx="7428369" cy="4501054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43809F7-DA17-A040-46C5-AD62375203EC}"/>
                </a:ext>
              </a:extLst>
            </p:cNvPr>
            <p:cNvSpPr/>
            <p:nvPr/>
          </p:nvSpPr>
          <p:spPr>
            <a:xfrm>
              <a:off x="7541537" y="1973655"/>
              <a:ext cx="262550" cy="123127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 dirty="0">
                <a:solidFill>
                  <a:srgbClr val="FFFFFF"/>
                </a:solidFill>
                <a:latin typeface="Franklin Gothic Book" panose="020B0503020102020204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F9771277-7508-B7D8-A290-EA8E9E4B2184}"/>
              </a:ext>
            </a:extLst>
          </p:cNvPr>
          <p:cNvSpPr txBox="1"/>
          <p:nvPr/>
        </p:nvSpPr>
        <p:spPr>
          <a:xfrm>
            <a:off x="1769503" y="1366376"/>
            <a:ext cx="301480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191B6"/>
                </a:solidFill>
                <a:latin typeface="Franklin Gothic Book" panose="020B0503020102020204"/>
                <a:ea typeface="+mn-ea"/>
                <a:cs typeface="+mn-cs"/>
              </a:rPr>
              <a:t>TEAEs in ≥10% of Patients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17BCE6FA-6878-CAFD-8167-C488947B32FF}"/>
              </a:ext>
            </a:extLst>
          </p:cNvPr>
          <p:cNvSpPr txBox="1">
            <a:spLocks noGrp="1"/>
          </p:cNvSpPr>
          <p:nvPr>
            <p:ph type="title"/>
          </p:nvPr>
        </p:nvSpPr>
        <p:spPr bwMode="auto">
          <a:xfrm>
            <a:off x="1866900" y="226529"/>
            <a:ext cx="8453438" cy="914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algn="l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100">
                <a:solidFill>
                  <a:srgbClr val="999999"/>
                </a:solidFill>
                <a:latin typeface="+mj-lt"/>
                <a:ea typeface="+mj-ea"/>
                <a:cs typeface="+mj-cs"/>
              </a:defRPr>
            </a:lvl1pPr>
            <a:lvl2pPr algn="l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200">
                <a:solidFill>
                  <a:srgbClr val="999999"/>
                </a:solidFill>
                <a:latin typeface="Arial" charset="0"/>
                <a:ea typeface="Microsoft YaHei" charset="0"/>
                <a:cs typeface="Microsoft YaHei" charset="0"/>
              </a:defRPr>
            </a:lvl2pPr>
            <a:lvl3pPr algn="l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200">
                <a:solidFill>
                  <a:srgbClr val="999999"/>
                </a:solidFill>
                <a:latin typeface="Arial" charset="0"/>
                <a:ea typeface="Microsoft YaHei" charset="0"/>
                <a:cs typeface="Microsoft YaHei" charset="0"/>
              </a:defRPr>
            </a:lvl3pPr>
            <a:lvl4pPr algn="l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200">
                <a:solidFill>
                  <a:srgbClr val="999999"/>
                </a:solidFill>
                <a:latin typeface="Arial" charset="0"/>
                <a:ea typeface="Microsoft YaHei" charset="0"/>
                <a:cs typeface="Microsoft YaHei" charset="0"/>
              </a:defRPr>
            </a:lvl4pPr>
            <a:lvl5pPr algn="l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200">
                <a:solidFill>
                  <a:srgbClr val="999999"/>
                </a:solidFill>
                <a:latin typeface="Arial" charset="0"/>
                <a:ea typeface="Microsoft YaHei" charset="0"/>
                <a:cs typeface="Microsoft YaHei" charset="0"/>
              </a:defRPr>
            </a:lvl5pPr>
            <a:lvl6pPr marL="25146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200">
                <a:solidFill>
                  <a:srgbClr val="999999"/>
                </a:solidFill>
                <a:latin typeface="Arial" charset="0"/>
                <a:ea typeface="Microsoft YaHei" charset="0"/>
                <a:cs typeface="Microsoft YaHei" charset="0"/>
              </a:defRPr>
            </a:lvl6pPr>
            <a:lvl7pPr marL="29718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200">
                <a:solidFill>
                  <a:srgbClr val="999999"/>
                </a:solidFill>
                <a:latin typeface="Arial" charset="0"/>
                <a:ea typeface="Microsoft YaHei" charset="0"/>
                <a:cs typeface="Microsoft YaHei" charset="0"/>
              </a:defRPr>
            </a:lvl7pPr>
            <a:lvl8pPr marL="34290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200">
                <a:solidFill>
                  <a:srgbClr val="999999"/>
                </a:solidFill>
                <a:latin typeface="Arial" charset="0"/>
                <a:ea typeface="Microsoft YaHei" charset="0"/>
                <a:cs typeface="Microsoft YaHei" charset="0"/>
              </a:defRPr>
            </a:lvl8pPr>
            <a:lvl9pPr marL="38862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200">
                <a:solidFill>
                  <a:srgbClr val="999999"/>
                </a:solidFill>
                <a:latin typeface="Arial" charset="0"/>
                <a:ea typeface="Microsoft YaHei" charset="0"/>
                <a:cs typeface="Microsoft YaHei" charset="0"/>
              </a:defRPr>
            </a:lvl9pPr>
          </a:lstStyle>
          <a:p>
            <a:pPr algn="ctr"/>
            <a:r>
              <a:rPr lang="en-US" sz="2800" b="1" dirty="0" err="1">
                <a:solidFill>
                  <a:schemeClr val="bg1"/>
                </a:solidFill>
              </a:rPr>
              <a:t>Giredestrant</a:t>
            </a:r>
            <a:r>
              <a:rPr lang="en-US" sz="2800" b="1" dirty="0">
                <a:solidFill>
                  <a:schemeClr val="bg1"/>
                </a:solidFill>
              </a:rPr>
              <a:t> + </a:t>
            </a:r>
            <a:r>
              <a:rPr lang="en-US" sz="2800" b="1" dirty="0" err="1">
                <a:solidFill>
                  <a:schemeClr val="bg1"/>
                </a:solidFill>
              </a:rPr>
              <a:t>Everolimus</a:t>
            </a:r>
            <a:r>
              <a:rPr lang="en-US" sz="2800" b="1" dirty="0">
                <a:solidFill>
                  <a:schemeClr val="bg1"/>
                </a:solidFill>
              </a:rPr>
              <a:t> vs ET + </a:t>
            </a:r>
            <a:r>
              <a:rPr lang="en-US" sz="2800" b="1" dirty="0" err="1">
                <a:solidFill>
                  <a:schemeClr val="bg1"/>
                </a:solidFill>
              </a:rPr>
              <a:t>Everolimus</a:t>
            </a:r>
            <a:r>
              <a:rPr lang="en-US" sz="2800" b="1" dirty="0">
                <a:solidFill>
                  <a:schemeClr val="bg1"/>
                </a:solidFill>
              </a:rPr>
              <a:t>:</a:t>
            </a:r>
            <a:br>
              <a:rPr lang="en-US" sz="2800" b="1" dirty="0">
                <a:solidFill>
                  <a:schemeClr val="bg1"/>
                </a:solidFill>
              </a:rPr>
            </a:br>
            <a:r>
              <a:rPr lang="en-US" sz="2800" b="1" dirty="0">
                <a:solidFill>
                  <a:schemeClr val="bg1"/>
                </a:solidFill>
              </a:rPr>
              <a:t>Treatment Related Adverse Events (EVERA)</a:t>
            </a:r>
          </a:p>
        </p:txBody>
      </p:sp>
    </p:spTree>
    <p:extLst>
      <p:ext uri="{BB962C8B-B14F-4D97-AF65-F5344CB8AC3E}">
        <p14:creationId xmlns:p14="http://schemas.microsoft.com/office/powerpoint/2010/main" val="33428120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9311F98F-9FC5-14AB-BD3F-C5D156ECF1F6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012755" y="5364761"/>
            <a:ext cx="8558982" cy="542055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91"/>
              </a:spcAft>
            </a:pPr>
            <a:r>
              <a:rPr lang="en-US" sz="478" dirty="0">
                <a:solidFill>
                  <a:schemeClr val="tx2"/>
                </a:solidFill>
              </a:rPr>
              <a:t>*Elacestrant 86 mg is equivalent to 100 mg elacestrant hydrochloride; elacestrant 172 mg is equivalent to 200 mg elacestrant hydrochloride; elacestrant 258 mg is equivalent to 300 mg elacestrant hydrochloride; and elacestrant 345 mg is equivalent to 400 mg elacestrant hydrochloride; </a:t>
            </a:r>
            <a:r>
              <a:rPr lang="en-US" sz="478" baseline="30000" dirty="0">
                <a:solidFill>
                  <a:schemeClr val="tx2"/>
                </a:solidFill>
              </a:rPr>
              <a:t>a</a:t>
            </a:r>
            <a:r>
              <a:rPr lang="en-US" sz="478" dirty="0">
                <a:solidFill>
                  <a:schemeClr val="tx2"/>
                </a:solidFill>
              </a:rPr>
              <a:t>Elacestrant 258 mg* + alpelisib 200 mg (cohort -1); </a:t>
            </a:r>
            <a:r>
              <a:rPr lang="en-US" sz="478" baseline="30000" dirty="0">
                <a:solidFill>
                  <a:schemeClr val="tx2"/>
                </a:solidFill>
              </a:rPr>
              <a:t>b</a:t>
            </a:r>
            <a:r>
              <a:rPr lang="en-US" sz="478" dirty="0">
                <a:solidFill>
                  <a:schemeClr val="tx2"/>
                </a:solidFill>
              </a:rPr>
              <a:t>Elacestrant 258 mg* + alpelisib 150 mg (cohort -2); </a:t>
            </a:r>
            <a:r>
              <a:rPr lang="en-US" sz="478" baseline="30000" dirty="0">
                <a:solidFill>
                  <a:schemeClr val="tx2"/>
                </a:solidFill>
              </a:rPr>
              <a:t>c</a:t>
            </a:r>
            <a:r>
              <a:rPr lang="en-US" sz="478" dirty="0">
                <a:solidFill>
                  <a:schemeClr val="tx2"/>
                </a:solidFill>
              </a:rPr>
              <a:t>Elacestrant 86 mg* + ribociclib (cohort 1); </a:t>
            </a:r>
            <a:r>
              <a:rPr lang="en-US" sz="478" baseline="30000" dirty="0">
                <a:solidFill>
                  <a:schemeClr val="tx2"/>
                </a:solidFill>
              </a:rPr>
              <a:t>d</a:t>
            </a:r>
            <a:r>
              <a:rPr lang="en-US" sz="478" dirty="0">
                <a:solidFill>
                  <a:schemeClr val="tx2"/>
                </a:solidFill>
              </a:rPr>
              <a:t>Elacestrant 172 mg* + ribociclib (cohort 2); </a:t>
            </a:r>
            <a:r>
              <a:rPr lang="en-US" sz="478" baseline="30000" dirty="0">
                <a:solidFill>
                  <a:schemeClr val="tx2"/>
                </a:solidFill>
              </a:rPr>
              <a:t>e</a:t>
            </a:r>
            <a:r>
              <a:rPr lang="en-US" sz="478" dirty="0">
                <a:solidFill>
                  <a:schemeClr val="tx2"/>
                </a:solidFill>
              </a:rPr>
              <a:t>Elacestrant 345 mg* + everolimus 7.5 mg (cohort 4); </a:t>
            </a:r>
            <a:r>
              <a:rPr lang="en-US" sz="478" baseline="30000" dirty="0">
                <a:solidFill>
                  <a:schemeClr val="tx2"/>
                </a:solidFill>
              </a:rPr>
              <a:t>f</a:t>
            </a:r>
            <a:r>
              <a:rPr lang="en-US" sz="478" dirty="0">
                <a:solidFill>
                  <a:schemeClr val="tx2"/>
                </a:solidFill>
              </a:rPr>
              <a:t>Elacestrant 258 mg* + ribociclib 400 mg (cohort 3); </a:t>
            </a:r>
            <a:r>
              <a:rPr lang="en-US" sz="478" baseline="30000" dirty="0">
                <a:solidFill>
                  <a:schemeClr val="tx2"/>
                </a:solidFill>
              </a:rPr>
              <a:t>g</a:t>
            </a:r>
            <a:r>
              <a:rPr lang="en-US" sz="478" dirty="0">
                <a:solidFill>
                  <a:schemeClr val="tx2"/>
                </a:solidFill>
              </a:rPr>
              <a:t>Elacestrant 172 mg* + ribociclib 600 mg (cohort 4); </a:t>
            </a:r>
            <a:r>
              <a:rPr lang="en-US" sz="478" baseline="30000" dirty="0">
                <a:solidFill>
                  <a:schemeClr val="tx2"/>
                </a:solidFill>
              </a:rPr>
              <a:t>h</a:t>
            </a:r>
            <a:r>
              <a:rPr lang="en-US" sz="478" dirty="0">
                <a:solidFill>
                  <a:schemeClr val="tx2"/>
                </a:solidFill>
              </a:rPr>
              <a:t>Elacestrant 345 mg + ribociclib 400 mg (cohort 5); </a:t>
            </a:r>
            <a:r>
              <a:rPr lang="en-US" sz="478" baseline="30000" dirty="0">
                <a:solidFill>
                  <a:schemeClr val="tx2"/>
                </a:solidFill>
              </a:rPr>
              <a:t>i</a:t>
            </a:r>
            <a:r>
              <a:rPr lang="en-US" sz="478" dirty="0">
                <a:solidFill>
                  <a:schemeClr val="tx2"/>
                </a:solidFill>
              </a:rPr>
              <a:t>The RP2D for the combination of elacestrant and abemaciclib was determined in the ongoing ELECTRA trial (NCT05386108). +, additional Cohorts; CDK4/6i, cyclin-dependent kinase 4/6 inhibitor; PFS, progression-free survival; RP2D, recommended phase 2 dose.</a:t>
            </a:r>
          </a:p>
        </p:txBody>
      </p:sp>
      <p:sp>
        <p:nvSpPr>
          <p:cNvPr id="45" name="Title 44">
            <a:extLst>
              <a:ext uri="{FF2B5EF4-FFF2-40B4-BE49-F238E27FC236}">
                <a16:creationId xmlns:a16="http://schemas.microsoft.com/office/drawing/2014/main" id="{0527D3F2-EA8B-1A5C-BD66-96FB26881F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6027" y="1359349"/>
            <a:ext cx="8421362" cy="223453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1"/>
                </a:solidFill>
              </a:rPr>
              <a:t>ELEVATE Study Design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C61B146-6F35-9FE6-BE0D-32B97D0F9BAA}"/>
              </a:ext>
            </a:extLst>
          </p:cNvPr>
          <p:cNvGrpSpPr/>
          <p:nvPr/>
        </p:nvGrpSpPr>
        <p:grpSpPr>
          <a:xfrm>
            <a:off x="685800" y="1803372"/>
            <a:ext cx="10267430" cy="3355926"/>
            <a:chOff x="1748603" y="1840790"/>
            <a:chExt cx="8467993" cy="2767777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9CA3014C-E2BA-2DA7-BB22-75E30611F580}"/>
                </a:ext>
              </a:extLst>
            </p:cNvPr>
            <p:cNvGrpSpPr/>
            <p:nvPr/>
          </p:nvGrpSpPr>
          <p:grpSpPr>
            <a:xfrm>
              <a:off x="4627818" y="2434660"/>
              <a:ext cx="319567" cy="1776227"/>
              <a:chOff x="6239217" y="3468352"/>
              <a:chExt cx="702652" cy="3905506"/>
            </a:xfrm>
          </p:grpSpPr>
          <p:cxnSp>
            <p:nvCxnSpPr>
              <p:cNvPr id="41" name="Straight Arrow Connector 40">
                <a:extLst>
                  <a:ext uri="{FF2B5EF4-FFF2-40B4-BE49-F238E27FC236}">
                    <a16:creationId xmlns:a16="http://schemas.microsoft.com/office/drawing/2014/main" id="{C0A62F2E-E1C6-F331-27F8-FDD5BE9E44C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241796" y="5431390"/>
                <a:ext cx="422843" cy="0"/>
              </a:xfrm>
              <a:prstGeom prst="straightConnector1">
                <a:avLst/>
              </a:prstGeom>
              <a:ln w="15875">
                <a:solidFill>
                  <a:schemeClr val="tx2">
                    <a:lumMod val="65000"/>
                    <a:lumOff val="35000"/>
                  </a:schemeClr>
                </a:solidFill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Connector: Elbow 48">
                <a:extLst>
                  <a:ext uri="{FF2B5EF4-FFF2-40B4-BE49-F238E27FC236}">
                    <a16:creationId xmlns:a16="http://schemas.microsoft.com/office/drawing/2014/main" id="{E4954999-DD90-43CC-6A44-22890AB7043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239217" y="3468352"/>
                <a:ext cx="422843" cy="1945825"/>
              </a:xfrm>
              <a:prstGeom prst="bentConnector2">
                <a:avLst/>
              </a:prstGeom>
              <a:ln w="15875">
                <a:solidFill>
                  <a:schemeClr val="tx2">
                    <a:lumMod val="65000"/>
                    <a:lumOff val="35000"/>
                  </a:schemeClr>
                </a:solidFill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Connector: Elbow 49">
                <a:extLst>
                  <a:ext uri="{FF2B5EF4-FFF2-40B4-BE49-F238E27FC236}">
                    <a16:creationId xmlns:a16="http://schemas.microsoft.com/office/drawing/2014/main" id="{A12F480B-5581-A78A-96FA-05F410C1BEC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241796" y="5436284"/>
                <a:ext cx="700073" cy="1937574"/>
              </a:xfrm>
              <a:prstGeom prst="bentConnector3">
                <a:avLst>
                  <a:gd name="adj1" fmla="val 59948"/>
                </a:avLst>
              </a:prstGeom>
              <a:ln w="15875">
                <a:solidFill>
                  <a:schemeClr val="tx2">
                    <a:lumMod val="65000"/>
                    <a:lumOff val="35000"/>
                  </a:schemeClr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7F0433D-61DA-7E4E-534F-A6551B7B1531}"/>
                </a:ext>
              </a:extLst>
            </p:cNvPr>
            <p:cNvSpPr txBox="1"/>
            <p:nvPr/>
          </p:nvSpPr>
          <p:spPr>
            <a:xfrm>
              <a:off x="8578226" y="2180299"/>
              <a:ext cx="1638370" cy="402995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marR="177149" defTabSz="685736">
                <a:lnSpc>
                  <a:spcPct val="110000"/>
                </a:lnSpc>
                <a:spcAft>
                  <a:spcPts val="137"/>
                </a:spcAft>
                <a:defRPr/>
              </a:pPr>
              <a:r>
                <a:rPr lang="en-US" sz="819" b="1" kern="0" dirty="0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Primary: </a:t>
              </a:r>
              <a:r>
                <a:rPr lang="en-US" sz="819" kern="0" dirty="0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Determine RP2D of elacestrant in combination with each of the other study drugs</a:t>
              </a:r>
            </a:p>
          </p:txBody>
        </p:sp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43727411-9861-1796-E2E7-8E3D81EE9EBC}"/>
                </a:ext>
              </a:extLst>
            </p:cNvPr>
            <p:cNvSpPr/>
            <p:nvPr/>
          </p:nvSpPr>
          <p:spPr>
            <a:xfrm>
              <a:off x="8412637" y="1878586"/>
              <a:ext cx="1750925" cy="223453"/>
            </a:xfrm>
            <a:prstGeom prst="roundRect">
              <a:avLst>
                <a:gd name="adj" fmla="val 50000"/>
              </a:avLst>
            </a:prstGeom>
            <a:solidFill>
              <a:schemeClr val="bg2"/>
            </a:solidFill>
            <a:ln w="3175">
              <a:solidFill>
                <a:srgbClr val="1C3F8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07935" rtlCol="0" anchor="ctr"/>
            <a:lstStyle/>
            <a:p>
              <a:r>
                <a:rPr lang="en-US" sz="910" b="1" cap="all" dirty="0">
                  <a:solidFill>
                    <a:schemeClr val="accent5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Phase 1B objective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5EEA6EE6-3A06-B055-7DA3-C802C36DB20F}"/>
                </a:ext>
              </a:extLst>
            </p:cNvPr>
            <p:cNvSpPr txBox="1"/>
            <p:nvPr/>
          </p:nvSpPr>
          <p:spPr>
            <a:xfrm>
              <a:off x="8552788" y="3099980"/>
              <a:ext cx="1624933" cy="1122102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marR="177149" defTabSz="685736">
                <a:lnSpc>
                  <a:spcPct val="110000"/>
                </a:lnSpc>
                <a:spcAft>
                  <a:spcPts val="137"/>
                </a:spcAft>
                <a:defRPr/>
              </a:pPr>
              <a:r>
                <a:rPr lang="en-US" sz="819" b="1" kern="0" dirty="0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Primary: </a:t>
              </a:r>
              <a:r>
                <a:rPr lang="en-US" sz="819" kern="0" dirty="0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Evaluate the PFS of elacestrant in combination with each of the other study drugs</a:t>
              </a:r>
            </a:p>
            <a:p>
              <a:pPr marR="177149" defTabSz="685736">
                <a:lnSpc>
                  <a:spcPct val="110000"/>
                </a:lnSpc>
                <a:spcAft>
                  <a:spcPts val="137"/>
                </a:spcAft>
                <a:defRPr/>
              </a:pPr>
              <a:endParaRPr lang="en-US" sz="819" b="1" kern="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  <a:p>
              <a:pPr marR="177149" defTabSz="685736">
                <a:lnSpc>
                  <a:spcPct val="110000"/>
                </a:lnSpc>
                <a:spcAft>
                  <a:spcPts val="137"/>
                </a:spcAft>
                <a:defRPr/>
              </a:pPr>
              <a:r>
                <a:rPr lang="en-US" sz="819" b="1" kern="0" dirty="0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Secondary: </a:t>
              </a:r>
              <a:r>
                <a:rPr lang="en-US" sz="819" kern="0" dirty="0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Evaluate efficacy and safety of elacestrant in combination with each of the other study drugs</a:t>
              </a:r>
            </a:p>
          </p:txBody>
        </p: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9CF36A3A-4861-03BB-71BF-47D29DC69B84}"/>
                </a:ext>
              </a:extLst>
            </p:cNvPr>
            <p:cNvSpPr/>
            <p:nvPr/>
          </p:nvSpPr>
          <p:spPr>
            <a:xfrm>
              <a:off x="8412637" y="2800622"/>
              <a:ext cx="1750925" cy="242654"/>
            </a:xfrm>
            <a:prstGeom prst="roundRect">
              <a:avLst>
                <a:gd name="adj" fmla="val 50000"/>
              </a:avLst>
            </a:prstGeom>
            <a:solidFill>
              <a:schemeClr val="bg2"/>
            </a:solidFill>
            <a:ln w="3175">
              <a:solidFill>
                <a:srgbClr val="1C3F8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07935" rtlCol="0" anchor="ctr"/>
            <a:lstStyle/>
            <a:p>
              <a:r>
                <a:rPr lang="en-US" sz="910" b="1" cap="all" dirty="0">
                  <a:solidFill>
                    <a:schemeClr val="accent5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Phase 2 objectives</a:t>
              </a: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5C52DC15-DE67-7EF9-CF6E-16A681E3EF3A}"/>
                </a:ext>
              </a:extLst>
            </p:cNvPr>
            <p:cNvSpPr/>
            <p:nvPr/>
          </p:nvSpPr>
          <p:spPr>
            <a:xfrm>
              <a:off x="2729234" y="3523889"/>
              <a:ext cx="2005426" cy="40040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2" defTabSz="685769">
                <a:buClr>
                  <a:srgbClr val="000000"/>
                </a:buClr>
                <a:defRPr/>
              </a:pPr>
              <a:endParaRPr lang="en-US" sz="728" kern="0" dirty="0">
                <a:solidFill>
                  <a:srgbClr val="000000"/>
                </a:solidFill>
                <a:latin typeface="Calibri"/>
                <a:cs typeface="Arial"/>
                <a:sym typeface="Arial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AE9B798A-FDA6-3239-1EB3-454569A026C5}"/>
                </a:ext>
              </a:extLst>
            </p:cNvPr>
            <p:cNvSpPr/>
            <p:nvPr/>
          </p:nvSpPr>
          <p:spPr>
            <a:xfrm>
              <a:off x="2980098" y="1840790"/>
              <a:ext cx="1053173" cy="18203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41587" rtlCol="0" anchor="ctr">
              <a:spAutoFit/>
            </a:bodyPr>
            <a:lstStyle/>
            <a:p>
              <a:pPr algn="ctr"/>
              <a:r>
                <a:rPr lang="en-US" sz="910" b="1" cap="all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Phase 1b (n=90)</a:t>
              </a:r>
            </a:p>
          </p:txBody>
        </p:sp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AB53D3D0-8BDA-C270-23FD-4887478B3F56}"/>
                </a:ext>
              </a:extLst>
            </p:cNvPr>
            <p:cNvSpPr/>
            <p:nvPr/>
          </p:nvSpPr>
          <p:spPr>
            <a:xfrm>
              <a:off x="2291472" y="2020464"/>
              <a:ext cx="2361314" cy="817952"/>
            </a:xfrm>
            <a:prstGeom prst="roundRect">
              <a:avLst>
                <a:gd name="adj" fmla="val 10962"/>
              </a:avLst>
            </a:prstGeom>
            <a:solidFill>
              <a:srgbClr val="418F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3174" tIns="62381" bIns="62381" numCol="2" rtlCol="0" anchor="ctr"/>
            <a:lstStyle/>
            <a:p>
              <a:pPr defTabSz="685769">
                <a:buClr>
                  <a:srgbClr val="000000"/>
                </a:buClr>
              </a:pPr>
              <a:r>
                <a:rPr lang="en-GB" sz="728" b="1" kern="0" dirty="0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Elacestrant</a:t>
              </a:r>
              <a:r>
                <a:rPr lang="en-GB" sz="728" kern="0" dirty="0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 </a:t>
              </a:r>
              <a:br>
                <a:rPr lang="en-GB" sz="728" kern="0" dirty="0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</a:br>
              <a:r>
                <a:rPr lang="en-GB" sz="728" kern="0" dirty="0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258 mg* combined </a:t>
              </a:r>
              <a:br>
                <a:rPr lang="en-GB" sz="728" kern="0" dirty="0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</a:br>
              <a:r>
                <a:rPr lang="en-GB" sz="728" kern="0" dirty="0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with either:</a:t>
              </a:r>
            </a:p>
          </p:txBody>
        </p:sp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D838C889-7940-0330-16E7-8E3005EA7267}"/>
                </a:ext>
              </a:extLst>
            </p:cNvPr>
            <p:cNvSpPr/>
            <p:nvPr/>
          </p:nvSpPr>
          <p:spPr>
            <a:xfrm>
              <a:off x="3442675" y="2125967"/>
              <a:ext cx="1256344" cy="654362"/>
            </a:xfrm>
            <a:prstGeom prst="roundRect">
              <a:avLst>
                <a:gd name="adj" fmla="val 7687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685769">
                <a:buClr>
                  <a:schemeClr val="bg2"/>
                </a:buClr>
                <a:defRPr/>
              </a:pPr>
              <a:r>
                <a:rPr lang="en-US" sz="728" b="1" kern="0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Alpelisib</a:t>
              </a:r>
              <a:r>
                <a:rPr lang="en-US" sz="728" kern="0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 150–250 mg</a:t>
              </a:r>
              <a:r>
                <a:rPr lang="en-US" sz="728" kern="0" baseline="30000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a,b</a:t>
              </a:r>
            </a:p>
            <a:p>
              <a:pPr defTabSz="685769">
                <a:buClr>
                  <a:schemeClr val="bg2"/>
                </a:buClr>
                <a:defRPr/>
              </a:pPr>
              <a:r>
                <a:rPr lang="en-US" sz="728" b="1" kern="0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Everolimus</a:t>
              </a:r>
              <a:r>
                <a:rPr lang="en-US" sz="728" kern="0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 5 mg</a:t>
              </a:r>
            </a:p>
            <a:p>
              <a:pPr defTabSz="685769">
                <a:buClr>
                  <a:schemeClr val="bg2"/>
                </a:buClr>
                <a:defRPr/>
              </a:pPr>
              <a:r>
                <a:rPr lang="en-US" sz="728" b="1" kern="0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Palbociclib</a:t>
              </a:r>
              <a:r>
                <a:rPr lang="en-US" sz="728" kern="0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 100 mg</a:t>
              </a:r>
            </a:p>
            <a:p>
              <a:pPr defTabSz="685769">
                <a:buClr>
                  <a:schemeClr val="bg2"/>
                </a:buClr>
                <a:defRPr/>
              </a:pPr>
              <a:r>
                <a:rPr lang="en-US" sz="728" b="1" kern="0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Ribociclib </a:t>
              </a:r>
              <a:r>
                <a:rPr lang="en-US" sz="728" kern="0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400 mg</a:t>
              </a:r>
              <a:r>
                <a:rPr lang="en-US" sz="728" kern="0" baseline="30000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c</a:t>
              </a:r>
            </a:p>
            <a:p>
              <a:pPr defTabSz="685769">
                <a:buClr>
                  <a:schemeClr val="bg2"/>
                </a:buClr>
                <a:defRPr/>
              </a:pPr>
              <a:r>
                <a:rPr lang="en-US" sz="728" b="1" kern="0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Capivasertib </a:t>
              </a:r>
              <a:r>
                <a:rPr lang="en-US" sz="728" kern="0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320 mg</a:t>
              </a:r>
              <a:endParaRPr lang="en-GB" sz="728" kern="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942653D2-7E3D-FAB3-853B-3303C2480B5A}"/>
                </a:ext>
              </a:extLst>
            </p:cNvPr>
            <p:cNvSpPr/>
            <p:nvPr/>
          </p:nvSpPr>
          <p:spPr>
            <a:xfrm>
              <a:off x="2291472" y="2905426"/>
              <a:ext cx="2361314" cy="817952"/>
            </a:xfrm>
            <a:prstGeom prst="roundRect">
              <a:avLst>
                <a:gd name="adj" fmla="val 10962"/>
              </a:avLst>
            </a:prstGeom>
            <a:solidFill>
              <a:srgbClr val="418F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3174" tIns="62381" bIns="62381" numCol="2" rtlCol="0" anchor="ctr"/>
            <a:lstStyle/>
            <a:p>
              <a:pPr defTabSz="685769">
                <a:buClr>
                  <a:srgbClr val="000000"/>
                </a:buClr>
              </a:pPr>
              <a:r>
                <a:rPr lang="en-GB" sz="728" b="1" kern="0" dirty="0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Elacestrant</a:t>
              </a:r>
              <a:r>
                <a:rPr lang="en-GB" sz="728" kern="0" dirty="0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 </a:t>
              </a:r>
              <a:br>
                <a:rPr lang="en-GB" sz="728" kern="0" dirty="0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</a:br>
              <a:r>
                <a:rPr lang="en-GB" sz="728" kern="0" dirty="0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345 mg* combined </a:t>
              </a:r>
              <a:br>
                <a:rPr lang="en-GB" sz="728" kern="0" dirty="0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</a:br>
              <a:r>
                <a:rPr lang="en-GB" sz="728" kern="0" dirty="0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with either:</a:t>
              </a:r>
              <a:endParaRPr lang="en-GB" sz="728" b="1" kern="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31ECB95E-99A6-7FCB-2440-939D53506614}"/>
                </a:ext>
              </a:extLst>
            </p:cNvPr>
            <p:cNvSpPr/>
            <p:nvPr/>
          </p:nvSpPr>
          <p:spPr>
            <a:xfrm>
              <a:off x="3442675" y="2987221"/>
              <a:ext cx="1256344" cy="654362"/>
            </a:xfrm>
            <a:prstGeom prst="roundRect">
              <a:avLst>
                <a:gd name="adj" fmla="val 7687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685769">
                <a:buClr>
                  <a:schemeClr val="bg2"/>
                </a:buClr>
              </a:pPr>
              <a:r>
                <a:rPr lang="en-US" sz="728" b="1" kern="0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Alpelisib</a:t>
              </a:r>
              <a:r>
                <a:rPr lang="en-US" sz="728" kern="0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 250 mg</a:t>
              </a:r>
            </a:p>
            <a:p>
              <a:pPr defTabSz="685769">
                <a:buClr>
                  <a:schemeClr val="bg2"/>
                </a:buClr>
              </a:pPr>
              <a:r>
                <a:rPr lang="en-US" sz="728" b="1" kern="0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Everolimus</a:t>
              </a:r>
              <a:r>
                <a:rPr lang="en-US" sz="728" kern="0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 5 mg</a:t>
              </a:r>
            </a:p>
            <a:p>
              <a:pPr defTabSz="685769">
                <a:buClr>
                  <a:schemeClr val="bg2"/>
                </a:buClr>
              </a:pPr>
              <a:r>
                <a:rPr lang="en-US" sz="728" b="1" kern="0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Palbociclib</a:t>
              </a:r>
              <a:r>
                <a:rPr lang="en-US" sz="728" kern="0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 100 mg</a:t>
              </a:r>
            </a:p>
            <a:p>
              <a:pPr defTabSz="685769">
                <a:buClr>
                  <a:schemeClr val="bg2"/>
                </a:buClr>
              </a:pPr>
              <a:r>
                <a:rPr lang="en-US" sz="728" b="1" kern="0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Ribociclib</a:t>
              </a:r>
              <a:r>
                <a:rPr lang="en-US" sz="728" kern="0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 400 mg</a:t>
              </a:r>
              <a:r>
                <a:rPr lang="en-US" sz="728" kern="0" baseline="30000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d</a:t>
              </a:r>
            </a:p>
            <a:p>
              <a:pPr defTabSz="685769">
                <a:buClr>
                  <a:schemeClr val="bg2"/>
                </a:buClr>
              </a:pPr>
              <a:r>
                <a:rPr lang="en-US" sz="728" b="1" kern="0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Capivasertib</a:t>
              </a:r>
              <a:r>
                <a:rPr lang="en-US" sz="728" kern="0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 320 mg</a:t>
              </a:r>
              <a:endParaRPr lang="en-GB" sz="728" kern="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BFCC2FE3-E25E-AEF6-D9D4-0CB229061DEA}"/>
                </a:ext>
              </a:extLst>
            </p:cNvPr>
            <p:cNvSpPr/>
            <p:nvPr/>
          </p:nvSpPr>
          <p:spPr>
            <a:xfrm>
              <a:off x="2291472" y="3790615"/>
              <a:ext cx="2361314" cy="817952"/>
            </a:xfrm>
            <a:prstGeom prst="roundRect">
              <a:avLst>
                <a:gd name="adj" fmla="val 10962"/>
              </a:avLst>
            </a:prstGeom>
            <a:solidFill>
              <a:srgbClr val="418F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3174" tIns="62381" bIns="62381" numCol="2" rtlCol="0" anchor="ctr"/>
            <a:lstStyle/>
            <a:p>
              <a:pPr defTabSz="685769">
                <a:buClr>
                  <a:srgbClr val="000000"/>
                </a:buClr>
              </a:pPr>
              <a:r>
                <a:rPr lang="en-GB" sz="728" b="1" kern="0" dirty="0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Elacestrant</a:t>
              </a:r>
              <a:r>
                <a:rPr lang="en-GB" sz="728" kern="0" dirty="0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 </a:t>
              </a:r>
              <a:br>
                <a:rPr lang="en-GB" sz="728" kern="0" dirty="0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</a:br>
              <a:r>
                <a:rPr lang="en-GB" sz="728" kern="0" dirty="0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345 mg* combined </a:t>
              </a:r>
              <a:br>
                <a:rPr lang="en-GB" sz="728" kern="0" dirty="0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</a:br>
              <a:r>
                <a:rPr lang="en-GB" sz="728" kern="0" dirty="0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with either:</a:t>
              </a:r>
              <a:endParaRPr lang="en-GB" sz="728" b="1" kern="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CAE44145-4D51-80BD-13ED-E68459CDB5E8}"/>
                </a:ext>
              </a:extLst>
            </p:cNvPr>
            <p:cNvSpPr/>
            <p:nvPr/>
          </p:nvSpPr>
          <p:spPr>
            <a:xfrm>
              <a:off x="3442675" y="3872183"/>
              <a:ext cx="1256344" cy="654362"/>
            </a:xfrm>
            <a:prstGeom prst="roundRect">
              <a:avLst>
                <a:gd name="adj" fmla="val 7687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685769">
                <a:buClr>
                  <a:srgbClr val="000000"/>
                </a:buClr>
              </a:pPr>
              <a:r>
                <a:rPr lang="en-US" sz="728" b="1" kern="0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Alpelisib</a:t>
              </a:r>
              <a:r>
                <a:rPr lang="en-US" sz="728" kern="0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 300 mg</a:t>
              </a:r>
            </a:p>
            <a:p>
              <a:pPr defTabSz="685769">
                <a:buClr>
                  <a:srgbClr val="000000"/>
                </a:buClr>
              </a:pPr>
              <a:r>
                <a:rPr lang="en-US" sz="728" b="1" kern="0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Everolimus</a:t>
              </a:r>
              <a:r>
                <a:rPr lang="en-US" sz="728" kern="0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 7.5–10 mg</a:t>
              </a:r>
              <a:r>
                <a:rPr lang="en-US" sz="728" kern="0" baseline="30000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e</a:t>
              </a:r>
            </a:p>
            <a:p>
              <a:pPr defTabSz="685769">
                <a:buClr>
                  <a:srgbClr val="000000"/>
                </a:buClr>
              </a:pPr>
              <a:r>
                <a:rPr lang="en-US" sz="728" b="1" kern="0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Palbociclib</a:t>
              </a:r>
              <a:r>
                <a:rPr lang="en-US" sz="728" kern="0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 125 mg</a:t>
              </a:r>
            </a:p>
            <a:p>
              <a:pPr defTabSz="685769">
                <a:buClr>
                  <a:srgbClr val="000000"/>
                </a:buClr>
              </a:pPr>
              <a:r>
                <a:rPr lang="en-US" sz="728" b="1" kern="0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Ribociclib</a:t>
              </a:r>
              <a:r>
                <a:rPr lang="en-US" sz="728" kern="0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 400–600 mg</a:t>
              </a:r>
              <a:r>
                <a:rPr lang="en-US" sz="728" kern="0" baseline="30000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f,g,h</a:t>
              </a:r>
            </a:p>
            <a:p>
              <a:pPr defTabSz="685769">
                <a:buClr>
                  <a:srgbClr val="000000"/>
                </a:buClr>
              </a:pPr>
              <a:r>
                <a:rPr lang="en-US" sz="728" b="1" kern="0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Capivasertib </a:t>
              </a:r>
              <a:r>
                <a:rPr lang="en-US" sz="728" kern="0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400 mg</a:t>
              </a:r>
              <a:endParaRPr lang="en-GB" sz="728" kern="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391A244B-B597-FC9C-2122-71343FDBE28A}"/>
                </a:ext>
              </a:extLst>
            </p:cNvPr>
            <p:cNvSpPr/>
            <p:nvPr/>
          </p:nvSpPr>
          <p:spPr>
            <a:xfrm>
              <a:off x="5001998" y="3072997"/>
              <a:ext cx="856997" cy="490771"/>
            </a:xfrm>
            <a:prstGeom prst="roundRect">
              <a:avLst>
                <a:gd name="adj" fmla="val 16833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 defTabSz="685769">
                <a:buClr>
                  <a:srgbClr val="000000"/>
                </a:buClr>
                <a:defRPr/>
              </a:pPr>
              <a:r>
                <a:rPr lang="en-US" sz="819" b="1" kern="0" dirty="0">
                  <a:solidFill>
                    <a:srgbClr val="0065A9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RP2D of various combinations</a:t>
              </a:r>
            </a:p>
            <a:p>
              <a:pPr algn="ctr" defTabSz="685769">
                <a:buClr>
                  <a:srgbClr val="000000"/>
                </a:buClr>
                <a:defRPr/>
              </a:pPr>
              <a:r>
                <a:rPr lang="en-US" sz="819" kern="0" dirty="0">
                  <a:solidFill>
                    <a:srgbClr val="0065A9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N=310</a:t>
              </a:r>
              <a:endParaRPr lang="en-US" sz="728" kern="0" dirty="0">
                <a:solidFill>
                  <a:srgbClr val="0065A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016689C3-D3B5-C2E1-4EC2-B52E57E94D6F}"/>
                </a:ext>
              </a:extLst>
            </p:cNvPr>
            <p:cNvSpPr txBox="1"/>
            <p:nvPr/>
          </p:nvSpPr>
          <p:spPr>
            <a:xfrm>
              <a:off x="1748604" y="2359893"/>
              <a:ext cx="489616" cy="2884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769">
                <a:buClr>
                  <a:srgbClr val="000000"/>
                </a:buClr>
                <a:defRPr/>
              </a:pPr>
              <a:r>
                <a:rPr lang="en-GB" sz="637" b="1" kern="0" dirty="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Cohort 1</a:t>
              </a:r>
              <a:endParaRPr lang="en-NL" sz="546" kern="0" baseline="30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CD31B073-55B0-C5AE-54C2-AA0E0D41F6D9}"/>
                </a:ext>
              </a:extLst>
            </p:cNvPr>
            <p:cNvSpPr txBox="1"/>
            <p:nvPr/>
          </p:nvSpPr>
          <p:spPr>
            <a:xfrm>
              <a:off x="1748603" y="3270822"/>
              <a:ext cx="465912" cy="2884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769">
                <a:buClr>
                  <a:srgbClr val="000000"/>
                </a:buClr>
                <a:defRPr/>
              </a:pPr>
              <a:r>
                <a:rPr lang="en-GB" sz="637" b="1" kern="0" dirty="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Cohort 2</a:t>
              </a:r>
              <a:endParaRPr lang="en-NL" sz="546" kern="0" baseline="30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A80642E6-1A46-46DA-105B-5B7D14A88D79}"/>
                </a:ext>
              </a:extLst>
            </p:cNvPr>
            <p:cNvSpPr txBox="1"/>
            <p:nvPr/>
          </p:nvSpPr>
          <p:spPr>
            <a:xfrm>
              <a:off x="1748604" y="4150392"/>
              <a:ext cx="527176" cy="2884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769">
                <a:buClr>
                  <a:srgbClr val="000000"/>
                </a:buClr>
                <a:defRPr/>
              </a:pPr>
              <a:r>
                <a:rPr lang="en-GB" sz="637" b="1" kern="0" dirty="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Cohort 3+</a:t>
              </a:r>
              <a:endParaRPr lang="en-NL" sz="546" kern="0" baseline="30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846A2904-060A-8671-CB04-C6AFF7BEA1CC}"/>
                </a:ext>
              </a:extLst>
            </p:cNvPr>
            <p:cNvCxnSpPr>
              <a:cxnSpLocks/>
            </p:cNvCxnSpPr>
            <p:nvPr/>
          </p:nvCxnSpPr>
          <p:spPr>
            <a:xfrm>
              <a:off x="3357096" y="2964776"/>
              <a:ext cx="0" cy="688910"/>
            </a:xfrm>
            <a:prstGeom prst="line">
              <a:avLst/>
            </a:prstGeom>
            <a:ln w="12700">
              <a:solidFill>
                <a:schemeClr val="bg2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F9C6E08-1023-7599-53B3-1140D4FDB93D}"/>
                </a:ext>
              </a:extLst>
            </p:cNvPr>
            <p:cNvCxnSpPr>
              <a:cxnSpLocks/>
            </p:cNvCxnSpPr>
            <p:nvPr/>
          </p:nvCxnSpPr>
          <p:spPr>
            <a:xfrm>
              <a:off x="3357096" y="2079814"/>
              <a:ext cx="0" cy="688910"/>
            </a:xfrm>
            <a:prstGeom prst="line">
              <a:avLst/>
            </a:prstGeom>
            <a:ln w="12700">
              <a:solidFill>
                <a:schemeClr val="bg2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D25A1FF6-14D6-4665-B57A-9F8950F95751}"/>
                </a:ext>
              </a:extLst>
            </p:cNvPr>
            <p:cNvCxnSpPr>
              <a:cxnSpLocks/>
            </p:cNvCxnSpPr>
            <p:nvPr/>
          </p:nvCxnSpPr>
          <p:spPr>
            <a:xfrm>
              <a:off x="3357096" y="3849739"/>
              <a:ext cx="0" cy="688910"/>
            </a:xfrm>
            <a:prstGeom prst="line">
              <a:avLst/>
            </a:prstGeom>
            <a:ln w="12700">
              <a:solidFill>
                <a:schemeClr val="bg2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DEE2FB10-18EB-FE50-FA5D-DAFF66112E44}"/>
                </a:ext>
              </a:extLst>
            </p:cNvPr>
            <p:cNvSpPr/>
            <p:nvPr/>
          </p:nvSpPr>
          <p:spPr>
            <a:xfrm>
              <a:off x="6640984" y="1840790"/>
              <a:ext cx="500137" cy="18203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41587" rtlCol="0" anchor="ctr">
              <a:spAutoFit/>
            </a:bodyPr>
            <a:lstStyle/>
            <a:p>
              <a:pPr algn="ctr"/>
              <a:r>
                <a:rPr lang="en-US" sz="910" b="1" cap="all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Phase 2</a:t>
              </a:r>
            </a:p>
          </p:txBody>
        </p:sp>
        <p:sp>
          <p:nvSpPr>
            <p:cNvPr id="52" name="Rectangle: Rounded Corners 51">
              <a:extLst>
                <a:ext uri="{FF2B5EF4-FFF2-40B4-BE49-F238E27FC236}">
                  <a16:creationId xmlns:a16="http://schemas.microsoft.com/office/drawing/2014/main" id="{D3577C3F-5E45-A69F-9C1F-A511125315EE}"/>
                </a:ext>
              </a:extLst>
            </p:cNvPr>
            <p:cNvSpPr/>
            <p:nvPr/>
          </p:nvSpPr>
          <p:spPr>
            <a:xfrm>
              <a:off x="6203774" y="2020465"/>
              <a:ext cx="1374554" cy="375769"/>
            </a:xfrm>
            <a:prstGeom prst="roundRect">
              <a:avLst>
                <a:gd name="adj" fmla="val 22081"/>
              </a:avLst>
            </a:prstGeom>
            <a:solidFill>
              <a:srgbClr val="0065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24761" tIns="20794" bIns="20794" rtlCol="0" anchor="ctr">
              <a:noAutofit/>
            </a:bodyPr>
            <a:lstStyle/>
            <a:p>
              <a:pPr defTabSz="685769">
                <a:buClr>
                  <a:srgbClr val="000000"/>
                </a:buClr>
                <a:defRPr/>
              </a:pPr>
              <a:r>
                <a:rPr lang="en-US" sz="728" b="1" kern="0" dirty="0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Arm A (n=50)</a:t>
              </a:r>
            </a:p>
            <a:p>
              <a:pPr defTabSz="685769">
                <a:buClr>
                  <a:srgbClr val="000000"/>
                </a:buClr>
                <a:defRPr/>
              </a:pPr>
              <a:r>
                <a:rPr lang="en-NL" sz="728" kern="0" dirty="0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Elacestrant + Alpelisib</a:t>
              </a:r>
            </a:p>
          </p:txBody>
        </p:sp>
        <p:sp>
          <p:nvSpPr>
            <p:cNvPr id="53" name="Rectangle: Rounded Corners 52">
              <a:extLst>
                <a:ext uri="{FF2B5EF4-FFF2-40B4-BE49-F238E27FC236}">
                  <a16:creationId xmlns:a16="http://schemas.microsoft.com/office/drawing/2014/main" id="{32803FAF-728B-B0D7-9ECD-83ECCB7C6879}"/>
                </a:ext>
              </a:extLst>
            </p:cNvPr>
            <p:cNvSpPr/>
            <p:nvPr/>
          </p:nvSpPr>
          <p:spPr>
            <a:xfrm>
              <a:off x="6203774" y="2472103"/>
              <a:ext cx="1374554" cy="375769"/>
            </a:xfrm>
            <a:prstGeom prst="roundRect">
              <a:avLst>
                <a:gd name="adj" fmla="val 22081"/>
              </a:avLst>
            </a:prstGeom>
            <a:solidFill>
              <a:srgbClr val="0065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24761" tIns="20794" bIns="20794" rtlCol="0" anchor="ctr">
              <a:noAutofit/>
            </a:bodyPr>
            <a:lstStyle/>
            <a:p>
              <a:pPr defTabSz="685769">
                <a:buClr>
                  <a:srgbClr val="000000"/>
                </a:buClr>
                <a:defRPr/>
              </a:pPr>
              <a:r>
                <a:rPr lang="en-US" sz="728" b="1" kern="0" dirty="0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Arm B (n=50)</a:t>
              </a:r>
            </a:p>
            <a:p>
              <a:pPr defTabSz="685769">
                <a:buClr>
                  <a:srgbClr val="000000"/>
                </a:buClr>
                <a:defRPr/>
              </a:pPr>
              <a:r>
                <a:rPr lang="en-NL" sz="728" kern="0" dirty="0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Elacestrant +</a:t>
              </a:r>
              <a:r>
                <a:rPr lang="en-US" sz="728" kern="0" dirty="0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 </a:t>
              </a:r>
              <a:r>
                <a:rPr lang="af-ZA" sz="728" kern="0" dirty="0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Everolimus</a:t>
              </a:r>
              <a:endParaRPr lang="en-NL" sz="728" kern="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54" name="Rectangle: Rounded Corners 53">
              <a:extLst>
                <a:ext uri="{FF2B5EF4-FFF2-40B4-BE49-F238E27FC236}">
                  <a16:creationId xmlns:a16="http://schemas.microsoft.com/office/drawing/2014/main" id="{DA1718E8-5F1E-DAAF-69AD-1D22FEAB1D19}"/>
                </a:ext>
              </a:extLst>
            </p:cNvPr>
            <p:cNvSpPr/>
            <p:nvPr/>
          </p:nvSpPr>
          <p:spPr>
            <a:xfrm>
              <a:off x="6203774" y="2905426"/>
              <a:ext cx="1374554" cy="519340"/>
            </a:xfrm>
            <a:prstGeom prst="roundRect">
              <a:avLst>
                <a:gd name="adj" fmla="val 16354"/>
              </a:avLst>
            </a:prstGeom>
            <a:solidFill>
              <a:srgbClr val="0065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24761" tIns="20794" bIns="20794" rtlCol="0" anchor="ctr">
              <a:noAutofit/>
            </a:bodyPr>
            <a:lstStyle/>
            <a:p>
              <a:pPr defTabSz="685769">
                <a:buClr>
                  <a:srgbClr val="000000"/>
                </a:buClr>
                <a:defRPr/>
              </a:pPr>
              <a:r>
                <a:rPr lang="en-US" sz="728" b="1" kern="0" dirty="0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Arm C (n=60)</a:t>
              </a:r>
            </a:p>
            <a:p>
              <a:pPr defTabSz="685769">
                <a:buClr>
                  <a:srgbClr val="000000"/>
                </a:buClr>
                <a:defRPr/>
              </a:pPr>
              <a:r>
                <a:rPr lang="en-NL" sz="728" kern="0" dirty="0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Elacestrant + A</a:t>
              </a:r>
              <a:r>
                <a:rPr lang="en-US" sz="728" kern="0" dirty="0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bemaciclib</a:t>
              </a:r>
              <a:r>
                <a:rPr lang="en-US" sz="728" kern="0" baseline="30000" dirty="0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i</a:t>
              </a:r>
            </a:p>
            <a:p>
              <a:pPr defTabSz="685769">
                <a:buClr>
                  <a:srgbClr val="000000"/>
                </a:buClr>
                <a:defRPr/>
              </a:pPr>
              <a:r>
                <a:rPr lang="en-NL" sz="728" kern="0" dirty="0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Elacestrant + </a:t>
              </a:r>
              <a:r>
                <a:rPr lang="af-ZA" sz="728" kern="0" dirty="0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Ribociclib</a:t>
              </a:r>
              <a:endParaRPr lang="en-NL" sz="728" kern="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A9A86DA2-B084-9385-DDF6-538F1196B762}"/>
                </a:ext>
              </a:extLst>
            </p:cNvPr>
            <p:cNvGrpSpPr/>
            <p:nvPr/>
          </p:nvGrpSpPr>
          <p:grpSpPr>
            <a:xfrm>
              <a:off x="7625482" y="2036749"/>
              <a:ext cx="543886" cy="1374671"/>
              <a:chOff x="12566694" y="3196914"/>
              <a:chExt cx="1177646" cy="2305144"/>
            </a:xfrm>
          </p:grpSpPr>
          <p:cxnSp>
            <p:nvCxnSpPr>
              <p:cNvPr id="69" name="Straight Connector 68">
                <a:extLst>
                  <a:ext uri="{FF2B5EF4-FFF2-40B4-BE49-F238E27FC236}">
                    <a16:creationId xmlns:a16="http://schemas.microsoft.com/office/drawing/2014/main" id="{62B7FDF9-EEC3-0D94-740F-5BEFEAB1D2E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566694" y="3196914"/>
                <a:ext cx="0" cy="2305144"/>
              </a:xfrm>
              <a:prstGeom prst="line">
                <a:avLst/>
              </a:prstGeom>
              <a:ln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96EF58DF-E942-2CC3-1E89-5978EB42817E}"/>
                  </a:ext>
                </a:extLst>
              </p:cNvPr>
              <p:cNvSpPr txBox="1"/>
              <p:nvPr/>
            </p:nvSpPr>
            <p:spPr>
              <a:xfrm>
                <a:off x="12678752" y="4134043"/>
                <a:ext cx="1065588" cy="563519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>
                <a:spAutoFit/>
              </a:bodyPr>
              <a:lstStyle/>
              <a:p>
                <a:pPr defTabSz="685769">
                  <a:buClr>
                    <a:srgbClr val="000000"/>
                  </a:buClr>
                  <a:defRPr/>
                </a:pPr>
                <a:r>
                  <a:rPr lang="en-US" sz="728" kern="0" dirty="0">
                    <a:solidFill>
                      <a:schemeClr val="tx2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rPr>
                  <a:t>Prior CDK4/6i</a:t>
                </a:r>
              </a:p>
              <a:p>
                <a:pPr defTabSz="685769">
                  <a:buClr>
                    <a:srgbClr val="000000"/>
                  </a:buClr>
                  <a:defRPr/>
                </a:pPr>
                <a:r>
                  <a:rPr lang="en-US" sz="728" kern="0" dirty="0">
                    <a:solidFill>
                      <a:schemeClr val="tx2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rPr>
                  <a:t>required</a:t>
                </a:r>
                <a:endParaRPr lang="en-NL" sz="728" kern="0" dirty="0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</p:grp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A4C59C0F-3D57-BE87-B482-D9D90A6B8F40}"/>
                </a:ext>
              </a:extLst>
            </p:cNvPr>
            <p:cNvGrpSpPr/>
            <p:nvPr/>
          </p:nvGrpSpPr>
          <p:grpSpPr>
            <a:xfrm>
              <a:off x="6203776" y="3483263"/>
              <a:ext cx="1965593" cy="672608"/>
              <a:chOff x="9488349" y="5132400"/>
              <a:chExt cx="4255991" cy="982039"/>
            </a:xfrm>
          </p:grpSpPr>
          <p:sp>
            <p:nvSpPr>
              <p:cNvPr id="67" name="Rectangle: Rounded Corners 66">
                <a:extLst>
                  <a:ext uri="{FF2B5EF4-FFF2-40B4-BE49-F238E27FC236}">
                    <a16:creationId xmlns:a16="http://schemas.microsoft.com/office/drawing/2014/main" id="{0B20C3A9-2C1D-E9BD-6233-420D1917D3D6}"/>
                  </a:ext>
                </a:extLst>
              </p:cNvPr>
              <p:cNvSpPr/>
              <p:nvPr/>
            </p:nvSpPr>
            <p:spPr>
              <a:xfrm>
                <a:off x="9488349" y="5132400"/>
                <a:ext cx="2976245" cy="982039"/>
              </a:xfrm>
              <a:prstGeom prst="roundRect">
                <a:avLst>
                  <a:gd name="adj" fmla="val 12955"/>
                </a:avLst>
              </a:prstGeom>
              <a:solidFill>
                <a:srgbClr val="0065A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24761" tIns="20794" bIns="20794" rtlCol="0" anchor="ctr">
                <a:noAutofit/>
              </a:bodyPr>
              <a:lstStyle/>
              <a:p>
                <a:pPr defTabSz="685769">
                  <a:buClr>
                    <a:srgbClr val="000000"/>
                  </a:buClr>
                  <a:defRPr/>
                </a:pPr>
                <a:r>
                  <a:rPr lang="en-US" sz="728" b="1" kern="0" dirty="0">
                    <a:solidFill>
                      <a:srgbClr val="FFFFFF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rPr>
                  <a:t>Arm D (n=90)</a:t>
                </a:r>
              </a:p>
              <a:p>
                <a:pPr defTabSz="685769">
                  <a:buClr>
                    <a:srgbClr val="000000"/>
                  </a:buClr>
                  <a:defRPr/>
                </a:pPr>
                <a:r>
                  <a:rPr lang="en-NL" sz="728" kern="0" dirty="0">
                    <a:solidFill>
                      <a:srgbClr val="FFFFFF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rPr>
                  <a:t>Elacestrant + </a:t>
                </a:r>
                <a:r>
                  <a:rPr lang="en-US" sz="728" kern="0" dirty="0">
                    <a:solidFill>
                      <a:srgbClr val="FFFFFF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rPr>
                  <a:t>Palbociclib</a:t>
                </a:r>
                <a:endParaRPr lang="en-NL" sz="728" kern="0" dirty="0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  <a:p>
                <a:pPr defTabSz="685769">
                  <a:buClr>
                    <a:srgbClr val="000000"/>
                  </a:buClr>
                  <a:defRPr/>
                </a:pPr>
                <a:r>
                  <a:rPr lang="en-NL" sz="728" kern="0" dirty="0">
                    <a:solidFill>
                      <a:srgbClr val="FFFFFF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rPr>
                  <a:t>Elacestrant + A</a:t>
                </a:r>
                <a:r>
                  <a:rPr lang="en-US" sz="728" kern="0" dirty="0">
                    <a:solidFill>
                      <a:srgbClr val="FFFFFF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rPr>
                  <a:t>b</a:t>
                </a:r>
                <a:r>
                  <a:rPr lang="en-NL" sz="728" kern="0" dirty="0">
                    <a:solidFill>
                      <a:srgbClr val="FFFFFF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rPr>
                  <a:t>e</a:t>
                </a:r>
                <a:r>
                  <a:rPr lang="en-US" sz="728" kern="0" dirty="0">
                    <a:solidFill>
                      <a:srgbClr val="FFFFFF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rPr>
                  <a:t>macic</a:t>
                </a:r>
                <a:r>
                  <a:rPr lang="en-NL" sz="728" kern="0" dirty="0">
                    <a:solidFill>
                      <a:srgbClr val="FFFFFF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rPr>
                  <a:t>lib</a:t>
                </a:r>
                <a:r>
                  <a:rPr lang="en-US" sz="728" kern="0" baseline="30000" dirty="0">
                    <a:solidFill>
                      <a:srgbClr val="FFFFFF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rPr>
                  <a:t>i</a:t>
                </a:r>
              </a:p>
              <a:p>
                <a:pPr defTabSz="685769">
                  <a:buClr>
                    <a:srgbClr val="000000"/>
                  </a:buClr>
                  <a:defRPr/>
                </a:pPr>
                <a:r>
                  <a:rPr lang="en-NL" sz="728" kern="0" dirty="0">
                    <a:solidFill>
                      <a:srgbClr val="FFFFFF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rPr>
                  <a:t>Elacestrant +</a:t>
                </a:r>
                <a:r>
                  <a:rPr lang="en-US" sz="728" kern="0" dirty="0">
                    <a:solidFill>
                      <a:srgbClr val="FFFFFF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rPr>
                  <a:t> </a:t>
                </a:r>
                <a:r>
                  <a:rPr lang="af-ZA" sz="728" kern="0" dirty="0">
                    <a:solidFill>
                      <a:srgbClr val="FFFFFF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rPr>
                  <a:t>Ribociclib</a:t>
                </a:r>
                <a:endParaRPr lang="en-US" sz="728" kern="0" dirty="0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D1EB910F-2136-96B7-CD8A-77E522291C3B}"/>
                  </a:ext>
                </a:extLst>
              </p:cNvPr>
              <p:cNvSpPr txBox="1"/>
              <p:nvPr/>
            </p:nvSpPr>
            <p:spPr>
              <a:xfrm>
                <a:off x="12678751" y="5407976"/>
                <a:ext cx="1065589" cy="327103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>
                <a:spAutoFit/>
              </a:bodyPr>
              <a:lstStyle/>
              <a:p>
                <a:pPr defTabSz="685769">
                  <a:buClr>
                    <a:srgbClr val="000000"/>
                  </a:buClr>
                  <a:defRPr/>
                </a:pPr>
                <a:r>
                  <a:rPr lang="en-US" sz="728" kern="0" dirty="0">
                    <a:solidFill>
                      <a:schemeClr val="tx2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rPr>
                  <a:t>No prior</a:t>
                </a:r>
              </a:p>
              <a:p>
                <a:pPr defTabSz="685769">
                  <a:buClr>
                    <a:srgbClr val="000000"/>
                  </a:buClr>
                  <a:defRPr/>
                </a:pPr>
                <a:r>
                  <a:rPr lang="en-US" sz="728" kern="0" dirty="0">
                    <a:solidFill>
                      <a:schemeClr val="tx2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rPr>
                  <a:t>CDK4/6i</a:t>
                </a:r>
                <a:endParaRPr lang="en-NL" sz="728" kern="0" dirty="0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</p:grp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3E1C2D7C-6AC8-B3B3-11C7-64A38DB034AE}"/>
                </a:ext>
              </a:extLst>
            </p:cNvPr>
            <p:cNvGrpSpPr/>
            <p:nvPr/>
          </p:nvGrpSpPr>
          <p:grpSpPr>
            <a:xfrm>
              <a:off x="6209109" y="4232798"/>
              <a:ext cx="1960261" cy="375769"/>
              <a:chOff x="9499895" y="6226757"/>
              <a:chExt cx="4244445" cy="548640"/>
            </a:xfrm>
          </p:grpSpPr>
          <p:sp>
            <p:nvSpPr>
              <p:cNvPr id="65" name="Rectangle: Rounded Corners 64">
                <a:extLst>
                  <a:ext uri="{FF2B5EF4-FFF2-40B4-BE49-F238E27FC236}">
                    <a16:creationId xmlns:a16="http://schemas.microsoft.com/office/drawing/2014/main" id="{0FED25E8-322B-FB3D-AA8D-A328E4F0EBD6}"/>
                  </a:ext>
                </a:extLst>
              </p:cNvPr>
              <p:cNvSpPr/>
              <p:nvPr/>
            </p:nvSpPr>
            <p:spPr>
              <a:xfrm>
                <a:off x="9499895" y="6226757"/>
                <a:ext cx="2976245" cy="548640"/>
              </a:xfrm>
              <a:prstGeom prst="roundRect">
                <a:avLst>
                  <a:gd name="adj" fmla="val 22081"/>
                </a:avLst>
              </a:prstGeom>
              <a:solidFill>
                <a:srgbClr val="0065A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24761" tIns="20794" bIns="20794" rtlCol="0" anchor="ctr">
                <a:noAutofit/>
              </a:bodyPr>
              <a:lstStyle/>
              <a:p>
                <a:pPr defTabSz="685769">
                  <a:buClr>
                    <a:srgbClr val="000000"/>
                  </a:buClr>
                  <a:defRPr/>
                </a:pPr>
                <a:r>
                  <a:rPr lang="en-US" sz="728" b="1" kern="0" dirty="0">
                    <a:solidFill>
                      <a:srgbClr val="FFFFFF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rPr>
                  <a:t>Arm E (n=60)</a:t>
                </a:r>
              </a:p>
              <a:p>
                <a:pPr defTabSz="685769">
                  <a:buClr>
                    <a:srgbClr val="000000"/>
                  </a:buClr>
                  <a:defRPr/>
                </a:pPr>
                <a:r>
                  <a:rPr lang="en-NL" sz="728" kern="0" dirty="0">
                    <a:solidFill>
                      <a:srgbClr val="FFFFFF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rPr>
                  <a:t>Elacestrant + </a:t>
                </a:r>
                <a:r>
                  <a:rPr lang="en-US" sz="728" kern="0" dirty="0">
                    <a:solidFill>
                      <a:srgbClr val="FFFFFF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rPr>
                  <a:t>Capivasertib</a:t>
                </a:r>
                <a:endParaRPr lang="en-NL" sz="728" kern="0" dirty="0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263D588F-8572-F9F3-7CC6-F91C1A561418}"/>
                  </a:ext>
                </a:extLst>
              </p:cNvPr>
              <p:cNvSpPr txBox="1"/>
              <p:nvPr/>
            </p:nvSpPr>
            <p:spPr>
              <a:xfrm>
                <a:off x="12678752" y="6240208"/>
                <a:ext cx="1065588" cy="490654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>
                <a:spAutoFit/>
              </a:bodyPr>
              <a:lstStyle/>
              <a:p>
                <a:pPr defTabSz="685769">
                  <a:buClr>
                    <a:srgbClr val="000000"/>
                  </a:buClr>
                  <a:defRPr/>
                </a:pPr>
                <a:r>
                  <a:rPr lang="en-US" sz="728" kern="0" dirty="0">
                    <a:solidFill>
                      <a:schemeClr val="tx2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rPr>
                  <a:t>Prior CDK4/6i </a:t>
                </a:r>
              </a:p>
              <a:p>
                <a:pPr defTabSz="685769">
                  <a:buClr>
                    <a:srgbClr val="000000"/>
                  </a:buClr>
                  <a:defRPr/>
                </a:pPr>
                <a:r>
                  <a:rPr lang="en-US" sz="728" kern="0" dirty="0">
                    <a:solidFill>
                      <a:schemeClr val="tx2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rPr>
                  <a:t>allowed</a:t>
                </a:r>
                <a:endParaRPr lang="en-NL" sz="728" kern="0" dirty="0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</p:grpSp>
        <p:cxnSp>
          <p:nvCxnSpPr>
            <p:cNvPr id="58" name="Connector: Elbow 57">
              <a:extLst>
                <a:ext uri="{FF2B5EF4-FFF2-40B4-BE49-F238E27FC236}">
                  <a16:creationId xmlns:a16="http://schemas.microsoft.com/office/drawing/2014/main" id="{5D5A2802-6AEF-A853-9035-892835B056F3}"/>
                </a:ext>
              </a:extLst>
            </p:cNvPr>
            <p:cNvCxnSpPr>
              <a:cxnSpLocks/>
              <a:endCxn id="52" idx="1"/>
            </p:cNvCxnSpPr>
            <p:nvPr/>
          </p:nvCxnSpPr>
          <p:spPr>
            <a:xfrm flipV="1">
              <a:off x="5955383" y="2208348"/>
              <a:ext cx="248392" cy="1110034"/>
            </a:xfrm>
            <a:prstGeom prst="bentConnector3">
              <a:avLst>
                <a:gd name="adj1" fmla="val 50000"/>
              </a:avLst>
            </a:prstGeom>
            <a:ln w="15875">
              <a:solidFill>
                <a:schemeClr val="tx2">
                  <a:lumMod val="65000"/>
                  <a:lumOff val="35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Connector: Elbow 58">
              <a:extLst>
                <a:ext uri="{FF2B5EF4-FFF2-40B4-BE49-F238E27FC236}">
                  <a16:creationId xmlns:a16="http://schemas.microsoft.com/office/drawing/2014/main" id="{67B65BE0-1B52-D5FA-7565-8ECE51976A4B}"/>
                </a:ext>
              </a:extLst>
            </p:cNvPr>
            <p:cNvCxnSpPr>
              <a:cxnSpLocks/>
              <a:endCxn id="53" idx="1"/>
            </p:cNvCxnSpPr>
            <p:nvPr/>
          </p:nvCxnSpPr>
          <p:spPr>
            <a:xfrm flipV="1">
              <a:off x="5955383" y="2659988"/>
              <a:ext cx="248392" cy="658395"/>
            </a:xfrm>
            <a:prstGeom prst="bentConnector3">
              <a:avLst>
                <a:gd name="adj1" fmla="val 50000"/>
              </a:avLst>
            </a:prstGeom>
            <a:ln w="15875">
              <a:solidFill>
                <a:schemeClr val="tx2">
                  <a:lumMod val="65000"/>
                  <a:lumOff val="35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Connector: Elbow 59">
              <a:extLst>
                <a:ext uri="{FF2B5EF4-FFF2-40B4-BE49-F238E27FC236}">
                  <a16:creationId xmlns:a16="http://schemas.microsoft.com/office/drawing/2014/main" id="{4B9519A4-AB68-DB30-CDBD-8B96699A9B93}"/>
                </a:ext>
              </a:extLst>
            </p:cNvPr>
            <p:cNvCxnSpPr>
              <a:cxnSpLocks/>
              <a:endCxn id="54" idx="1"/>
            </p:cNvCxnSpPr>
            <p:nvPr/>
          </p:nvCxnSpPr>
          <p:spPr>
            <a:xfrm flipV="1">
              <a:off x="5955383" y="3165096"/>
              <a:ext cx="248392" cy="153286"/>
            </a:xfrm>
            <a:prstGeom prst="bentConnector3">
              <a:avLst>
                <a:gd name="adj1" fmla="val 50000"/>
              </a:avLst>
            </a:prstGeom>
            <a:ln w="15875">
              <a:solidFill>
                <a:schemeClr val="tx2">
                  <a:lumMod val="65000"/>
                  <a:lumOff val="35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Connector: Elbow 60">
              <a:extLst>
                <a:ext uri="{FF2B5EF4-FFF2-40B4-BE49-F238E27FC236}">
                  <a16:creationId xmlns:a16="http://schemas.microsoft.com/office/drawing/2014/main" id="{862A0BCD-0297-D2BD-CD59-C2D3668AA604}"/>
                </a:ext>
              </a:extLst>
            </p:cNvPr>
            <p:cNvCxnSpPr>
              <a:cxnSpLocks/>
              <a:endCxn id="67" idx="1"/>
            </p:cNvCxnSpPr>
            <p:nvPr/>
          </p:nvCxnSpPr>
          <p:spPr>
            <a:xfrm>
              <a:off x="5955383" y="3318382"/>
              <a:ext cx="248392" cy="501186"/>
            </a:xfrm>
            <a:prstGeom prst="bentConnector3">
              <a:avLst>
                <a:gd name="adj1" fmla="val 50000"/>
              </a:avLst>
            </a:prstGeom>
            <a:ln w="15875">
              <a:solidFill>
                <a:schemeClr val="tx2">
                  <a:lumMod val="65000"/>
                  <a:lumOff val="35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Connector: Elbow 61">
              <a:extLst>
                <a:ext uri="{FF2B5EF4-FFF2-40B4-BE49-F238E27FC236}">
                  <a16:creationId xmlns:a16="http://schemas.microsoft.com/office/drawing/2014/main" id="{ED35C5C5-DBD8-6AB4-176F-FDABD670FE3E}"/>
                </a:ext>
              </a:extLst>
            </p:cNvPr>
            <p:cNvCxnSpPr>
              <a:cxnSpLocks/>
            </p:cNvCxnSpPr>
            <p:nvPr/>
          </p:nvCxnSpPr>
          <p:spPr>
            <a:xfrm>
              <a:off x="5953038" y="3318383"/>
              <a:ext cx="253725" cy="1102301"/>
            </a:xfrm>
            <a:prstGeom prst="bentConnector3">
              <a:avLst>
                <a:gd name="adj1" fmla="val 50000"/>
              </a:avLst>
            </a:prstGeom>
            <a:ln w="15875">
              <a:solidFill>
                <a:schemeClr val="tx2">
                  <a:lumMod val="65000"/>
                  <a:lumOff val="35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6446117B-B46D-C6EC-FF07-1B919A66D09D}"/>
                </a:ext>
              </a:extLst>
            </p:cNvPr>
            <p:cNvCxnSpPr>
              <a:cxnSpLocks/>
            </p:cNvCxnSpPr>
            <p:nvPr/>
          </p:nvCxnSpPr>
          <p:spPr>
            <a:xfrm>
              <a:off x="7625482" y="4264114"/>
              <a:ext cx="0" cy="313141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FB8297A3-1358-4469-F0D1-F36830315615}"/>
                </a:ext>
              </a:extLst>
            </p:cNvPr>
            <p:cNvCxnSpPr>
              <a:cxnSpLocks/>
            </p:cNvCxnSpPr>
            <p:nvPr/>
          </p:nvCxnSpPr>
          <p:spPr>
            <a:xfrm>
              <a:off x="7631064" y="3506428"/>
              <a:ext cx="0" cy="626281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 Placeholder 10">
            <a:extLst>
              <a:ext uri="{FF2B5EF4-FFF2-40B4-BE49-F238E27FC236}">
                <a16:creationId xmlns:a16="http://schemas.microsoft.com/office/drawing/2014/main" id="{E5882AFB-CCF6-5AA4-B3E6-B07CDBD95130}"/>
              </a:ext>
            </a:extLst>
          </p:cNvPr>
          <p:cNvSpPr txBox="1">
            <a:spLocks/>
          </p:cNvSpPr>
          <p:nvPr/>
        </p:nvSpPr>
        <p:spPr>
          <a:xfrm>
            <a:off x="1153989" y="5930815"/>
            <a:ext cx="1152218" cy="109846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marL="0" algn="l" rtl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defRPr sz="1050" b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0" indent="0">
              <a:lnSpc>
                <a:spcPct val="110000"/>
              </a:lnSpc>
              <a:spcBef>
                <a:spcPts val="800"/>
              </a:spcBef>
              <a:defRPr sz="1800" b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228600" indent="-228600">
              <a:lnSpc>
                <a:spcPct val="110000"/>
              </a:lnSpc>
              <a:spcBef>
                <a:spcPts val="6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1800" b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457200" indent="-237744">
              <a:lnSpc>
                <a:spcPct val="110000"/>
              </a:lnSpc>
              <a:spcBef>
                <a:spcPts val="400"/>
              </a:spcBef>
              <a:buClr>
                <a:schemeClr val="bg1"/>
              </a:buClr>
              <a:buFont typeface="Arial" panose="020B0604020202020204" pitchFamily="34" charset="0"/>
              <a:buChar char="–"/>
              <a:defRPr sz="1800" b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685800" indent="-228600">
              <a:lnSpc>
                <a:spcPct val="110000"/>
              </a:lnSpc>
              <a:spcBef>
                <a:spcPts val="400"/>
              </a:spcBef>
              <a:buClr>
                <a:schemeClr val="bg1"/>
              </a:buClr>
              <a:buFont typeface="Wingdings" panose="05000000000000000000" pitchFamily="2" charset="2"/>
              <a:buChar char="§"/>
              <a:defRPr sz="1800" b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284943">
              <a:defRPr>
                <a:latin typeface="+mn-lt"/>
                <a:ea typeface="+mn-ea"/>
                <a:cs typeface="+mn-cs"/>
              </a:defRPr>
            </a:lvl6pPr>
            <a:lvl7pPr marL="2741929">
              <a:defRPr>
                <a:latin typeface="+mn-lt"/>
                <a:ea typeface="+mn-ea"/>
                <a:cs typeface="+mn-cs"/>
              </a:defRPr>
            </a:lvl7pPr>
            <a:lvl8pPr marL="3198917">
              <a:defRPr>
                <a:latin typeface="+mn-lt"/>
                <a:ea typeface="+mn-ea"/>
                <a:cs typeface="+mn-cs"/>
              </a:defRPr>
            </a:lvl8pPr>
            <a:lvl9pPr marL="3655902">
              <a:defRPr>
                <a:latin typeface="+mn-lt"/>
                <a:ea typeface="+mn-ea"/>
                <a:cs typeface="+mn-cs"/>
              </a:defRPr>
            </a:lvl9pPr>
          </a:lstStyle>
          <a:p>
            <a:pPr defTabSz="415869"/>
            <a:r>
              <a:rPr lang="en-US" sz="478" dirty="0"/>
              <a:t>NCT05563220</a:t>
            </a:r>
            <a:endParaRPr lang="en-US" sz="478" kern="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3279AE0-CD11-AE86-53E1-C1471F4DA7C9}"/>
              </a:ext>
            </a:extLst>
          </p:cNvPr>
          <p:cNvSpPr txBox="1"/>
          <p:nvPr/>
        </p:nvSpPr>
        <p:spPr>
          <a:xfrm>
            <a:off x="1012755" y="6074861"/>
            <a:ext cx="1676651" cy="1658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478" kern="0" dirty="0">
                <a:solidFill>
                  <a:schemeClr val="tx2"/>
                </a:solidFill>
                <a:latin typeface="Tahoma" panose="020B0604030504040204" pitchFamily="34" charset="0"/>
              </a:rPr>
              <a:t>Chan N, et al ASCO 2025: Abstract #1079</a:t>
            </a:r>
            <a:endParaRPr lang="en-US" sz="478" dirty="0"/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7D809FAF-73BE-2125-F846-92C2381D9952}"/>
              </a:ext>
            </a:extLst>
          </p:cNvPr>
          <p:cNvSpPr txBox="1">
            <a:spLocks/>
          </p:cNvSpPr>
          <p:nvPr/>
        </p:nvSpPr>
        <p:spPr>
          <a:xfrm>
            <a:off x="1915374" y="245747"/>
            <a:ext cx="8222668" cy="770634"/>
          </a:xfrm>
          <a:prstGeom prst="rect">
            <a:avLst/>
          </a:prstGeom>
        </p:spPr>
        <p:txBody>
          <a:bodyPr vert="horz" lIns="68585" tIns="34293" rIns="68585" bIns="34293" rtlCol="0" anchor="ctr"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798" b="1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MS PGothic" pitchFamily="34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396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MS PGothic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396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MS PGothic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396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MS PGothic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396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MS PGothic" charset="0"/>
              </a:defRPr>
            </a:lvl5pPr>
            <a:lvl6pPr marL="456834" algn="ctr" rtl="0" fontAlgn="base">
              <a:spcBef>
                <a:spcPct val="0"/>
              </a:spcBef>
              <a:spcAft>
                <a:spcPct val="0"/>
              </a:spcAft>
              <a:defRPr sz="4396">
                <a:solidFill>
                  <a:schemeClr val="tx1"/>
                </a:solidFill>
                <a:latin typeface="Calibri" pitchFamily="34" charset="0"/>
              </a:defRPr>
            </a:lvl6pPr>
            <a:lvl7pPr marL="913668" algn="ctr" rtl="0" fontAlgn="base">
              <a:spcBef>
                <a:spcPct val="0"/>
              </a:spcBef>
              <a:spcAft>
                <a:spcPct val="0"/>
              </a:spcAft>
              <a:defRPr sz="4396">
                <a:solidFill>
                  <a:schemeClr val="tx1"/>
                </a:solidFill>
                <a:latin typeface="Calibri" pitchFamily="34" charset="0"/>
              </a:defRPr>
            </a:lvl7pPr>
            <a:lvl8pPr marL="1370503" algn="ctr" rtl="0" fontAlgn="base">
              <a:spcBef>
                <a:spcPct val="0"/>
              </a:spcBef>
              <a:spcAft>
                <a:spcPct val="0"/>
              </a:spcAft>
              <a:defRPr sz="4396">
                <a:solidFill>
                  <a:schemeClr val="tx1"/>
                </a:solidFill>
                <a:latin typeface="Calibri" pitchFamily="34" charset="0"/>
              </a:defRPr>
            </a:lvl8pPr>
            <a:lvl9pPr marL="1827337" algn="ctr" rtl="0" fontAlgn="base">
              <a:spcBef>
                <a:spcPct val="0"/>
              </a:spcBef>
              <a:spcAft>
                <a:spcPct val="0"/>
              </a:spcAft>
              <a:defRPr sz="4396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685810">
              <a:defRPr/>
            </a:pPr>
            <a:r>
              <a:rPr lang="en-US" sz="2800" dirty="0">
                <a:effectLst/>
              </a:rPr>
              <a:t>How about </a:t>
            </a:r>
            <a:r>
              <a:rPr lang="en-US" sz="2800" dirty="0" err="1">
                <a:effectLst/>
              </a:rPr>
              <a:t>Elacestrant</a:t>
            </a:r>
            <a:r>
              <a:rPr lang="en-US" sz="2800" dirty="0">
                <a:effectLst/>
              </a:rPr>
              <a:t> based combos? (ELEVATE)</a:t>
            </a:r>
            <a:endParaRPr lang="en-US" sz="2800" dirty="0">
              <a:latin typeface="+mn-lt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44F118F-B220-2A60-DB5E-789F5129EFBC}"/>
              </a:ext>
            </a:extLst>
          </p:cNvPr>
          <p:cNvSpPr/>
          <p:nvPr/>
        </p:nvSpPr>
        <p:spPr bwMode="auto">
          <a:xfrm>
            <a:off x="1748603" y="6309140"/>
            <a:ext cx="9067800" cy="433878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400" b="1" kern="0" dirty="0">
                <a:solidFill>
                  <a:schemeClr val="tx1"/>
                </a:solidFill>
              </a:rPr>
              <a:t>Combination of oral SERD with other targeted therapies</a:t>
            </a:r>
          </a:p>
        </p:txBody>
      </p:sp>
    </p:spTree>
    <p:extLst>
      <p:ext uri="{BB962C8B-B14F-4D97-AF65-F5344CB8AC3E}">
        <p14:creationId xmlns:p14="http://schemas.microsoft.com/office/powerpoint/2010/main" val="136853566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EC786D-F4EC-40B0-56D8-1DC91791D6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0FDFABBC-D297-466A-83C4-5CDD34097067}"/>
              </a:ext>
            </a:extLst>
          </p:cNvPr>
          <p:cNvSpPr txBox="1"/>
          <p:nvPr/>
        </p:nvSpPr>
        <p:spPr>
          <a:xfrm>
            <a:off x="256219" y="6490542"/>
            <a:ext cx="4570568" cy="344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15869"/>
            <a:r>
              <a:rPr lang="en-US" sz="546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Data cut-off: 12 MAR 2025.</a:t>
            </a:r>
            <a:br>
              <a:rPr lang="en-US" sz="546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546" dirty="0">
                <a:solidFill>
                  <a:srgbClr val="231F2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mPFS, median</a:t>
            </a:r>
            <a:r>
              <a:rPr lang="en-US" sz="546" spc="-2" dirty="0">
                <a:solidFill>
                  <a:srgbClr val="231F2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6" spc="-5" dirty="0">
                <a:solidFill>
                  <a:srgbClr val="231F2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progression-</a:t>
            </a:r>
            <a:r>
              <a:rPr lang="en-US" sz="546" dirty="0">
                <a:solidFill>
                  <a:srgbClr val="231F2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free </a:t>
            </a:r>
            <a:r>
              <a:rPr lang="en-US" sz="546" spc="-5" dirty="0">
                <a:solidFill>
                  <a:srgbClr val="231F2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survival</a:t>
            </a:r>
            <a:endParaRPr lang="en-US" sz="546" dirty="0"/>
          </a:p>
          <a:p>
            <a:pPr defTabSz="415869"/>
            <a:endParaRPr lang="en-US" sz="546" dirty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D325639-5982-512F-B1D0-7F7539438D12}"/>
              </a:ext>
            </a:extLst>
          </p:cNvPr>
          <p:cNvGrpSpPr/>
          <p:nvPr/>
        </p:nvGrpSpPr>
        <p:grpSpPr>
          <a:xfrm>
            <a:off x="620522" y="1537479"/>
            <a:ext cx="10950956" cy="4648200"/>
            <a:chOff x="1931839" y="1844944"/>
            <a:chExt cx="8308419" cy="3526559"/>
          </a:xfrm>
        </p:grpSpPr>
        <p:sp>
          <p:nvSpPr>
            <p:cNvPr id="15" name="object 4">
              <a:extLst>
                <a:ext uri="{FF2B5EF4-FFF2-40B4-BE49-F238E27FC236}">
                  <a16:creationId xmlns:a16="http://schemas.microsoft.com/office/drawing/2014/main" id="{4470E983-F3D7-E194-34E6-356EE8B38112}"/>
                </a:ext>
              </a:extLst>
            </p:cNvPr>
            <p:cNvSpPr txBox="1"/>
            <p:nvPr/>
          </p:nvSpPr>
          <p:spPr>
            <a:xfrm>
              <a:off x="1931840" y="4652552"/>
              <a:ext cx="3720029" cy="248209"/>
            </a:xfrm>
            <a:prstGeom prst="rect">
              <a:avLst/>
            </a:prstGeom>
            <a:solidFill>
              <a:srgbClr val="C7C6C5">
                <a:alpha val="50000"/>
              </a:srgbClr>
            </a:solidFill>
          </p:spPr>
          <p:txBody>
            <a:bodyPr vert="horz" wrap="square" lIns="0" tIns="51695" rIns="0" bIns="41587" rtlCol="0">
              <a:spAutoFit/>
            </a:bodyPr>
            <a:lstStyle/>
            <a:p>
              <a:pPr marL="7943" algn="ctr">
                <a:spcBef>
                  <a:spcPts val="407"/>
                </a:spcBef>
              </a:pPr>
              <a:r>
                <a:rPr lang="en-US" sz="1001" b="1" dirty="0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Median</a:t>
              </a:r>
              <a:r>
                <a:rPr lang="en-US" sz="1001" b="1" spc="-18" dirty="0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001" b="1" spc="-9" dirty="0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follow-</a:t>
              </a:r>
              <a:r>
                <a:rPr lang="en-US" sz="1001" b="1" dirty="0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up</a:t>
              </a:r>
              <a:r>
                <a:rPr lang="en-US" sz="1001" b="1" spc="-18" dirty="0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001" b="1" dirty="0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time</a:t>
              </a:r>
              <a:r>
                <a:rPr lang="en-US" sz="1001" b="1" spc="-18" dirty="0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001" b="1" dirty="0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of</a:t>
              </a:r>
              <a:r>
                <a:rPr lang="en-US" sz="1001" b="1" spc="-20" dirty="0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5.5 </a:t>
              </a:r>
              <a:r>
                <a:rPr lang="en-US" sz="1001" b="1" dirty="0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months</a:t>
              </a:r>
              <a:r>
                <a:rPr lang="en-US" sz="1001" b="1" spc="-16" dirty="0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001" b="1" dirty="0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at</a:t>
              </a:r>
              <a:r>
                <a:rPr lang="en-US" sz="1001" b="1" spc="-18" dirty="0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001" b="1" dirty="0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data</a:t>
              </a:r>
              <a:r>
                <a:rPr lang="en-US" sz="1001" b="1" spc="-18" dirty="0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001" b="1" spc="-9" dirty="0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cut-</a:t>
              </a:r>
              <a:r>
                <a:rPr lang="en-US" sz="1001" b="1" spc="-11" dirty="0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off</a:t>
              </a:r>
              <a:endParaRPr lang="en-US" sz="1001" b="1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6" name="object 4">
              <a:extLst>
                <a:ext uri="{FF2B5EF4-FFF2-40B4-BE49-F238E27FC236}">
                  <a16:creationId xmlns:a16="http://schemas.microsoft.com/office/drawing/2014/main" id="{3B107DF0-598E-8F19-C529-BAC5AEA8B2FC}"/>
                </a:ext>
              </a:extLst>
            </p:cNvPr>
            <p:cNvSpPr txBox="1"/>
            <p:nvPr/>
          </p:nvSpPr>
          <p:spPr>
            <a:xfrm>
              <a:off x="6126919" y="4648213"/>
              <a:ext cx="3944066" cy="248209"/>
            </a:xfrm>
            <a:prstGeom prst="rect">
              <a:avLst/>
            </a:prstGeom>
            <a:solidFill>
              <a:srgbClr val="C7C6C5">
                <a:alpha val="50000"/>
              </a:srgbClr>
            </a:solidFill>
          </p:spPr>
          <p:txBody>
            <a:bodyPr vert="horz" wrap="square" lIns="0" tIns="51695" rIns="0" bIns="41587" rtlCol="0">
              <a:spAutoFit/>
            </a:bodyPr>
            <a:lstStyle/>
            <a:p>
              <a:pPr marL="7943" algn="ctr">
                <a:spcBef>
                  <a:spcPts val="407"/>
                </a:spcBef>
              </a:pPr>
              <a:r>
                <a:rPr lang="en-US" sz="1001" b="1" dirty="0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Median</a:t>
              </a:r>
              <a:r>
                <a:rPr lang="en-US" sz="1001" b="1" spc="-18" dirty="0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001" b="1" spc="-9" dirty="0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follow-</a:t>
              </a:r>
              <a:r>
                <a:rPr lang="en-US" sz="1001" b="1" dirty="0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up</a:t>
              </a:r>
              <a:r>
                <a:rPr lang="en-US" sz="1001" b="1" spc="-18" dirty="0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001" b="1" dirty="0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time</a:t>
              </a:r>
              <a:r>
                <a:rPr lang="en-US" sz="1001" b="1" spc="-18" dirty="0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001" b="1" dirty="0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of</a:t>
              </a:r>
              <a:r>
                <a:rPr lang="en-US" sz="1001" b="1" spc="-20" dirty="0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4.8 </a:t>
              </a:r>
              <a:r>
                <a:rPr lang="en-US" sz="1001" b="1" dirty="0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months</a:t>
              </a:r>
              <a:r>
                <a:rPr lang="en-US" sz="1001" b="1" spc="-16" dirty="0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001" b="1" dirty="0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at</a:t>
              </a:r>
              <a:r>
                <a:rPr lang="en-US" sz="1001" b="1" spc="-18" dirty="0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001" b="1" dirty="0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data</a:t>
              </a:r>
              <a:r>
                <a:rPr lang="en-US" sz="1001" b="1" spc="-18" dirty="0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001" b="1" spc="-9" dirty="0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cut-</a:t>
              </a:r>
              <a:r>
                <a:rPr lang="en-US" sz="1001" b="1" spc="-11" dirty="0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off</a:t>
              </a:r>
              <a:endParaRPr lang="en-US" sz="1001" b="1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8" name="object 5">
              <a:extLst>
                <a:ext uri="{FF2B5EF4-FFF2-40B4-BE49-F238E27FC236}">
                  <a16:creationId xmlns:a16="http://schemas.microsoft.com/office/drawing/2014/main" id="{210A2003-4860-43F8-7312-2B1D21CC6585}"/>
                </a:ext>
              </a:extLst>
            </p:cNvPr>
            <p:cNvSpPr txBox="1"/>
            <p:nvPr/>
          </p:nvSpPr>
          <p:spPr>
            <a:xfrm>
              <a:off x="3073391" y="1890978"/>
              <a:ext cx="1824439" cy="271931"/>
            </a:xfrm>
            <a:prstGeom prst="rect">
              <a:avLst/>
            </a:prstGeom>
          </p:spPr>
          <p:txBody>
            <a:bodyPr vert="horz" wrap="square" lIns="0" tIns="5776" rIns="0" bIns="0" rtlCol="0">
              <a:spAutoFit/>
            </a:bodyPr>
            <a:lstStyle/>
            <a:p>
              <a:pPr marL="5776" algn="ctr">
                <a:spcBef>
                  <a:spcPts val="46"/>
                </a:spcBef>
              </a:pPr>
              <a:r>
                <a:rPr lang="en-US" sz="910" b="1" dirty="0">
                  <a:solidFill>
                    <a:srgbClr val="02030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Elacestrant + </a:t>
              </a:r>
              <a:r>
                <a:rPr lang="en-US" sz="910" b="1" dirty="0" err="1">
                  <a:solidFill>
                    <a:srgbClr val="02030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Everolimus</a:t>
              </a:r>
              <a:endParaRPr lang="en-US" sz="910" b="1" dirty="0">
                <a:solidFill>
                  <a:srgbClr val="0203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5776" algn="ctr">
                <a:spcBef>
                  <a:spcPts val="46"/>
                </a:spcBef>
              </a:pPr>
              <a:r>
                <a:rPr lang="en-US" sz="819" b="1" dirty="0">
                  <a:solidFill>
                    <a:srgbClr val="02030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n=23 </a:t>
              </a:r>
              <a:endParaRPr sz="819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object 5">
              <a:extLst>
                <a:ext uri="{FF2B5EF4-FFF2-40B4-BE49-F238E27FC236}">
                  <a16:creationId xmlns:a16="http://schemas.microsoft.com/office/drawing/2014/main" id="{F66BEF74-2593-F557-CBFF-F8E2939E701F}"/>
                </a:ext>
              </a:extLst>
            </p:cNvPr>
            <p:cNvSpPr txBox="1"/>
            <p:nvPr/>
          </p:nvSpPr>
          <p:spPr>
            <a:xfrm>
              <a:off x="7371298" y="1844944"/>
              <a:ext cx="1824439" cy="285909"/>
            </a:xfrm>
            <a:prstGeom prst="rect">
              <a:avLst/>
            </a:prstGeom>
          </p:spPr>
          <p:txBody>
            <a:bodyPr vert="horz" wrap="square" lIns="0" tIns="5776" rIns="0" bIns="0" rtlCol="0">
              <a:spAutoFit/>
            </a:bodyPr>
            <a:lstStyle/>
            <a:p>
              <a:pPr marL="5776" algn="ctr">
                <a:spcBef>
                  <a:spcPts val="46"/>
                </a:spcBef>
              </a:pPr>
              <a:r>
                <a:rPr lang="en-US" sz="910" b="1" dirty="0">
                  <a:solidFill>
                    <a:srgbClr val="02030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Elacestrant + </a:t>
              </a:r>
              <a:r>
                <a:rPr lang="en-US" sz="910" b="1" dirty="0" err="1">
                  <a:solidFill>
                    <a:srgbClr val="02030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Ribociclib</a:t>
              </a:r>
              <a:endParaRPr lang="en-US" sz="910" b="1" dirty="0">
                <a:solidFill>
                  <a:srgbClr val="02030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5776" algn="ctr">
                <a:spcBef>
                  <a:spcPts val="46"/>
                </a:spcBef>
              </a:pPr>
              <a:r>
                <a:rPr lang="en-US" sz="819" b="1" dirty="0">
                  <a:solidFill>
                    <a:srgbClr val="02030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n=33</a:t>
              </a:r>
              <a:r>
                <a:rPr lang="en-US" sz="910" b="1" dirty="0">
                  <a:solidFill>
                    <a:srgbClr val="02030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endParaRPr sz="91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object 5">
              <a:extLst>
                <a:ext uri="{FF2B5EF4-FFF2-40B4-BE49-F238E27FC236}">
                  <a16:creationId xmlns:a16="http://schemas.microsoft.com/office/drawing/2014/main" id="{EEA7CC38-A805-371B-8E47-82F017DBA036}"/>
                </a:ext>
              </a:extLst>
            </p:cNvPr>
            <p:cNvSpPr txBox="1"/>
            <p:nvPr/>
          </p:nvSpPr>
          <p:spPr>
            <a:xfrm>
              <a:off x="1931839" y="5019935"/>
              <a:ext cx="3720029" cy="351568"/>
            </a:xfrm>
            <a:prstGeom prst="rect">
              <a:avLst/>
            </a:prstGeom>
          </p:spPr>
          <p:txBody>
            <a:bodyPr vert="horz" wrap="square" lIns="0" tIns="5776" rIns="0" bIns="0" rtlCol="0">
              <a:spAutoFit/>
            </a:bodyPr>
            <a:lstStyle/>
            <a:p>
              <a:pPr marL="164037" marR="2311" indent="-129959">
                <a:lnSpc>
                  <a:spcPct val="106100"/>
                </a:lnSpc>
                <a:spcBef>
                  <a:spcPts val="46"/>
                </a:spcBef>
                <a:buClr>
                  <a:schemeClr val="bg1"/>
                </a:buClr>
                <a:buSzPct val="122727"/>
                <a:buFont typeface="Arial" panose="020B0604020202020204" pitchFamily="34" charset="0"/>
                <a:buChar char="•"/>
                <a:tabLst>
                  <a:tab pos="155373" algn="l"/>
                  <a:tab pos="162593" algn="l"/>
                </a:tabLst>
              </a:pPr>
              <a:r>
                <a:rPr lang="en-US" sz="728" dirty="0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Clinical characteristics: visceral metastases 61%, prior fulvestrant 48%, 2 prior lines of ET for adv/mBC 35%, primary endocrine resistance 17%, </a:t>
              </a:r>
              <a:r>
                <a:rPr lang="en-US" sz="728" i="1" dirty="0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ESR1</a:t>
              </a:r>
              <a:r>
                <a:rPr lang="en-US" sz="728" dirty="0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-mutated tumors 44% (10/23), and </a:t>
              </a:r>
              <a:r>
                <a:rPr lang="en-US" sz="728" i="1" dirty="0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PIK3CA</a:t>
              </a:r>
              <a:r>
                <a:rPr lang="en-US" sz="728" dirty="0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-mutated tumors 26% (6/23).</a:t>
              </a:r>
              <a:endParaRPr sz="728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object 5">
              <a:extLst>
                <a:ext uri="{FF2B5EF4-FFF2-40B4-BE49-F238E27FC236}">
                  <a16:creationId xmlns:a16="http://schemas.microsoft.com/office/drawing/2014/main" id="{943AAC61-DAB0-C878-E800-B38C2C543E5D}"/>
                </a:ext>
              </a:extLst>
            </p:cNvPr>
            <p:cNvSpPr txBox="1"/>
            <p:nvPr/>
          </p:nvSpPr>
          <p:spPr>
            <a:xfrm>
              <a:off x="6134502" y="5005264"/>
              <a:ext cx="3936483" cy="351568"/>
            </a:xfrm>
            <a:prstGeom prst="rect">
              <a:avLst/>
            </a:prstGeom>
          </p:spPr>
          <p:txBody>
            <a:bodyPr vert="horz" wrap="square" lIns="0" tIns="5776" rIns="0" bIns="0" rtlCol="0">
              <a:spAutoFit/>
            </a:bodyPr>
            <a:lstStyle/>
            <a:p>
              <a:pPr marL="164037" marR="2311" indent="-129959">
                <a:lnSpc>
                  <a:spcPct val="106100"/>
                </a:lnSpc>
                <a:spcBef>
                  <a:spcPts val="46"/>
                </a:spcBef>
                <a:buClr>
                  <a:schemeClr val="bg1"/>
                </a:buClr>
                <a:buSzPct val="122727"/>
                <a:buFont typeface="Arial" panose="020B0604020202020204" pitchFamily="34" charset="0"/>
                <a:buChar char="•"/>
                <a:tabLst>
                  <a:tab pos="155373" algn="l"/>
                  <a:tab pos="162593" algn="l"/>
                </a:tabLst>
              </a:pPr>
              <a:r>
                <a:rPr lang="en-US" sz="728" dirty="0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Clinical</a:t>
              </a:r>
              <a:r>
                <a:rPr lang="en-US" sz="728" spc="-29" dirty="0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728" dirty="0">
                  <a:solidFill>
                    <a:srgbClr val="221E1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characteristics</a:t>
              </a:r>
              <a:r>
                <a:rPr lang="en-US" sz="728" spc="-27" dirty="0">
                  <a:solidFill>
                    <a:srgbClr val="221E1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: </a:t>
              </a:r>
              <a:r>
                <a:rPr lang="en-US" sz="728" dirty="0">
                  <a:solidFill>
                    <a:srgbClr val="221E1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visceral</a:t>
              </a:r>
              <a:r>
                <a:rPr lang="en-US" sz="728" spc="-20" dirty="0">
                  <a:solidFill>
                    <a:srgbClr val="221E1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728" dirty="0">
                  <a:solidFill>
                    <a:srgbClr val="221E1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metastases</a:t>
              </a:r>
              <a:r>
                <a:rPr lang="en-US" sz="728" spc="-20" dirty="0">
                  <a:solidFill>
                    <a:srgbClr val="221E1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728" dirty="0">
                  <a:solidFill>
                    <a:srgbClr val="221E1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67%</a:t>
              </a:r>
              <a:r>
                <a:rPr lang="en-US" sz="728" spc="-20" dirty="0">
                  <a:solidFill>
                    <a:srgbClr val="221E1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, </a:t>
              </a:r>
              <a:r>
                <a:rPr lang="en-US" sz="728" dirty="0">
                  <a:solidFill>
                    <a:srgbClr val="221E1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prior</a:t>
              </a:r>
              <a:r>
                <a:rPr lang="en-US" sz="728" spc="-18" dirty="0">
                  <a:solidFill>
                    <a:srgbClr val="221E1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728" dirty="0">
                  <a:solidFill>
                    <a:srgbClr val="221E1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fulvestrant</a:t>
              </a:r>
              <a:r>
                <a:rPr lang="en-US" sz="728" spc="-20" dirty="0">
                  <a:solidFill>
                    <a:srgbClr val="221E1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728" dirty="0">
                  <a:solidFill>
                    <a:srgbClr val="221E1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55%,</a:t>
              </a:r>
              <a:r>
                <a:rPr lang="en-US" sz="728" spc="-20" dirty="0">
                  <a:solidFill>
                    <a:srgbClr val="221E1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728" dirty="0">
                  <a:solidFill>
                    <a:srgbClr val="221E1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  <a:r>
                <a:rPr lang="en-US" sz="728" spc="-20" dirty="0">
                  <a:solidFill>
                    <a:srgbClr val="221E1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728" dirty="0">
                  <a:solidFill>
                    <a:srgbClr val="221E1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prior</a:t>
              </a:r>
              <a:r>
                <a:rPr lang="en-US" sz="728" spc="-18" dirty="0">
                  <a:solidFill>
                    <a:srgbClr val="221E1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728" dirty="0">
                  <a:solidFill>
                    <a:srgbClr val="221E1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lines</a:t>
              </a:r>
              <a:r>
                <a:rPr lang="en-US" sz="728" spc="-20" dirty="0">
                  <a:solidFill>
                    <a:srgbClr val="221E1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728" dirty="0">
                  <a:solidFill>
                    <a:srgbClr val="221E1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of</a:t>
              </a:r>
              <a:r>
                <a:rPr lang="en-US" sz="728" spc="-18" dirty="0">
                  <a:solidFill>
                    <a:srgbClr val="221E1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728" dirty="0">
                  <a:solidFill>
                    <a:srgbClr val="221E1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ET</a:t>
              </a:r>
              <a:r>
                <a:rPr lang="en-US" sz="728" spc="-20" dirty="0">
                  <a:solidFill>
                    <a:srgbClr val="221E1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728" dirty="0">
                  <a:solidFill>
                    <a:srgbClr val="221E1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for</a:t>
              </a:r>
              <a:r>
                <a:rPr lang="en-US" sz="728" spc="-18" dirty="0">
                  <a:solidFill>
                    <a:srgbClr val="221E1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728" dirty="0">
                  <a:solidFill>
                    <a:srgbClr val="221E1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adv/mBC</a:t>
              </a:r>
              <a:r>
                <a:rPr lang="en-US" sz="728" spc="-20" dirty="0">
                  <a:solidFill>
                    <a:srgbClr val="221E1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728" dirty="0">
                  <a:solidFill>
                    <a:srgbClr val="221E1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21%,</a:t>
              </a:r>
              <a:r>
                <a:rPr lang="en-US" sz="728" spc="-20" dirty="0">
                  <a:solidFill>
                    <a:srgbClr val="221E1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728" spc="-5" dirty="0">
                  <a:solidFill>
                    <a:srgbClr val="221E1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primary </a:t>
              </a:r>
              <a:r>
                <a:rPr lang="en-US" sz="728" dirty="0">
                  <a:solidFill>
                    <a:srgbClr val="221E1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endocrine</a:t>
              </a:r>
              <a:r>
                <a:rPr lang="en-US" sz="728" spc="-29" dirty="0">
                  <a:solidFill>
                    <a:srgbClr val="221E1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728" dirty="0">
                  <a:solidFill>
                    <a:srgbClr val="221E1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resistance</a:t>
              </a:r>
              <a:r>
                <a:rPr lang="en-US" sz="728" spc="-25" dirty="0">
                  <a:solidFill>
                    <a:srgbClr val="221E1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728" dirty="0">
                  <a:solidFill>
                    <a:srgbClr val="221E1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9%,</a:t>
              </a:r>
              <a:r>
                <a:rPr lang="en-US" sz="728" spc="-25" dirty="0">
                  <a:solidFill>
                    <a:srgbClr val="221E1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728" i="1" spc="-5" dirty="0">
                  <a:solidFill>
                    <a:srgbClr val="221E1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ESR1</a:t>
              </a:r>
              <a:r>
                <a:rPr lang="en-US" sz="728" spc="-5" dirty="0">
                  <a:solidFill>
                    <a:srgbClr val="221E1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-</a:t>
              </a:r>
              <a:r>
                <a:rPr lang="en-US" sz="728" dirty="0">
                  <a:solidFill>
                    <a:srgbClr val="221E1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mutated</a:t>
              </a:r>
              <a:r>
                <a:rPr lang="en-US" sz="728" spc="-25" dirty="0">
                  <a:solidFill>
                    <a:srgbClr val="221E1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728" dirty="0">
                  <a:solidFill>
                    <a:srgbClr val="221E1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tumors</a:t>
              </a:r>
              <a:r>
                <a:rPr lang="en-US" sz="728" spc="-25" dirty="0">
                  <a:solidFill>
                    <a:srgbClr val="221E1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728" dirty="0">
                  <a:solidFill>
                    <a:srgbClr val="221E1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39% (13/33</a:t>
              </a:r>
              <a:r>
                <a:rPr lang="en-US" sz="728" spc="-25" dirty="0">
                  <a:solidFill>
                    <a:srgbClr val="221E1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), </a:t>
              </a:r>
              <a:r>
                <a:rPr lang="en-US" sz="728" dirty="0">
                  <a:solidFill>
                    <a:srgbClr val="221E1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and</a:t>
              </a:r>
              <a:r>
                <a:rPr lang="en-US" sz="728" spc="-25" dirty="0">
                  <a:solidFill>
                    <a:srgbClr val="221E1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728" i="1" spc="-5" dirty="0">
                  <a:solidFill>
                    <a:srgbClr val="221E1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PIK3CA</a:t>
              </a:r>
              <a:r>
                <a:rPr lang="en-US" sz="728" spc="-5" dirty="0">
                  <a:solidFill>
                    <a:srgbClr val="221E1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-</a:t>
              </a:r>
              <a:r>
                <a:rPr lang="en-US" sz="728" dirty="0">
                  <a:solidFill>
                    <a:srgbClr val="221E1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mutated</a:t>
              </a:r>
              <a:r>
                <a:rPr lang="en-US" sz="728" spc="-25" dirty="0">
                  <a:solidFill>
                    <a:srgbClr val="221E1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728" dirty="0">
                  <a:solidFill>
                    <a:srgbClr val="221E1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tumors</a:t>
              </a:r>
              <a:r>
                <a:rPr lang="en-US" sz="728" spc="-25" dirty="0">
                  <a:solidFill>
                    <a:srgbClr val="221E1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728" dirty="0">
                  <a:solidFill>
                    <a:srgbClr val="221E1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30% (10/33).</a:t>
              </a:r>
              <a:endParaRPr sz="728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35" name="object 2">
              <a:extLst>
                <a:ext uri="{FF2B5EF4-FFF2-40B4-BE49-F238E27FC236}">
                  <a16:creationId xmlns:a16="http://schemas.microsoft.com/office/drawing/2014/main" id="{82DF809B-27B4-541A-EE23-C59E30BAF11D}"/>
                </a:ext>
              </a:extLst>
            </p:cNvPr>
            <p:cNvSpPr txBox="1"/>
            <p:nvPr/>
          </p:nvSpPr>
          <p:spPr>
            <a:xfrm>
              <a:off x="2046155" y="2120964"/>
              <a:ext cx="222906" cy="145871"/>
            </a:xfrm>
            <a:prstGeom prst="rect">
              <a:avLst/>
            </a:prstGeom>
          </p:spPr>
          <p:txBody>
            <a:bodyPr vert="horz" wrap="square" lIns="0" tIns="5776" rIns="0" bIns="0" rtlCol="0">
              <a:spAutoFit/>
            </a:bodyPr>
            <a:lstStyle/>
            <a:p>
              <a:pPr marL="5776">
                <a:spcBef>
                  <a:spcPts val="46"/>
                </a:spcBef>
              </a:pPr>
              <a:r>
                <a:rPr sz="910" spc="-11" dirty="0">
                  <a:solidFill>
                    <a:srgbClr val="231F20"/>
                  </a:solidFill>
                  <a:latin typeface="Arial"/>
                  <a:cs typeface="Arial"/>
                </a:rPr>
                <a:t>100</a:t>
              </a:r>
              <a:endParaRPr sz="910" dirty="0">
                <a:latin typeface="Arial"/>
                <a:cs typeface="Arial"/>
              </a:endParaRPr>
            </a:p>
          </p:txBody>
        </p:sp>
        <p:sp>
          <p:nvSpPr>
            <p:cNvPr id="236" name="object 3">
              <a:extLst>
                <a:ext uri="{FF2B5EF4-FFF2-40B4-BE49-F238E27FC236}">
                  <a16:creationId xmlns:a16="http://schemas.microsoft.com/office/drawing/2014/main" id="{158F32F3-3C0D-2300-954B-54FA1AED6301}"/>
                </a:ext>
              </a:extLst>
            </p:cNvPr>
            <p:cNvSpPr txBox="1"/>
            <p:nvPr/>
          </p:nvSpPr>
          <p:spPr>
            <a:xfrm>
              <a:off x="2113623" y="2475135"/>
              <a:ext cx="155175" cy="145871"/>
            </a:xfrm>
            <a:prstGeom prst="rect">
              <a:avLst/>
            </a:prstGeom>
          </p:spPr>
          <p:txBody>
            <a:bodyPr vert="horz" wrap="square" lIns="0" tIns="5776" rIns="0" bIns="0" rtlCol="0">
              <a:spAutoFit/>
            </a:bodyPr>
            <a:lstStyle/>
            <a:p>
              <a:pPr marL="5776">
                <a:spcBef>
                  <a:spcPts val="46"/>
                </a:spcBef>
              </a:pPr>
              <a:r>
                <a:rPr sz="910" spc="-11" dirty="0">
                  <a:solidFill>
                    <a:srgbClr val="231F20"/>
                  </a:solidFill>
                  <a:latin typeface="Arial"/>
                  <a:cs typeface="Arial"/>
                </a:rPr>
                <a:t>80</a:t>
              </a:r>
              <a:endParaRPr sz="910" dirty="0">
                <a:latin typeface="Arial"/>
                <a:cs typeface="Arial"/>
              </a:endParaRPr>
            </a:p>
          </p:txBody>
        </p:sp>
        <p:sp>
          <p:nvSpPr>
            <p:cNvPr id="237" name="object 4">
              <a:extLst>
                <a:ext uri="{FF2B5EF4-FFF2-40B4-BE49-F238E27FC236}">
                  <a16:creationId xmlns:a16="http://schemas.microsoft.com/office/drawing/2014/main" id="{35BF2CED-E047-FCF2-787E-4049E6FDDFF1}"/>
                </a:ext>
              </a:extLst>
            </p:cNvPr>
            <p:cNvSpPr txBox="1"/>
            <p:nvPr/>
          </p:nvSpPr>
          <p:spPr>
            <a:xfrm>
              <a:off x="2113623" y="2813324"/>
              <a:ext cx="155175" cy="145871"/>
            </a:xfrm>
            <a:prstGeom prst="rect">
              <a:avLst/>
            </a:prstGeom>
          </p:spPr>
          <p:txBody>
            <a:bodyPr vert="horz" wrap="square" lIns="0" tIns="5776" rIns="0" bIns="0" rtlCol="0">
              <a:spAutoFit/>
            </a:bodyPr>
            <a:lstStyle/>
            <a:p>
              <a:pPr marL="5776">
                <a:spcBef>
                  <a:spcPts val="46"/>
                </a:spcBef>
              </a:pPr>
              <a:r>
                <a:rPr sz="910" spc="-11" dirty="0">
                  <a:solidFill>
                    <a:srgbClr val="231F20"/>
                  </a:solidFill>
                  <a:latin typeface="Arial"/>
                  <a:cs typeface="Arial"/>
                </a:rPr>
                <a:t>60</a:t>
              </a:r>
              <a:endParaRPr sz="910" dirty="0">
                <a:latin typeface="Arial"/>
                <a:cs typeface="Arial"/>
              </a:endParaRPr>
            </a:p>
          </p:txBody>
        </p:sp>
        <p:sp>
          <p:nvSpPr>
            <p:cNvPr id="238" name="object 5">
              <a:extLst>
                <a:ext uri="{FF2B5EF4-FFF2-40B4-BE49-F238E27FC236}">
                  <a16:creationId xmlns:a16="http://schemas.microsoft.com/office/drawing/2014/main" id="{C7E92981-2706-91F9-162F-B73877D64995}"/>
                </a:ext>
              </a:extLst>
            </p:cNvPr>
            <p:cNvSpPr txBox="1"/>
            <p:nvPr/>
          </p:nvSpPr>
          <p:spPr>
            <a:xfrm>
              <a:off x="2113623" y="3154592"/>
              <a:ext cx="155175" cy="145871"/>
            </a:xfrm>
            <a:prstGeom prst="rect">
              <a:avLst/>
            </a:prstGeom>
          </p:spPr>
          <p:txBody>
            <a:bodyPr vert="horz" wrap="square" lIns="0" tIns="5776" rIns="0" bIns="0" rtlCol="0">
              <a:spAutoFit/>
            </a:bodyPr>
            <a:lstStyle/>
            <a:p>
              <a:pPr marL="5776">
                <a:spcBef>
                  <a:spcPts val="46"/>
                </a:spcBef>
              </a:pPr>
              <a:r>
                <a:rPr sz="910" spc="-11" dirty="0">
                  <a:solidFill>
                    <a:srgbClr val="231F20"/>
                  </a:solidFill>
                  <a:latin typeface="Arial"/>
                  <a:cs typeface="Arial"/>
                </a:rPr>
                <a:t>40</a:t>
              </a:r>
              <a:endParaRPr sz="910" dirty="0">
                <a:latin typeface="Arial"/>
                <a:cs typeface="Arial"/>
              </a:endParaRPr>
            </a:p>
          </p:txBody>
        </p:sp>
        <p:sp>
          <p:nvSpPr>
            <p:cNvPr id="239" name="object 6">
              <a:extLst>
                <a:ext uri="{FF2B5EF4-FFF2-40B4-BE49-F238E27FC236}">
                  <a16:creationId xmlns:a16="http://schemas.microsoft.com/office/drawing/2014/main" id="{74FAA4DC-D130-8FF6-79B7-E665C0A622F5}"/>
                </a:ext>
              </a:extLst>
            </p:cNvPr>
            <p:cNvSpPr txBox="1"/>
            <p:nvPr/>
          </p:nvSpPr>
          <p:spPr>
            <a:xfrm>
              <a:off x="1948855" y="2815424"/>
              <a:ext cx="84254" cy="444767"/>
            </a:xfrm>
            <a:prstGeom prst="rect">
              <a:avLst/>
            </a:prstGeom>
          </p:spPr>
          <p:txBody>
            <a:bodyPr vert="vert270" wrap="square" lIns="0" tIns="0" rIns="0" bIns="0" rtlCol="0">
              <a:spAutoFit/>
            </a:bodyPr>
            <a:lstStyle/>
            <a:p>
              <a:pPr marL="5776">
                <a:lnSpc>
                  <a:spcPts val="648"/>
                </a:lnSpc>
              </a:pPr>
              <a:r>
                <a:rPr sz="910" b="1" dirty="0">
                  <a:solidFill>
                    <a:srgbClr val="231F20"/>
                  </a:solidFill>
                  <a:latin typeface="Arial"/>
                  <a:cs typeface="Arial"/>
                </a:rPr>
                <a:t>PFS</a:t>
              </a:r>
              <a:r>
                <a:rPr sz="910" b="1" spc="-11" dirty="0">
                  <a:solidFill>
                    <a:srgbClr val="231F20"/>
                  </a:solidFill>
                  <a:latin typeface="Arial"/>
                  <a:cs typeface="Arial"/>
                </a:rPr>
                <a:t> (%)</a:t>
              </a:r>
              <a:endParaRPr sz="910" dirty="0">
                <a:latin typeface="Arial"/>
                <a:cs typeface="Arial"/>
              </a:endParaRPr>
            </a:p>
          </p:txBody>
        </p:sp>
        <p:sp>
          <p:nvSpPr>
            <p:cNvPr id="240" name="object 7">
              <a:extLst>
                <a:ext uri="{FF2B5EF4-FFF2-40B4-BE49-F238E27FC236}">
                  <a16:creationId xmlns:a16="http://schemas.microsoft.com/office/drawing/2014/main" id="{A5A9452A-3B38-3AED-3CD4-8823FD40F955}"/>
                </a:ext>
              </a:extLst>
            </p:cNvPr>
            <p:cNvSpPr txBox="1"/>
            <p:nvPr/>
          </p:nvSpPr>
          <p:spPr>
            <a:xfrm>
              <a:off x="2113623" y="3489253"/>
              <a:ext cx="155175" cy="145871"/>
            </a:xfrm>
            <a:prstGeom prst="rect">
              <a:avLst/>
            </a:prstGeom>
          </p:spPr>
          <p:txBody>
            <a:bodyPr vert="horz" wrap="square" lIns="0" tIns="5776" rIns="0" bIns="0" rtlCol="0">
              <a:spAutoFit/>
            </a:bodyPr>
            <a:lstStyle/>
            <a:p>
              <a:pPr marL="5776">
                <a:spcBef>
                  <a:spcPts val="46"/>
                </a:spcBef>
              </a:pPr>
              <a:r>
                <a:rPr sz="910" spc="-11" dirty="0">
                  <a:solidFill>
                    <a:srgbClr val="231F20"/>
                  </a:solidFill>
                  <a:latin typeface="Arial"/>
                  <a:cs typeface="Arial"/>
                </a:rPr>
                <a:t>20</a:t>
              </a:r>
              <a:endParaRPr sz="910" dirty="0">
                <a:latin typeface="Arial"/>
                <a:cs typeface="Arial"/>
              </a:endParaRPr>
            </a:p>
          </p:txBody>
        </p:sp>
        <p:sp>
          <p:nvSpPr>
            <p:cNvPr id="241" name="object 8">
              <a:extLst>
                <a:ext uri="{FF2B5EF4-FFF2-40B4-BE49-F238E27FC236}">
                  <a16:creationId xmlns:a16="http://schemas.microsoft.com/office/drawing/2014/main" id="{6B58DE0B-F094-FB4B-B62C-5D2E1AC41CA5}"/>
                </a:ext>
              </a:extLst>
            </p:cNvPr>
            <p:cNvSpPr txBox="1"/>
            <p:nvPr/>
          </p:nvSpPr>
          <p:spPr>
            <a:xfrm>
              <a:off x="2181089" y="3824875"/>
              <a:ext cx="87949" cy="145871"/>
            </a:xfrm>
            <a:prstGeom prst="rect">
              <a:avLst/>
            </a:prstGeom>
          </p:spPr>
          <p:txBody>
            <a:bodyPr vert="horz" wrap="square" lIns="0" tIns="5776" rIns="0" bIns="0" rtlCol="0">
              <a:spAutoFit/>
            </a:bodyPr>
            <a:lstStyle/>
            <a:p>
              <a:pPr marL="5776">
                <a:spcBef>
                  <a:spcPts val="46"/>
                </a:spcBef>
              </a:pPr>
              <a:r>
                <a:rPr sz="910" spc="-23" dirty="0">
                  <a:solidFill>
                    <a:srgbClr val="231F20"/>
                  </a:solidFill>
                  <a:latin typeface="Arial"/>
                  <a:cs typeface="Arial"/>
                </a:rPr>
                <a:t>0</a:t>
              </a:r>
              <a:endParaRPr sz="910" dirty="0">
                <a:latin typeface="Arial"/>
                <a:cs typeface="Arial"/>
              </a:endParaRPr>
            </a:p>
          </p:txBody>
        </p:sp>
        <p:grpSp>
          <p:nvGrpSpPr>
            <p:cNvPr id="242" name="object 9">
              <a:extLst>
                <a:ext uri="{FF2B5EF4-FFF2-40B4-BE49-F238E27FC236}">
                  <a16:creationId xmlns:a16="http://schemas.microsoft.com/office/drawing/2014/main" id="{F620A2A0-5114-A957-AF97-FA7E1D7C9F40}"/>
                </a:ext>
              </a:extLst>
            </p:cNvPr>
            <p:cNvGrpSpPr/>
            <p:nvPr/>
          </p:nvGrpSpPr>
          <p:grpSpPr>
            <a:xfrm>
              <a:off x="2274446" y="3894161"/>
              <a:ext cx="985639" cy="70919"/>
              <a:chOff x="632402" y="4718847"/>
              <a:chExt cx="1238250" cy="95885"/>
            </a:xfrm>
          </p:grpSpPr>
          <p:sp>
            <p:nvSpPr>
              <p:cNvPr id="243" name="object 10">
                <a:extLst>
                  <a:ext uri="{FF2B5EF4-FFF2-40B4-BE49-F238E27FC236}">
                    <a16:creationId xmlns:a16="http://schemas.microsoft.com/office/drawing/2014/main" id="{97124951-6999-6A9A-1432-F08CB7FED69F}"/>
                  </a:ext>
                </a:extLst>
              </p:cNvPr>
              <p:cNvSpPr/>
              <p:nvPr/>
            </p:nvSpPr>
            <p:spPr>
              <a:xfrm>
                <a:off x="634942" y="4721387"/>
                <a:ext cx="3429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4290">
                    <a:moveTo>
                      <a:pt x="0" y="0"/>
                    </a:moveTo>
                    <a:lnTo>
                      <a:pt x="34264" y="0"/>
                    </a:lnTo>
                  </a:path>
                </a:pathLst>
              </a:custGeom>
              <a:ln w="4470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 sz="1455" dirty="0"/>
              </a:p>
            </p:txBody>
          </p:sp>
          <p:sp>
            <p:nvSpPr>
              <p:cNvPr id="244" name="object 11">
                <a:extLst>
                  <a:ext uri="{FF2B5EF4-FFF2-40B4-BE49-F238E27FC236}">
                    <a16:creationId xmlns:a16="http://schemas.microsoft.com/office/drawing/2014/main" id="{19D212FB-A148-82D9-D43C-61A5377856E4}"/>
                  </a:ext>
                </a:extLst>
              </p:cNvPr>
              <p:cNvSpPr/>
              <p:nvPr/>
            </p:nvSpPr>
            <p:spPr>
              <a:xfrm>
                <a:off x="882272" y="4762352"/>
                <a:ext cx="0" cy="50165"/>
              </a:xfrm>
              <a:custGeom>
                <a:avLst/>
                <a:gdLst/>
                <a:ahLst/>
                <a:cxnLst/>
                <a:rect l="l" t="t" r="r" b="b"/>
                <a:pathLst>
                  <a:path h="50164">
                    <a:moveTo>
                      <a:pt x="0" y="49707"/>
                    </a:moveTo>
                    <a:lnTo>
                      <a:pt x="0" y="0"/>
                    </a:lnTo>
                  </a:path>
                </a:pathLst>
              </a:custGeom>
              <a:ln w="4470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 sz="1455" dirty="0"/>
              </a:p>
            </p:txBody>
          </p:sp>
          <p:sp>
            <p:nvSpPr>
              <p:cNvPr id="245" name="object 12">
                <a:extLst>
                  <a:ext uri="{FF2B5EF4-FFF2-40B4-BE49-F238E27FC236}">
                    <a16:creationId xmlns:a16="http://schemas.microsoft.com/office/drawing/2014/main" id="{384C968A-D011-EF63-382A-4F1E5281B501}"/>
                  </a:ext>
                </a:extLst>
              </p:cNvPr>
              <p:cNvSpPr/>
              <p:nvPr/>
            </p:nvSpPr>
            <p:spPr>
              <a:xfrm>
                <a:off x="1867736" y="4762352"/>
                <a:ext cx="0" cy="50165"/>
              </a:xfrm>
              <a:custGeom>
                <a:avLst/>
                <a:gdLst/>
                <a:ahLst/>
                <a:cxnLst/>
                <a:rect l="l" t="t" r="r" b="b"/>
                <a:pathLst>
                  <a:path h="50164">
                    <a:moveTo>
                      <a:pt x="0" y="49707"/>
                    </a:moveTo>
                    <a:lnTo>
                      <a:pt x="0" y="0"/>
                    </a:lnTo>
                  </a:path>
                </a:pathLst>
              </a:custGeom>
              <a:ln w="4470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 sz="1455" dirty="0"/>
              </a:p>
            </p:txBody>
          </p:sp>
        </p:grpSp>
        <p:sp>
          <p:nvSpPr>
            <p:cNvPr id="246" name="object 13">
              <a:extLst>
                <a:ext uri="{FF2B5EF4-FFF2-40B4-BE49-F238E27FC236}">
                  <a16:creationId xmlns:a16="http://schemas.microsoft.com/office/drawing/2014/main" id="{AF09D80C-C21D-B2B7-8FC7-FB83D1ACF8D0}"/>
                </a:ext>
              </a:extLst>
            </p:cNvPr>
            <p:cNvSpPr txBox="1"/>
            <p:nvPr/>
          </p:nvSpPr>
          <p:spPr>
            <a:xfrm>
              <a:off x="4283116" y="2497302"/>
              <a:ext cx="1185929" cy="271931"/>
            </a:xfrm>
            <a:prstGeom prst="rect">
              <a:avLst/>
            </a:prstGeom>
          </p:spPr>
          <p:txBody>
            <a:bodyPr vert="horz" wrap="square" lIns="0" tIns="5776" rIns="0" bIns="0" rtlCol="0">
              <a:spAutoFit/>
            </a:bodyPr>
            <a:lstStyle/>
            <a:p>
              <a:pPr algn="ctr">
                <a:spcBef>
                  <a:spcPts val="46"/>
                </a:spcBef>
              </a:pPr>
              <a:r>
                <a:rPr sz="910" b="1" dirty="0">
                  <a:solidFill>
                    <a:srgbClr val="0066A9"/>
                  </a:solidFill>
                  <a:latin typeface="Arial"/>
                  <a:cs typeface="Arial"/>
                </a:rPr>
                <a:t>mPFS 8.3 </a:t>
              </a:r>
              <a:r>
                <a:rPr sz="910" b="1" spc="-5" dirty="0">
                  <a:solidFill>
                    <a:srgbClr val="0066A9"/>
                  </a:solidFill>
                  <a:latin typeface="Arial"/>
                  <a:cs typeface="Arial"/>
                </a:rPr>
                <a:t>months</a:t>
              </a:r>
              <a:endParaRPr sz="910" dirty="0">
                <a:latin typeface="Arial"/>
                <a:cs typeface="Arial"/>
              </a:endParaRPr>
            </a:p>
            <a:p>
              <a:pPr algn="ctr"/>
              <a:r>
                <a:rPr sz="819" dirty="0">
                  <a:solidFill>
                    <a:srgbClr val="0066A9"/>
                  </a:solidFill>
                  <a:latin typeface="Arial"/>
                  <a:cs typeface="Arial"/>
                </a:rPr>
                <a:t>95%</a:t>
              </a:r>
              <a:r>
                <a:rPr sz="819" spc="2" dirty="0">
                  <a:solidFill>
                    <a:srgbClr val="0066A9"/>
                  </a:solidFill>
                  <a:latin typeface="Arial"/>
                  <a:cs typeface="Arial"/>
                </a:rPr>
                <a:t> </a:t>
              </a:r>
              <a:r>
                <a:rPr sz="819" dirty="0">
                  <a:solidFill>
                    <a:srgbClr val="0066A9"/>
                  </a:solidFill>
                  <a:latin typeface="Arial"/>
                  <a:cs typeface="Arial"/>
                </a:rPr>
                <a:t>CI:</a:t>
              </a:r>
              <a:r>
                <a:rPr sz="819" spc="2" dirty="0">
                  <a:solidFill>
                    <a:srgbClr val="0066A9"/>
                  </a:solidFill>
                  <a:latin typeface="Arial"/>
                  <a:cs typeface="Arial"/>
                </a:rPr>
                <a:t> </a:t>
              </a:r>
              <a:r>
                <a:rPr sz="819" spc="-5" dirty="0">
                  <a:solidFill>
                    <a:srgbClr val="0066A9"/>
                  </a:solidFill>
                  <a:latin typeface="Arial"/>
                  <a:cs typeface="Arial"/>
                </a:rPr>
                <a:t>3.9-</a:t>
              </a:r>
              <a:r>
                <a:rPr sz="819" spc="-11" dirty="0">
                  <a:solidFill>
                    <a:srgbClr val="0066A9"/>
                  </a:solidFill>
                  <a:latin typeface="Arial"/>
                  <a:cs typeface="Arial"/>
                </a:rPr>
                <a:t>NR</a:t>
              </a:r>
              <a:endParaRPr sz="819" dirty="0">
                <a:latin typeface="Arial"/>
                <a:cs typeface="Arial"/>
              </a:endParaRPr>
            </a:p>
          </p:txBody>
        </p:sp>
        <p:grpSp>
          <p:nvGrpSpPr>
            <p:cNvPr id="247" name="object 14">
              <a:extLst>
                <a:ext uri="{FF2B5EF4-FFF2-40B4-BE49-F238E27FC236}">
                  <a16:creationId xmlns:a16="http://schemas.microsoft.com/office/drawing/2014/main" id="{6F0EB582-7BF9-36E6-1844-92FDA7AB6F36}"/>
                </a:ext>
              </a:extLst>
            </p:cNvPr>
            <p:cNvGrpSpPr/>
            <p:nvPr/>
          </p:nvGrpSpPr>
          <p:grpSpPr>
            <a:xfrm>
              <a:off x="2464796" y="2168299"/>
              <a:ext cx="2891207" cy="1796917"/>
              <a:chOff x="871537" y="2385407"/>
              <a:chExt cx="3632200" cy="2429510"/>
            </a:xfrm>
          </p:grpSpPr>
          <p:sp>
            <p:nvSpPr>
              <p:cNvPr id="248" name="object 15">
                <a:extLst>
                  <a:ext uri="{FF2B5EF4-FFF2-40B4-BE49-F238E27FC236}">
                    <a16:creationId xmlns:a16="http://schemas.microsoft.com/office/drawing/2014/main" id="{D5722762-3941-A064-711F-71217E86D9DB}"/>
                  </a:ext>
                </a:extLst>
              </p:cNvPr>
              <p:cNvSpPr/>
              <p:nvPr/>
            </p:nvSpPr>
            <p:spPr>
              <a:xfrm>
                <a:off x="2853085" y="4762352"/>
                <a:ext cx="0" cy="50165"/>
              </a:xfrm>
              <a:custGeom>
                <a:avLst/>
                <a:gdLst/>
                <a:ahLst/>
                <a:cxnLst/>
                <a:rect l="l" t="t" r="r" b="b"/>
                <a:pathLst>
                  <a:path h="50164">
                    <a:moveTo>
                      <a:pt x="0" y="49707"/>
                    </a:moveTo>
                    <a:lnTo>
                      <a:pt x="0" y="0"/>
                    </a:lnTo>
                  </a:path>
                </a:pathLst>
              </a:custGeom>
              <a:ln w="4470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 sz="1455" dirty="0"/>
              </a:p>
            </p:txBody>
          </p:sp>
          <p:sp>
            <p:nvSpPr>
              <p:cNvPr id="249" name="object 16">
                <a:extLst>
                  <a:ext uri="{FF2B5EF4-FFF2-40B4-BE49-F238E27FC236}">
                    <a16:creationId xmlns:a16="http://schemas.microsoft.com/office/drawing/2014/main" id="{1C0D7124-6BCA-0039-0C72-3FFFF31FC747}"/>
                  </a:ext>
                </a:extLst>
              </p:cNvPr>
              <p:cNvSpPr/>
              <p:nvPr/>
            </p:nvSpPr>
            <p:spPr>
              <a:xfrm>
                <a:off x="3834734" y="4762352"/>
                <a:ext cx="0" cy="50165"/>
              </a:xfrm>
              <a:custGeom>
                <a:avLst/>
                <a:gdLst/>
                <a:ahLst/>
                <a:cxnLst/>
                <a:rect l="l" t="t" r="r" b="b"/>
                <a:pathLst>
                  <a:path h="50164">
                    <a:moveTo>
                      <a:pt x="0" y="49707"/>
                    </a:moveTo>
                    <a:lnTo>
                      <a:pt x="0" y="0"/>
                    </a:lnTo>
                  </a:path>
                </a:pathLst>
              </a:custGeom>
              <a:ln w="4470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 sz="1455" dirty="0"/>
              </a:p>
            </p:txBody>
          </p:sp>
          <p:sp>
            <p:nvSpPr>
              <p:cNvPr id="250" name="object 17">
                <a:extLst>
                  <a:ext uri="{FF2B5EF4-FFF2-40B4-BE49-F238E27FC236}">
                    <a16:creationId xmlns:a16="http://schemas.microsoft.com/office/drawing/2014/main" id="{E0B4F1E2-E9ED-AEBE-94F5-FAD61286B183}"/>
                  </a:ext>
                </a:extLst>
              </p:cNvPr>
              <p:cNvSpPr/>
              <p:nvPr/>
            </p:nvSpPr>
            <p:spPr>
              <a:xfrm>
                <a:off x="4155578" y="4651938"/>
                <a:ext cx="51435" cy="0"/>
              </a:xfrm>
              <a:custGeom>
                <a:avLst/>
                <a:gdLst/>
                <a:ahLst/>
                <a:cxnLst/>
                <a:rect l="l" t="t" r="r" b="b"/>
                <a:pathLst>
                  <a:path w="51435">
                    <a:moveTo>
                      <a:pt x="51193" y="0"/>
                    </a:moveTo>
                    <a:lnTo>
                      <a:pt x="0" y="0"/>
                    </a:lnTo>
                  </a:path>
                </a:pathLst>
              </a:custGeom>
              <a:ln w="4470">
                <a:solidFill>
                  <a:srgbClr val="010202"/>
                </a:solidFill>
              </a:ln>
            </p:spPr>
            <p:txBody>
              <a:bodyPr wrap="square" lIns="0" tIns="0" rIns="0" bIns="0" rtlCol="0"/>
              <a:lstStyle/>
              <a:p>
                <a:endParaRPr sz="1455" dirty="0"/>
              </a:p>
            </p:txBody>
          </p:sp>
          <p:sp>
            <p:nvSpPr>
              <p:cNvPr id="251" name="object 18">
                <a:extLst>
                  <a:ext uri="{FF2B5EF4-FFF2-40B4-BE49-F238E27FC236}">
                    <a16:creationId xmlns:a16="http://schemas.microsoft.com/office/drawing/2014/main" id="{50F2311B-1B2E-9100-4C63-D8A7C548E570}"/>
                  </a:ext>
                </a:extLst>
              </p:cNvPr>
              <p:cNvSpPr/>
              <p:nvPr/>
            </p:nvSpPr>
            <p:spPr>
              <a:xfrm>
                <a:off x="4181175" y="4614471"/>
                <a:ext cx="0" cy="75565"/>
              </a:xfrm>
              <a:custGeom>
                <a:avLst/>
                <a:gdLst/>
                <a:ahLst/>
                <a:cxnLst/>
                <a:rect l="l" t="t" r="r" b="b"/>
                <a:pathLst>
                  <a:path h="75564">
                    <a:moveTo>
                      <a:pt x="0" y="0"/>
                    </a:moveTo>
                    <a:lnTo>
                      <a:pt x="0" y="75552"/>
                    </a:lnTo>
                  </a:path>
                </a:pathLst>
              </a:custGeom>
              <a:ln w="4470">
                <a:solidFill>
                  <a:srgbClr val="010202"/>
                </a:solidFill>
              </a:ln>
            </p:spPr>
            <p:txBody>
              <a:bodyPr wrap="square" lIns="0" tIns="0" rIns="0" bIns="0" rtlCol="0"/>
              <a:lstStyle/>
              <a:p>
                <a:endParaRPr sz="1455" dirty="0"/>
              </a:p>
            </p:txBody>
          </p:sp>
          <p:sp>
            <p:nvSpPr>
              <p:cNvPr id="252" name="object 19">
                <a:extLst>
                  <a:ext uri="{FF2B5EF4-FFF2-40B4-BE49-F238E27FC236}">
                    <a16:creationId xmlns:a16="http://schemas.microsoft.com/office/drawing/2014/main" id="{B6E9ECFD-9E1E-A838-0D9E-869064A1A78D}"/>
                  </a:ext>
                </a:extLst>
              </p:cNvPr>
              <p:cNvSpPr/>
              <p:nvPr/>
            </p:nvSpPr>
            <p:spPr>
              <a:xfrm>
                <a:off x="3866214" y="3911775"/>
                <a:ext cx="51435" cy="0"/>
              </a:xfrm>
              <a:custGeom>
                <a:avLst/>
                <a:gdLst/>
                <a:ahLst/>
                <a:cxnLst/>
                <a:rect l="l" t="t" r="r" b="b"/>
                <a:pathLst>
                  <a:path w="51435">
                    <a:moveTo>
                      <a:pt x="51193" y="0"/>
                    </a:moveTo>
                    <a:lnTo>
                      <a:pt x="0" y="0"/>
                    </a:lnTo>
                  </a:path>
                </a:pathLst>
              </a:custGeom>
              <a:ln w="4470">
                <a:solidFill>
                  <a:srgbClr val="0066A9"/>
                </a:solidFill>
              </a:ln>
            </p:spPr>
            <p:txBody>
              <a:bodyPr wrap="square" lIns="0" tIns="0" rIns="0" bIns="0" rtlCol="0"/>
              <a:lstStyle/>
              <a:p>
                <a:endParaRPr sz="1455" dirty="0"/>
              </a:p>
            </p:txBody>
          </p:sp>
          <p:sp>
            <p:nvSpPr>
              <p:cNvPr id="253" name="object 20">
                <a:extLst>
                  <a:ext uri="{FF2B5EF4-FFF2-40B4-BE49-F238E27FC236}">
                    <a16:creationId xmlns:a16="http://schemas.microsoft.com/office/drawing/2014/main" id="{30B825B0-CA44-A91C-C744-41027A23A085}"/>
                  </a:ext>
                </a:extLst>
              </p:cNvPr>
              <p:cNvSpPr/>
              <p:nvPr/>
            </p:nvSpPr>
            <p:spPr>
              <a:xfrm>
                <a:off x="3891812" y="3874307"/>
                <a:ext cx="0" cy="75565"/>
              </a:xfrm>
              <a:custGeom>
                <a:avLst/>
                <a:gdLst/>
                <a:ahLst/>
                <a:cxnLst/>
                <a:rect l="l" t="t" r="r" b="b"/>
                <a:pathLst>
                  <a:path h="75564">
                    <a:moveTo>
                      <a:pt x="0" y="0"/>
                    </a:moveTo>
                    <a:lnTo>
                      <a:pt x="0" y="75552"/>
                    </a:lnTo>
                  </a:path>
                </a:pathLst>
              </a:custGeom>
              <a:ln w="4470">
                <a:solidFill>
                  <a:srgbClr val="0066A9"/>
                </a:solidFill>
              </a:ln>
            </p:spPr>
            <p:txBody>
              <a:bodyPr wrap="square" lIns="0" tIns="0" rIns="0" bIns="0" rtlCol="0"/>
              <a:lstStyle/>
              <a:p>
                <a:endParaRPr sz="1455" dirty="0"/>
              </a:p>
            </p:txBody>
          </p:sp>
          <p:sp>
            <p:nvSpPr>
              <p:cNvPr id="254" name="object 21">
                <a:extLst>
                  <a:ext uri="{FF2B5EF4-FFF2-40B4-BE49-F238E27FC236}">
                    <a16:creationId xmlns:a16="http://schemas.microsoft.com/office/drawing/2014/main" id="{1233840A-C276-98BD-5A61-4E81C98CDD6D}"/>
                  </a:ext>
                </a:extLst>
              </p:cNvPr>
              <p:cNvSpPr/>
              <p:nvPr/>
            </p:nvSpPr>
            <p:spPr>
              <a:xfrm>
                <a:off x="4449652" y="4187941"/>
                <a:ext cx="51435" cy="0"/>
              </a:xfrm>
              <a:custGeom>
                <a:avLst/>
                <a:gdLst/>
                <a:ahLst/>
                <a:cxnLst/>
                <a:rect l="l" t="t" r="r" b="b"/>
                <a:pathLst>
                  <a:path w="51435">
                    <a:moveTo>
                      <a:pt x="51193" y="0"/>
                    </a:moveTo>
                    <a:lnTo>
                      <a:pt x="0" y="0"/>
                    </a:lnTo>
                  </a:path>
                </a:pathLst>
              </a:custGeom>
              <a:ln w="4470">
                <a:solidFill>
                  <a:srgbClr val="0066A9"/>
                </a:solidFill>
              </a:ln>
            </p:spPr>
            <p:txBody>
              <a:bodyPr wrap="square" lIns="0" tIns="0" rIns="0" bIns="0" rtlCol="0"/>
              <a:lstStyle/>
              <a:p>
                <a:endParaRPr sz="1455" dirty="0"/>
              </a:p>
            </p:txBody>
          </p:sp>
          <p:sp>
            <p:nvSpPr>
              <p:cNvPr id="255" name="object 22">
                <a:extLst>
                  <a:ext uri="{FF2B5EF4-FFF2-40B4-BE49-F238E27FC236}">
                    <a16:creationId xmlns:a16="http://schemas.microsoft.com/office/drawing/2014/main" id="{93D5D6CE-DB7E-6883-644C-61A8DBAF367E}"/>
                  </a:ext>
                </a:extLst>
              </p:cNvPr>
              <p:cNvSpPr/>
              <p:nvPr/>
            </p:nvSpPr>
            <p:spPr>
              <a:xfrm>
                <a:off x="4475250" y="4150474"/>
                <a:ext cx="0" cy="75565"/>
              </a:xfrm>
              <a:custGeom>
                <a:avLst/>
                <a:gdLst/>
                <a:ahLst/>
                <a:cxnLst/>
                <a:rect l="l" t="t" r="r" b="b"/>
                <a:pathLst>
                  <a:path h="75564">
                    <a:moveTo>
                      <a:pt x="0" y="0"/>
                    </a:moveTo>
                    <a:lnTo>
                      <a:pt x="0" y="75552"/>
                    </a:lnTo>
                  </a:path>
                </a:pathLst>
              </a:custGeom>
              <a:ln w="4470">
                <a:solidFill>
                  <a:srgbClr val="0066A9"/>
                </a:solidFill>
              </a:ln>
            </p:spPr>
            <p:txBody>
              <a:bodyPr wrap="square" lIns="0" tIns="0" rIns="0" bIns="0" rtlCol="0"/>
              <a:lstStyle/>
              <a:p>
                <a:endParaRPr sz="1455" dirty="0"/>
              </a:p>
            </p:txBody>
          </p:sp>
          <p:sp>
            <p:nvSpPr>
              <p:cNvPr id="256" name="object 23">
                <a:extLst>
                  <a:ext uri="{FF2B5EF4-FFF2-40B4-BE49-F238E27FC236}">
                    <a16:creationId xmlns:a16="http://schemas.microsoft.com/office/drawing/2014/main" id="{248F860F-B91E-C3FB-EDA4-140556A6B49A}"/>
                  </a:ext>
                </a:extLst>
              </p:cNvPr>
              <p:cNvSpPr/>
              <p:nvPr/>
            </p:nvSpPr>
            <p:spPr>
              <a:xfrm>
                <a:off x="2940324" y="3583967"/>
                <a:ext cx="51435" cy="0"/>
              </a:xfrm>
              <a:custGeom>
                <a:avLst/>
                <a:gdLst/>
                <a:ahLst/>
                <a:cxnLst/>
                <a:rect l="l" t="t" r="r" b="b"/>
                <a:pathLst>
                  <a:path w="51435">
                    <a:moveTo>
                      <a:pt x="51193" y="0"/>
                    </a:moveTo>
                    <a:lnTo>
                      <a:pt x="0" y="0"/>
                    </a:lnTo>
                  </a:path>
                </a:pathLst>
              </a:custGeom>
              <a:ln w="4470">
                <a:solidFill>
                  <a:srgbClr val="0066A9"/>
                </a:solidFill>
              </a:ln>
            </p:spPr>
            <p:txBody>
              <a:bodyPr wrap="square" lIns="0" tIns="0" rIns="0" bIns="0" rtlCol="0"/>
              <a:lstStyle/>
              <a:p>
                <a:endParaRPr sz="1455" dirty="0"/>
              </a:p>
            </p:txBody>
          </p:sp>
          <p:sp>
            <p:nvSpPr>
              <p:cNvPr id="257" name="object 24">
                <a:extLst>
                  <a:ext uri="{FF2B5EF4-FFF2-40B4-BE49-F238E27FC236}">
                    <a16:creationId xmlns:a16="http://schemas.microsoft.com/office/drawing/2014/main" id="{6B9AD10C-ED3F-7EF4-7100-1613E13AA3D5}"/>
                  </a:ext>
                </a:extLst>
              </p:cNvPr>
              <p:cNvSpPr/>
              <p:nvPr/>
            </p:nvSpPr>
            <p:spPr>
              <a:xfrm>
                <a:off x="2965921" y="3546500"/>
                <a:ext cx="0" cy="75565"/>
              </a:xfrm>
              <a:custGeom>
                <a:avLst/>
                <a:gdLst/>
                <a:ahLst/>
                <a:cxnLst/>
                <a:rect l="l" t="t" r="r" b="b"/>
                <a:pathLst>
                  <a:path h="75564">
                    <a:moveTo>
                      <a:pt x="0" y="0"/>
                    </a:moveTo>
                    <a:lnTo>
                      <a:pt x="0" y="75552"/>
                    </a:lnTo>
                  </a:path>
                </a:pathLst>
              </a:custGeom>
              <a:ln w="4470">
                <a:solidFill>
                  <a:srgbClr val="0066A9"/>
                </a:solidFill>
              </a:ln>
            </p:spPr>
            <p:txBody>
              <a:bodyPr wrap="square" lIns="0" tIns="0" rIns="0" bIns="0" rtlCol="0"/>
              <a:lstStyle/>
              <a:p>
                <a:endParaRPr sz="1455" dirty="0"/>
              </a:p>
            </p:txBody>
          </p:sp>
          <p:sp>
            <p:nvSpPr>
              <p:cNvPr id="258" name="object 25">
                <a:extLst>
                  <a:ext uri="{FF2B5EF4-FFF2-40B4-BE49-F238E27FC236}">
                    <a16:creationId xmlns:a16="http://schemas.microsoft.com/office/drawing/2014/main" id="{F6DF901E-2CF0-BD19-AB89-216557D9F018}"/>
                  </a:ext>
                </a:extLst>
              </p:cNvPr>
              <p:cNvSpPr/>
              <p:nvPr/>
            </p:nvSpPr>
            <p:spPr>
              <a:xfrm>
                <a:off x="1584349" y="2910390"/>
                <a:ext cx="51435" cy="0"/>
              </a:xfrm>
              <a:custGeom>
                <a:avLst/>
                <a:gdLst/>
                <a:ahLst/>
                <a:cxnLst/>
                <a:rect l="l" t="t" r="r" b="b"/>
                <a:pathLst>
                  <a:path w="51435">
                    <a:moveTo>
                      <a:pt x="51193" y="0"/>
                    </a:moveTo>
                    <a:lnTo>
                      <a:pt x="0" y="0"/>
                    </a:lnTo>
                  </a:path>
                </a:pathLst>
              </a:custGeom>
              <a:ln w="4470">
                <a:solidFill>
                  <a:srgbClr val="0066A9"/>
                </a:solidFill>
              </a:ln>
            </p:spPr>
            <p:txBody>
              <a:bodyPr wrap="square" lIns="0" tIns="0" rIns="0" bIns="0" rtlCol="0"/>
              <a:lstStyle/>
              <a:p>
                <a:endParaRPr sz="1455" dirty="0"/>
              </a:p>
            </p:txBody>
          </p:sp>
          <p:sp>
            <p:nvSpPr>
              <p:cNvPr id="259" name="object 26">
                <a:extLst>
                  <a:ext uri="{FF2B5EF4-FFF2-40B4-BE49-F238E27FC236}">
                    <a16:creationId xmlns:a16="http://schemas.microsoft.com/office/drawing/2014/main" id="{7F5B9860-94BA-5D56-D377-62514B797505}"/>
                  </a:ext>
                </a:extLst>
              </p:cNvPr>
              <p:cNvSpPr/>
              <p:nvPr/>
            </p:nvSpPr>
            <p:spPr>
              <a:xfrm>
                <a:off x="1609947" y="2872924"/>
                <a:ext cx="0" cy="75565"/>
              </a:xfrm>
              <a:custGeom>
                <a:avLst/>
                <a:gdLst/>
                <a:ahLst/>
                <a:cxnLst/>
                <a:rect l="l" t="t" r="r" b="b"/>
                <a:pathLst>
                  <a:path h="75564">
                    <a:moveTo>
                      <a:pt x="0" y="0"/>
                    </a:moveTo>
                    <a:lnTo>
                      <a:pt x="0" y="75552"/>
                    </a:lnTo>
                  </a:path>
                </a:pathLst>
              </a:custGeom>
              <a:ln w="4470">
                <a:solidFill>
                  <a:srgbClr val="0066A9"/>
                </a:solidFill>
              </a:ln>
            </p:spPr>
            <p:txBody>
              <a:bodyPr wrap="square" lIns="0" tIns="0" rIns="0" bIns="0" rtlCol="0"/>
              <a:lstStyle/>
              <a:p>
                <a:endParaRPr sz="1455" dirty="0"/>
              </a:p>
            </p:txBody>
          </p:sp>
          <p:sp>
            <p:nvSpPr>
              <p:cNvPr id="260" name="object 27">
                <a:extLst>
                  <a:ext uri="{FF2B5EF4-FFF2-40B4-BE49-F238E27FC236}">
                    <a16:creationId xmlns:a16="http://schemas.microsoft.com/office/drawing/2014/main" id="{84401B99-1B14-5FD1-9D3E-7B30D62B220C}"/>
                  </a:ext>
                </a:extLst>
              </p:cNvPr>
              <p:cNvSpPr/>
              <p:nvPr/>
            </p:nvSpPr>
            <p:spPr>
              <a:xfrm>
                <a:off x="874077" y="2425415"/>
                <a:ext cx="51435" cy="0"/>
              </a:xfrm>
              <a:custGeom>
                <a:avLst/>
                <a:gdLst/>
                <a:ahLst/>
                <a:cxnLst/>
                <a:rect l="l" t="t" r="r" b="b"/>
                <a:pathLst>
                  <a:path w="51434">
                    <a:moveTo>
                      <a:pt x="51193" y="0"/>
                    </a:moveTo>
                    <a:lnTo>
                      <a:pt x="0" y="0"/>
                    </a:lnTo>
                  </a:path>
                </a:pathLst>
              </a:custGeom>
              <a:ln w="4470">
                <a:solidFill>
                  <a:srgbClr val="0066A9"/>
                </a:solidFill>
              </a:ln>
            </p:spPr>
            <p:txBody>
              <a:bodyPr wrap="square" lIns="0" tIns="0" rIns="0" bIns="0" rtlCol="0"/>
              <a:lstStyle/>
              <a:p>
                <a:endParaRPr sz="1455" dirty="0"/>
              </a:p>
            </p:txBody>
          </p:sp>
          <p:sp>
            <p:nvSpPr>
              <p:cNvPr id="261" name="object 28">
                <a:extLst>
                  <a:ext uri="{FF2B5EF4-FFF2-40B4-BE49-F238E27FC236}">
                    <a16:creationId xmlns:a16="http://schemas.microsoft.com/office/drawing/2014/main" id="{7C625B6D-AACF-FEF0-6C80-A0D09CCD3919}"/>
                  </a:ext>
                </a:extLst>
              </p:cNvPr>
              <p:cNvSpPr/>
              <p:nvPr/>
            </p:nvSpPr>
            <p:spPr>
              <a:xfrm>
                <a:off x="899674" y="2387947"/>
                <a:ext cx="0" cy="75565"/>
              </a:xfrm>
              <a:custGeom>
                <a:avLst/>
                <a:gdLst/>
                <a:ahLst/>
                <a:cxnLst/>
                <a:rect l="l" t="t" r="r" b="b"/>
                <a:pathLst>
                  <a:path h="75564">
                    <a:moveTo>
                      <a:pt x="0" y="0"/>
                    </a:moveTo>
                    <a:lnTo>
                      <a:pt x="0" y="75552"/>
                    </a:lnTo>
                  </a:path>
                </a:pathLst>
              </a:custGeom>
              <a:ln w="4470">
                <a:solidFill>
                  <a:srgbClr val="0066A9"/>
                </a:solidFill>
              </a:ln>
            </p:spPr>
            <p:txBody>
              <a:bodyPr wrap="square" lIns="0" tIns="0" rIns="0" bIns="0" rtlCol="0"/>
              <a:lstStyle/>
              <a:p>
                <a:endParaRPr sz="1455" dirty="0"/>
              </a:p>
            </p:txBody>
          </p:sp>
          <p:sp>
            <p:nvSpPr>
              <p:cNvPr id="262" name="object 29">
                <a:extLst>
                  <a:ext uri="{FF2B5EF4-FFF2-40B4-BE49-F238E27FC236}">
                    <a16:creationId xmlns:a16="http://schemas.microsoft.com/office/drawing/2014/main" id="{B9F860F0-9910-7790-D00A-9C2B251D09D9}"/>
                  </a:ext>
                </a:extLst>
              </p:cNvPr>
              <p:cNvSpPr/>
              <p:nvPr/>
            </p:nvSpPr>
            <p:spPr>
              <a:xfrm>
                <a:off x="2236969" y="3301065"/>
                <a:ext cx="51435" cy="0"/>
              </a:xfrm>
              <a:custGeom>
                <a:avLst/>
                <a:gdLst/>
                <a:ahLst/>
                <a:cxnLst/>
                <a:rect l="l" t="t" r="r" b="b"/>
                <a:pathLst>
                  <a:path w="51435">
                    <a:moveTo>
                      <a:pt x="51193" y="0"/>
                    </a:moveTo>
                    <a:lnTo>
                      <a:pt x="0" y="0"/>
                    </a:lnTo>
                  </a:path>
                </a:pathLst>
              </a:custGeom>
              <a:ln w="4470">
                <a:solidFill>
                  <a:srgbClr val="0066A9"/>
                </a:solidFill>
              </a:ln>
            </p:spPr>
            <p:txBody>
              <a:bodyPr wrap="square" lIns="0" tIns="0" rIns="0" bIns="0" rtlCol="0"/>
              <a:lstStyle/>
              <a:p>
                <a:endParaRPr sz="1455" dirty="0"/>
              </a:p>
            </p:txBody>
          </p:sp>
          <p:sp>
            <p:nvSpPr>
              <p:cNvPr id="263" name="object 30">
                <a:extLst>
                  <a:ext uri="{FF2B5EF4-FFF2-40B4-BE49-F238E27FC236}">
                    <a16:creationId xmlns:a16="http://schemas.microsoft.com/office/drawing/2014/main" id="{95FBC0EE-DFB7-CF80-CDF2-4FB461C4E69F}"/>
                  </a:ext>
                </a:extLst>
              </p:cNvPr>
              <p:cNvSpPr/>
              <p:nvPr/>
            </p:nvSpPr>
            <p:spPr>
              <a:xfrm>
                <a:off x="2262567" y="3263597"/>
                <a:ext cx="0" cy="75565"/>
              </a:xfrm>
              <a:custGeom>
                <a:avLst/>
                <a:gdLst/>
                <a:ahLst/>
                <a:cxnLst/>
                <a:rect l="l" t="t" r="r" b="b"/>
                <a:pathLst>
                  <a:path h="75564">
                    <a:moveTo>
                      <a:pt x="0" y="0"/>
                    </a:moveTo>
                    <a:lnTo>
                      <a:pt x="0" y="75552"/>
                    </a:lnTo>
                  </a:path>
                </a:pathLst>
              </a:custGeom>
              <a:ln w="4470">
                <a:solidFill>
                  <a:srgbClr val="0066A9"/>
                </a:solidFill>
              </a:ln>
            </p:spPr>
            <p:txBody>
              <a:bodyPr wrap="square" lIns="0" tIns="0" rIns="0" bIns="0" rtlCol="0"/>
              <a:lstStyle/>
              <a:p>
                <a:endParaRPr sz="1455" dirty="0"/>
              </a:p>
            </p:txBody>
          </p:sp>
          <p:sp>
            <p:nvSpPr>
              <p:cNvPr id="264" name="object 31">
                <a:extLst>
                  <a:ext uri="{FF2B5EF4-FFF2-40B4-BE49-F238E27FC236}">
                    <a16:creationId xmlns:a16="http://schemas.microsoft.com/office/drawing/2014/main" id="{A436EF31-3BB4-1D20-70D4-BE4FBF106846}"/>
                  </a:ext>
                </a:extLst>
              </p:cNvPr>
              <p:cNvSpPr/>
              <p:nvPr/>
            </p:nvSpPr>
            <p:spPr>
              <a:xfrm>
                <a:off x="3730156" y="3911775"/>
                <a:ext cx="51435" cy="0"/>
              </a:xfrm>
              <a:custGeom>
                <a:avLst/>
                <a:gdLst/>
                <a:ahLst/>
                <a:cxnLst/>
                <a:rect l="l" t="t" r="r" b="b"/>
                <a:pathLst>
                  <a:path w="51435">
                    <a:moveTo>
                      <a:pt x="51193" y="0"/>
                    </a:moveTo>
                    <a:lnTo>
                      <a:pt x="0" y="0"/>
                    </a:lnTo>
                  </a:path>
                </a:pathLst>
              </a:custGeom>
              <a:ln w="4470">
                <a:solidFill>
                  <a:srgbClr val="0066A9"/>
                </a:solidFill>
              </a:ln>
            </p:spPr>
            <p:txBody>
              <a:bodyPr wrap="square" lIns="0" tIns="0" rIns="0" bIns="0" rtlCol="0"/>
              <a:lstStyle/>
              <a:p>
                <a:endParaRPr sz="1455" dirty="0"/>
              </a:p>
            </p:txBody>
          </p:sp>
          <p:sp>
            <p:nvSpPr>
              <p:cNvPr id="265" name="object 32">
                <a:extLst>
                  <a:ext uri="{FF2B5EF4-FFF2-40B4-BE49-F238E27FC236}">
                    <a16:creationId xmlns:a16="http://schemas.microsoft.com/office/drawing/2014/main" id="{9ED49FEB-36EF-D072-7DC7-899E0474E439}"/>
                  </a:ext>
                </a:extLst>
              </p:cNvPr>
              <p:cNvSpPr/>
              <p:nvPr/>
            </p:nvSpPr>
            <p:spPr>
              <a:xfrm>
                <a:off x="3755753" y="3874307"/>
                <a:ext cx="0" cy="75565"/>
              </a:xfrm>
              <a:custGeom>
                <a:avLst/>
                <a:gdLst/>
                <a:ahLst/>
                <a:cxnLst/>
                <a:rect l="l" t="t" r="r" b="b"/>
                <a:pathLst>
                  <a:path h="75564">
                    <a:moveTo>
                      <a:pt x="0" y="0"/>
                    </a:moveTo>
                    <a:lnTo>
                      <a:pt x="0" y="75552"/>
                    </a:lnTo>
                  </a:path>
                </a:pathLst>
              </a:custGeom>
              <a:ln w="4470">
                <a:solidFill>
                  <a:srgbClr val="0066A9"/>
                </a:solidFill>
              </a:ln>
            </p:spPr>
            <p:txBody>
              <a:bodyPr wrap="square" lIns="0" tIns="0" rIns="0" bIns="0" rtlCol="0"/>
              <a:lstStyle/>
              <a:p>
                <a:endParaRPr sz="1455" dirty="0"/>
              </a:p>
            </p:txBody>
          </p:sp>
        </p:grpSp>
        <p:sp>
          <p:nvSpPr>
            <p:cNvPr id="266" name="object 33">
              <a:extLst>
                <a:ext uri="{FF2B5EF4-FFF2-40B4-BE49-F238E27FC236}">
                  <a16:creationId xmlns:a16="http://schemas.microsoft.com/office/drawing/2014/main" id="{ED87645E-B97E-8FC7-0641-02DF17F53C4D}"/>
                </a:ext>
              </a:extLst>
            </p:cNvPr>
            <p:cNvSpPr txBox="1"/>
            <p:nvPr/>
          </p:nvSpPr>
          <p:spPr>
            <a:xfrm>
              <a:off x="5123957" y="3789476"/>
              <a:ext cx="414978" cy="103873"/>
            </a:xfrm>
            <a:prstGeom prst="rect">
              <a:avLst/>
            </a:prstGeom>
          </p:spPr>
          <p:txBody>
            <a:bodyPr vert="horz" wrap="square" lIns="0" tIns="5776" rIns="0" bIns="0" rtlCol="0">
              <a:spAutoFit/>
            </a:bodyPr>
            <a:lstStyle/>
            <a:p>
              <a:pPr marL="5776">
                <a:spcBef>
                  <a:spcPts val="46"/>
                </a:spcBef>
              </a:pPr>
              <a:r>
                <a:rPr sz="637" spc="-5" dirty="0">
                  <a:solidFill>
                    <a:srgbClr val="231F20"/>
                  </a:solidFill>
                  <a:latin typeface="Arial"/>
                  <a:cs typeface="Arial"/>
                </a:rPr>
                <a:t>Censored</a:t>
              </a:r>
              <a:endParaRPr sz="637" dirty="0">
                <a:latin typeface="Arial"/>
                <a:cs typeface="Arial"/>
              </a:endParaRPr>
            </a:p>
          </p:txBody>
        </p:sp>
        <p:sp>
          <p:nvSpPr>
            <p:cNvPr id="268" name="object 35">
              <a:extLst>
                <a:ext uri="{FF2B5EF4-FFF2-40B4-BE49-F238E27FC236}">
                  <a16:creationId xmlns:a16="http://schemas.microsoft.com/office/drawing/2014/main" id="{AB98C273-CEB4-C991-CE5F-E1746D1AAC50}"/>
                </a:ext>
              </a:extLst>
            </p:cNvPr>
            <p:cNvSpPr/>
            <p:nvPr/>
          </p:nvSpPr>
          <p:spPr>
            <a:xfrm>
              <a:off x="5610182" y="3926338"/>
              <a:ext cx="0" cy="37103"/>
            </a:xfrm>
            <a:custGeom>
              <a:avLst/>
              <a:gdLst/>
              <a:ahLst/>
              <a:cxnLst/>
              <a:rect l="l" t="t" r="r" b="b"/>
              <a:pathLst>
                <a:path h="50164">
                  <a:moveTo>
                    <a:pt x="0" y="49707"/>
                  </a:moveTo>
                  <a:lnTo>
                    <a:pt x="0" y="0"/>
                  </a:lnTo>
                </a:path>
              </a:pathLst>
            </a:custGeom>
            <a:ln w="447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 sz="1455" dirty="0"/>
            </a:p>
          </p:txBody>
        </p:sp>
        <p:sp>
          <p:nvSpPr>
            <p:cNvPr id="269" name="object 36">
              <a:extLst>
                <a:ext uri="{FF2B5EF4-FFF2-40B4-BE49-F238E27FC236}">
                  <a16:creationId xmlns:a16="http://schemas.microsoft.com/office/drawing/2014/main" id="{3D0DA725-054B-5C65-A7CA-B38F5B458AEF}"/>
                </a:ext>
              </a:extLst>
            </p:cNvPr>
            <p:cNvSpPr/>
            <p:nvPr/>
          </p:nvSpPr>
          <p:spPr>
            <a:xfrm>
              <a:off x="4281544" y="2494725"/>
              <a:ext cx="1167548" cy="286023"/>
            </a:xfrm>
            <a:custGeom>
              <a:avLst/>
              <a:gdLst/>
              <a:ahLst/>
              <a:cxnLst/>
              <a:rect l="l" t="t" r="r" b="b"/>
              <a:pathLst>
                <a:path w="1260475" h="386714">
                  <a:moveTo>
                    <a:pt x="1168781" y="386181"/>
                  </a:moveTo>
                  <a:lnTo>
                    <a:pt x="91236" y="386181"/>
                  </a:lnTo>
                  <a:lnTo>
                    <a:pt x="55721" y="379012"/>
                  </a:lnTo>
                  <a:lnTo>
                    <a:pt x="26720" y="359460"/>
                  </a:lnTo>
                  <a:lnTo>
                    <a:pt x="7169" y="330460"/>
                  </a:lnTo>
                  <a:lnTo>
                    <a:pt x="0" y="294944"/>
                  </a:lnTo>
                  <a:lnTo>
                    <a:pt x="0" y="91236"/>
                  </a:lnTo>
                  <a:lnTo>
                    <a:pt x="7169" y="55721"/>
                  </a:lnTo>
                  <a:lnTo>
                    <a:pt x="26720" y="26720"/>
                  </a:lnTo>
                  <a:lnTo>
                    <a:pt x="55721" y="7169"/>
                  </a:lnTo>
                  <a:lnTo>
                    <a:pt x="91236" y="0"/>
                  </a:lnTo>
                  <a:lnTo>
                    <a:pt x="1168781" y="0"/>
                  </a:lnTo>
                  <a:lnTo>
                    <a:pt x="1204296" y="7169"/>
                  </a:lnTo>
                  <a:lnTo>
                    <a:pt x="1233297" y="26720"/>
                  </a:lnTo>
                  <a:lnTo>
                    <a:pt x="1252848" y="55721"/>
                  </a:lnTo>
                  <a:lnTo>
                    <a:pt x="1260017" y="91236"/>
                  </a:lnTo>
                  <a:lnTo>
                    <a:pt x="1260017" y="294944"/>
                  </a:lnTo>
                  <a:lnTo>
                    <a:pt x="1252848" y="330460"/>
                  </a:lnTo>
                  <a:lnTo>
                    <a:pt x="1233297" y="359460"/>
                  </a:lnTo>
                  <a:lnTo>
                    <a:pt x="1204296" y="379012"/>
                  </a:lnTo>
                  <a:lnTo>
                    <a:pt x="1168781" y="386181"/>
                  </a:lnTo>
                  <a:close/>
                </a:path>
              </a:pathLst>
            </a:custGeom>
            <a:ln w="7289">
              <a:solidFill>
                <a:srgbClr val="0066A9"/>
              </a:solidFill>
            </a:ln>
          </p:spPr>
          <p:txBody>
            <a:bodyPr wrap="square" lIns="0" tIns="0" rIns="0" bIns="0" rtlCol="0"/>
            <a:lstStyle/>
            <a:p>
              <a:endParaRPr sz="1455" dirty="0"/>
            </a:p>
          </p:txBody>
        </p:sp>
        <p:sp>
          <p:nvSpPr>
            <p:cNvPr id="270" name="object 37">
              <a:extLst>
                <a:ext uri="{FF2B5EF4-FFF2-40B4-BE49-F238E27FC236}">
                  <a16:creationId xmlns:a16="http://schemas.microsoft.com/office/drawing/2014/main" id="{C476F6B6-CBDD-7014-16F7-2FBAE3B03ED5}"/>
                </a:ext>
              </a:extLst>
            </p:cNvPr>
            <p:cNvSpPr/>
            <p:nvPr/>
          </p:nvSpPr>
          <p:spPr>
            <a:xfrm>
              <a:off x="2485287" y="2199887"/>
              <a:ext cx="3142923" cy="1703924"/>
            </a:xfrm>
            <a:custGeom>
              <a:avLst/>
              <a:gdLst/>
              <a:ahLst/>
              <a:cxnLst/>
              <a:rect l="l" t="t" r="r" b="b"/>
              <a:pathLst>
                <a:path w="3948429" h="2303779">
                  <a:moveTo>
                    <a:pt x="0" y="0"/>
                  </a:moveTo>
                  <a:lnTo>
                    <a:pt x="319392" y="0"/>
                  </a:lnTo>
                  <a:lnTo>
                    <a:pt x="319392" y="235750"/>
                  </a:lnTo>
                  <a:lnTo>
                    <a:pt x="342455" y="235750"/>
                  </a:lnTo>
                  <a:lnTo>
                    <a:pt x="342455" y="356997"/>
                  </a:lnTo>
                  <a:lnTo>
                    <a:pt x="358597" y="356997"/>
                  </a:lnTo>
                  <a:lnTo>
                    <a:pt x="358597" y="482727"/>
                  </a:lnTo>
                  <a:lnTo>
                    <a:pt x="761009" y="482727"/>
                  </a:lnTo>
                  <a:lnTo>
                    <a:pt x="761009" y="743178"/>
                  </a:lnTo>
                  <a:lnTo>
                    <a:pt x="1076934" y="743178"/>
                  </a:lnTo>
                  <a:lnTo>
                    <a:pt x="1076934" y="871156"/>
                  </a:lnTo>
                  <a:lnTo>
                    <a:pt x="1417091" y="871156"/>
                  </a:lnTo>
                  <a:lnTo>
                    <a:pt x="1417091" y="1010361"/>
                  </a:lnTo>
                  <a:lnTo>
                    <a:pt x="1629244" y="1010361"/>
                  </a:lnTo>
                  <a:lnTo>
                    <a:pt x="1629244" y="1154061"/>
                  </a:lnTo>
                  <a:lnTo>
                    <a:pt x="2159647" y="1154061"/>
                  </a:lnTo>
                  <a:lnTo>
                    <a:pt x="2159647" y="1317967"/>
                  </a:lnTo>
                  <a:lnTo>
                    <a:pt x="2336063" y="1317967"/>
                  </a:lnTo>
                  <a:lnTo>
                    <a:pt x="2336063" y="1481874"/>
                  </a:lnTo>
                  <a:lnTo>
                    <a:pt x="3154718" y="1481874"/>
                  </a:lnTo>
                  <a:lnTo>
                    <a:pt x="3154718" y="1755787"/>
                  </a:lnTo>
                  <a:lnTo>
                    <a:pt x="3948010" y="1755787"/>
                  </a:lnTo>
                  <a:lnTo>
                    <a:pt x="3948010" y="2303627"/>
                  </a:lnTo>
                </a:path>
              </a:pathLst>
            </a:custGeom>
            <a:ln w="28575">
              <a:solidFill>
                <a:srgbClr val="0066A9"/>
              </a:solidFill>
            </a:ln>
          </p:spPr>
          <p:txBody>
            <a:bodyPr wrap="square" lIns="0" tIns="0" rIns="0" bIns="0" rtlCol="0"/>
            <a:lstStyle/>
            <a:p>
              <a:endParaRPr sz="1455" dirty="0"/>
            </a:p>
          </p:txBody>
        </p:sp>
        <p:grpSp>
          <p:nvGrpSpPr>
            <p:cNvPr id="271" name="object 38">
              <a:extLst>
                <a:ext uri="{FF2B5EF4-FFF2-40B4-BE49-F238E27FC236}">
                  <a16:creationId xmlns:a16="http://schemas.microsoft.com/office/drawing/2014/main" id="{3B42F5F4-C988-F0D7-1E72-5DFA5052B0D6}"/>
                </a:ext>
              </a:extLst>
            </p:cNvPr>
            <p:cNvGrpSpPr/>
            <p:nvPr/>
          </p:nvGrpSpPr>
          <p:grpSpPr>
            <a:xfrm>
              <a:off x="6534134" y="2171937"/>
              <a:ext cx="3411321" cy="1758405"/>
              <a:chOff x="5624627" y="2390326"/>
              <a:chExt cx="4285615" cy="2377440"/>
            </a:xfrm>
          </p:grpSpPr>
          <p:sp>
            <p:nvSpPr>
              <p:cNvPr id="272" name="object 39">
                <a:extLst>
                  <a:ext uri="{FF2B5EF4-FFF2-40B4-BE49-F238E27FC236}">
                    <a16:creationId xmlns:a16="http://schemas.microsoft.com/office/drawing/2014/main" id="{08208BAD-F38A-1B39-F536-82F9EACD5788}"/>
                  </a:ext>
                </a:extLst>
              </p:cNvPr>
              <p:cNvSpPr/>
              <p:nvPr/>
            </p:nvSpPr>
            <p:spPr>
              <a:xfrm>
                <a:off x="5662310" y="2393184"/>
                <a:ext cx="4244975" cy="2371725"/>
              </a:xfrm>
              <a:custGeom>
                <a:avLst/>
                <a:gdLst/>
                <a:ahLst/>
                <a:cxnLst/>
                <a:rect l="l" t="t" r="r" b="b"/>
                <a:pathLst>
                  <a:path w="4244975" h="2371725">
                    <a:moveTo>
                      <a:pt x="0" y="0"/>
                    </a:moveTo>
                    <a:lnTo>
                      <a:pt x="0" y="2371547"/>
                    </a:lnTo>
                    <a:lnTo>
                      <a:pt x="4244797" y="2371547"/>
                    </a:lnTo>
                  </a:path>
                </a:pathLst>
              </a:custGeom>
              <a:ln w="524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 sz="1455" dirty="0"/>
              </a:p>
            </p:txBody>
          </p:sp>
          <p:sp>
            <p:nvSpPr>
              <p:cNvPr id="273" name="object 40">
                <a:extLst>
                  <a:ext uri="{FF2B5EF4-FFF2-40B4-BE49-F238E27FC236}">
                    <a16:creationId xmlns:a16="http://schemas.microsoft.com/office/drawing/2014/main" id="{D3653718-BD50-0AD2-B8DB-60E510C9B9CE}"/>
                  </a:ext>
                </a:extLst>
              </p:cNvPr>
              <p:cNvSpPr/>
              <p:nvPr/>
            </p:nvSpPr>
            <p:spPr>
              <a:xfrm>
                <a:off x="5627167" y="2452568"/>
                <a:ext cx="33655" cy="0"/>
              </a:xfrm>
              <a:custGeom>
                <a:avLst/>
                <a:gdLst/>
                <a:ahLst/>
                <a:cxnLst/>
                <a:rect l="l" t="t" r="r" b="b"/>
                <a:pathLst>
                  <a:path w="33654">
                    <a:moveTo>
                      <a:pt x="0" y="0"/>
                    </a:moveTo>
                    <a:lnTo>
                      <a:pt x="33604" y="0"/>
                    </a:lnTo>
                  </a:path>
                </a:pathLst>
              </a:custGeom>
              <a:ln w="4521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 sz="1455" dirty="0"/>
              </a:p>
            </p:txBody>
          </p:sp>
          <p:sp>
            <p:nvSpPr>
              <p:cNvPr id="274" name="object 41">
                <a:extLst>
                  <a:ext uri="{FF2B5EF4-FFF2-40B4-BE49-F238E27FC236}">
                    <a16:creationId xmlns:a16="http://schemas.microsoft.com/office/drawing/2014/main" id="{95F1295B-B3F6-8DE6-6AA2-413B587CD0FC}"/>
                  </a:ext>
                </a:extLst>
              </p:cNvPr>
              <p:cNvSpPr/>
              <p:nvPr/>
            </p:nvSpPr>
            <p:spPr>
              <a:xfrm>
                <a:off x="5627167" y="2907018"/>
                <a:ext cx="33655" cy="0"/>
              </a:xfrm>
              <a:custGeom>
                <a:avLst/>
                <a:gdLst/>
                <a:ahLst/>
                <a:cxnLst/>
                <a:rect l="l" t="t" r="r" b="b"/>
                <a:pathLst>
                  <a:path w="33654">
                    <a:moveTo>
                      <a:pt x="0" y="0"/>
                    </a:moveTo>
                    <a:lnTo>
                      <a:pt x="33604" y="0"/>
                    </a:lnTo>
                  </a:path>
                </a:pathLst>
              </a:custGeom>
              <a:ln w="4521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 sz="1455" dirty="0"/>
              </a:p>
            </p:txBody>
          </p:sp>
          <p:sp>
            <p:nvSpPr>
              <p:cNvPr id="275" name="object 42">
                <a:extLst>
                  <a:ext uri="{FF2B5EF4-FFF2-40B4-BE49-F238E27FC236}">
                    <a16:creationId xmlns:a16="http://schemas.microsoft.com/office/drawing/2014/main" id="{2706BB9D-14D9-6DD1-D6CF-29C0D2AC5CC8}"/>
                  </a:ext>
                </a:extLst>
              </p:cNvPr>
              <p:cNvSpPr/>
              <p:nvPr/>
            </p:nvSpPr>
            <p:spPr>
              <a:xfrm>
                <a:off x="5627167" y="3358922"/>
                <a:ext cx="33655" cy="0"/>
              </a:xfrm>
              <a:custGeom>
                <a:avLst/>
                <a:gdLst/>
                <a:ahLst/>
                <a:cxnLst/>
                <a:rect l="l" t="t" r="r" b="b"/>
                <a:pathLst>
                  <a:path w="33654">
                    <a:moveTo>
                      <a:pt x="0" y="0"/>
                    </a:moveTo>
                    <a:lnTo>
                      <a:pt x="33604" y="0"/>
                    </a:lnTo>
                  </a:path>
                </a:pathLst>
              </a:custGeom>
              <a:ln w="4521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 sz="1455" dirty="0"/>
              </a:p>
            </p:txBody>
          </p:sp>
          <p:sp>
            <p:nvSpPr>
              <p:cNvPr id="276" name="object 43">
                <a:extLst>
                  <a:ext uri="{FF2B5EF4-FFF2-40B4-BE49-F238E27FC236}">
                    <a16:creationId xmlns:a16="http://schemas.microsoft.com/office/drawing/2014/main" id="{815CD9D1-0D78-147F-6B1D-E87AAF068EBF}"/>
                  </a:ext>
                </a:extLst>
              </p:cNvPr>
              <p:cNvSpPr/>
              <p:nvPr/>
            </p:nvSpPr>
            <p:spPr>
              <a:xfrm>
                <a:off x="5627167" y="3819738"/>
                <a:ext cx="33655" cy="0"/>
              </a:xfrm>
              <a:custGeom>
                <a:avLst/>
                <a:gdLst/>
                <a:ahLst/>
                <a:cxnLst/>
                <a:rect l="l" t="t" r="r" b="b"/>
                <a:pathLst>
                  <a:path w="33654">
                    <a:moveTo>
                      <a:pt x="0" y="0"/>
                    </a:moveTo>
                    <a:lnTo>
                      <a:pt x="33604" y="0"/>
                    </a:lnTo>
                  </a:path>
                </a:pathLst>
              </a:custGeom>
              <a:ln w="4521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 sz="1455" dirty="0"/>
              </a:p>
            </p:txBody>
          </p:sp>
          <p:sp>
            <p:nvSpPr>
              <p:cNvPr id="277" name="object 44">
                <a:extLst>
                  <a:ext uri="{FF2B5EF4-FFF2-40B4-BE49-F238E27FC236}">
                    <a16:creationId xmlns:a16="http://schemas.microsoft.com/office/drawing/2014/main" id="{7B56C658-FE3B-0B60-307A-64292C8B497F}"/>
                  </a:ext>
                </a:extLst>
              </p:cNvPr>
              <p:cNvSpPr/>
              <p:nvPr/>
            </p:nvSpPr>
            <p:spPr>
              <a:xfrm>
                <a:off x="5627167" y="4271643"/>
                <a:ext cx="33655" cy="0"/>
              </a:xfrm>
              <a:custGeom>
                <a:avLst/>
                <a:gdLst/>
                <a:ahLst/>
                <a:cxnLst/>
                <a:rect l="l" t="t" r="r" b="b"/>
                <a:pathLst>
                  <a:path w="33654">
                    <a:moveTo>
                      <a:pt x="0" y="0"/>
                    </a:moveTo>
                    <a:lnTo>
                      <a:pt x="33604" y="0"/>
                    </a:lnTo>
                  </a:path>
                </a:pathLst>
              </a:custGeom>
              <a:ln w="4521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 sz="1455" dirty="0"/>
              </a:p>
            </p:txBody>
          </p:sp>
        </p:grpSp>
        <p:sp>
          <p:nvSpPr>
            <p:cNvPr id="278" name="object 45">
              <a:extLst>
                <a:ext uri="{FF2B5EF4-FFF2-40B4-BE49-F238E27FC236}">
                  <a16:creationId xmlns:a16="http://schemas.microsoft.com/office/drawing/2014/main" id="{460ABDF7-29FF-C8B5-B028-66F4009F1148}"/>
                </a:ext>
              </a:extLst>
            </p:cNvPr>
            <p:cNvSpPr txBox="1"/>
            <p:nvPr/>
          </p:nvSpPr>
          <p:spPr>
            <a:xfrm>
              <a:off x="6305935" y="2150276"/>
              <a:ext cx="222906" cy="145871"/>
            </a:xfrm>
            <a:prstGeom prst="rect">
              <a:avLst/>
            </a:prstGeom>
          </p:spPr>
          <p:txBody>
            <a:bodyPr vert="horz" wrap="square" lIns="0" tIns="5776" rIns="0" bIns="0" rtlCol="0">
              <a:spAutoFit/>
            </a:bodyPr>
            <a:lstStyle/>
            <a:p>
              <a:pPr marL="5776">
                <a:spcBef>
                  <a:spcPts val="46"/>
                </a:spcBef>
              </a:pPr>
              <a:r>
                <a:rPr sz="910" spc="-11" dirty="0">
                  <a:solidFill>
                    <a:srgbClr val="231F20"/>
                  </a:solidFill>
                  <a:latin typeface="Arial"/>
                  <a:cs typeface="Arial"/>
                </a:rPr>
                <a:t>100</a:t>
              </a:r>
              <a:endParaRPr sz="910" dirty="0">
                <a:latin typeface="Arial"/>
                <a:cs typeface="Arial"/>
              </a:endParaRPr>
            </a:p>
          </p:txBody>
        </p:sp>
        <p:sp>
          <p:nvSpPr>
            <p:cNvPr id="279" name="object 46">
              <a:extLst>
                <a:ext uri="{FF2B5EF4-FFF2-40B4-BE49-F238E27FC236}">
                  <a16:creationId xmlns:a16="http://schemas.microsoft.com/office/drawing/2014/main" id="{35BC5065-02FF-1D35-F093-40C9A12D68A4}"/>
                </a:ext>
              </a:extLst>
            </p:cNvPr>
            <p:cNvSpPr txBox="1"/>
            <p:nvPr/>
          </p:nvSpPr>
          <p:spPr>
            <a:xfrm>
              <a:off x="6373403" y="2486390"/>
              <a:ext cx="155175" cy="145871"/>
            </a:xfrm>
            <a:prstGeom prst="rect">
              <a:avLst/>
            </a:prstGeom>
          </p:spPr>
          <p:txBody>
            <a:bodyPr vert="horz" wrap="square" lIns="0" tIns="5776" rIns="0" bIns="0" rtlCol="0">
              <a:spAutoFit/>
            </a:bodyPr>
            <a:lstStyle/>
            <a:p>
              <a:pPr marL="5776">
                <a:spcBef>
                  <a:spcPts val="46"/>
                </a:spcBef>
              </a:pPr>
              <a:r>
                <a:rPr sz="910" spc="-11" dirty="0">
                  <a:solidFill>
                    <a:srgbClr val="231F20"/>
                  </a:solidFill>
                  <a:latin typeface="Arial"/>
                  <a:cs typeface="Arial"/>
                </a:rPr>
                <a:t>80</a:t>
              </a:r>
              <a:endParaRPr sz="910" dirty="0">
                <a:latin typeface="Arial"/>
                <a:cs typeface="Arial"/>
              </a:endParaRPr>
            </a:p>
          </p:txBody>
        </p:sp>
        <p:sp>
          <p:nvSpPr>
            <p:cNvPr id="280" name="object 47">
              <a:extLst>
                <a:ext uri="{FF2B5EF4-FFF2-40B4-BE49-F238E27FC236}">
                  <a16:creationId xmlns:a16="http://schemas.microsoft.com/office/drawing/2014/main" id="{07094966-12AA-366B-59DD-2B44F15DC240}"/>
                </a:ext>
              </a:extLst>
            </p:cNvPr>
            <p:cNvSpPr txBox="1"/>
            <p:nvPr/>
          </p:nvSpPr>
          <p:spPr>
            <a:xfrm>
              <a:off x="6373403" y="2820627"/>
              <a:ext cx="155175" cy="145871"/>
            </a:xfrm>
            <a:prstGeom prst="rect">
              <a:avLst/>
            </a:prstGeom>
          </p:spPr>
          <p:txBody>
            <a:bodyPr vert="horz" wrap="square" lIns="0" tIns="5776" rIns="0" bIns="0" rtlCol="0">
              <a:spAutoFit/>
            </a:bodyPr>
            <a:lstStyle/>
            <a:p>
              <a:pPr marL="5776">
                <a:spcBef>
                  <a:spcPts val="46"/>
                </a:spcBef>
              </a:pPr>
              <a:r>
                <a:rPr sz="910" spc="-11" dirty="0">
                  <a:solidFill>
                    <a:srgbClr val="231F20"/>
                  </a:solidFill>
                  <a:latin typeface="Arial"/>
                  <a:cs typeface="Arial"/>
                </a:rPr>
                <a:t>60</a:t>
              </a:r>
              <a:endParaRPr sz="910" dirty="0">
                <a:latin typeface="Arial"/>
                <a:cs typeface="Arial"/>
              </a:endParaRPr>
            </a:p>
          </p:txBody>
        </p:sp>
        <p:sp>
          <p:nvSpPr>
            <p:cNvPr id="281" name="object 48">
              <a:extLst>
                <a:ext uri="{FF2B5EF4-FFF2-40B4-BE49-F238E27FC236}">
                  <a16:creationId xmlns:a16="http://schemas.microsoft.com/office/drawing/2014/main" id="{3B30B690-B842-B192-30C1-E876AF2A9371}"/>
                </a:ext>
              </a:extLst>
            </p:cNvPr>
            <p:cNvSpPr txBox="1"/>
            <p:nvPr/>
          </p:nvSpPr>
          <p:spPr>
            <a:xfrm>
              <a:off x="6373403" y="3161456"/>
              <a:ext cx="155175" cy="145871"/>
            </a:xfrm>
            <a:prstGeom prst="rect">
              <a:avLst/>
            </a:prstGeom>
          </p:spPr>
          <p:txBody>
            <a:bodyPr vert="horz" wrap="square" lIns="0" tIns="5776" rIns="0" bIns="0" rtlCol="0">
              <a:spAutoFit/>
            </a:bodyPr>
            <a:lstStyle/>
            <a:p>
              <a:pPr marL="5776">
                <a:spcBef>
                  <a:spcPts val="46"/>
                </a:spcBef>
              </a:pPr>
              <a:r>
                <a:rPr sz="910" spc="-11" dirty="0">
                  <a:solidFill>
                    <a:srgbClr val="231F20"/>
                  </a:solidFill>
                  <a:latin typeface="Arial"/>
                  <a:cs typeface="Arial"/>
                </a:rPr>
                <a:t>40</a:t>
              </a:r>
              <a:endParaRPr sz="910" dirty="0">
                <a:latin typeface="Arial"/>
                <a:cs typeface="Arial"/>
              </a:endParaRPr>
            </a:p>
          </p:txBody>
        </p:sp>
        <p:sp>
          <p:nvSpPr>
            <p:cNvPr id="282" name="object 49">
              <a:extLst>
                <a:ext uri="{FF2B5EF4-FFF2-40B4-BE49-F238E27FC236}">
                  <a16:creationId xmlns:a16="http://schemas.microsoft.com/office/drawing/2014/main" id="{554309E5-7261-4489-90C1-5213A6545004}"/>
                </a:ext>
              </a:extLst>
            </p:cNvPr>
            <p:cNvSpPr txBox="1"/>
            <p:nvPr/>
          </p:nvSpPr>
          <p:spPr>
            <a:xfrm>
              <a:off x="6169036" y="2834095"/>
              <a:ext cx="84254" cy="444767"/>
            </a:xfrm>
            <a:prstGeom prst="rect">
              <a:avLst/>
            </a:prstGeom>
          </p:spPr>
          <p:txBody>
            <a:bodyPr vert="vert270" wrap="square" lIns="0" tIns="0" rIns="0" bIns="0" rtlCol="0">
              <a:spAutoFit/>
            </a:bodyPr>
            <a:lstStyle/>
            <a:p>
              <a:pPr marL="5776">
                <a:lnSpc>
                  <a:spcPts val="648"/>
                </a:lnSpc>
              </a:pPr>
              <a:r>
                <a:rPr sz="910" b="1" dirty="0">
                  <a:solidFill>
                    <a:srgbClr val="231F20"/>
                  </a:solidFill>
                  <a:latin typeface="Arial"/>
                  <a:cs typeface="Arial"/>
                </a:rPr>
                <a:t>PFS</a:t>
              </a:r>
              <a:r>
                <a:rPr sz="910" b="1" spc="-11" dirty="0">
                  <a:solidFill>
                    <a:srgbClr val="231F20"/>
                  </a:solidFill>
                  <a:latin typeface="Arial"/>
                  <a:cs typeface="Arial"/>
                </a:rPr>
                <a:t> (%)</a:t>
              </a:r>
              <a:endParaRPr sz="910" dirty="0">
                <a:latin typeface="Arial"/>
                <a:cs typeface="Arial"/>
              </a:endParaRPr>
            </a:p>
          </p:txBody>
        </p:sp>
        <p:sp>
          <p:nvSpPr>
            <p:cNvPr id="283" name="object 50">
              <a:extLst>
                <a:ext uri="{FF2B5EF4-FFF2-40B4-BE49-F238E27FC236}">
                  <a16:creationId xmlns:a16="http://schemas.microsoft.com/office/drawing/2014/main" id="{A6443088-F17C-4BC7-5DA7-791D14874D44}"/>
                </a:ext>
              </a:extLst>
            </p:cNvPr>
            <p:cNvSpPr txBox="1"/>
            <p:nvPr/>
          </p:nvSpPr>
          <p:spPr>
            <a:xfrm>
              <a:off x="6373403" y="3495703"/>
              <a:ext cx="155175" cy="145871"/>
            </a:xfrm>
            <a:prstGeom prst="rect">
              <a:avLst/>
            </a:prstGeom>
          </p:spPr>
          <p:txBody>
            <a:bodyPr vert="horz" wrap="square" lIns="0" tIns="5776" rIns="0" bIns="0" rtlCol="0">
              <a:spAutoFit/>
            </a:bodyPr>
            <a:lstStyle/>
            <a:p>
              <a:pPr marL="5776">
                <a:spcBef>
                  <a:spcPts val="46"/>
                </a:spcBef>
              </a:pPr>
              <a:r>
                <a:rPr sz="910" spc="-11" dirty="0">
                  <a:solidFill>
                    <a:srgbClr val="231F20"/>
                  </a:solidFill>
                  <a:latin typeface="Arial"/>
                  <a:cs typeface="Arial"/>
                </a:rPr>
                <a:t>20</a:t>
              </a:r>
              <a:endParaRPr sz="910" dirty="0">
                <a:latin typeface="Arial"/>
                <a:cs typeface="Arial"/>
              </a:endParaRPr>
            </a:p>
          </p:txBody>
        </p:sp>
        <p:sp>
          <p:nvSpPr>
            <p:cNvPr id="284" name="object 51">
              <a:extLst>
                <a:ext uri="{FF2B5EF4-FFF2-40B4-BE49-F238E27FC236}">
                  <a16:creationId xmlns:a16="http://schemas.microsoft.com/office/drawing/2014/main" id="{31FF761F-0BA3-FEC6-7C6C-DD2ACA044645}"/>
                </a:ext>
              </a:extLst>
            </p:cNvPr>
            <p:cNvSpPr txBox="1"/>
            <p:nvPr/>
          </p:nvSpPr>
          <p:spPr>
            <a:xfrm>
              <a:off x="6440870" y="3830886"/>
              <a:ext cx="87949" cy="145871"/>
            </a:xfrm>
            <a:prstGeom prst="rect">
              <a:avLst/>
            </a:prstGeom>
          </p:spPr>
          <p:txBody>
            <a:bodyPr vert="horz" wrap="square" lIns="0" tIns="5776" rIns="0" bIns="0" rtlCol="0">
              <a:spAutoFit/>
            </a:bodyPr>
            <a:lstStyle/>
            <a:p>
              <a:pPr marL="5776">
                <a:spcBef>
                  <a:spcPts val="46"/>
                </a:spcBef>
              </a:pPr>
              <a:r>
                <a:rPr sz="910" spc="-23" dirty="0">
                  <a:solidFill>
                    <a:srgbClr val="231F20"/>
                  </a:solidFill>
                  <a:latin typeface="Arial"/>
                  <a:cs typeface="Arial"/>
                </a:rPr>
                <a:t>0</a:t>
              </a:r>
              <a:endParaRPr sz="910" dirty="0">
                <a:latin typeface="Arial"/>
                <a:cs typeface="Arial"/>
              </a:endParaRPr>
            </a:p>
          </p:txBody>
        </p:sp>
        <p:grpSp>
          <p:nvGrpSpPr>
            <p:cNvPr id="285" name="object 52">
              <a:extLst>
                <a:ext uri="{FF2B5EF4-FFF2-40B4-BE49-F238E27FC236}">
                  <a16:creationId xmlns:a16="http://schemas.microsoft.com/office/drawing/2014/main" id="{BCE1B610-171C-2D2E-5656-2DD455E880C1}"/>
                </a:ext>
              </a:extLst>
            </p:cNvPr>
            <p:cNvGrpSpPr/>
            <p:nvPr/>
          </p:nvGrpSpPr>
          <p:grpSpPr>
            <a:xfrm>
              <a:off x="6534134" y="2241115"/>
              <a:ext cx="3122705" cy="1726468"/>
              <a:chOff x="5624627" y="2483858"/>
              <a:chExt cx="3923029" cy="2334260"/>
            </a:xfrm>
          </p:grpSpPr>
          <p:sp>
            <p:nvSpPr>
              <p:cNvPr id="286" name="object 53">
                <a:extLst>
                  <a:ext uri="{FF2B5EF4-FFF2-40B4-BE49-F238E27FC236}">
                    <a16:creationId xmlns:a16="http://schemas.microsoft.com/office/drawing/2014/main" id="{27842321-C848-AE03-A774-7CF6F2454551}"/>
                  </a:ext>
                </a:extLst>
              </p:cNvPr>
              <p:cNvSpPr/>
              <p:nvPr/>
            </p:nvSpPr>
            <p:spPr>
              <a:xfrm>
                <a:off x="5627167" y="4724821"/>
                <a:ext cx="33655" cy="0"/>
              </a:xfrm>
              <a:custGeom>
                <a:avLst/>
                <a:gdLst/>
                <a:ahLst/>
                <a:cxnLst/>
                <a:rect l="l" t="t" r="r" b="b"/>
                <a:pathLst>
                  <a:path w="33654">
                    <a:moveTo>
                      <a:pt x="0" y="0"/>
                    </a:moveTo>
                    <a:lnTo>
                      <a:pt x="33604" y="0"/>
                    </a:lnTo>
                  </a:path>
                </a:pathLst>
              </a:custGeom>
              <a:ln w="4521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 sz="1455" dirty="0"/>
              </a:p>
            </p:txBody>
          </p:sp>
          <p:sp>
            <p:nvSpPr>
              <p:cNvPr id="287" name="object 54">
                <a:extLst>
                  <a:ext uri="{FF2B5EF4-FFF2-40B4-BE49-F238E27FC236}">
                    <a16:creationId xmlns:a16="http://schemas.microsoft.com/office/drawing/2014/main" id="{8F83F1B5-8433-9A5F-8B56-0B1ABA8E67D5}"/>
                  </a:ext>
                </a:extLst>
              </p:cNvPr>
              <p:cNvSpPr/>
              <p:nvPr/>
            </p:nvSpPr>
            <p:spPr>
              <a:xfrm>
                <a:off x="5872652" y="4765734"/>
                <a:ext cx="0" cy="50165"/>
              </a:xfrm>
              <a:custGeom>
                <a:avLst/>
                <a:gdLst/>
                <a:ahLst/>
                <a:cxnLst/>
                <a:rect l="l" t="t" r="r" b="b"/>
                <a:pathLst>
                  <a:path h="50164">
                    <a:moveTo>
                      <a:pt x="0" y="49644"/>
                    </a:moveTo>
                    <a:lnTo>
                      <a:pt x="0" y="0"/>
                    </a:lnTo>
                  </a:path>
                </a:pathLst>
              </a:custGeom>
              <a:ln w="4521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 sz="1455" dirty="0"/>
              </a:p>
            </p:txBody>
          </p:sp>
          <p:sp>
            <p:nvSpPr>
              <p:cNvPr id="288" name="object 55">
                <a:extLst>
                  <a:ext uri="{FF2B5EF4-FFF2-40B4-BE49-F238E27FC236}">
                    <a16:creationId xmlns:a16="http://schemas.microsoft.com/office/drawing/2014/main" id="{5D716AD0-B4C1-2DAE-6DCB-585C617891A2}"/>
                  </a:ext>
                </a:extLst>
              </p:cNvPr>
              <p:cNvSpPr/>
              <p:nvPr/>
            </p:nvSpPr>
            <p:spPr>
              <a:xfrm>
                <a:off x="6857400" y="4765734"/>
                <a:ext cx="0" cy="50165"/>
              </a:xfrm>
              <a:custGeom>
                <a:avLst/>
                <a:gdLst/>
                <a:ahLst/>
                <a:cxnLst/>
                <a:rect l="l" t="t" r="r" b="b"/>
                <a:pathLst>
                  <a:path h="50164">
                    <a:moveTo>
                      <a:pt x="0" y="49644"/>
                    </a:moveTo>
                    <a:lnTo>
                      <a:pt x="0" y="0"/>
                    </a:lnTo>
                  </a:path>
                </a:pathLst>
              </a:custGeom>
              <a:ln w="4521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 sz="1455" dirty="0"/>
              </a:p>
            </p:txBody>
          </p:sp>
          <p:sp>
            <p:nvSpPr>
              <p:cNvPr id="289" name="object 56">
                <a:extLst>
                  <a:ext uri="{FF2B5EF4-FFF2-40B4-BE49-F238E27FC236}">
                    <a16:creationId xmlns:a16="http://schemas.microsoft.com/office/drawing/2014/main" id="{B98063A8-966D-7EB5-EF18-787E7AC50300}"/>
                  </a:ext>
                </a:extLst>
              </p:cNvPr>
              <p:cNvSpPr/>
              <p:nvPr/>
            </p:nvSpPr>
            <p:spPr>
              <a:xfrm>
                <a:off x="7848113" y="4765734"/>
                <a:ext cx="0" cy="50165"/>
              </a:xfrm>
              <a:custGeom>
                <a:avLst/>
                <a:gdLst/>
                <a:ahLst/>
                <a:cxnLst/>
                <a:rect l="l" t="t" r="r" b="b"/>
                <a:pathLst>
                  <a:path h="50164">
                    <a:moveTo>
                      <a:pt x="0" y="49644"/>
                    </a:moveTo>
                    <a:lnTo>
                      <a:pt x="0" y="0"/>
                    </a:lnTo>
                  </a:path>
                </a:pathLst>
              </a:custGeom>
              <a:ln w="4521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 sz="1455" dirty="0"/>
              </a:p>
            </p:txBody>
          </p:sp>
          <p:sp>
            <p:nvSpPr>
              <p:cNvPr id="290" name="object 57">
                <a:extLst>
                  <a:ext uri="{FF2B5EF4-FFF2-40B4-BE49-F238E27FC236}">
                    <a16:creationId xmlns:a16="http://schemas.microsoft.com/office/drawing/2014/main" id="{CE964F79-0602-D4DB-CA06-DDD5DC686813}"/>
                  </a:ext>
                </a:extLst>
              </p:cNvPr>
              <p:cNvSpPr/>
              <p:nvPr/>
            </p:nvSpPr>
            <p:spPr>
              <a:xfrm>
                <a:off x="8832301" y="4765734"/>
                <a:ext cx="0" cy="50165"/>
              </a:xfrm>
              <a:custGeom>
                <a:avLst/>
                <a:gdLst/>
                <a:ahLst/>
                <a:cxnLst/>
                <a:rect l="l" t="t" r="r" b="b"/>
                <a:pathLst>
                  <a:path h="50164">
                    <a:moveTo>
                      <a:pt x="0" y="49644"/>
                    </a:moveTo>
                    <a:lnTo>
                      <a:pt x="0" y="0"/>
                    </a:lnTo>
                  </a:path>
                </a:pathLst>
              </a:custGeom>
              <a:ln w="4521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 sz="1455" dirty="0"/>
              </a:p>
            </p:txBody>
          </p:sp>
          <p:sp>
            <p:nvSpPr>
              <p:cNvPr id="291" name="object 58">
                <a:extLst>
                  <a:ext uri="{FF2B5EF4-FFF2-40B4-BE49-F238E27FC236}">
                    <a16:creationId xmlns:a16="http://schemas.microsoft.com/office/drawing/2014/main" id="{68428E4E-A307-6700-0D04-92A90DDC9658}"/>
                  </a:ext>
                </a:extLst>
              </p:cNvPr>
              <p:cNvSpPr/>
              <p:nvPr/>
            </p:nvSpPr>
            <p:spPr>
              <a:xfrm>
                <a:off x="9268195" y="4663562"/>
                <a:ext cx="51435" cy="0"/>
              </a:xfrm>
              <a:custGeom>
                <a:avLst/>
                <a:gdLst/>
                <a:ahLst/>
                <a:cxnLst/>
                <a:rect l="l" t="t" r="r" b="b"/>
                <a:pathLst>
                  <a:path w="51434">
                    <a:moveTo>
                      <a:pt x="50901" y="0"/>
                    </a:moveTo>
                    <a:lnTo>
                      <a:pt x="0" y="0"/>
                    </a:lnTo>
                  </a:path>
                </a:pathLst>
              </a:custGeom>
              <a:ln w="4521">
                <a:solidFill>
                  <a:srgbClr val="010202"/>
                </a:solidFill>
              </a:ln>
            </p:spPr>
            <p:txBody>
              <a:bodyPr wrap="square" lIns="0" tIns="0" rIns="0" bIns="0" rtlCol="0"/>
              <a:lstStyle/>
              <a:p>
                <a:endParaRPr sz="1455" dirty="0"/>
              </a:p>
            </p:txBody>
          </p:sp>
          <p:sp>
            <p:nvSpPr>
              <p:cNvPr id="292" name="object 59">
                <a:extLst>
                  <a:ext uri="{FF2B5EF4-FFF2-40B4-BE49-F238E27FC236}">
                    <a16:creationId xmlns:a16="http://schemas.microsoft.com/office/drawing/2014/main" id="{41D18BAA-2761-674B-E866-EBB551228888}"/>
                  </a:ext>
                </a:extLst>
              </p:cNvPr>
              <p:cNvSpPr/>
              <p:nvPr/>
            </p:nvSpPr>
            <p:spPr>
              <a:xfrm>
                <a:off x="9293643" y="4629362"/>
                <a:ext cx="0" cy="69215"/>
              </a:xfrm>
              <a:custGeom>
                <a:avLst/>
                <a:gdLst/>
                <a:ahLst/>
                <a:cxnLst/>
                <a:rect l="l" t="t" r="r" b="b"/>
                <a:pathLst>
                  <a:path h="69214">
                    <a:moveTo>
                      <a:pt x="0" y="0"/>
                    </a:moveTo>
                    <a:lnTo>
                      <a:pt x="0" y="68960"/>
                    </a:lnTo>
                  </a:path>
                </a:pathLst>
              </a:custGeom>
              <a:ln w="4521">
                <a:solidFill>
                  <a:srgbClr val="010202"/>
                </a:solidFill>
              </a:ln>
            </p:spPr>
            <p:txBody>
              <a:bodyPr wrap="square" lIns="0" tIns="0" rIns="0" bIns="0" rtlCol="0"/>
              <a:lstStyle/>
              <a:p>
                <a:endParaRPr sz="1455" dirty="0"/>
              </a:p>
            </p:txBody>
          </p:sp>
          <p:sp>
            <p:nvSpPr>
              <p:cNvPr id="293" name="object 60">
                <a:extLst>
                  <a:ext uri="{FF2B5EF4-FFF2-40B4-BE49-F238E27FC236}">
                    <a16:creationId xmlns:a16="http://schemas.microsoft.com/office/drawing/2014/main" id="{70B69C4A-B2BE-FA65-26F4-140B74784932}"/>
                  </a:ext>
                </a:extLst>
              </p:cNvPr>
              <p:cNvSpPr/>
              <p:nvPr/>
            </p:nvSpPr>
            <p:spPr>
              <a:xfrm>
                <a:off x="9493618" y="3940026"/>
                <a:ext cx="51435" cy="0"/>
              </a:xfrm>
              <a:custGeom>
                <a:avLst/>
                <a:gdLst/>
                <a:ahLst/>
                <a:cxnLst/>
                <a:rect l="l" t="t" r="r" b="b"/>
                <a:pathLst>
                  <a:path w="51434">
                    <a:moveTo>
                      <a:pt x="50901" y="0"/>
                    </a:moveTo>
                    <a:lnTo>
                      <a:pt x="0" y="0"/>
                    </a:lnTo>
                  </a:path>
                </a:pathLst>
              </a:custGeom>
              <a:ln w="4521">
                <a:solidFill>
                  <a:srgbClr val="0066A9"/>
                </a:solidFill>
              </a:ln>
            </p:spPr>
            <p:txBody>
              <a:bodyPr wrap="square" lIns="0" tIns="0" rIns="0" bIns="0" rtlCol="0"/>
              <a:lstStyle/>
              <a:p>
                <a:endParaRPr sz="1455" dirty="0"/>
              </a:p>
            </p:txBody>
          </p:sp>
          <p:sp>
            <p:nvSpPr>
              <p:cNvPr id="294" name="object 61">
                <a:extLst>
                  <a:ext uri="{FF2B5EF4-FFF2-40B4-BE49-F238E27FC236}">
                    <a16:creationId xmlns:a16="http://schemas.microsoft.com/office/drawing/2014/main" id="{AA8B59FD-D1EE-7331-17C6-B90D574A77FA}"/>
                  </a:ext>
                </a:extLst>
              </p:cNvPr>
              <p:cNvSpPr/>
              <p:nvPr/>
            </p:nvSpPr>
            <p:spPr>
              <a:xfrm>
                <a:off x="9519067" y="3905826"/>
                <a:ext cx="0" cy="69215"/>
              </a:xfrm>
              <a:custGeom>
                <a:avLst/>
                <a:gdLst/>
                <a:ahLst/>
                <a:cxnLst/>
                <a:rect l="l" t="t" r="r" b="b"/>
                <a:pathLst>
                  <a:path h="69214">
                    <a:moveTo>
                      <a:pt x="0" y="0"/>
                    </a:moveTo>
                    <a:lnTo>
                      <a:pt x="0" y="68961"/>
                    </a:lnTo>
                  </a:path>
                </a:pathLst>
              </a:custGeom>
              <a:ln w="4521">
                <a:solidFill>
                  <a:srgbClr val="0066A9"/>
                </a:solidFill>
              </a:ln>
            </p:spPr>
            <p:txBody>
              <a:bodyPr wrap="square" lIns="0" tIns="0" rIns="0" bIns="0" rtlCol="0"/>
              <a:lstStyle/>
              <a:p>
                <a:endParaRPr sz="1455" dirty="0"/>
              </a:p>
            </p:txBody>
          </p:sp>
          <p:sp>
            <p:nvSpPr>
              <p:cNvPr id="295" name="object 62">
                <a:extLst>
                  <a:ext uri="{FF2B5EF4-FFF2-40B4-BE49-F238E27FC236}">
                    <a16:creationId xmlns:a16="http://schemas.microsoft.com/office/drawing/2014/main" id="{8F7640BB-A674-6997-2BEF-D6A066D80404}"/>
                  </a:ext>
                </a:extLst>
              </p:cNvPr>
              <p:cNvSpPr/>
              <p:nvPr/>
            </p:nvSpPr>
            <p:spPr>
              <a:xfrm>
                <a:off x="8840933" y="3940026"/>
                <a:ext cx="51435" cy="0"/>
              </a:xfrm>
              <a:custGeom>
                <a:avLst/>
                <a:gdLst/>
                <a:ahLst/>
                <a:cxnLst/>
                <a:rect l="l" t="t" r="r" b="b"/>
                <a:pathLst>
                  <a:path w="51434">
                    <a:moveTo>
                      <a:pt x="50901" y="0"/>
                    </a:moveTo>
                    <a:lnTo>
                      <a:pt x="0" y="0"/>
                    </a:lnTo>
                  </a:path>
                </a:pathLst>
              </a:custGeom>
              <a:ln w="4521">
                <a:solidFill>
                  <a:srgbClr val="0066A9"/>
                </a:solidFill>
              </a:ln>
            </p:spPr>
            <p:txBody>
              <a:bodyPr wrap="square" lIns="0" tIns="0" rIns="0" bIns="0" rtlCol="0"/>
              <a:lstStyle/>
              <a:p>
                <a:endParaRPr sz="1455" dirty="0"/>
              </a:p>
            </p:txBody>
          </p:sp>
          <p:sp>
            <p:nvSpPr>
              <p:cNvPr id="296" name="object 63">
                <a:extLst>
                  <a:ext uri="{FF2B5EF4-FFF2-40B4-BE49-F238E27FC236}">
                    <a16:creationId xmlns:a16="http://schemas.microsoft.com/office/drawing/2014/main" id="{ABA751F8-F2AC-2D01-E761-B01196176A6D}"/>
                  </a:ext>
                </a:extLst>
              </p:cNvPr>
              <p:cNvSpPr/>
              <p:nvPr/>
            </p:nvSpPr>
            <p:spPr>
              <a:xfrm>
                <a:off x="8866381" y="3905826"/>
                <a:ext cx="0" cy="69215"/>
              </a:xfrm>
              <a:custGeom>
                <a:avLst/>
                <a:gdLst/>
                <a:ahLst/>
                <a:cxnLst/>
                <a:rect l="l" t="t" r="r" b="b"/>
                <a:pathLst>
                  <a:path h="69214">
                    <a:moveTo>
                      <a:pt x="0" y="0"/>
                    </a:moveTo>
                    <a:lnTo>
                      <a:pt x="0" y="68961"/>
                    </a:lnTo>
                  </a:path>
                </a:pathLst>
              </a:custGeom>
              <a:ln w="4521">
                <a:solidFill>
                  <a:srgbClr val="0066A9"/>
                </a:solidFill>
              </a:ln>
            </p:spPr>
            <p:txBody>
              <a:bodyPr wrap="square" lIns="0" tIns="0" rIns="0" bIns="0" rtlCol="0"/>
              <a:lstStyle/>
              <a:p>
                <a:endParaRPr sz="1455" dirty="0"/>
              </a:p>
            </p:txBody>
          </p:sp>
          <p:sp>
            <p:nvSpPr>
              <p:cNvPr id="297" name="object 64">
                <a:extLst>
                  <a:ext uri="{FF2B5EF4-FFF2-40B4-BE49-F238E27FC236}">
                    <a16:creationId xmlns:a16="http://schemas.microsoft.com/office/drawing/2014/main" id="{1F291D22-2E4F-DA17-7E7C-6F5466F02E60}"/>
                  </a:ext>
                </a:extLst>
              </p:cNvPr>
              <p:cNvSpPr/>
              <p:nvPr/>
            </p:nvSpPr>
            <p:spPr>
              <a:xfrm>
                <a:off x="7709924" y="3682152"/>
                <a:ext cx="51435" cy="0"/>
              </a:xfrm>
              <a:custGeom>
                <a:avLst/>
                <a:gdLst/>
                <a:ahLst/>
                <a:cxnLst/>
                <a:rect l="l" t="t" r="r" b="b"/>
                <a:pathLst>
                  <a:path w="51434">
                    <a:moveTo>
                      <a:pt x="50901" y="0"/>
                    </a:moveTo>
                    <a:lnTo>
                      <a:pt x="0" y="0"/>
                    </a:lnTo>
                  </a:path>
                </a:pathLst>
              </a:custGeom>
              <a:ln w="4521">
                <a:solidFill>
                  <a:srgbClr val="0066A9"/>
                </a:solidFill>
              </a:ln>
            </p:spPr>
            <p:txBody>
              <a:bodyPr wrap="square" lIns="0" tIns="0" rIns="0" bIns="0" rtlCol="0"/>
              <a:lstStyle/>
              <a:p>
                <a:endParaRPr sz="1455" dirty="0"/>
              </a:p>
            </p:txBody>
          </p:sp>
          <p:sp>
            <p:nvSpPr>
              <p:cNvPr id="298" name="object 65">
                <a:extLst>
                  <a:ext uri="{FF2B5EF4-FFF2-40B4-BE49-F238E27FC236}">
                    <a16:creationId xmlns:a16="http://schemas.microsoft.com/office/drawing/2014/main" id="{702A0BF4-0817-0C8F-4D1C-2AAABE1285B6}"/>
                  </a:ext>
                </a:extLst>
              </p:cNvPr>
              <p:cNvSpPr/>
              <p:nvPr/>
            </p:nvSpPr>
            <p:spPr>
              <a:xfrm>
                <a:off x="7735374" y="3647953"/>
                <a:ext cx="0" cy="69215"/>
              </a:xfrm>
              <a:custGeom>
                <a:avLst/>
                <a:gdLst/>
                <a:ahLst/>
                <a:cxnLst/>
                <a:rect l="l" t="t" r="r" b="b"/>
                <a:pathLst>
                  <a:path h="69214">
                    <a:moveTo>
                      <a:pt x="0" y="0"/>
                    </a:moveTo>
                    <a:lnTo>
                      <a:pt x="0" y="68961"/>
                    </a:lnTo>
                  </a:path>
                </a:pathLst>
              </a:custGeom>
              <a:ln w="4521">
                <a:solidFill>
                  <a:srgbClr val="0066A9"/>
                </a:solidFill>
              </a:ln>
            </p:spPr>
            <p:txBody>
              <a:bodyPr wrap="square" lIns="0" tIns="0" rIns="0" bIns="0" rtlCol="0"/>
              <a:lstStyle/>
              <a:p>
                <a:endParaRPr sz="1455" dirty="0"/>
              </a:p>
            </p:txBody>
          </p:sp>
          <p:sp>
            <p:nvSpPr>
              <p:cNvPr id="299" name="object 66">
                <a:extLst>
                  <a:ext uri="{FF2B5EF4-FFF2-40B4-BE49-F238E27FC236}">
                    <a16:creationId xmlns:a16="http://schemas.microsoft.com/office/drawing/2014/main" id="{503EC8FF-ACCB-4F8D-5CDB-0E40F98B468C}"/>
                  </a:ext>
                </a:extLst>
              </p:cNvPr>
              <p:cNvSpPr/>
              <p:nvPr/>
            </p:nvSpPr>
            <p:spPr>
              <a:xfrm>
                <a:off x="7308181" y="3505004"/>
                <a:ext cx="51435" cy="0"/>
              </a:xfrm>
              <a:custGeom>
                <a:avLst/>
                <a:gdLst/>
                <a:ahLst/>
                <a:cxnLst/>
                <a:rect l="l" t="t" r="r" b="b"/>
                <a:pathLst>
                  <a:path w="51434">
                    <a:moveTo>
                      <a:pt x="50901" y="0"/>
                    </a:moveTo>
                    <a:lnTo>
                      <a:pt x="0" y="0"/>
                    </a:lnTo>
                  </a:path>
                </a:pathLst>
              </a:custGeom>
              <a:ln w="4521">
                <a:solidFill>
                  <a:srgbClr val="0066A9"/>
                </a:solidFill>
              </a:ln>
            </p:spPr>
            <p:txBody>
              <a:bodyPr wrap="square" lIns="0" tIns="0" rIns="0" bIns="0" rtlCol="0"/>
              <a:lstStyle/>
              <a:p>
                <a:endParaRPr sz="1455" dirty="0"/>
              </a:p>
            </p:txBody>
          </p:sp>
          <p:sp>
            <p:nvSpPr>
              <p:cNvPr id="300" name="object 67">
                <a:extLst>
                  <a:ext uri="{FF2B5EF4-FFF2-40B4-BE49-F238E27FC236}">
                    <a16:creationId xmlns:a16="http://schemas.microsoft.com/office/drawing/2014/main" id="{BC1525EA-881E-BB67-9DF7-90E1F3442018}"/>
                  </a:ext>
                </a:extLst>
              </p:cNvPr>
              <p:cNvSpPr/>
              <p:nvPr/>
            </p:nvSpPr>
            <p:spPr>
              <a:xfrm>
                <a:off x="7333630" y="3470804"/>
                <a:ext cx="0" cy="69215"/>
              </a:xfrm>
              <a:custGeom>
                <a:avLst/>
                <a:gdLst/>
                <a:ahLst/>
                <a:cxnLst/>
                <a:rect l="l" t="t" r="r" b="b"/>
                <a:pathLst>
                  <a:path h="69214">
                    <a:moveTo>
                      <a:pt x="0" y="0"/>
                    </a:moveTo>
                    <a:lnTo>
                      <a:pt x="0" y="68961"/>
                    </a:lnTo>
                  </a:path>
                </a:pathLst>
              </a:custGeom>
              <a:ln w="4521">
                <a:solidFill>
                  <a:srgbClr val="0066A9"/>
                </a:solidFill>
              </a:ln>
            </p:spPr>
            <p:txBody>
              <a:bodyPr wrap="square" lIns="0" tIns="0" rIns="0" bIns="0" rtlCol="0"/>
              <a:lstStyle/>
              <a:p>
                <a:endParaRPr sz="1455" dirty="0"/>
              </a:p>
            </p:txBody>
          </p:sp>
          <p:sp>
            <p:nvSpPr>
              <p:cNvPr id="301" name="object 68">
                <a:extLst>
                  <a:ext uri="{FF2B5EF4-FFF2-40B4-BE49-F238E27FC236}">
                    <a16:creationId xmlns:a16="http://schemas.microsoft.com/office/drawing/2014/main" id="{BC0582C1-C451-6063-AC20-E5542D589EF7}"/>
                  </a:ext>
                </a:extLst>
              </p:cNvPr>
              <p:cNvSpPr/>
              <p:nvPr/>
            </p:nvSpPr>
            <p:spPr>
              <a:xfrm>
                <a:off x="7679293" y="3682152"/>
                <a:ext cx="51435" cy="0"/>
              </a:xfrm>
              <a:custGeom>
                <a:avLst/>
                <a:gdLst/>
                <a:ahLst/>
                <a:cxnLst/>
                <a:rect l="l" t="t" r="r" b="b"/>
                <a:pathLst>
                  <a:path w="51434">
                    <a:moveTo>
                      <a:pt x="50901" y="0"/>
                    </a:moveTo>
                    <a:lnTo>
                      <a:pt x="0" y="0"/>
                    </a:lnTo>
                  </a:path>
                </a:pathLst>
              </a:custGeom>
              <a:ln w="4521">
                <a:solidFill>
                  <a:srgbClr val="0066A9"/>
                </a:solidFill>
              </a:ln>
            </p:spPr>
            <p:txBody>
              <a:bodyPr wrap="square" lIns="0" tIns="0" rIns="0" bIns="0" rtlCol="0"/>
              <a:lstStyle/>
              <a:p>
                <a:endParaRPr sz="1455" dirty="0"/>
              </a:p>
            </p:txBody>
          </p:sp>
          <p:sp>
            <p:nvSpPr>
              <p:cNvPr id="302" name="object 69">
                <a:extLst>
                  <a:ext uri="{FF2B5EF4-FFF2-40B4-BE49-F238E27FC236}">
                    <a16:creationId xmlns:a16="http://schemas.microsoft.com/office/drawing/2014/main" id="{0E5A2D57-CAC3-5B55-A132-EDDAC4749FE5}"/>
                  </a:ext>
                </a:extLst>
              </p:cNvPr>
              <p:cNvSpPr/>
              <p:nvPr/>
            </p:nvSpPr>
            <p:spPr>
              <a:xfrm>
                <a:off x="7704743" y="3647953"/>
                <a:ext cx="0" cy="69215"/>
              </a:xfrm>
              <a:custGeom>
                <a:avLst/>
                <a:gdLst/>
                <a:ahLst/>
                <a:cxnLst/>
                <a:rect l="l" t="t" r="r" b="b"/>
                <a:pathLst>
                  <a:path h="69214">
                    <a:moveTo>
                      <a:pt x="0" y="0"/>
                    </a:moveTo>
                    <a:lnTo>
                      <a:pt x="0" y="68961"/>
                    </a:lnTo>
                  </a:path>
                </a:pathLst>
              </a:custGeom>
              <a:ln w="4521">
                <a:solidFill>
                  <a:srgbClr val="0066A9"/>
                </a:solidFill>
              </a:ln>
            </p:spPr>
            <p:txBody>
              <a:bodyPr wrap="square" lIns="0" tIns="0" rIns="0" bIns="0" rtlCol="0"/>
              <a:lstStyle/>
              <a:p>
                <a:endParaRPr sz="1455" dirty="0"/>
              </a:p>
            </p:txBody>
          </p:sp>
          <p:sp>
            <p:nvSpPr>
              <p:cNvPr id="303" name="object 70">
                <a:extLst>
                  <a:ext uri="{FF2B5EF4-FFF2-40B4-BE49-F238E27FC236}">
                    <a16:creationId xmlns:a16="http://schemas.microsoft.com/office/drawing/2014/main" id="{2726D38F-7308-7743-2E59-3435EF7B8F35}"/>
                  </a:ext>
                </a:extLst>
              </p:cNvPr>
              <p:cNvSpPr/>
              <p:nvPr/>
            </p:nvSpPr>
            <p:spPr>
              <a:xfrm>
                <a:off x="7271660" y="3204525"/>
                <a:ext cx="51435" cy="0"/>
              </a:xfrm>
              <a:custGeom>
                <a:avLst/>
                <a:gdLst/>
                <a:ahLst/>
                <a:cxnLst/>
                <a:rect l="l" t="t" r="r" b="b"/>
                <a:pathLst>
                  <a:path w="51434">
                    <a:moveTo>
                      <a:pt x="50901" y="0"/>
                    </a:moveTo>
                    <a:lnTo>
                      <a:pt x="0" y="0"/>
                    </a:lnTo>
                  </a:path>
                </a:pathLst>
              </a:custGeom>
              <a:ln w="4521">
                <a:solidFill>
                  <a:srgbClr val="0066A9"/>
                </a:solidFill>
              </a:ln>
            </p:spPr>
            <p:txBody>
              <a:bodyPr wrap="square" lIns="0" tIns="0" rIns="0" bIns="0" rtlCol="0"/>
              <a:lstStyle/>
              <a:p>
                <a:endParaRPr sz="1455" dirty="0"/>
              </a:p>
            </p:txBody>
          </p:sp>
          <p:sp>
            <p:nvSpPr>
              <p:cNvPr id="304" name="object 71">
                <a:extLst>
                  <a:ext uri="{FF2B5EF4-FFF2-40B4-BE49-F238E27FC236}">
                    <a16:creationId xmlns:a16="http://schemas.microsoft.com/office/drawing/2014/main" id="{9803E120-E930-C754-409D-E2EA71B942DB}"/>
                  </a:ext>
                </a:extLst>
              </p:cNvPr>
              <p:cNvSpPr/>
              <p:nvPr/>
            </p:nvSpPr>
            <p:spPr>
              <a:xfrm>
                <a:off x="7297108" y="3170325"/>
                <a:ext cx="0" cy="69215"/>
              </a:xfrm>
              <a:custGeom>
                <a:avLst/>
                <a:gdLst/>
                <a:ahLst/>
                <a:cxnLst/>
                <a:rect l="l" t="t" r="r" b="b"/>
                <a:pathLst>
                  <a:path h="69214">
                    <a:moveTo>
                      <a:pt x="0" y="0"/>
                    </a:moveTo>
                    <a:lnTo>
                      <a:pt x="0" y="68961"/>
                    </a:lnTo>
                  </a:path>
                </a:pathLst>
              </a:custGeom>
              <a:ln w="4521">
                <a:solidFill>
                  <a:srgbClr val="0066A9"/>
                </a:solidFill>
              </a:ln>
            </p:spPr>
            <p:txBody>
              <a:bodyPr wrap="square" lIns="0" tIns="0" rIns="0" bIns="0" rtlCol="0"/>
              <a:lstStyle/>
              <a:p>
                <a:endParaRPr sz="1455" dirty="0"/>
              </a:p>
            </p:txBody>
          </p:sp>
          <p:sp>
            <p:nvSpPr>
              <p:cNvPr id="305" name="object 72">
                <a:extLst>
                  <a:ext uri="{FF2B5EF4-FFF2-40B4-BE49-F238E27FC236}">
                    <a16:creationId xmlns:a16="http://schemas.microsoft.com/office/drawing/2014/main" id="{85728971-6542-F292-EF86-A9338AA1DCA0}"/>
                  </a:ext>
                </a:extLst>
              </p:cNvPr>
              <p:cNvSpPr/>
              <p:nvPr/>
            </p:nvSpPr>
            <p:spPr>
              <a:xfrm>
                <a:off x="6951207" y="3076709"/>
                <a:ext cx="51435" cy="0"/>
              </a:xfrm>
              <a:custGeom>
                <a:avLst/>
                <a:gdLst/>
                <a:ahLst/>
                <a:cxnLst/>
                <a:rect l="l" t="t" r="r" b="b"/>
                <a:pathLst>
                  <a:path w="51434">
                    <a:moveTo>
                      <a:pt x="50901" y="0"/>
                    </a:moveTo>
                    <a:lnTo>
                      <a:pt x="0" y="0"/>
                    </a:lnTo>
                  </a:path>
                </a:pathLst>
              </a:custGeom>
              <a:ln w="4521">
                <a:solidFill>
                  <a:srgbClr val="0066A9"/>
                </a:solidFill>
              </a:ln>
            </p:spPr>
            <p:txBody>
              <a:bodyPr wrap="square" lIns="0" tIns="0" rIns="0" bIns="0" rtlCol="0"/>
              <a:lstStyle/>
              <a:p>
                <a:endParaRPr sz="1455" dirty="0"/>
              </a:p>
            </p:txBody>
          </p:sp>
          <p:sp>
            <p:nvSpPr>
              <p:cNvPr id="306" name="object 73">
                <a:extLst>
                  <a:ext uri="{FF2B5EF4-FFF2-40B4-BE49-F238E27FC236}">
                    <a16:creationId xmlns:a16="http://schemas.microsoft.com/office/drawing/2014/main" id="{0FED7481-E106-7BE5-5DE9-41E96DCBC898}"/>
                  </a:ext>
                </a:extLst>
              </p:cNvPr>
              <p:cNvSpPr/>
              <p:nvPr/>
            </p:nvSpPr>
            <p:spPr>
              <a:xfrm>
                <a:off x="6976656" y="3042509"/>
                <a:ext cx="0" cy="69215"/>
              </a:xfrm>
              <a:custGeom>
                <a:avLst/>
                <a:gdLst/>
                <a:ahLst/>
                <a:cxnLst/>
                <a:rect l="l" t="t" r="r" b="b"/>
                <a:pathLst>
                  <a:path h="69214">
                    <a:moveTo>
                      <a:pt x="0" y="0"/>
                    </a:moveTo>
                    <a:lnTo>
                      <a:pt x="0" y="68961"/>
                    </a:lnTo>
                  </a:path>
                </a:pathLst>
              </a:custGeom>
              <a:ln w="4521">
                <a:solidFill>
                  <a:srgbClr val="0066A9"/>
                </a:solidFill>
              </a:ln>
            </p:spPr>
            <p:txBody>
              <a:bodyPr wrap="square" lIns="0" tIns="0" rIns="0" bIns="0" rtlCol="0"/>
              <a:lstStyle/>
              <a:p>
                <a:endParaRPr sz="1455" dirty="0"/>
              </a:p>
            </p:txBody>
          </p:sp>
          <p:sp>
            <p:nvSpPr>
              <p:cNvPr id="307" name="object 74">
                <a:extLst>
                  <a:ext uri="{FF2B5EF4-FFF2-40B4-BE49-F238E27FC236}">
                    <a16:creationId xmlns:a16="http://schemas.microsoft.com/office/drawing/2014/main" id="{5F329F3D-569E-5463-157F-2F51E8E0CAA7}"/>
                  </a:ext>
                </a:extLst>
              </p:cNvPr>
              <p:cNvSpPr/>
              <p:nvPr/>
            </p:nvSpPr>
            <p:spPr>
              <a:xfrm>
                <a:off x="6814544" y="3076709"/>
                <a:ext cx="51435" cy="0"/>
              </a:xfrm>
              <a:custGeom>
                <a:avLst/>
                <a:gdLst/>
                <a:ahLst/>
                <a:cxnLst/>
                <a:rect l="l" t="t" r="r" b="b"/>
                <a:pathLst>
                  <a:path w="51434">
                    <a:moveTo>
                      <a:pt x="50901" y="0"/>
                    </a:moveTo>
                    <a:lnTo>
                      <a:pt x="0" y="0"/>
                    </a:lnTo>
                  </a:path>
                </a:pathLst>
              </a:custGeom>
              <a:ln w="4521">
                <a:solidFill>
                  <a:srgbClr val="0066A9"/>
                </a:solidFill>
              </a:ln>
            </p:spPr>
            <p:txBody>
              <a:bodyPr wrap="square" lIns="0" tIns="0" rIns="0" bIns="0" rtlCol="0"/>
              <a:lstStyle/>
              <a:p>
                <a:endParaRPr sz="1455" dirty="0"/>
              </a:p>
            </p:txBody>
          </p:sp>
          <p:sp>
            <p:nvSpPr>
              <p:cNvPr id="308" name="object 75">
                <a:extLst>
                  <a:ext uri="{FF2B5EF4-FFF2-40B4-BE49-F238E27FC236}">
                    <a16:creationId xmlns:a16="http://schemas.microsoft.com/office/drawing/2014/main" id="{2E046AC4-4774-E98C-77B8-D13B51741430}"/>
                  </a:ext>
                </a:extLst>
              </p:cNvPr>
              <p:cNvSpPr/>
              <p:nvPr/>
            </p:nvSpPr>
            <p:spPr>
              <a:xfrm>
                <a:off x="6839992" y="3042509"/>
                <a:ext cx="0" cy="69215"/>
              </a:xfrm>
              <a:custGeom>
                <a:avLst/>
                <a:gdLst/>
                <a:ahLst/>
                <a:cxnLst/>
                <a:rect l="l" t="t" r="r" b="b"/>
                <a:pathLst>
                  <a:path h="69214">
                    <a:moveTo>
                      <a:pt x="0" y="0"/>
                    </a:moveTo>
                    <a:lnTo>
                      <a:pt x="0" y="68961"/>
                    </a:lnTo>
                  </a:path>
                </a:pathLst>
              </a:custGeom>
              <a:ln w="4521">
                <a:solidFill>
                  <a:srgbClr val="0066A9"/>
                </a:solidFill>
              </a:ln>
            </p:spPr>
            <p:txBody>
              <a:bodyPr wrap="square" lIns="0" tIns="0" rIns="0" bIns="0" rtlCol="0"/>
              <a:lstStyle/>
              <a:p>
                <a:endParaRPr sz="1455" dirty="0"/>
              </a:p>
            </p:txBody>
          </p:sp>
          <p:sp>
            <p:nvSpPr>
              <p:cNvPr id="309" name="object 76">
                <a:extLst>
                  <a:ext uri="{FF2B5EF4-FFF2-40B4-BE49-F238E27FC236}">
                    <a16:creationId xmlns:a16="http://schemas.microsoft.com/office/drawing/2014/main" id="{670DB854-2A85-92B0-C849-A98952D53D2F}"/>
                  </a:ext>
                </a:extLst>
              </p:cNvPr>
              <p:cNvSpPr/>
              <p:nvPr/>
            </p:nvSpPr>
            <p:spPr>
              <a:xfrm>
                <a:off x="6609548" y="2973560"/>
                <a:ext cx="51435" cy="0"/>
              </a:xfrm>
              <a:custGeom>
                <a:avLst/>
                <a:gdLst/>
                <a:ahLst/>
                <a:cxnLst/>
                <a:rect l="l" t="t" r="r" b="b"/>
                <a:pathLst>
                  <a:path w="51434">
                    <a:moveTo>
                      <a:pt x="50901" y="0"/>
                    </a:moveTo>
                    <a:lnTo>
                      <a:pt x="0" y="0"/>
                    </a:lnTo>
                  </a:path>
                </a:pathLst>
              </a:custGeom>
              <a:ln w="4521">
                <a:solidFill>
                  <a:srgbClr val="0066A9"/>
                </a:solidFill>
              </a:ln>
            </p:spPr>
            <p:txBody>
              <a:bodyPr wrap="square" lIns="0" tIns="0" rIns="0" bIns="0" rtlCol="0"/>
              <a:lstStyle/>
              <a:p>
                <a:endParaRPr sz="1455" dirty="0"/>
              </a:p>
            </p:txBody>
          </p:sp>
          <p:sp>
            <p:nvSpPr>
              <p:cNvPr id="310" name="object 77">
                <a:extLst>
                  <a:ext uri="{FF2B5EF4-FFF2-40B4-BE49-F238E27FC236}">
                    <a16:creationId xmlns:a16="http://schemas.microsoft.com/office/drawing/2014/main" id="{6617A7DA-915F-C63D-1EFD-0319EC824E5E}"/>
                  </a:ext>
                </a:extLst>
              </p:cNvPr>
              <p:cNvSpPr/>
              <p:nvPr/>
            </p:nvSpPr>
            <p:spPr>
              <a:xfrm>
                <a:off x="6634996" y="2939359"/>
                <a:ext cx="0" cy="69215"/>
              </a:xfrm>
              <a:custGeom>
                <a:avLst/>
                <a:gdLst/>
                <a:ahLst/>
                <a:cxnLst/>
                <a:rect l="l" t="t" r="r" b="b"/>
                <a:pathLst>
                  <a:path h="69214">
                    <a:moveTo>
                      <a:pt x="0" y="0"/>
                    </a:moveTo>
                    <a:lnTo>
                      <a:pt x="0" y="68961"/>
                    </a:lnTo>
                  </a:path>
                </a:pathLst>
              </a:custGeom>
              <a:ln w="4521">
                <a:solidFill>
                  <a:srgbClr val="0066A9"/>
                </a:solidFill>
              </a:ln>
            </p:spPr>
            <p:txBody>
              <a:bodyPr wrap="square" lIns="0" tIns="0" rIns="0" bIns="0" rtlCol="0"/>
              <a:lstStyle/>
              <a:p>
                <a:endParaRPr sz="1455" dirty="0"/>
              </a:p>
            </p:txBody>
          </p:sp>
          <p:sp>
            <p:nvSpPr>
              <p:cNvPr id="311" name="object 78">
                <a:extLst>
                  <a:ext uri="{FF2B5EF4-FFF2-40B4-BE49-F238E27FC236}">
                    <a16:creationId xmlns:a16="http://schemas.microsoft.com/office/drawing/2014/main" id="{A888EAA7-5D8A-77EF-6D33-49A2A65CAF93}"/>
                  </a:ext>
                </a:extLst>
              </p:cNvPr>
              <p:cNvSpPr/>
              <p:nvPr/>
            </p:nvSpPr>
            <p:spPr>
              <a:xfrm>
                <a:off x="6208984" y="2668596"/>
                <a:ext cx="51435" cy="0"/>
              </a:xfrm>
              <a:custGeom>
                <a:avLst/>
                <a:gdLst/>
                <a:ahLst/>
                <a:cxnLst/>
                <a:rect l="l" t="t" r="r" b="b"/>
                <a:pathLst>
                  <a:path w="51435">
                    <a:moveTo>
                      <a:pt x="50901" y="0"/>
                    </a:moveTo>
                    <a:lnTo>
                      <a:pt x="0" y="0"/>
                    </a:lnTo>
                  </a:path>
                </a:pathLst>
              </a:custGeom>
              <a:ln w="4521">
                <a:solidFill>
                  <a:srgbClr val="0066A9"/>
                </a:solidFill>
              </a:ln>
            </p:spPr>
            <p:txBody>
              <a:bodyPr wrap="square" lIns="0" tIns="0" rIns="0" bIns="0" rtlCol="0"/>
              <a:lstStyle/>
              <a:p>
                <a:endParaRPr sz="1455" dirty="0"/>
              </a:p>
            </p:txBody>
          </p:sp>
          <p:sp>
            <p:nvSpPr>
              <p:cNvPr id="312" name="object 79">
                <a:extLst>
                  <a:ext uri="{FF2B5EF4-FFF2-40B4-BE49-F238E27FC236}">
                    <a16:creationId xmlns:a16="http://schemas.microsoft.com/office/drawing/2014/main" id="{26C95B2F-191D-8CCA-5B58-136646C2BD96}"/>
                  </a:ext>
                </a:extLst>
              </p:cNvPr>
              <p:cNvSpPr/>
              <p:nvPr/>
            </p:nvSpPr>
            <p:spPr>
              <a:xfrm>
                <a:off x="6234432" y="2634395"/>
                <a:ext cx="0" cy="69215"/>
              </a:xfrm>
              <a:custGeom>
                <a:avLst/>
                <a:gdLst/>
                <a:ahLst/>
                <a:cxnLst/>
                <a:rect l="l" t="t" r="r" b="b"/>
                <a:pathLst>
                  <a:path h="69214">
                    <a:moveTo>
                      <a:pt x="0" y="0"/>
                    </a:moveTo>
                    <a:lnTo>
                      <a:pt x="0" y="68961"/>
                    </a:lnTo>
                  </a:path>
                </a:pathLst>
              </a:custGeom>
              <a:ln w="4521">
                <a:solidFill>
                  <a:srgbClr val="0066A9"/>
                </a:solidFill>
              </a:ln>
            </p:spPr>
            <p:txBody>
              <a:bodyPr wrap="square" lIns="0" tIns="0" rIns="0" bIns="0" rtlCol="0"/>
              <a:lstStyle/>
              <a:p>
                <a:endParaRPr sz="1455" dirty="0"/>
              </a:p>
            </p:txBody>
          </p:sp>
          <p:sp>
            <p:nvSpPr>
              <p:cNvPr id="313" name="object 80">
                <a:extLst>
                  <a:ext uri="{FF2B5EF4-FFF2-40B4-BE49-F238E27FC236}">
                    <a16:creationId xmlns:a16="http://schemas.microsoft.com/office/drawing/2014/main" id="{CA481893-385D-C160-F607-607E77DDA64E}"/>
                  </a:ext>
                </a:extLst>
              </p:cNvPr>
              <p:cNvSpPr/>
              <p:nvPr/>
            </p:nvSpPr>
            <p:spPr>
              <a:xfrm>
                <a:off x="6178353" y="2520599"/>
                <a:ext cx="51435" cy="0"/>
              </a:xfrm>
              <a:custGeom>
                <a:avLst/>
                <a:gdLst/>
                <a:ahLst/>
                <a:cxnLst/>
                <a:rect l="l" t="t" r="r" b="b"/>
                <a:pathLst>
                  <a:path w="51435">
                    <a:moveTo>
                      <a:pt x="50901" y="0"/>
                    </a:moveTo>
                    <a:lnTo>
                      <a:pt x="0" y="0"/>
                    </a:lnTo>
                  </a:path>
                </a:pathLst>
              </a:custGeom>
              <a:ln w="4521">
                <a:solidFill>
                  <a:srgbClr val="0066A9"/>
                </a:solidFill>
              </a:ln>
            </p:spPr>
            <p:txBody>
              <a:bodyPr wrap="square" lIns="0" tIns="0" rIns="0" bIns="0" rtlCol="0"/>
              <a:lstStyle/>
              <a:p>
                <a:endParaRPr sz="1455" dirty="0"/>
              </a:p>
            </p:txBody>
          </p:sp>
          <p:sp>
            <p:nvSpPr>
              <p:cNvPr id="314" name="object 81">
                <a:extLst>
                  <a:ext uri="{FF2B5EF4-FFF2-40B4-BE49-F238E27FC236}">
                    <a16:creationId xmlns:a16="http://schemas.microsoft.com/office/drawing/2014/main" id="{01A5B2F3-E8EF-3901-4C16-BCE72180CE6E}"/>
                  </a:ext>
                </a:extLst>
              </p:cNvPr>
              <p:cNvSpPr/>
              <p:nvPr/>
            </p:nvSpPr>
            <p:spPr>
              <a:xfrm>
                <a:off x="6203801" y="2486398"/>
                <a:ext cx="0" cy="69215"/>
              </a:xfrm>
              <a:custGeom>
                <a:avLst/>
                <a:gdLst/>
                <a:ahLst/>
                <a:cxnLst/>
                <a:rect l="l" t="t" r="r" b="b"/>
                <a:pathLst>
                  <a:path h="69214">
                    <a:moveTo>
                      <a:pt x="0" y="0"/>
                    </a:moveTo>
                    <a:lnTo>
                      <a:pt x="0" y="68961"/>
                    </a:lnTo>
                  </a:path>
                </a:pathLst>
              </a:custGeom>
              <a:ln w="4521">
                <a:solidFill>
                  <a:srgbClr val="0066A9"/>
                </a:solidFill>
              </a:ln>
            </p:spPr>
            <p:txBody>
              <a:bodyPr wrap="square" lIns="0" tIns="0" rIns="0" bIns="0" rtlCol="0"/>
              <a:lstStyle/>
              <a:p>
                <a:endParaRPr sz="1455" dirty="0"/>
              </a:p>
            </p:txBody>
          </p:sp>
          <p:sp>
            <p:nvSpPr>
              <p:cNvPr id="315" name="object 82">
                <a:extLst>
                  <a:ext uri="{FF2B5EF4-FFF2-40B4-BE49-F238E27FC236}">
                    <a16:creationId xmlns:a16="http://schemas.microsoft.com/office/drawing/2014/main" id="{67ED99C5-67F8-EEAC-A98A-E5DDC7C92511}"/>
                  </a:ext>
                </a:extLst>
              </p:cNvPr>
              <p:cNvSpPr/>
              <p:nvPr/>
            </p:nvSpPr>
            <p:spPr>
              <a:xfrm>
                <a:off x="6231367" y="2973560"/>
                <a:ext cx="51435" cy="0"/>
              </a:xfrm>
              <a:custGeom>
                <a:avLst/>
                <a:gdLst/>
                <a:ahLst/>
                <a:cxnLst/>
                <a:rect l="l" t="t" r="r" b="b"/>
                <a:pathLst>
                  <a:path w="51435">
                    <a:moveTo>
                      <a:pt x="50901" y="0"/>
                    </a:moveTo>
                    <a:lnTo>
                      <a:pt x="0" y="0"/>
                    </a:lnTo>
                  </a:path>
                </a:pathLst>
              </a:custGeom>
              <a:ln w="4521">
                <a:solidFill>
                  <a:srgbClr val="0066A9"/>
                </a:solidFill>
              </a:ln>
            </p:spPr>
            <p:txBody>
              <a:bodyPr wrap="square" lIns="0" tIns="0" rIns="0" bIns="0" rtlCol="0"/>
              <a:lstStyle/>
              <a:p>
                <a:endParaRPr sz="1455" dirty="0"/>
              </a:p>
            </p:txBody>
          </p:sp>
          <p:sp>
            <p:nvSpPr>
              <p:cNvPr id="316" name="object 83">
                <a:extLst>
                  <a:ext uri="{FF2B5EF4-FFF2-40B4-BE49-F238E27FC236}">
                    <a16:creationId xmlns:a16="http://schemas.microsoft.com/office/drawing/2014/main" id="{8B6B2CD4-49CE-D7F5-A70F-966A003DCE2D}"/>
                  </a:ext>
                </a:extLst>
              </p:cNvPr>
              <p:cNvSpPr/>
              <p:nvPr/>
            </p:nvSpPr>
            <p:spPr>
              <a:xfrm>
                <a:off x="6256817" y="2939359"/>
                <a:ext cx="0" cy="69215"/>
              </a:xfrm>
              <a:custGeom>
                <a:avLst/>
                <a:gdLst/>
                <a:ahLst/>
                <a:cxnLst/>
                <a:rect l="l" t="t" r="r" b="b"/>
                <a:pathLst>
                  <a:path h="69214">
                    <a:moveTo>
                      <a:pt x="0" y="0"/>
                    </a:moveTo>
                    <a:lnTo>
                      <a:pt x="0" y="68961"/>
                    </a:lnTo>
                  </a:path>
                </a:pathLst>
              </a:custGeom>
              <a:ln w="4521">
                <a:solidFill>
                  <a:srgbClr val="0066A9"/>
                </a:solidFill>
              </a:ln>
            </p:spPr>
            <p:txBody>
              <a:bodyPr wrap="square" lIns="0" tIns="0" rIns="0" bIns="0" rtlCol="0"/>
              <a:lstStyle/>
              <a:p>
                <a:endParaRPr sz="1455" dirty="0"/>
              </a:p>
            </p:txBody>
          </p:sp>
          <p:sp>
            <p:nvSpPr>
              <p:cNvPr id="317" name="object 84">
                <a:extLst>
                  <a:ext uri="{FF2B5EF4-FFF2-40B4-BE49-F238E27FC236}">
                    <a16:creationId xmlns:a16="http://schemas.microsoft.com/office/drawing/2014/main" id="{FCF36E7B-4A94-8A52-8F5F-DD9C6410869A}"/>
                  </a:ext>
                </a:extLst>
              </p:cNvPr>
              <p:cNvSpPr/>
              <p:nvPr/>
            </p:nvSpPr>
            <p:spPr>
              <a:xfrm>
                <a:off x="6571848" y="2973560"/>
                <a:ext cx="51435" cy="0"/>
              </a:xfrm>
              <a:custGeom>
                <a:avLst/>
                <a:gdLst/>
                <a:ahLst/>
                <a:cxnLst/>
                <a:rect l="l" t="t" r="r" b="b"/>
                <a:pathLst>
                  <a:path w="51434">
                    <a:moveTo>
                      <a:pt x="50901" y="0"/>
                    </a:moveTo>
                    <a:lnTo>
                      <a:pt x="0" y="0"/>
                    </a:lnTo>
                  </a:path>
                </a:pathLst>
              </a:custGeom>
              <a:ln w="4521">
                <a:solidFill>
                  <a:srgbClr val="0066A9"/>
                </a:solidFill>
              </a:ln>
            </p:spPr>
            <p:txBody>
              <a:bodyPr wrap="square" lIns="0" tIns="0" rIns="0" bIns="0" rtlCol="0"/>
              <a:lstStyle/>
              <a:p>
                <a:endParaRPr sz="1455" dirty="0"/>
              </a:p>
            </p:txBody>
          </p:sp>
          <p:sp>
            <p:nvSpPr>
              <p:cNvPr id="318" name="object 85">
                <a:extLst>
                  <a:ext uri="{FF2B5EF4-FFF2-40B4-BE49-F238E27FC236}">
                    <a16:creationId xmlns:a16="http://schemas.microsoft.com/office/drawing/2014/main" id="{5B2A1691-46FF-A23D-311A-4A263FAEC254}"/>
                  </a:ext>
                </a:extLst>
              </p:cNvPr>
              <p:cNvSpPr/>
              <p:nvPr/>
            </p:nvSpPr>
            <p:spPr>
              <a:xfrm>
                <a:off x="6597296" y="2939359"/>
                <a:ext cx="0" cy="69215"/>
              </a:xfrm>
              <a:custGeom>
                <a:avLst/>
                <a:gdLst/>
                <a:ahLst/>
                <a:cxnLst/>
                <a:rect l="l" t="t" r="r" b="b"/>
                <a:pathLst>
                  <a:path h="69214">
                    <a:moveTo>
                      <a:pt x="0" y="0"/>
                    </a:moveTo>
                    <a:lnTo>
                      <a:pt x="0" y="68961"/>
                    </a:lnTo>
                  </a:path>
                </a:pathLst>
              </a:custGeom>
              <a:ln w="4521">
                <a:solidFill>
                  <a:srgbClr val="0066A9"/>
                </a:solidFill>
              </a:ln>
            </p:spPr>
            <p:txBody>
              <a:bodyPr wrap="square" lIns="0" tIns="0" rIns="0" bIns="0" rtlCol="0"/>
              <a:lstStyle/>
              <a:p>
                <a:endParaRPr sz="1455" dirty="0"/>
              </a:p>
            </p:txBody>
          </p:sp>
          <p:sp>
            <p:nvSpPr>
              <p:cNvPr id="319" name="object 86">
                <a:extLst>
                  <a:ext uri="{FF2B5EF4-FFF2-40B4-BE49-F238E27FC236}">
                    <a16:creationId xmlns:a16="http://schemas.microsoft.com/office/drawing/2014/main" id="{5E87E400-186E-EAB3-5297-9B2D6B1D4D3D}"/>
                  </a:ext>
                </a:extLst>
              </p:cNvPr>
              <p:cNvSpPr/>
              <p:nvPr/>
            </p:nvSpPr>
            <p:spPr>
              <a:xfrm>
                <a:off x="6588342" y="2973560"/>
                <a:ext cx="51435" cy="0"/>
              </a:xfrm>
              <a:custGeom>
                <a:avLst/>
                <a:gdLst/>
                <a:ahLst/>
                <a:cxnLst/>
                <a:rect l="l" t="t" r="r" b="b"/>
                <a:pathLst>
                  <a:path w="51434">
                    <a:moveTo>
                      <a:pt x="50901" y="0"/>
                    </a:moveTo>
                    <a:lnTo>
                      <a:pt x="0" y="0"/>
                    </a:lnTo>
                  </a:path>
                </a:pathLst>
              </a:custGeom>
              <a:ln w="4521">
                <a:solidFill>
                  <a:srgbClr val="0066A9"/>
                </a:solidFill>
              </a:ln>
            </p:spPr>
            <p:txBody>
              <a:bodyPr wrap="square" lIns="0" tIns="0" rIns="0" bIns="0" rtlCol="0"/>
              <a:lstStyle/>
              <a:p>
                <a:endParaRPr sz="1455" dirty="0"/>
              </a:p>
            </p:txBody>
          </p:sp>
          <p:sp>
            <p:nvSpPr>
              <p:cNvPr id="320" name="object 87">
                <a:extLst>
                  <a:ext uri="{FF2B5EF4-FFF2-40B4-BE49-F238E27FC236}">
                    <a16:creationId xmlns:a16="http://schemas.microsoft.com/office/drawing/2014/main" id="{05597E20-C2EF-FCBA-D0E5-020E37D8432C}"/>
                  </a:ext>
                </a:extLst>
              </p:cNvPr>
              <p:cNvSpPr/>
              <p:nvPr/>
            </p:nvSpPr>
            <p:spPr>
              <a:xfrm>
                <a:off x="6613791" y="2939359"/>
                <a:ext cx="0" cy="69215"/>
              </a:xfrm>
              <a:custGeom>
                <a:avLst/>
                <a:gdLst/>
                <a:ahLst/>
                <a:cxnLst/>
                <a:rect l="l" t="t" r="r" b="b"/>
                <a:pathLst>
                  <a:path h="69214">
                    <a:moveTo>
                      <a:pt x="0" y="0"/>
                    </a:moveTo>
                    <a:lnTo>
                      <a:pt x="0" y="68961"/>
                    </a:lnTo>
                  </a:path>
                </a:pathLst>
              </a:custGeom>
              <a:ln w="4521">
                <a:solidFill>
                  <a:srgbClr val="0066A9"/>
                </a:solidFill>
              </a:ln>
            </p:spPr>
            <p:txBody>
              <a:bodyPr wrap="square" lIns="0" tIns="0" rIns="0" bIns="0" rtlCol="0"/>
              <a:lstStyle/>
              <a:p>
                <a:endParaRPr sz="1455" dirty="0"/>
              </a:p>
            </p:txBody>
          </p:sp>
          <p:sp>
            <p:nvSpPr>
              <p:cNvPr id="321" name="object 88">
                <a:extLst>
                  <a:ext uri="{FF2B5EF4-FFF2-40B4-BE49-F238E27FC236}">
                    <a16:creationId xmlns:a16="http://schemas.microsoft.com/office/drawing/2014/main" id="{972964F7-55B7-7F96-4F6C-6AC8589415EF}"/>
                  </a:ext>
                </a:extLst>
              </p:cNvPr>
              <p:cNvSpPr/>
              <p:nvPr/>
            </p:nvSpPr>
            <p:spPr>
              <a:xfrm>
                <a:off x="6550642" y="2973560"/>
                <a:ext cx="51435" cy="0"/>
              </a:xfrm>
              <a:custGeom>
                <a:avLst/>
                <a:gdLst/>
                <a:ahLst/>
                <a:cxnLst/>
                <a:rect l="l" t="t" r="r" b="b"/>
                <a:pathLst>
                  <a:path w="51434">
                    <a:moveTo>
                      <a:pt x="50901" y="0"/>
                    </a:moveTo>
                    <a:lnTo>
                      <a:pt x="0" y="0"/>
                    </a:lnTo>
                  </a:path>
                </a:pathLst>
              </a:custGeom>
              <a:ln w="4521">
                <a:solidFill>
                  <a:srgbClr val="0066A9"/>
                </a:solidFill>
              </a:ln>
            </p:spPr>
            <p:txBody>
              <a:bodyPr wrap="square" lIns="0" tIns="0" rIns="0" bIns="0" rtlCol="0"/>
              <a:lstStyle/>
              <a:p>
                <a:endParaRPr sz="1455" dirty="0"/>
              </a:p>
            </p:txBody>
          </p:sp>
          <p:sp>
            <p:nvSpPr>
              <p:cNvPr id="322" name="object 89">
                <a:extLst>
                  <a:ext uri="{FF2B5EF4-FFF2-40B4-BE49-F238E27FC236}">
                    <a16:creationId xmlns:a16="http://schemas.microsoft.com/office/drawing/2014/main" id="{34E58E78-B73A-E8B2-8A0F-4FEE9801CCCA}"/>
                  </a:ext>
                </a:extLst>
              </p:cNvPr>
              <p:cNvSpPr/>
              <p:nvPr/>
            </p:nvSpPr>
            <p:spPr>
              <a:xfrm>
                <a:off x="6576090" y="2939359"/>
                <a:ext cx="0" cy="69215"/>
              </a:xfrm>
              <a:custGeom>
                <a:avLst/>
                <a:gdLst/>
                <a:ahLst/>
                <a:cxnLst/>
                <a:rect l="l" t="t" r="r" b="b"/>
                <a:pathLst>
                  <a:path h="69214">
                    <a:moveTo>
                      <a:pt x="0" y="0"/>
                    </a:moveTo>
                    <a:lnTo>
                      <a:pt x="0" y="68961"/>
                    </a:lnTo>
                  </a:path>
                </a:pathLst>
              </a:custGeom>
              <a:ln w="4521">
                <a:solidFill>
                  <a:srgbClr val="0066A9"/>
                </a:solidFill>
              </a:ln>
            </p:spPr>
            <p:txBody>
              <a:bodyPr wrap="square" lIns="0" tIns="0" rIns="0" bIns="0" rtlCol="0"/>
              <a:lstStyle/>
              <a:p>
                <a:endParaRPr sz="1455" dirty="0"/>
              </a:p>
            </p:txBody>
          </p:sp>
          <p:sp>
            <p:nvSpPr>
              <p:cNvPr id="323" name="object 90">
                <a:extLst>
                  <a:ext uri="{FF2B5EF4-FFF2-40B4-BE49-F238E27FC236}">
                    <a16:creationId xmlns:a16="http://schemas.microsoft.com/office/drawing/2014/main" id="{5E5E5516-DA99-6DDA-6E96-E5E2554FBAC6}"/>
                  </a:ext>
                </a:extLst>
              </p:cNvPr>
              <p:cNvSpPr/>
              <p:nvPr/>
            </p:nvSpPr>
            <p:spPr>
              <a:xfrm>
                <a:off x="6927645" y="3076709"/>
                <a:ext cx="51435" cy="0"/>
              </a:xfrm>
              <a:custGeom>
                <a:avLst/>
                <a:gdLst/>
                <a:ahLst/>
                <a:cxnLst/>
                <a:rect l="l" t="t" r="r" b="b"/>
                <a:pathLst>
                  <a:path w="51434">
                    <a:moveTo>
                      <a:pt x="50901" y="0"/>
                    </a:moveTo>
                    <a:lnTo>
                      <a:pt x="0" y="0"/>
                    </a:lnTo>
                  </a:path>
                </a:pathLst>
              </a:custGeom>
              <a:ln w="4521">
                <a:solidFill>
                  <a:srgbClr val="0066A9"/>
                </a:solidFill>
              </a:ln>
            </p:spPr>
            <p:txBody>
              <a:bodyPr wrap="square" lIns="0" tIns="0" rIns="0" bIns="0" rtlCol="0"/>
              <a:lstStyle/>
              <a:p>
                <a:endParaRPr sz="1455" dirty="0"/>
              </a:p>
            </p:txBody>
          </p:sp>
          <p:sp>
            <p:nvSpPr>
              <p:cNvPr id="324" name="object 91">
                <a:extLst>
                  <a:ext uri="{FF2B5EF4-FFF2-40B4-BE49-F238E27FC236}">
                    <a16:creationId xmlns:a16="http://schemas.microsoft.com/office/drawing/2014/main" id="{9B6634CE-2F6E-6556-BB47-216D3CBB3DE9}"/>
                  </a:ext>
                </a:extLst>
              </p:cNvPr>
              <p:cNvSpPr/>
              <p:nvPr/>
            </p:nvSpPr>
            <p:spPr>
              <a:xfrm>
                <a:off x="6953093" y="3042509"/>
                <a:ext cx="0" cy="69215"/>
              </a:xfrm>
              <a:custGeom>
                <a:avLst/>
                <a:gdLst/>
                <a:ahLst/>
                <a:cxnLst/>
                <a:rect l="l" t="t" r="r" b="b"/>
                <a:pathLst>
                  <a:path h="69214">
                    <a:moveTo>
                      <a:pt x="0" y="0"/>
                    </a:moveTo>
                    <a:lnTo>
                      <a:pt x="0" y="68961"/>
                    </a:lnTo>
                  </a:path>
                </a:pathLst>
              </a:custGeom>
              <a:ln w="4521">
                <a:solidFill>
                  <a:srgbClr val="0066A9"/>
                </a:solidFill>
              </a:ln>
            </p:spPr>
            <p:txBody>
              <a:bodyPr wrap="square" lIns="0" tIns="0" rIns="0" bIns="0" rtlCol="0"/>
              <a:lstStyle/>
              <a:p>
                <a:endParaRPr sz="1455" dirty="0"/>
              </a:p>
            </p:txBody>
          </p:sp>
          <p:sp>
            <p:nvSpPr>
              <p:cNvPr id="325" name="object 92">
                <a:extLst>
                  <a:ext uri="{FF2B5EF4-FFF2-40B4-BE49-F238E27FC236}">
                    <a16:creationId xmlns:a16="http://schemas.microsoft.com/office/drawing/2014/main" id="{DA86560C-60F5-9E99-64BD-47259CD3D81A}"/>
                  </a:ext>
                </a:extLst>
              </p:cNvPr>
              <p:cNvSpPr/>
              <p:nvPr/>
            </p:nvSpPr>
            <p:spPr>
              <a:xfrm>
                <a:off x="8392064" y="3940026"/>
                <a:ext cx="51435" cy="0"/>
              </a:xfrm>
              <a:custGeom>
                <a:avLst/>
                <a:gdLst/>
                <a:ahLst/>
                <a:cxnLst/>
                <a:rect l="l" t="t" r="r" b="b"/>
                <a:pathLst>
                  <a:path w="51434">
                    <a:moveTo>
                      <a:pt x="50901" y="0"/>
                    </a:moveTo>
                    <a:lnTo>
                      <a:pt x="0" y="0"/>
                    </a:lnTo>
                  </a:path>
                </a:pathLst>
              </a:custGeom>
              <a:ln w="4521">
                <a:solidFill>
                  <a:srgbClr val="0066A9"/>
                </a:solidFill>
              </a:ln>
            </p:spPr>
            <p:txBody>
              <a:bodyPr wrap="square" lIns="0" tIns="0" rIns="0" bIns="0" rtlCol="0"/>
              <a:lstStyle/>
              <a:p>
                <a:endParaRPr sz="1455" dirty="0"/>
              </a:p>
            </p:txBody>
          </p:sp>
          <p:sp>
            <p:nvSpPr>
              <p:cNvPr id="326" name="object 93">
                <a:extLst>
                  <a:ext uri="{FF2B5EF4-FFF2-40B4-BE49-F238E27FC236}">
                    <a16:creationId xmlns:a16="http://schemas.microsoft.com/office/drawing/2014/main" id="{5385099F-F312-102A-3766-C721E070BD1F}"/>
                  </a:ext>
                </a:extLst>
              </p:cNvPr>
              <p:cNvSpPr/>
              <p:nvPr/>
            </p:nvSpPr>
            <p:spPr>
              <a:xfrm>
                <a:off x="8417512" y="3905826"/>
                <a:ext cx="0" cy="69215"/>
              </a:xfrm>
              <a:custGeom>
                <a:avLst/>
                <a:gdLst/>
                <a:ahLst/>
                <a:cxnLst/>
                <a:rect l="l" t="t" r="r" b="b"/>
                <a:pathLst>
                  <a:path h="69214">
                    <a:moveTo>
                      <a:pt x="0" y="0"/>
                    </a:moveTo>
                    <a:lnTo>
                      <a:pt x="0" y="68961"/>
                    </a:lnTo>
                  </a:path>
                </a:pathLst>
              </a:custGeom>
              <a:ln w="4521">
                <a:solidFill>
                  <a:srgbClr val="0066A9"/>
                </a:solidFill>
              </a:ln>
            </p:spPr>
            <p:txBody>
              <a:bodyPr wrap="square" lIns="0" tIns="0" rIns="0" bIns="0" rtlCol="0"/>
              <a:lstStyle/>
              <a:p>
                <a:endParaRPr sz="1455" dirty="0"/>
              </a:p>
            </p:txBody>
          </p:sp>
        </p:grpSp>
        <p:sp>
          <p:nvSpPr>
            <p:cNvPr id="327" name="object 94">
              <a:extLst>
                <a:ext uri="{FF2B5EF4-FFF2-40B4-BE49-F238E27FC236}">
                  <a16:creationId xmlns:a16="http://schemas.microsoft.com/office/drawing/2014/main" id="{EB98D912-F20B-CA4C-8487-B732CEDC2CA5}"/>
                </a:ext>
              </a:extLst>
            </p:cNvPr>
            <p:cNvSpPr txBox="1"/>
            <p:nvPr/>
          </p:nvSpPr>
          <p:spPr>
            <a:xfrm>
              <a:off x="9484196" y="3793191"/>
              <a:ext cx="414978" cy="103873"/>
            </a:xfrm>
            <a:prstGeom prst="rect">
              <a:avLst/>
            </a:prstGeom>
          </p:spPr>
          <p:txBody>
            <a:bodyPr vert="horz" wrap="square" lIns="0" tIns="5776" rIns="0" bIns="0" rtlCol="0">
              <a:spAutoFit/>
            </a:bodyPr>
            <a:lstStyle/>
            <a:p>
              <a:pPr marL="5776">
                <a:spcBef>
                  <a:spcPts val="46"/>
                </a:spcBef>
              </a:pPr>
              <a:r>
                <a:rPr sz="637" spc="-5" dirty="0">
                  <a:solidFill>
                    <a:srgbClr val="231F20"/>
                  </a:solidFill>
                  <a:latin typeface="Arial"/>
                  <a:cs typeface="Arial"/>
                </a:rPr>
                <a:t>Censored</a:t>
              </a:r>
              <a:endParaRPr sz="637" dirty="0">
                <a:latin typeface="Arial"/>
                <a:cs typeface="Arial"/>
              </a:endParaRPr>
            </a:p>
          </p:txBody>
        </p:sp>
        <p:sp>
          <p:nvSpPr>
            <p:cNvPr id="329" name="object 96">
              <a:extLst>
                <a:ext uri="{FF2B5EF4-FFF2-40B4-BE49-F238E27FC236}">
                  <a16:creationId xmlns:a16="http://schemas.microsoft.com/office/drawing/2014/main" id="{1927EC05-85BD-9EC9-2470-A8F23C613AE5}"/>
                </a:ext>
              </a:extLst>
            </p:cNvPr>
            <p:cNvSpPr/>
            <p:nvPr/>
          </p:nvSpPr>
          <p:spPr>
            <a:xfrm>
              <a:off x="9876845" y="3928840"/>
              <a:ext cx="0" cy="37103"/>
            </a:xfrm>
            <a:custGeom>
              <a:avLst/>
              <a:gdLst/>
              <a:ahLst/>
              <a:cxnLst/>
              <a:rect l="l" t="t" r="r" b="b"/>
              <a:pathLst>
                <a:path h="50164">
                  <a:moveTo>
                    <a:pt x="0" y="49644"/>
                  </a:moveTo>
                  <a:lnTo>
                    <a:pt x="0" y="0"/>
                  </a:lnTo>
                </a:path>
              </a:pathLst>
            </a:custGeom>
            <a:ln w="4521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 sz="1455" dirty="0"/>
            </a:p>
          </p:txBody>
        </p:sp>
        <p:sp>
          <p:nvSpPr>
            <p:cNvPr id="330" name="object 97">
              <a:extLst>
                <a:ext uri="{FF2B5EF4-FFF2-40B4-BE49-F238E27FC236}">
                  <a16:creationId xmlns:a16="http://schemas.microsoft.com/office/drawing/2014/main" id="{AA70715C-DC9B-5D3D-7A51-57B149904492}"/>
                </a:ext>
              </a:extLst>
            </p:cNvPr>
            <p:cNvSpPr txBox="1"/>
            <p:nvPr/>
          </p:nvSpPr>
          <p:spPr>
            <a:xfrm>
              <a:off x="8551820" y="2542177"/>
              <a:ext cx="1185929" cy="145871"/>
            </a:xfrm>
            <a:prstGeom prst="rect">
              <a:avLst/>
            </a:prstGeom>
          </p:spPr>
          <p:txBody>
            <a:bodyPr vert="horz" wrap="square" lIns="0" tIns="5776" rIns="0" bIns="0" rtlCol="0">
              <a:spAutoFit/>
            </a:bodyPr>
            <a:lstStyle/>
            <a:p>
              <a:pPr marL="5776" algn="ctr">
                <a:spcBef>
                  <a:spcPts val="46"/>
                </a:spcBef>
              </a:pPr>
              <a:r>
                <a:rPr sz="910" b="1" dirty="0">
                  <a:solidFill>
                    <a:srgbClr val="0066A9"/>
                  </a:solidFill>
                  <a:latin typeface="Arial"/>
                  <a:cs typeface="Arial"/>
                </a:rPr>
                <a:t>mPFS 7.8 </a:t>
              </a:r>
              <a:r>
                <a:rPr sz="910" b="1" spc="-5" dirty="0">
                  <a:solidFill>
                    <a:srgbClr val="0066A9"/>
                  </a:solidFill>
                  <a:latin typeface="Arial"/>
                  <a:cs typeface="Arial"/>
                </a:rPr>
                <a:t>months</a:t>
              </a:r>
              <a:endParaRPr sz="910" dirty="0">
                <a:latin typeface="Arial"/>
                <a:cs typeface="Arial"/>
              </a:endParaRPr>
            </a:p>
          </p:txBody>
        </p:sp>
        <p:sp>
          <p:nvSpPr>
            <p:cNvPr id="331" name="object 98">
              <a:extLst>
                <a:ext uri="{FF2B5EF4-FFF2-40B4-BE49-F238E27FC236}">
                  <a16:creationId xmlns:a16="http://schemas.microsoft.com/office/drawing/2014/main" id="{CFE0AA4B-00A9-5DF6-8019-8A1F5821A72F}"/>
                </a:ext>
              </a:extLst>
            </p:cNvPr>
            <p:cNvSpPr txBox="1"/>
            <p:nvPr/>
          </p:nvSpPr>
          <p:spPr>
            <a:xfrm>
              <a:off x="8695921" y="2670342"/>
              <a:ext cx="898076" cy="131893"/>
            </a:xfrm>
            <a:prstGeom prst="rect">
              <a:avLst/>
            </a:prstGeom>
          </p:spPr>
          <p:txBody>
            <a:bodyPr vert="horz" wrap="square" lIns="0" tIns="5776" rIns="0" bIns="0" rtlCol="0">
              <a:spAutoFit/>
            </a:bodyPr>
            <a:lstStyle/>
            <a:p>
              <a:pPr marL="5776" algn="ctr">
                <a:spcBef>
                  <a:spcPts val="46"/>
                </a:spcBef>
              </a:pPr>
              <a:r>
                <a:rPr sz="819" dirty="0">
                  <a:solidFill>
                    <a:srgbClr val="0066A9"/>
                  </a:solidFill>
                  <a:latin typeface="Arial"/>
                  <a:cs typeface="Arial"/>
                </a:rPr>
                <a:t>95%</a:t>
              </a:r>
              <a:r>
                <a:rPr sz="819" spc="2" dirty="0">
                  <a:solidFill>
                    <a:srgbClr val="0066A9"/>
                  </a:solidFill>
                  <a:latin typeface="Arial"/>
                  <a:cs typeface="Arial"/>
                </a:rPr>
                <a:t> </a:t>
              </a:r>
              <a:r>
                <a:rPr sz="819" dirty="0">
                  <a:solidFill>
                    <a:srgbClr val="0066A9"/>
                  </a:solidFill>
                  <a:latin typeface="Arial"/>
                  <a:cs typeface="Arial"/>
                </a:rPr>
                <a:t>CI:</a:t>
              </a:r>
              <a:r>
                <a:rPr sz="819" spc="2" dirty="0">
                  <a:solidFill>
                    <a:srgbClr val="0066A9"/>
                  </a:solidFill>
                  <a:latin typeface="Arial"/>
                  <a:cs typeface="Arial"/>
                </a:rPr>
                <a:t> </a:t>
              </a:r>
              <a:r>
                <a:rPr sz="819" spc="-5" dirty="0">
                  <a:solidFill>
                    <a:srgbClr val="0066A9"/>
                  </a:solidFill>
                  <a:latin typeface="Arial"/>
                  <a:cs typeface="Arial"/>
                </a:rPr>
                <a:t>5.6-</a:t>
              </a:r>
              <a:r>
                <a:rPr sz="819" spc="-11" dirty="0">
                  <a:solidFill>
                    <a:srgbClr val="0066A9"/>
                  </a:solidFill>
                  <a:latin typeface="Arial"/>
                  <a:cs typeface="Arial"/>
                </a:rPr>
                <a:t>NR</a:t>
              </a:r>
              <a:endParaRPr sz="819" dirty="0">
                <a:latin typeface="Arial"/>
                <a:cs typeface="Arial"/>
              </a:endParaRPr>
            </a:p>
          </p:txBody>
        </p:sp>
        <p:sp>
          <p:nvSpPr>
            <p:cNvPr id="333" name="object 100">
              <a:extLst>
                <a:ext uri="{FF2B5EF4-FFF2-40B4-BE49-F238E27FC236}">
                  <a16:creationId xmlns:a16="http://schemas.microsoft.com/office/drawing/2014/main" id="{5B22C237-306B-EDBE-46A9-B82CC3A08927}"/>
                </a:ext>
              </a:extLst>
            </p:cNvPr>
            <p:cNvSpPr/>
            <p:nvPr/>
          </p:nvSpPr>
          <p:spPr>
            <a:xfrm>
              <a:off x="8577566" y="2502866"/>
              <a:ext cx="1125528" cy="327353"/>
            </a:xfrm>
            <a:custGeom>
              <a:avLst/>
              <a:gdLst/>
              <a:ahLst/>
              <a:cxnLst/>
              <a:rect l="l" t="t" r="r" b="b"/>
              <a:pathLst>
                <a:path w="1243329" h="442595">
                  <a:moveTo>
                    <a:pt x="1151991" y="441972"/>
                  </a:moveTo>
                  <a:lnTo>
                    <a:pt x="91300" y="441972"/>
                  </a:lnTo>
                  <a:lnTo>
                    <a:pt x="55764" y="434799"/>
                  </a:lnTo>
                  <a:lnTo>
                    <a:pt x="26743" y="415236"/>
                  </a:lnTo>
                  <a:lnTo>
                    <a:pt x="7175" y="386219"/>
                  </a:lnTo>
                  <a:lnTo>
                    <a:pt x="0" y="350685"/>
                  </a:lnTo>
                  <a:lnTo>
                    <a:pt x="0" y="91287"/>
                  </a:lnTo>
                  <a:lnTo>
                    <a:pt x="7175" y="55758"/>
                  </a:lnTo>
                  <a:lnTo>
                    <a:pt x="26743" y="26741"/>
                  </a:lnTo>
                  <a:lnTo>
                    <a:pt x="55764" y="7175"/>
                  </a:lnTo>
                  <a:lnTo>
                    <a:pt x="91300" y="0"/>
                  </a:lnTo>
                  <a:lnTo>
                    <a:pt x="1151991" y="0"/>
                  </a:lnTo>
                  <a:lnTo>
                    <a:pt x="1187525" y="7175"/>
                  </a:lnTo>
                  <a:lnTo>
                    <a:pt x="1216542" y="26741"/>
                  </a:lnTo>
                  <a:lnTo>
                    <a:pt x="1236105" y="55758"/>
                  </a:lnTo>
                  <a:lnTo>
                    <a:pt x="1243279" y="91287"/>
                  </a:lnTo>
                  <a:lnTo>
                    <a:pt x="1243279" y="350685"/>
                  </a:lnTo>
                  <a:lnTo>
                    <a:pt x="1236105" y="386219"/>
                  </a:lnTo>
                  <a:lnTo>
                    <a:pt x="1216542" y="415236"/>
                  </a:lnTo>
                  <a:lnTo>
                    <a:pt x="1187525" y="434799"/>
                  </a:lnTo>
                  <a:lnTo>
                    <a:pt x="1151991" y="441972"/>
                  </a:lnTo>
                  <a:close/>
                </a:path>
              </a:pathLst>
            </a:custGeom>
            <a:ln w="7289">
              <a:solidFill>
                <a:srgbClr val="0066A9"/>
              </a:solidFill>
            </a:ln>
          </p:spPr>
          <p:txBody>
            <a:bodyPr wrap="square" lIns="0" tIns="0" rIns="0" bIns="0" rtlCol="0"/>
            <a:lstStyle/>
            <a:p>
              <a:endParaRPr sz="1455" dirty="0"/>
            </a:p>
          </p:txBody>
        </p:sp>
        <p:sp>
          <p:nvSpPr>
            <p:cNvPr id="334" name="object 101">
              <a:extLst>
                <a:ext uri="{FF2B5EF4-FFF2-40B4-BE49-F238E27FC236}">
                  <a16:creationId xmlns:a16="http://schemas.microsoft.com/office/drawing/2014/main" id="{1C1F9F33-A1B7-CA1B-2876-3B106B1955CA}"/>
                </a:ext>
              </a:extLst>
            </p:cNvPr>
            <p:cNvSpPr/>
            <p:nvPr/>
          </p:nvSpPr>
          <p:spPr>
            <a:xfrm>
              <a:off x="6732398" y="2214840"/>
              <a:ext cx="2901316" cy="1103699"/>
            </a:xfrm>
            <a:custGeom>
              <a:avLst/>
              <a:gdLst/>
              <a:ahLst/>
              <a:cxnLst/>
              <a:rect l="l" t="t" r="r" b="b"/>
              <a:pathLst>
                <a:path w="3644900" h="1492250">
                  <a:moveTo>
                    <a:pt x="3644353" y="1491932"/>
                  </a:moveTo>
                  <a:lnTo>
                    <a:pt x="2536126" y="1491932"/>
                  </a:lnTo>
                  <a:lnTo>
                    <a:pt x="2536126" y="1231811"/>
                  </a:lnTo>
                  <a:lnTo>
                    <a:pt x="1534706" y="1231811"/>
                  </a:lnTo>
                  <a:lnTo>
                    <a:pt x="1534706" y="1056906"/>
                  </a:lnTo>
                  <a:lnTo>
                    <a:pt x="1435747" y="1056906"/>
                  </a:lnTo>
                  <a:lnTo>
                    <a:pt x="1435747" y="904430"/>
                  </a:lnTo>
                  <a:lnTo>
                    <a:pt x="1427899" y="904430"/>
                  </a:lnTo>
                  <a:lnTo>
                    <a:pt x="1427899" y="754938"/>
                  </a:lnTo>
                  <a:lnTo>
                    <a:pt x="1116863" y="754938"/>
                  </a:lnTo>
                  <a:lnTo>
                    <a:pt x="1116863" y="623379"/>
                  </a:lnTo>
                  <a:lnTo>
                    <a:pt x="950353" y="623379"/>
                  </a:lnTo>
                  <a:lnTo>
                    <a:pt x="950353" y="520230"/>
                  </a:lnTo>
                  <a:lnTo>
                    <a:pt x="381711" y="520230"/>
                  </a:lnTo>
                  <a:lnTo>
                    <a:pt x="381711" y="443991"/>
                  </a:lnTo>
                  <a:lnTo>
                    <a:pt x="373075" y="443991"/>
                  </a:lnTo>
                  <a:lnTo>
                    <a:pt x="373075" y="294500"/>
                  </a:lnTo>
                  <a:lnTo>
                    <a:pt x="366001" y="294500"/>
                  </a:lnTo>
                  <a:lnTo>
                    <a:pt x="366001" y="219748"/>
                  </a:lnTo>
                  <a:lnTo>
                    <a:pt x="358152" y="219748"/>
                  </a:lnTo>
                  <a:lnTo>
                    <a:pt x="358152" y="142024"/>
                  </a:lnTo>
                  <a:lnTo>
                    <a:pt x="349503" y="142024"/>
                  </a:lnTo>
                  <a:lnTo>
                    <a:pt x="349503" y="68770"/>
                  </a:lnTo>
                  <a:lnTo>
                    <a:pt x="328307" y="68770"/>
                  </a:lnTo>
                  <a:lnTo>
                    <a:pt x="328307" y="0"/>
                  </a:lnTo>
                  <a:lnTo>
                    <a:pt x="0" y="0"/>
                  </a:lnTo>
                </a:path>
              </a:pathLst>
            </a:custGeom>
            <a:ln w="28575">
              <a:solidFill>
                <a:srgbClr val="0066A9"/>
              </a:solidFill>
            </a:ln>
          </p:spPr>
          <p:txBody>
            <a:bodyPr wrap="square" lIns="0" tIns="0" rIns="0" bIns="0" rtlCol="0"/>
            <a:lstStyle/>
            <a:p>
              <a:endParaRPr sz="1455" dirty="0"/>
            </a:p>
          </p:txBody>
        </p:sp>
        <p:sp>
          <p:nvSpPr>
            <p:cNvPr id="335" name="bg object 16">
              <a:extLst>
                <a:ext uri="{FF2B5EF4-FFF2-40B4-BE49-F238E27FC236}">
                  <a16:creationId xmlns:a16="http://schemas.microsoft.com/office/drawing/2014/main" id="{F8F4ED7E-5DFB-024B-37A9-851E24ACE3D3}"/>
                </a:ext>
              </a:extLst>
            </p:cNvPr>
            <p:cNvSpPr/>
            <p:nvPr/>
          </p:nvSpPr>
          <p:spPr>
            <a:xfrm>
              <a:off x="2304967" y="2169299"/>
              <a:ext cx="3398180" cy="1756526"/>
            </a:xfrm>
            <a:custGeom>
              <a:avLst/>
              <a:gdLst/>
              <a:ahLst/>
              <a:cxnLst/>
              <a:rect l="l" t="t" r="r" b="b"/>
              <a:pathLst>
                <a:path w="4269105" h="2374900">
                  <a:moveTo>
                    <a:pt x="0" y="0"/>
                  </a:moveTo>
                  <a:lnTo>
                    <a:pt x="0" y="2374582"/>
                  </a:lnTo>
                  <a:lnTo>
                    <a:pt x="4268660" y="2374582"/>
                  </a:lnTo>
                </a:path>
              </a:pathLst>
            </a:custGeom>
            <a:ln w="5194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 sz="1455" dirty="0"/>
            </a:p>
          </p:txBody>
        </p:sp>
        <p:sp>
          <p:nvSpPr>
            <p:cNvPr id="336" name="bg object 17">
              <a:extLst>
                <a:ext uri="{FF2B5EF4-FFF2-40B4-BE49-F238E27FC236}">
                  <a16:creationId xmlns:a16="http://schemas.microsoft.com/office/drawing/2014/main" id="{A0090605-AC9F-BF20-5181-BBC5A72693C1}"/>
                </a:ext>
              </a:extLst>
            </p:cNvPr>
            <p:cNvSpPr/>
            <p:nvPr/>
          </p:nvSpPr>
          <p:spPr>
            <a:xfrm>
              <a:off x="2276468" y="2196637"/>
              <a:ext cx="27295" cy="0"/>
            </a:xfrm>
            <a:custGeom>
              <a:avLst/>
              <a:gdLst/>
              <a:ahLst/>
              <a:cxnLst/>
              <a:rect l="l" t="t" r="r" b="b"/>
              <a:pathLst>
                <a:path w="34290">
                  <a:moveTo>
                    <a:pt x="0" y="0"/>
                  </a:moveTo>
                  <a:lnTo>
                    <a:pt x="34201" y="0"/>
                  </a:lnTo>
                </a:path>
              </a:pathLst>
            </a:custGeom>
            <a:ln w="447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 sz="1455" dirty="0"/>
            </a:p>
          </p:txBody>
        </p:sp>
        <p:sp>
          <p:nvSpPr>
            <p:cNvPr id="337" name="bg object 18">
              <a:extLst>
                <a:ext uri="{FF2B5EF4-FFF2-40B4-BE49-F238E27FC236}">
                  <a16:creationId xmlns:a16="http://schemas.microsoft.com/office/drawing/2014/main" id="{6EC0F58A-3AE7-D57E-243E-73C33702CCA1}"/>
                </a:ext>
              </a:extLst>
            </p:cNvPr>
            <p:cNvSpPr/>
            <p:nvPr/>
          </p:nvSpPr>
          <p:spPr>
            <a:xfrm>
              <a:off x="2276468" y="2549828"/>
              <a:ext cx="27295" cy="0"/>
            </a:xfrm>
            <a:custGeom>
              <a:avLst/>
              <a:gdLst/>
              <a:ahLst/>
              <a:cxnLst/>
              <a:rect l="l" t="t" r="r" b="b"/>
              <a:pathLst>
                <a:path w="34290">
                  <a:moveTo>
                    <a:pt x="0" y="0"/>
                  </a:moveTo>
                  <a:lnTo>
                    <a:pt x="34264" y="0"/>
                  </a:lnTo>
                </a:path>
              </a:pathLst>
            </a:custGeom>
            <a:ln w="447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 sz="1455" dirty="0"/>
            </a:p>
          </p:txBody>
        </p:sp>
        <p:sp>
          <p:nvSpPr>
            <p:cNvPr id="338" name="bg object 19">
              <a:extLst>
                <a:ext uri="{FF2B5EF4-FFF2-40B4-BE49-F238E27FC236}">
                  <a16:creationId xmlns:a16="http://schemas.microsoft.com/office/drawing/2014/main" id="{5D93AB8D-2E3E-1085-2B64-3E02EDC30E64}"/>
                </a:ext>
              </a:extLst>
            </p:cNvPr>
            <p:cNvSpPr/>
            <p:nvPr/>
          </p:nvSpPr>
          <p:spPr>
            <a:xfrm>
              <a:off x="2276468" y="2884496"/>
              <a:ext cx="27295" cy="0"/>
            </a:xfrm>
            <a:custGeom>
              <a:avLst/>
              <a:gdLst/>
              <a:ahLst/>
              <a:cxnLst/>
              <a:rect l="l" t="t" r="r" b="b"/>
              <a:pathLst>
                <a:path w="34290">
                  <a:moveTo>
                    <a:pt x="0" y="0"/>
                  </a:moveTo>
                  <a:lnTo>
                    <a:pt x="34264" y="0"/>
                  </a:lnTo>
                </a:path>
              </a:pathLst>
            </a:custGeom>
            <a:ln w="447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 sz="1455" dirty="0"/>
            </a:p>
          </p:txBody>
        </p:sp>
        <p:sp>
          <p:nvSpPr>
            <p:cNvPr id="339" name="bg object 20">
              <a:extLst>
                <a:ext uri="{FF2B5EF4-FFF2-40B4-BE49-F238E27FC236}">
                  <a16:creationId xmlns:a16="http://schemas.microsoft.com/office/drawing/2014/main" id="{83205F44-831D-D1A5-92D5-7F2243003C2C}"/>
                </a:ext>
              </a:extLst>
            </p:cNvPr>
            <p:cNvSpPr/>
            <p:nvPr/>
          </p:nvSpPr>
          <p:spPr>
            <a:xfrm>
              <a:off x="2276468" y="3225761"/>
              <a:ext cx="27295" cy="0"/>
            </a:xfrm>
            <a:custGeom>
              <a:avLst/>
              <a:gdLst/>
              <a:ahLst/>
              <a:cxnLst/>
              <a:rect l="l" t="t" r="r" b="b"/>
              <a:pathLst>
                <a:path w="34290">
                  <a:moveTo>
                    <a:pt x="0" y="0"/>
                  </a:moveTo>
                  <a:lnTo>
                    <a:pt x="34264" y="0"/>
                  </a:lnTo>
                </a:path>
              </a:pathLst>
            </a:custGeom>
            <a:ln w="447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 sz="1455" dirty="0"/>
            </a:p>
          </p:txBody>
        </p:sp>
        <p:sp>
          <p:nvSpPr>
            <p:cNvPr id="340" name="bg object 21">
              <a:extLst>
                <a:ext uri="{FF2B5EF4-FFF2-40B4-BE49-F238E27FC236}">
                  <a16:creationId xmlns:a16="http://schemas.microsoft.com/office/drawing/2014/main" id="{2A3D6820-BD37-11BF-1B37-E9732F201DAE}"/>
                </a:ext>
              </a:extLst>
            </p:cNvPr>
            <p:cNvSpPr/>
            <p:nvPr/>
          </p:nvSpPr>
          <p:spPr>
            <a:xfrm>
              <a:off x="2276468" y="3560429"/>
              <a:ext cx="27295" cy="0"/>
            </a:xfrm>
            <a:custGeom>
              <a:avLst/>
              <a:gdLst/>
              <a:ahLst/>
              <a:cxnLst/>
              <a:rect l="l" t="t" r="r" b="b"/>
              <a:pathLst>
                <a:path w="34290">
                  <a:moveTo>
                    <a:pt x="0" y="0"/>
                  </a:moveTo>
                  <a:lnTo>
                    <a:pt x="34264" y="0"/>
                  </a:lnTo>
                </a:path>
              </a:pathLst>
            </a:custGeom>
            <a:ln w="447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 sz="1455" dirty="0"/>
            </a:p>
          </p:txBody>
        </p:sp>
        <p:sp>
          <p:nvSpPr>
            <p:cNvPr id="341" name="object 8">
              <a:extLst>
                <a:ext uri="{FF2B5EF4-FFF2-40B4-BE49-F238E27FC236}">
                  <a16:creationId xmlns:a16="http://schemas.microsoft.com/office/drawing/2014/main" id="{F1898F91-56A5-F2C7-E2E1-AA759155438E}"/>
                </a:ext>
              </a:extLst>
            </p:cNvPr>
            <p:cNvSpPr txBox="1"/>
            <p:nvPr/>
          </p:nvSpPr>
          <p:spPr>
            <a:xfrm>
              <a:off x="2425902" y="3966405"/>
              <a:ext cx="87948" cy="145871"/>
            </a:xfrm>
            <a:prstGeom prst="rect">
              <a:avLst/>
            </a:prstGeom>
          </p:spPr>
          <p:txBody>
            <a:bodyPr vert="horz" wrap="square" lIns="0" tIns="5776" rIns="0" bIns="0" rtlCol="0">
              <a:spAutoFit/>
            </a:bodyPr>
            <a:lstStyle/>
            <a:p>
              <a:pPr marL="5776" algn="ctr">
                <a:spcBef>
                  <a:spcPts val="46"/>
                </a:spcBef>
              </a:pPr>
              <a:r>
                <a:rPr sz="910" spc="-23" dirty="0">
                  <a:solidFill>
                    <a:srgbClr val="231F20"/>
                  </a:solidFill>
                  <a:latin typeface="Arial"/>
                  <a:cs typeface="Arial"/>
                </a:rPr>
                <a:t>0</a:t>
              </a:r>
              <a:endParaRPr sz="910" dirty="0">
                <a:latin typeface="Arial"/>
                <a:cs typeface="Arial"/>
              </a:endParaRPr>
            </a:p>
          </p:txBody>
        </p:sp>
        <p:sp>
          <p:nvSpPr>
            <p:cNvPr id="342" name="object 8">
              <a:extLst>
                <a:ext uri="{FF2B5EF4-FFF2-40B4-BE49-F238E27FC236}">
                  <a16:creationId xmlns:a16="http://schemas.microsoft.com/office/drawing/2014/main" id="{D69784E8-C930-EC0C-B63D-A5865E9D3C25}"/>
                </a:ext>
              </a:extLst>
            </p:cNvPr>
            <p:cNvSpPr txBox="1"/>
            <p:nvPr/>
          </p:nvSpPr>
          <p:spPr>
            <a:xfrm>
              <a:off x="3117503" y="3965063"/>
              <a:ext cx="275981" cy="145871"/>
            </a:xfrm>
            <a:prstGeom prst="rect">
              <a:avLst/>
            </a:prstGeom>
          </p:spPr>
          <p:txBody>
            <a:bodyPr vert="horz" wrap="square" lIns="0" tIns="5776" rIns="0" bIns="0" rtlCol="0">
              <a:spAutoFit/>
            </a:bodyPr>
            <a:lstStyle/>
            <a:p>
              <a:pPr marL="5776" algn="ctr">
                <a:spcBef>
                  <a:spcPts val="46"/>
                </a:spcBef>
              </a:pPr>
              <a:r>
                <a:rPr lang="en-US" sz="910" spc="-23" dirty="0">
                  <a:solidFill>
                    <a:srgbClr val="231F20"/>
                  </a:solidFill>
                  <a:latin typeface="Arial"/>
                  <a:cs typeface="Arial"/>
                </a:rPr>
                <a:t>5</a:t>
              </a:r>
              <a:endParaRPr sz="910" dirty="0">
                <a:latin typeface="Arial"/>
                <a:cs typeface="Arial"/>
              </a:endParaRPr>
            </a:p>
          </p:txBody>
        </p:sp>
        <p:sp>
          <p:nvSpPr>
            <p:cNvPr id="343" name="object 8">
              <a:extLst>
                <a:ext uri="{FF2B5EF4-FFF2-40B4-BE49-F238E27FC236}">
                  <a16:creationId xmlns:a16="http://schemas.microsoft.com/office/drawing/2014/main" id="{7DDED6C2-E95C-C490-A93A-DD99B0C8864B}"/>
                </a:ext>
              </a:extLst>
            </p:cNvPr>
            <p:cNvSpPr txBox="1"/>
            <p:nvPr/>
          </p:nvSpPr>
          <p:spPr>
            <a:xfrm>
              <a:off x="3907026" y="3965063"/>
              <a:ext cx="275981" cy="145871"/>
            </a:xfrm>
            <a:prstGeom prst="rect">
              <a:avLst/>
            </a:prstGeom>
          </p:spPr>
          <p:txBody>
            <a:bodyPr vert="horz" wrap="square" lIns="0" tIns="5776" rIns="0" bIns="0" rtlCol="0">
              <a:spAutoFit/>
            </a:bodyPr>
            <a:lstStyle/>
            <a:p>
              <a:pPr marL="5776" algn="ctr">
                <a:spcBef>
                  <a:spcPts val="46"/>
                </a:spcBef>
              </a:pPr>
              <a:r>
                <a:rPr lang="en-US" sz="910" spc="-23" dirty="0">
                  <a:solidFill>
                    <a:srgbClr val="231F20"/>
                  </a:solidFill>
                  <a:latin typeface="Arial"/>
                  <a:cs typeface="Arial"/>
                </a:rPr>
                <a:t>10</a:t>
              </a:r>
              <a:endParaRPr sz="910" dirty="0">
                <a:latin typeface="Arial"/>
                <a:cs typeface="Arial"/>
              </a:endParaRPr>
            </a:p>
          </p:txBody>
        </p:sp>
        <p:sp>
          <p:nvSpPr>
            <p:cNvPr id="344" name="object 8">
              <a:extLst>
                <a:ext uri="{FF2B5EF4-FFF2-40B4-BE49-F238E27FC236}">
                  <a16:creationId xmlns:a16="http://schemas.microsoft.com/office/drawing/2014/main" id="{64235611-167A-366D-E911-46E0811DE366}"/>
                </a:ext>
              </a:extLst>
            </p:cNvPr>
            <p:cNvSpPr txBox="1"/>
            <p:nvPr/>
          </p:nvSpPr>
          <p:spPr>
            <a:xfrm>
              <a:off x="4682394" y="3965063"/>
              <a:ext cx="275981" cy="145871"/>
            </a:xfrm>
            <a:prstGeom prst="rect">
              <a:avLst/>
            </a:prstGeom>
          </p:spPr>
          <p:txBody>
            <a:bodyPr vert="horz" wrap="square" lIns="0" tIns="5776" rIns="0" bIns="0" rtlCol="0">
              <a:spAutoFit/>
            </a:bodyPr>
            <a:lstStyle/>
            <a:p>
              <a:pPr marL="5776" algn="ctr">
                <a:spcBef>
                  <a:spcPts val="46"/>
                </a:spcBef>
              </a:pPr>
              <a:r>
                <a:rPr lang="en-US" sz="910" spc="-23" dirty="0">
                  <a:solidFill>
                    <a:srgbClr val="231F20"/>
                  </a:solidFill>
                  <a:latin typeface="Arial"/>
                  <a:cs typeface="Arial"/>
                </a:rPr>
                <a:t>15</a:t>
              </a:r>
              <a:endParaRPr sz="910" dirty="0">
                <a:latin typeface="Arial"/>
                <a:cs typeface="Arial"/>
              </a:endParaRPr>
            </a:p>
          </p:txBody>
        </p:sp>
        <p:sp>
          <p:nvSpPr>
            <p:cNvPr id="345" name="object 8">
              <a:extLst>
                <a:ext uri="{FF2B5EF4-FFF2-40B4-BE49-F238E27FC236}">
                  <a16:creationId xmlns:a16="http://schemas.microsoft.com/office/drawing/2014/main" id="{57B87990-4EE9-93B9-0B30-BDB1A358E89B}"/>
                </a:ext>
              </a:extLst>
            </p:cNvPr>
            <p:cNvSpPr txBox="1"/>
            <p:nvPr/>
          </p:nvSpPr>
          <p:spPr>
            <a:xfrm>
              <a:off x="5471917" y="3965063"/>
              <a:ext cx="275981" cy="145871"/>
            </a:xfrm>
            <a:prstGeom prst="rect">
              <a:avLst/>
            </a:prstGeom>
          </p:spPr>
          <p:txBody>
            <a:bodyPr vert="horz" wrap="square" lIns="0" tIns="5776" rIns="0" bIns="0" rtlCol="0">
              <a:spAutoFit/>
            </a:bodyPr>
            <a:lstStyle/>
            <a:p>
              <a:pPr marL="5776" algn="ctr">
                <a:spcBef>
                  <a:spcPts val="46"/>
                </a:spcBef>
              </a:pPr>
              <a:r>
                <a:rPr lang="en-US" sz="910" spc="-23" dirty="0">
                  <a:solidFill>
                    <a:srgbClr val="231F20"/>
                  </a:solidFill>
                  <a:latin typeface="Arial"/>
                  <a:cs typeface="Arial"/>
                </a:rPr>
                <a:t>20</a:t>
              </a:r>
              <a:endParaRPr sz="910" dirty="0">
                <a:latin typeface="Arial"/>
                <a:cs typeface="Arial"/>
              </a:endParaRPr>
            </a:p>
          </p:txBody>
        </p:sp>
        <p:sp>
          <p:nvSpPr>
            <p:cNvPr id="346" name="object 8">
              <a:extLst>
                <a:ext uri="{FF2B5EF4-FFF2-40B4-BE49-F238E27FC236}">
                  <a16:creationId xmlns:a16="http://schemas.microsoft.com/office/drawing/2014/main" id="{813F78B2-8CD2-45BA-B9FB-EF4FFFBB000C}"/>
                </a:ext>
              </a:extLst>
            </p:cNvPr>
            <p:cNvSpPr txBox="1"/>
            <p:nvPr/>
          </p:nvSpPr>
          <p:spPr>
            <a:xfrm>
              <a:off x="3582498" y="4157149"/>
              <a:ext cx="939135" cy="145871"/>
            </a:xfrm>
            <a:prstGeom prst="rect">
              <a:avLst/>
            </a:prstGeom>
          </p:spPr>
          <p:txBody>
            <a:bodyPr vert="horz" wrap="square" lIns="0" tIns="5776" rIns="0" bIns="0" rtlCol="0">
              <a:spAutoFit/>
            </a:bodyPr>
            <a:lstStyle/>
            <a:p>
              <a:pPr marL="5776" algn="ctr">
                <a:spcBef>
                  <a:spcPts val="46"/>
                </a:spcBef>
              </a:pPr>
              <a:r>
                <a:rPr lang="en-US" sz="910" b="1" spc="-23" dirty="0">
                  <a:solidFill>
                    <a:srgbClr val="231F20"/>
                  </a:solidFill>
                  <a:latin typeface="Arial"/>
                  <a:cs typeface="Arial"/>
                </a:rPr>
                <a:t>Months</a:t>
              </a:r>
              <a:endParaRPr sz="910" b="1" dirty="0">
                <a:latin typeface="Arial"/>
                <a:cs typeface="Arial"/>
              </a:endParaRPr>
            </a:p>
          </p:txBody>
        </p:sp>
        <p:sp>
          <p:nvSpPr>
            <p:cNvPr id="347" name="object 8">
              <a:extLst>
                <a:ext uri="{FF2B5EF4-FFF2-40B4-BE49-F238E27FC236}">
                  <a16:creationId xmlns:a16="http://schemas.microsoft.com/office/drawing/2014/main" id="{1C012B91-F1DA-20E1-DA17-B57D9600B7DE}"/>
                </a:ext>
              </a:extLst>
            </p:cNvPr>
            <p:cNvSpPr txBox="1"/>
            <p:nvPr/>
          </p:nvSpPr>
          <p:spPr>
            <a:xfrm>
              <a:off x="2356258" y="4349236"/>
              <a:ext cx="235544" cy="103873"/>
            </a:xfrm>
            <a:prstGeom prst="rect">
              <a:avLst/>
            </a:prstGeom>
          </p:spPr>
          <p:txBody>
            <a:bodyPr vert="horz" wrap="square" lIns="0" tIns="5776" rIns="0" bIns="0" rtlCol="0">
              <a:spAutoFit/>
            </a:bodyPr>
            <a:lstStyle/>
            <a:p>
              <a:pPr marL="5776" algn="ctr">
                <a:spcBef>
                  <a:spcPts val="46"/>
                </a:spcBef>
              </a:pPr>
              <a:r>
                <a:rPr lang="en-US" sz="637" spc="-23" dirty="0">
                  <a:solidFill>
                    <a:srgbClr val="231F20"/>
                  </a:solidFill>
                  <a:latin typeface="Arial"/>
                  <a:cs typeface="Arial"/>
                </a:rPr>
                <a:t>23</a:t>
              </a:r>
              <a:endParaRPr sz="637" dirty="0">
                <a:latin typeface="Arial"/>
                <a:cs typeface="Arial"/>
              </a:endParaRPr>
            </a:p>
          </p:txBody>
        </p:sp>
        <p:sp>
          <p:nvSpPr>
            <p:cNvPr id="348" name="object 8">
              <a:extLst>
                <a:ext uri="{FF2B5EF4-FFF2-40B4-BE49-F238E27FC236}">
                  <a16:creationId xmlns:a16="http://schemas.microsoft.com/office/drawing/2014/main" id="{A3EC391A-BF37-E9D8-4767-E16E4BDF8A95}"/>
                </a:ext>
              </a:extLst>
            </p:cNvPr>
            <p:cNvSpPr txBox="1"/>
            <p:nvPr/>
          </p:nvSpPr>
          <p:spPr>
            <a:xfrm>
              <a:off x="2892976" y="4326227"/>
              <a:ext cx="739130" cy="103873"/>
            </a:xfrm>
            <a:prstGeom prst="rect">
              <a:avLst/>
            </a:prstGeom>
          </p:spPr>
          <p:txBody>
            <a:bodyPr vert="horz" wrap="square" lIns="0" tIns="5776" rIns="0" bIns="0" rtlCol="0">
              <a:spAutoFit/>
            </a:bodyPr>
            <a:lstStyle/>
            <a:p>
              <a:pPr marL="5776" algn="ctr">
                <a:spcBef>
                  <a:spcPts val="46"/>
                </a:spcBef>
              </a:pPr>
              <a:r>
                <a:rPr lang="en-US" sz="637" spc="-23" dirty="0">
                  <a:solidFill>
                    <a:srgbClr val="231F20"/>
                  </a:solidFill>
                  <a:latin typeface="Arial"/>
                  <a:cs typeface="Arial"/>
                </a:rPr>
                <a:t>12</a:t>
              </a:r>
              <a:endParaRPr sz="637" dirty="0">
                <a:latin typeface="Arial"/>
                <a:cs typeface="Arial"/>
              </a:endParaRPr>
            </a:p>
          </p:txBody>
        </p:sp>
        <p:sp>
          <p:nvSpPr>
            <p:cNvPr id="349" name="object 8">
              <a:extLst>
                <a:ext uri="{FF2B5EF4-FFF2-40B4-BE49-F238E27FC236}">
                  <a16:creationId xmlns:a16="http://schemas.microsoft.com/office/drawing/2014/main" id="{7AC2F72E-06B3-2C6A-4012-33348426C9E0}"/>
                </a:ext>
              </a:extLst>
            </p:cNvPr>
            <p:cNvSpPr txBox="1"/>
            <p:nvPr/>
          </p:nvSpPr>
          <p:spPr>
            <a:xfrm>
              <a:off x="3682499" y="4326227"/>
              <a:ext cx="739130" cy="103873"/>
            </a:xfrm>
            <a:prstGeom prst="rect">
              <a:avLst/>
            </a:prstGeom>
          </p:spPr>
          <p:txBody>
            <a:bodyPr vert="horz" wrap="square" lIns="0" tIns="5776" rIns="0" bIns="0" rtlCol="0">
              <a:spAutoFit/>
            </a:bodyPr>
            <a:lstStyle/>
            <a:p>
              <a:pPr marL="5776" algn="ctr">
                <a:spcBef>
                  <a:spcPts val="46"/>
                </a:spcBef>
              </a:pPr>
              <a:r>
                <a:rPr lang="en-US" sz="637" spc="-23" dirty="0">
                  <a:solidFill>
                    <a:srgbClr val="231F20"/>
                  </a:solidFill>
                  <a:latin typeface="Arial"/>
                  <a:cs typeface="Arial"/>
                </a:rPr>
                <a:t>8</a:t>
              </a:r>
              <a:endParaRPr sz="637" dirty="0">
                <a:latin typeface="Arial"/>
                <a:cs typeface="Arial"/>
              </a:endParaRPr>
            </a:p>
          </p:txBody>
        </p:sp>
        <p:sp>
          <p:nvSpPr>
            <p:cNvPr id="350" name="object 8">
              <a:extLst>
                <a:ext uri="{FF2B5EF4-FFF2-40B4-BE49-F238E27FC236}">
                  <a16:creationId xmlns:a16="http://schemas.microsoft.com/office/drawing/2014/main" id="{7AD2D3F2-10D6-98D1-FB43-E725F579F38B}"/>
                </a:ext>
              </a:extLst>
            </p:cNvPr>
            <p:cNvSpPr txBox="1"/>
            <p:nvPr/>
          </p:nvSpPr>
          <p:spPr>
            <a:xfrm>
              <a:off x="4457867" y="4326227"/>
              <a:ext cx="739130" cy="103873"/>
            </a:xfrm>
            <a:prstGeom prst="rect">
              <a:avLst/>
            </a:prstGeom>
          </p:spPr>
          <p:txBody>
            <a:bodyPr vert="horz" wrap="square" lIns="0" tIns="5776" rIns="0" bIns="0" rtlCol="0">
              <a:spAutoFit/>
            </a:bodyPr>
            <a:lstStyle/>
            <a:p>
              <a:pPr marL="5776" algn="ctr">
                <a:spcBef>
                  <a:spcPts val="46"/>
                </a:spcBef>
              </a:pPr>
              <a:r>
                <a:rPr lang="en-US" sz="637" spc="-23" dirty="0">
                  <a:solidFill>
                    <a:srgbClr val="231F20"/>
                  </a:solidFill>
                  <a:latin typeface="Arial"/>
                  <a:cs typeface="Arial"/>
                </a:rPr>
                <a:t>4</a:t>
              </a:r>
              <a:endParaRPr sz="637" dirty="0">
                <a:latin typeface="Arial"/>
                <a:cs typeface="Arial"/>
              </a:endParaRPr>
            </a:p>
          </p:txBody>
        </p:sp>
        <p:sp>
          <p:nvSpPr>
            <p:cNvPr id="351" name="object 8">
              <a:extLst>
                <a:ext uri="{FF2B5EF4-FFF2-40B4-BE49-F238E27FC236}">
                  <a16:creationId xmlns:a16="http://schemas.microsoft.com/office/drawing/2014/main" id="{AE1BEE02-5D18-0800-03DB-2AC30F7EC172}"/>
                </a:ext>
              </a:extLst>
            </p:cNvPr>
            <p:cNvSpPr txBox="1"/>
            <p:nvPr/>
          </p:nvSpPr>
          <p:spPr>
            <a:xfrm>
              <a:off x="5247390" y="4326227"/>
              <a:ext cx="739130" cy="103873"/>
            </a:xfrm>
            <a:prstGeom prst="rect">
              <a:avLst/>
            </a:prstGeom>
          </p:spPr>
          <p:txBody>
            <a:bodyPr vert="horz" wrap="square" lIns="0" tIns="5776" rIns="0" bIns="0" rtlCol="0">
              <a:spAutoFit/>
            </a:bodyPr>
            <a:lstStyle/>
            <a:p>
              <a:pPr marL="5776" algn="ctr">
                <a:spcBef>
                  <a:spcPts val="46"/>
                </a:spcBef>
              </a:pPr>
              <a:r>
                <a:rPr lang="en-US" sz="637" spc="-23" dirty="0">
                  <a:solidFill>
                    <a:srgbClr val="231F20"/>
                  </a:solidFill>
                  <a:latin typeface="Arial"/>
                  <a:cs typeface="Arial"/>
                </a:rPr>
                <a:t>1</a:t>
              </a:r>
              <a:endParaRPr sz="637" dirty="0">
                <a:latin typeface="Arial"/>
                <a:cs typeface="Arial"/>
              </a:endParaRPr>
            </a:p>
          </p:txBody>
        </p:sp>
        <p:sp>
          <p:nvSpPr>
            <p:cNvPr id="352" name="object 8">
              <a:extLst>
                <a:ext uri="{FF2B5EF4-FFF2-40B4-BE49-F238E27FC236}">
                  <a16:creationId xmlns:a16="http://schemas.microsoft.com/office/drawing/2014/main" id="{3AFECE43-1D76-88F4-C2B7-FA0D21B7458A}"/>
                </a:ext>
              </a:extLst>
            </p:cNvPr>
            <p:cNvSpPr txBox="1"/>
            <p:nvPr/>
          </p:nvSpPr>
          <p:spPr>
            <a:xfrm>
              <a:off x="2040855" y="4349236"/>
              <a:ext cx="356854" cy="103873"/>
            </a:xfrm>
            <a:prstGeom prst="rect">
              <a:avLst/>
            </a:prstGeom>
          </p:spPr>
          <p:txBody>
            <a:bodyPr vert="horz" wrap="square" lIns="0" tIns="5776" rIns="0" bIns="0" rtlCol="0">
              <a:spAutoFit/>
            </a:bodyPr>
            <a:lstStyle/>
            <a:p>
              <a:pPr marL="5776" algn="ctr">
                <a:spcBef>
                  <a:spcPts val="46"/>
                </a:spcBef>
              </a:pPr>
              <a:r>
                <a:rPr lang="en-US" sz="637" spc="-23" dirty="0">
                  <a:solidFill>
                    <a:srgbClr val="231F20"/>
                  </a:solidFill>
                  <a:latin typeface="Arial"/>
                  <a:cs typeface="Arial"/>
                </a:rPr>
                <a:t>At Risk</a:t>
              </a:r>
              <a:endParaRPr sz="637" dirty="0">
                <a:latin typeface="Arial"/>
                <a:cs typeface="Arial"/>
              </a:endParaRPr>
            </a:p>
          </p:txBody>
        </p:sp>
        <p:sp>
          <p:nvSpPr>
            <p:cNvPr id="353" name="object 8">
              <a:extLst>
                <a:ext uri="{FF2B5EF4-FFF2-40B4-BE49-F238E27FC236}">
                  <a16:creationId xmlns:a16="http://schemas.microsoft.com/office/drawing/2014/main" id="{56E6A9BC-3BF9-9245-B6A1-040B93F75B11}"/>
                </a:ext>
              </a:extLst>
            </p:cNvPr>
            <p:cNvSpPr txBox="1"/>
            <p:nvPr/>
          </p:nvSpPr>
          <p:spPr>
            <a:xfrm>
              <a:off x="6690843" y="3970451"/>
              <a:ext cx="87949" cy="145871"/>
            </a:xfrm>
            <a:prstGeom prst="rect">
              <a:avLst/>
            </a:prstGeom>
          </p:spPr>
          <p:txBody>
            <a:bodyPr vert="horz" wrap="square" lIns="0" tIns="5776" rIns="0" bIns="0" rtlCol="0">
              <a:spAutoFit/>
            </a:bodyPr>
            <a:lstStyle/>
            <a:p>
              <a:pPr marL="5776" algn="ctr">
                <a:spcBef>
                  <a:spcPts val="46"/>
                </a:spcBef>
              </a:pPr>
              <a:r>
                <a:rPr sz="910" spc="-23" dirty="0">
                  <a:solidFill>
                    <a:srgbClr val="231F20"/>
                  </a:solidFill>
                  <a:latin typeface="Arial"/>
                  <a:cs typeface="Arial"/>
                </a:rPr>
                <a:t>0</a:t>
              </a:r>
              <a:endParaRPr sz="910" dirty="0">
                <a:latin typeface="Arial"/>
                <a:cs typeface="Arial"/>
              </a:endParaRPr>
            </a:p>
          </p:txBody>
        </p:sp>
        <p:sp>
          <p:nvSpPr>
            <p:cNvPr id="354" name="object 8">
              <a:extLst>
                <a:ext uri="{FF2B5EF4-FFF2-40B4-BE49-F238E27FC236}">
                  <a16:creationId xmlns:a16="http://schemas.microsoft.com/office/drawing/2014/main" id="{58F3427A-A2A5-951A-AE08-81C62FC87FCE}"/>
                </a:ext>
              </a:extLst>
            </p:cNvPr>
            <p:cNvSpPr txBox="1"/>
            <p:nvPr/>
          </p:nvSpPr>
          <p:spPr>
            <a:xfrm>
              <a:off x="7378290" y="3965063"/>
              <a:ext cx="275981" cy="145871"/>
            </a:xfrm>
            <a:prstGeom prst="rect">
              <a:avLst/>
            </a:prstGeom>
          </p:spPr>
          <p:txBody>
            <a:bodyPr vert="horz" wrap="square" lIns="0" tIns="5776" rIns="0" bIns="0" rtlCol="0">
              <a:spAutoFit/>
            </a:bodyPr>
            <a:lstStyle/>
            <a:p>
              <a:pPr marL="5776" algn="ctr">
                <a:spcBef>
                  <a:spcPts val="46"/>
                </a:spcBef>
              </a:pPr>
              <a:r>
                <a:rPr lang="en-US" sz="910" spc="-23" dirty="0">
                  <a:solidFill>
                    <a:srgbClr val="231F20"/>
                  </a:solidFill>
                  <a:latin typeface="Arial"/>
                  <a:cs typeface="Arial"/>
                </a:rPr>
                <a:t>5</a:t>
              </a:r>
              <a:endParaRPr sz="910" dirty="0">
                <a:latin typeface="Arial"/>
                <a:cs typeface="Arial"/>
              </a:endParaRPr>
            </a:p>
          </p:txBody>
        </p:sp>
        <p:sp>
          <p:nvSpPr>
            <p:cNvPr id="355" name="object 8">
              <a:extLst>
                <a:ext uri="{FF2B5EF4-FFF2-40B4-BE49-F238E27FC236}">
                  <a16:creationId xmlns:a16="http://schemas.microsoft.com/office/drawing/2014/main" id="{74A1499D-5603-6AA4-5443-4C2DD6ABA883}"/>
                </a:ext>
              </a:extLst>
            </p:cNvPr>
            <p:cNvSpPr txBox="1"/>
            <p:nvPr/>
          </p:nvSpPr>
          <p:spPr>
            <a:xfrm>
              <a:off x="8167813" y="3965063"/>
              <a:ext cx="275981" cy="145871"/>
            </a:xfrm>
            <a:prstGeom prst="rect">
              <a:avLst/>
            </a:prstGeom>
          </p:spPr>
          <p:txBody>
            <a:bodyPr vert="horz" wrap="square" lIns="0" tIns="5776" rIns="0" bIns="0" rtlCol="0">
              <a:spAutoFit/>
            </a:bodyPr>
            <a:lstStyle/>
            <a:p>
              <a:pPr marL="5776" algn="ctr">
                <a:spcBef>
                  <a:spcPts val="46"/>
                </a:spcBef>
              </a:pPr>
              <a:r>
                <a:rPr lang="en-US" sz="910" spc="-23" dirty="0">
                  <a:solidFill>
                    <a:srgbClr val="231F20"/>
                  </a:solidFill>
                  <a:latin typeface="Arial"/>
                  <a:cs typeface="Arial"/>
                </a:rPr>
                <a:t>10</a:t>
              </a:r>
              <a:endParaRPr sz="910" dirty="0">
                <a:latin typeface="Arial"/>
                <a:cs typeface="Arial"/>
              </a:endParaRPr>
            </a:p>
          </p:txBody>
        </p:sp>
        <p:sp>
          <p:nvSpPr>
            <p:cNvPr id="356" name="object 8">
              <a:extLst>
                <a:ext uri="{FF2B5EF4-FFF2-40B4-BE49-F238E27FC236}">
                  <a16:creationId xmlns:a16="http://schemas.microsoft.com/office/drawing/2014/main" id="{33FE184D-F11A-018C-540C-C6FC27DA5A34}"/>
                </a:ext>
              </a:extLst>
            </p:cNvPr>
            <p:cNvSpPr txBox="1"/>
            <p:nvPr/>
          </p:nvSpPr>
          <p:spPr>
            <a:xfrm>
              <a:off x="8943181" y="3965063"/>
              <a:ext cx="275981" cy="145871"/>
            </a:xfrm>
            <a:prstGeom prst="rect">
              <a:avLst/>
            </a:prstGeom>
          </p:spPr>
          <p:txBody>
            <a:bodyPr vert="horz" wrap="square" lIns="0" tIns="5776" rIns="0" bIns="0" rtlCol="0">
              <a:spAutoFit/>
            </a:bodyPr>
            <a:lstStyle/>
            <a:p>
              <a:pPr marL="5776" algn="ctr">
                <a:spcBef>
                  <a:spcPts val="46"/>
                </a:spcBef>
              </a:pPr>
              <a:r>
                <a:rPr lang="en-US" sz="910" spc="-23" dirty="0">
                  <a:solidFill>
                    <a:srgbClr val="231F20"/>
                  </a:solidFill>
                  <a:latin typeface="Arial"/>
                  <a:cs typeface="Arial"/>
                </a:rPr>
                <a:t>15</a:t>
              </a:r>
              <a:endParaRPr sz="910" dirty="0">
                <a:latin typeface="Arial"/>
                <a:cs typeface="Arial"/>
              </a:endParaRPr>
            </a:p>
          </p:txBody>
        </p:sp>
        <p:sp>
          <p:nvSpPr>
            <p:cNvPr id="357" name="object 8">
              <a:extLst>
                <a:ext uri="{FF2B5EF4-FFF2-40B4-BE49-F238E27FC236}">
                  <a16:creationId xmlns:a16="http://schemas.microsoft.com/office/drawing/2014/main" id="{DE1D3EAE-34F3-A55E-A8E4-83F315C8B81D}"/>
                </a:ext>
              </a:extLst>
            </p:cNvPr>
            <p:cNvSpPr txBox="1"/>
            <p:nvPr/>
          </p:nvSpPr>
          <p:spPr>
            <a:xfrm>
              <a:off x="9732704" y="3965063"/>
              <a:ext cx="275981" cy="145871"/>
            </a:xfrm>
            <a:prstGeom prst="rect">
              <a:avLst/>
            </a:prstGeom>
          </p:spPr>
          <p:txBody>
            <a:bodyPr vert="horz" wrap="square" lIns="0" tIns="5776" rIns="0" bIns="0" rtlCol="0">
              <a:spAutoFit/>
            </a:bodyPr>
            <a:lstStyle/>
            <a:p>
              <a:pPr marL="5776" algn="ctr">
                <a:spcBef>
                  <a:spcPts val="46"/>
                </a:spcBef>
              </a:pPr>
              <a:r>
                <a:rPr lang="en-US" sz="910" spc="-23" dirty="0">
                  <a:solidFill>
                    <a:srgbClr val="231F20"/>
                  </a:solidFill>
                  <a:latin typeface="Arial"/>
                  <a:cs typeface="Arial"/>
                </a:rPr>
                <a:t>20</a:t>
              </a:r>
              <a:endParaRPr sz="910" dirty="0">
                <a:latin typeface="Arial"/>
                <a:cs typeface="Arial"/>
              </a:endParaRPr>
            </a:p>
          </p:txBody>
        </p:sp>
        <p:sp>
          <p:nvSpPr>
            <p:cNvPr id="358" name="object 8">
              <a:extLst>
                <a:ext uri="{FF2B5EF4-FFF2-40B4-BE49-F238E27FC236}">
                  <a16:creationId xmlns:a16="http://schemas.microsoft.com/office/drawing/2014/main" id="{EE8C3380-78BC-4B8C-2E7A-0E7EBC9A0082}"/>
                </a:ext>
              </a:extLst>
            </p:cNvPr>
            <p:cNvSpPr txBox="1"/>
            <p:nvPr/>
          </p:nvSpPr>
          <p:spPr>
            <a:xfrm>
              <a:off x="7836236" y="4157149"/>
              <a:ext cx="939135" cy="145871"/>
            </a:xfrm>
            <a:prstGeom prst="rect">
              <a:avLst/>
            </a:prstGeom>
          </p:spPr>
          <p:txBody>
            <a:bodyPr vert="horz" wrap="square" lIns="0" tIns="5776" rIns="0" bIns="0" rtlCol="0">
              <a:spAutoFit/>
            </a:bodyPr>
            <a:lstStyle/>
            <a:p>
              <a:pPr marL="5776" algn="ctr">
                <a:spcBef>
                  <a:spcPts val="46"/>
                </a:spcBef>
              </a:pPr>
              <a:r>
                <a:rPr lang="en-US" sz="910" b="1" spc="-23" dirty="0">
                  <a:solidFill>
                    <a:srgbClr val="231F20"/>
                  </a:solidFill>
                  <a:latin typeface="Arial"/>
                  <a:cs typeface="Arial"/>
                </a:rPr>
                <a:t>Months</a:t>
              </a:r>
              <a:endParaRPr sz="910" b="1" dirty="0">
                <a:latin typeface="Arial"/>
                <a:cs typeface="Arial"/>
              </a:endParaRPr>
            </a:p>
          </p:txBody>
        </p:sp>
        <p:sp>
          <p:nvSpPr>
            <p:cNvPr id="359" name="object 8">
              <a:extLst>
                <a:ext uri="{FF2B5EF4-FFF2-40B4-BE49-F238E27FC236}">
                  <a16:creationId xmlns:a16="http://schemas.microsoft.com/office/drawing/2014/main" id="{F263502B-58A0-C923-F880-8989286B27E1}"/>
                </a:ext>
              </a:extLst>
            </p:cNvPr>
            <p:cNvSpPr txBox="1"/>
            <p:nvPr/>
          </p:nvSpPr>
          <p:spPr>
            <a:xfrm>
              <a:off x="6609997" y="4349236"/>
              <a:ext cx="235544" cy="103873"/>
            </a:xfrm>
            <a:prstGeom prst="rect">
              <a:avLst/>
            </a:prstGeom>
          </p:spPr>
          <p:txBody>
            <a:bodyPr vert="horz" wrap="square" lIns="0" tIns="5776" rIns="0" bIns="0" rtlCol="0">
              <a:spAutoFit/>
            </a:bodyPr>
            <a:lstStyle/>
            <a:p>
              <a:pPr marL="5776" algn="ctr">
                <a:spcBef>
                  <a:spcPts val="46"/>
                </a:spcBef>
              </a:pPr>
              <a:r>
                <a:rPr lang="en-US" sz="637" spc="-23" dirty="0">
                  <a:solidFill>
                    <a:srgbClr val="231F20"/>
                  </a:solidFill>
                  <a:latin typeface="Arial"/>
                  <a:cs typeface="Arial"/>
                </a:rPr>
                <a:t>33</a:t>
              </a:r>
              <a:endParaRPr sz="637" dirty="0">
                <a:latin typeface="Arial"/>
                <a:cs typeface="Arial"/>
              </a:endParaRPr>
            </a:p>
          </p:txBody>
        </p:sp>
        <p:sp>
          <p:nvSpPr>
            <p:cNvPr id="360" name="object 8">
              <a:extLst>
                <a:ext uri="{FF2B5EF4-FFF2-40B4-BE49-F238E27FC236}">
                  <a16:creationId xmlns:a16="http://schemas.microsoft.com/office/drawing/2014/main" id="{44EE5B89-E8B2-79A5-F250-86C49D96B62F}"/>
                </a:ext>
              </a:extLst>
            </p:cNvPr>
            <p:cNvSpPr txBox="1"/>
            <p:nvPr/>
          </p:nvSpPr>
          <p:spPr>
            <a:xfrm>
              <a:off x="7146715" y="4326227"/>
              <a:ext cx="739130" cy="103873"/>
            </a:xfrm>
            <a:prstGeom prst="rect">
              <a:avLst/>
            </a:prstGeom>
          </p:spPr>
          <p:txBody>
            <a:bodyPr vert="horz" wrap="square" lIns="0" tIns="5776" rIns="0" bIns="0" rtlCol="0">
              <a:spAutoFit/>
            </a:bodyPr>
            <a:lstStyle/>
            <a:p>
              <a:pPr marL="5776" algn="ctr">
                <a:spcBef>
                  <a:spcPts val="46"/>
                </a:spcBef>
              </a:pPr>
              <a:r>
                <a:rPr lang="en-US" sz="637" spc="-23" dirty="0">
                  <a:solidFill>
                    <a:srgbClr val="231F20"/>
                  </a:solidFill>
                  <a:latin typeface="Arial"/>
                  <a:cs typeface="Arial"/>
                </a:rPr>
                <a:t>15</a:t>
              </a:r>
              <a:endParaRPr sz="637" dirty="0">
                <a:latin typeface="Arial"/>
                <a:cs typeface="Arial"/>
              </a:endParaRPr>
            </a:p>
          </p:txBody>
        </p:sp>
        <p:sp>
          <p:nvSpPr>
            <p:cNvPr id="361" name="object 8">
              <a:extLst>
                <a:ext uri="{FF2B5EF4-FFF2-40B4-BE49-F238E27FC236}">
                  <a16:creationId xmlns:a16="http://schemas.microsoft.com/office/drawing/2014/main" id="{8E2F5461-D2D1-3428-5B01-516D43F64747}"/>
                </a:ext>
              </a:extLst>
            </p:cNvPr>
            <p:cNvSpPr txBox="1"/>
            <p:nvPr/>
          </p:nvSpPr>
          <p:spPr>
            <a:xfrm>
              <a:off x="7936237" y="4326227"/>
              <a:ext cx="739130" cy="103873"/>
            </a:xfrm>
            <a:prstGeom prst="rect">
              <a:avLst/>
            </a:prstGeom>
          </p:spPr>
          <p:txBody>
            <a:bodyPr vert="horz" wrap="square" lIns="0" tIns="5776" rIns="0" bIns="0" rtlCol="0">
              <a:spAutoFit/>
            </a:bodyPr>
            <a:lstStyle/>
            <a:p>
              <a:pPr marL="5776" algn="ctr">
                <a:spcBef>
                  <a:spcPts val="46"/>
                </a:spcBef>
              </a:pPr>
              <a:r>
                <a:rPr lang="en-US" sz="637" spc="-23" dirty="0">
                  <a:solidFill>
                    <a:srgbClr val="231F20"/>
                  </a:solidFill>
                  <a:latin typeface="Arial"/>
                  <a:cs typeface="Arial"/>
                </a:rPr>
                <a:t>4</a:t>
              </a:r>
              <a:endParaRPr sz="637" dirty="0">
                <a:latin typeface="Arial"/>
                <a:cs typeface="Arial"/>
              </a:endParaRPr>
            </a:p>
          </p:txBody>
        </p:sp>
        <p:sp>
          <p:nvSpPr>
            <p:cNvPr id="362" name="object 8">
              <a:extLst>
                <a:ext uri="{FF2B5EF4-FFF2-40B4-BE49-F238E27FC236}">
                  <a16:creationId xmlns:a16="http://schemas.microsoft.com/office/drawing/2014/main" id="{27D2B743-5CB1-9021-011C-4D1636243BA2}"/>
                </a:ext>
              </a:extLst>
            </p:cNvPr>
            <p:cNvSpPr txBox="1"/>
            <p:nvPr/>
          </p:nvSpPr>
          <p:spPr>
            <a:xfrm>
              <a:off x="8711605" y="4326227"/>
              <a:ext cx="739130" cy="103873"/>
            </a:xfrm>
            <a:prstGeom prst="rect">
              <a:avLst/>
            </a:prstGeom>
          </p:spPr>
          <p:txBody>
            <a:bodyPr vert="horz" wrap="square" lIns="0" tIns="5776" rIns="0" bIns="0" rtlCol="0">
              <a:spAutoFit/>
            </a:bodyPr>
            <a:lstStyle/>
            <a:p>
              <a:pPr marL="5776" algn="ctr">
                <a:spcBef>
                  <a:spcPts val="46"/>
                </a:spcBef>
              </a:pPr>
              <a:r>
                <a:rPr lang="en-US" sz="637" spc="-23" dirty="0">
                  <a:solidFill>
                    <a:srgbClr val="231F20"/>
                  </a:solidFill>
                  <a:latin typeface="Arial"/>
                  <a:cs typeface="Arial"/>
                </a:rPr>
                <a:t>2</a:t>
              </a:r>
              <a:endParaRPr sz="637" dirty="0">
                <a:latin typeface="Arial"/>
                <a:cs typeface="Arial"/>
              </a:endParaRPr>
            </a:p>
          </p:txBody>
        </p:sp>
        <p:sp>
          <p:nvSpPr>
            <p:cNvPr id="363" name="object 8">
              <a:extLst>
                <a:ext uri="{FF2B5EF4-FFF2-40B4-BE49-F238E27FC236}">
                  <a16:creationId xmlns:a16="http://schemas.microsoft.com/office/drawing/2014/main" id="{6F5CB859-CA90-D0E3-16C3-95312EB5A63D}"/>
                </a:ext>
              </a:extLst>
            </p:cNvPr>
            <p:cNvSpPr txBox="1"/>
            <p:nvPr/>
          </p:nvSpPr>
          <p:spPr>
            <a:xfrm>
              <a:off x="9501128" y="4326227"/>
              <a:ext cx="739130" cy="103873"/>
            </a:xfrm>
            <a:prstGeom prst="rect">
              <a:avLst/>
            </a:prstGeom>
          </p:spPr>
          <p:txBody>
            <a:bodyPr vert="horz" wrap="square" lIns="0" tIns="5776" rIns="0" bIns="0" rtlCol="0">
              <a:spAutoFit/>
            </a:bodyPr>
            <a:lstStyle/>
            <a:p>
              <a:pPr marL="5776" algn="ctr">
                <a:spcBef>
                  <a:spcPts val="46"/>
                </a:spcBef>
              </a:pPr>
              <a:r>
                <a:rPr lang="en-US" sz="637" spc="-23" dirty="0">
                  <a:solidFill>
                    <a:srgbClr val="231F20"/>
                  </a:solidFill>
                  <a:latin typeface="Arial"/>
                  <a:cs typeface="Arial"/>
                </a:rPr>
                <a:t>0</a:t>
              </a:r>
              <a:endParaRPr sz="637" dirty="0">
                <a:latin typeface="Arial"/>
                <a:cs typeface="Arial"/>
              </a:endParaRPr>
            </a:p>
          </p:txBody>
        </p:sp>
        <p:sp>
          <p:nvSpPr>
            <p:cNvPr id="364" name="object 8">
              <a:extLst>
                <a:ext uri="{FF2B5EF4-FFF2-40B4-BE49-F238E27FC236}">
                  <a16:creationId xmlns:a16="http://schemas.microsoft.com/office/drawing/2014/main" id="{EA199230-6491-DC40-3470-21A998F52051}"/>
                </a:ext>
              </a:extLst>
            </p:cNvPr>
            <p:cNvSpPr txBox="1"/>
            <p:nvPr/>
          </p:nvSpPr>
          <p:spPr>
            <a:xfrm>
              <a:off x="6294594" y="4349236"/>
              <a:ext cx="356854" cy="103873"/>
            </a:xfrm>
            <a:prstGeom prst="rect">
              <a:avLst/>
            </a:prstGeom>
          </p:spPr>
          <p:txBody>
            <a:bodyPr vert="horz" wrap="square" lIns="0" tIns="5776" rIns="0" bIns="0" rtlCol="0">
              <a:spAutoFit/>
            </a:bodyPr>
            <a:lstStyle/>
            <a:p>
              <a:pPr marL="5776" algn="ctr">
                <a:spcBef>
                  <a:spcPts val="46"/>
                </a:spcBef>
              </a:pPr>
              <a:r>
                <a:rPr lang="en-US" sz="637" spc="-23" dirty="0">
                  <a:solidFill>
                    <a:srgbClr val="231F20"/>
                  </a:solidFill>
                  <a:latin typeface="Arial"/>
                  <a:cs typeface="Arial"/>
                </a:rPr>
                <a:t>At Risk</a:t>
              </a:r>
              <a:endParaRPr sz="637" dirty="0">
                <a:latin typeface="Arial"/>
                <a:cs typeface="Arial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621FBB8A-D264-1081-6465-E2ECE9398DA4}"/>
              </a:ext>
            </a:extLst>
          </p:cNvPr>
          <p:cNvSpPr txBox="1"/>
          <p:nvPr/>
        </p:nvSpPr>
        <p:spPr>
          <a:xfrm>
            <a:off x="5077667" y="6581010"/>
            <a:ext cx="2576604" cy="1658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478" kern="0" dirty="0">
                <a:solidFill>
                  <a:schemeClr val="tx2"/>
                </a:solidFill>
                <a:latin typeface="Tahoma" panose="020B0604030504040204" pitchFamily="34" charset="0"/>
              </a:rPr>
              <a:t>Rugo HS, et al ASCO 2025: Abstract #1070</a:t>
            </a:r>
            <a:endParaRPr lang="en-US" sz="478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A4C4C81-ECD9-FD76-71BB-36CD5A261D1A}"/>
              </a:ext>
            </a:extLst>
          </p:cNvPr>
          <p:cNvSpPr txBox="1">
            <a:spLocks/>
          </p:cNvSpPr>
          <p:nvPr/>
        </p:nvSpPr>
        <p:spPr>
          <a:xfrm>
            <a:off x="1830965" y="235625"/>
            <a:ext cx="8760397" cy="44309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lnSpc>
                <a:spcPct val="90000"/>
              </a:lnSpc>
              <a:defRPr sz="400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ctr" defTabSz="415869"/>
            <a:r>
              <a:rPr lang="en-US" sz="3200" b="1" kern="0" dirty="0" err="1">
                <a:solidFill>
                  <a:schemeClr val="bg1"/>
                </a:solidFill>
              </a:rPr>
              <a:t>Elacestrant</a:t>
            </a:r>
            <a:r>
              <a:rPr lang="en-US" sz="3200" b="1" kern="0" dirty="0">
                <a:solidFill>
                  <a:schemeClr val="bg1"/>
                </a:solidFill>
              </a:rPr>
              <a:t> Based Combos:  </a:t>
            </a:r>
          </a:p>
          <a:p>
            <a:pPr algn="ctr" defTabSz="415869"/>
            <a:r>
              <a:rPr lang="en-US" sz="3200" b="1" kern="0" dirty="0" err="1">
                <a:solidFill>
                  <a:schemeClr val="bg1"/>
                </a:solidFill>
              </a:rPr>
              <a:t>mPFS</a:t>
            </a:r>
            <a:r>
              <a:rPr lang="en-US" sz="3200" b="1" kern="0" baseline="30000" dirty="0">
                <a:solidFill>
                  <a:schemeClr val="bg1"/>
                </a:solidFill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1445320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06AC53-9E82-4E80-8D86-F2B4666F6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1" y="304801"/>
            <a:ext cx="8455025" cy="911225"/>
          </a:xfrm>
        </p:spPr>
        <p:txBody>
          <a:bodyPr/>
          <a:lstStyle/>
          <a:p>
            <a:pPr algn="ctr"/>
            <a:r>
              <a:rPr lang="en-US" dirty="0"/>
              <a:t> </a:t>
            </a:r>
            <a:r>
              <a:rPr lang="en-US" sz="2800" b="1" dirty="0">
                <a:solidFill>
                  <a:schemeClr val="bg1"/>
                </a:solidFill>
              </a:rPr>
              <a:t>How about early breast cancer?</a:t>
            </a:r>
          </a:p>
        </p:txBody>
      </p:sp>
    </p:spTree>
    <p:extLst>
      <p:ext uri="{BB962C8B-B14F-4D97-AF65-F5344CB8AC3E}">
        <p14:creationId xmlns:p14="http://schemas.microsoft.com/office/powerpoint/2010/main" val="21998792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3">
            <a:extLst>
              <a:ext uri="{FF2B5EF4-FFF2-40B4-BE49-F238E27FC236}">
                <a16:creationId xmlns:a16="http://schemas.microsoft.com/office/drawing/2014/main" id="{944CE0EE-0020-1647-8AF3-95AE870354EE}"/>
              </a:ext>
            </a:extLst>
          </p:cNvPr>
          <p:cNvSpPr txBox="1">
            <a:spLocks/>
          </p:cNvSpPr>
          <p:nvPr/>
        </p:nvSpPr>
        <p:spPr>
          <a:xfrm>
            <a:off x="2009269" y="1298317"/>
            <a:ext cx="7986818" cy="947171"/>
          </a:xfrm>
          <a:prstGeom prst="rect">
            <a:avLst/>
          </a:prstGeom>
          <a:solidFill>
            <a:schemeClr val="bg1"/>
          </a:solidFill>
        </p:spPr>
        <p:txBody>
          <a:bodyPr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00366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spcAft>
                <a:spcPts val="11250"/>
              </a:spcAft>
            </a:pPr>
            <a:r>
              <a:rPr lang="en-GB" sz="2400" dirty="0"/>
              <a:t>A </a:t>
            </a:r>
            <a:r>
              <a:rPr lang="en-GB" sz="2400" dirty="0" err="1"/>
              <a:t>multicenter</a:t>
            </a:r>
            <a:r>
              <a:rPr lang="en-GB" sz="2400" dirty="0"/>
              <a:t>, international, randomized, open-label, active-controlled phase 3 trial for postmenopausal patients with ER+/HER2- MBC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080C89-3823-0644-B2E4-B7D7E93EE8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24000" y="6254751"/>
            <a:ext cx="3810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75E49EB-745B-E84F-9891-EC49FA6C509F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6A9A8FB8-AD80-E8C3-A67C-45920541CA6C}"/>
              </a:ext>
            </a:extLst>
          </p:cNvPr>
          <p:cNvSpPr txBox="1">
            <a:spLocks/>
          </p:cNvSpPr>
          <p:nvPr/>
        </p:nvSpPr>
        <p:spPr>
          <a:xfrm>
            <a:off x="2102592" y="2081824"/>
            <a:ext cx="3999147" cy="3432322"/>
          </a:xfrm>
          <a:prstGeom prst="rect">
            <a:avLst/>
          </a:prstGeom>
        </p:spPr>
        <p:txBody>
          <a:bodyPr vert="horz" lIns="68580" tIns="34290" rIns="68580" bIns="34290" rtlCol="0" anchor="b"/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75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3CDC957-5A6E-D93D-9593-EE2776B4D0FF}"/>
              </a:ext>
            </a:extLst>
          </p:cNvPr>
          <p:cNvSpPr txBox="1"/>
          <p:nvPr/>
        </p:nvSpPr>
        <p:spPr>
          <a:xfrm>
            <a:off x="228600" y="6481376"/>
            <a:ext cx="65267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prstClr val="black"/>
                </a:solidFill>
                <a:latin typeface="+mn-lt"/>
                <a:ea typeface="+mn-ea"/>
                <a:cs typeface="+mn-cs"/>
              </a:rPr>
              <a:t>Bardia A et al, SABCS 2022: Abstract GS-301.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53C14EE-5567-7212-99FB-D2D296BA27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98498" y="2245488"/>
            <a:ext cx="9608360" cy="4197308"/>
          </a:xfrm>
          <a:prstGeom prst="rect">
            <a:avLst/>
          </a:prstGeom>
        </p:spPr>
      </p:pic>
      <p:sp>
        <p:nvSpPr>
          <p:cNvPr id="3" name="Title 7">
            <a:extLst>
              <a:ext uri="{FF2B5EF4-FFF2-40B4-BE49-F238E27FC236}">
                <a16:creationId xmlns:a16="http://schemas.microsoft.com/office/drawing/2014/main" id="{686EC887-B081-509C-F6A7-858F57FF61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2777" y="415204"/>
            <a:ext cx="8420101" cy="416781"/>
          </a:xfrm>
        </p:spPr>
        <p:txBody>
          <a:bodyPr/>
          <a:lstStyle/>
          <a:p>
            <a:pPr algn="ctr"/>
            <a:r>
              <a:rPr lang="en-GB" altLang="en-US" sz="3600" b="1" dirty="0">
                <a:solidFill>
                  <a:schemeClr val="bg1"/>
                </a:solidFill>
              </a:rPr>
              <a:t>Phase 3 EMERALD: Study Design </a:t>
            </a:r>
            <a:endParaRPr lang="en-US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332261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FDF663AF-8ACA-A140-A765-1D1EF87B48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560" y="97075"/>
            <a:ext cx="8490861" cy="629099"/>
          </a:xfrm>
        </p:spPr>
        <p:txBody>
          <a:bodyPr>
            <a:noAutofit/>
          </a:bodyPr>
          <a:lstStyle/>
          <a:p>
            <a:pPr algn="ctr"/>
            <a:r>
              <a:rPr lang="en-GB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Adjuvant Studies:</a:t>
            </a:r>
            <a:br>
              <a:rPr lang="en-GB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Upfront Vs Switch Strategy</a:t>
            </a:r>
            <a:endParaRPr lang="en-CH" sz="3600" b="1" baseline="30000" dirty="0">
              <a:solidFill>
                <a:schemeClr val="bg1"/>
              </a:solidFill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DC658446-41EE-B5A7-7AB4-ACE3122EBCD8}"/>
              </a:ext>
            </a:extLst>
          </p:cNvPr>
          <p:cNvSpPr/>
          <p:nvPr/>
        </p:nvSpPr>
        <p:spPr>
          <a:xfrm>
            <a:off x="240496" y="1845181"/>
            <a:ext cx="5636346" cy="3980369"/>
          </a:xfrm>
          <a:prstGeom prst="rect">
            <a:avLst/>
          </a:prstGeom>
          <a:solidFill>
            <a:srgbClr val="7030A0">
              <a:alpha val="1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050" dirty="0">
              <a:solidFill>
                <a:prstClr val="black"/>
              </a:solidFill>
              <a:latin typeface="Roche Sans Light Light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44E059A-E518-A145-FA91-74283B4D9ADC}"/>
              </a:ext>
            </a:extLst>
          </p:cNvPr>
          <p:cNvGrpSpPr/>
          <p:nvPr/>
        </p:nvGrpSpPr>
        <p:grpSpPr>
          <a:xfrm>
            <a:off x="521203" y="2326198"/>
            <a:ext cx="5149262" cy="3111252"/>
            <a:chOff x="688320" y="1961159"/>
            <a:chExt cx="10713109" cy="3473141"/>
          </a:xfrm>
        </p:grpSpPr>
        <p:sp>
          <p:nvSpPr>
            <p:cNvPr id="22" name="Google Shape;413;p34">
              <a:extLst>
                <a:ext uri="{FF2B5EF4-FFF2-40B4-BE49-F238E27FC236}">
                  <a16:creationId xmlns:a16="http://schemas.microsoft.com/office/drawing/2014/main" id="{95BE4012-5BB7-1C81-8838-3EAF3B836B0C}"/>
                </a:ext>
              </a:extLst>
            </p:cNvPr>
            <p:cNvSpPr/>
            <p:nvPr/>
          </p:nvSpPr>
          <p:spPr>
            <a:xfrm>
              <a:off x="8201966" y="3311531"/>
              <a:ext cx="68927" cy="103891"/>
            </a:xfrm>
            <a:prstGeom prst="ellipse">
              <a:avLst/>
            </a:prstGeom>
            <a:solidFill>
              <a:srgbClr val="8149A0"/>
            </a:solidFill>
            <a:ln w="25400" cap="flat" cmpd="sng">
              <a:solidFill>
                <a:srgbClr val="8149A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67"/>
                <a:defRPr/>
              </a:pPr>
              <a:endParaRPr sz="900" kern="0" dirty="0">
                <a:solidFill>
                  <a:srgbClr val="FFFFFF"/>
                </a:solidFill>
                <a:latin typeface="Roche Sans Light Light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3" name="Google Shape;414;p34">
              <a:extLst>
                <a:ext uri="{FF2B5EF4-FFF2-40B4-BE49-F238E27FC236}">
                  <a16:creationId xmlns:a16="http://schemas.microsoft.com/office/drawing/2014/main" id="{2C02C344-FFFD-5D68-693F-6ED957110A1E}"/>
                </a:ext>
              </a:extLst>
            </p:cNvPr>
            <p:cNvCxnSpPr>
              <a:cxnSpLocks/>
              <a:stCxn id="31" idx="0"/>
              <a:endCxn id="34" idx="1"/>
            </p:cNvCxnSpPr>
            <p:nvPr/>
          </p:nvCxnSpPr>
          <p:spPr>
            <a:xfrm rot="5400000" flipH="1" flipV="1">
              <a:off x="6847945" y="2145228"/>
              <a:ext cx="217852" cy="627059"/>
            </a:xfrm>
            <a:prstGeom prst="bentConnector2">
              <a:avLst/>
            </a:prstGeom>
            <a:noFill/>
            <a:ln w="19050" cap="flat" cmpd="sng">
              <a:solidFill>
                <a:srgbClr val="595959"/>
              </a:solidFill>
              <a:prstDash val="solid"/>
              <a:round/>
              <a:headEnd type="none" w="sm" len="sm"/>
              <a:tailEnd type="triangle" w="lg" len="lg"/>
            </a:ln>
          </p:spPr>
        </p:cxnSp>
        <p:cxnSp>
          <p:nvCxnSpPr>
            <p:cNvPr id="24" name="Google Shape;417;p34">
              <a:extLst>
                <a:ext uri="{FF2B5EF4-FFF2-40B4-BE49-F238E27FC236}">
                  <a16:creationId xmlns:a16="http://schemas.microsoft.com/office/drawing/2014/main" id="{B2B0A0B4-5121-1B0B-607B-0F5DEB624417}"/>
                </a:ext>
              </a:extLst>
            </p:cNvPr>
            <p:cNvCxnSpPr>
              <a:cxnSpLocks/>
              <a:stCxn id="31" idx="4"/>
              <a:endCxn id="33" idx="1"/>
            </p:cNvCxnSpPr>
            <p:nvPr/>
          </p:nvCxnSpPr>
          <p:spPr>
            <a:xfrm rot="16200000" flipH="1">
              <a:off x="6850761" y="2864264"/>
              <a:ext cx="212220" cy="627059"/>
            </a:xfrm>
            <a:prstGeom prst="bentConnector2">
              <a:avLst/>
            </a:prstGeom>
            <a:noFill/>
            <a:ln w="19050" cap="flat" cmpd="sng">
              <a:solidFill>
                <a:srgbClr val="595959"/>
              </a:solidFill>
              <a:prstDash val="solid"/>
              <a:round/>
              <a:headEnd type="none" w="sm" len="sm"/>
              <a:tailEnd type="triangle" w="lg" len="lg"/>
            </a:ln>
          </p:spPr>
        </p:cxnSp>
        <p:cxnSp>
          <p:nvCxnSpPr>
            <p:cNvPr id="25" name="Google Shape;419;p34">
              <a:extLst>
                <a:ext uri="{FF2B5EF4-FFF2-40B4-BE49-F238E27FC236}">
                  <a16:creationId xmlns:a16="http://schemas.microsoft.com/office/drawing/2014/main" id="{B05AFB49-E6BE-5F1D-53E2-5247D5180857}"/>
                </a:ext>
              </a:extLst>
            </p:cNvPr>
            <p:cNvCxnSpPr>
              <a:cxnSpLocks/>
              <a:stCxn id="30" idx="3"/>
              <a:endCxn id="31" idx="2"/>
            </p:cNvCxnSpPr>
            <p:nvPr/>
          </p:nvCxnSpPr>
          <p:spPr>
            <a:xfrm>
              <a:off x="5266261" y="2817595"/>
              <a:ext cx="969008" cy="2090"/>
            </a:xfrm>
            <a:prstGeom prst="straightConnector1">
              <a:avLst/>
            </a:prstGeom>
            <a:noFill/>
            <a:ln w="19050" cap="flat" cmpd="sng">
              <a:solidFill>
                <a:srgbClr val="595959"/>
              </a:solidFill>
              <a:prstDash val="solid"/>
              <a:round/>
              <a:headEnd type="none" w="sm" len="sm"/>
              <a:tailEnd type="triangle" w="lg" len="lg"/>
            </a:ln>
          </p:spPr>
        </p:cxnSp>
        <p:sp>
          <p:nvSpPr>
            <p:cNvPr id="30" name="Google Shape;420;p34">
              <a:extLst>
                <a:ext uri="{FF2B5EF4-FFF2-40B4-BE49-F238E27FC236}">
                  <a16:creationId xmlns:a16="http://schemas.microsoft.com/office/drawing/2014/main" id="{19697331-58D4-D5E3-E1D9-B3304C835587}"/>
                </a:ext>
              </a:extLst>
            </p:cNvPr>
            <p:cNvSpPr/>
            <p:nvPr/>
          </p:nvSpPr>
          <p:spPr>
            <a:xfrm>
              <a:off x="688320" y="1961159"/>
              <a:ext cx="4603978" cy="2355538"/>
            </a:xfrm>
            <a:prstGeom prst="roundRect">
              <a:avLst>
                <a:gd name="adj" fmla="val 8125"/>
              </a:avLst>
            </a:prstGeom>
            <a:solidFill>
              <a:schemeClr val="bg1"/>
            </a:solidFill>
            <a:ln w="19050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27000" tIns="27000" rIns="0" bIns="27000" anchor="ctr" anchorCtr="0">
              <a:noAutofit/>
            </a:bodyPr>
            <a:lstStyle/>
            <a:p>
              <a:pPr marL="128588" indent="-128588" defTabSz="685800" fontAlgn="auto">
                <a:spcBef>
                  <a:spcPts val="0"/>
                </a:spcBef>
                <a:spcAft>
                  <a:spcPts val="0"/>
                </a:spcAft>
                <a:buClr>
                  <a:srgbClr val="38414A"/>
                </a:buClr>
                <a:buSzPts val="1400"/>
                <a:buFont typeface="Arial"/>
                <a:buChar char="•"/>
                <a:defRPr/>
              </a:pPr>
              <a:r>
                <a:rPr lang="en-GB" sz="1200" b="1" kern="0" dirty="0">
                  <a:solidFill>
                    <a:prstClr val="black"/>
                  </a:solidFill>
                  <a:latin typeface="Roche Sans Light Light"/>
                  <a:ea typeface="+mn-ea"/>
                  <a:cs typeface="Arial"/>
                  <a:sym typeface="Arial"/>
                </a:rPr>
                <a:t>ER+, HER2– medium/high-risk stage I–III eBC </a:t>
              </a:r>
              <a:endParaRPr sz="1200" b="1" kern="0" dirty="0">
                <a:solidFill>
                  <a:prstClr val="black"/>
                </a:solidFill>
                <a:latin typeface="Roche Sans Light Light"/>
                <a:ea typeface="+mn-ea"/>
                <a:cs typeface="Arial"/>
                <a:sym typeface="Arial"/>
              </a:endParaRPr>
            </a:p>
            <a:p>
              <a:pPr marL="128588" indent="-128588" defTabSz="685800" fontAlgn="auto">
                <a:spcBef>
                  <a:spcPts val="0"/>
                </a:spcBef>
                <a:spcAft>
                  <a:spcPts val="0"/>
                </a:spcAft>
                <a:buClr>
                  <a:srgbClr val="38414A"/>
                </a:buClr>
                <a:buSzPts val="1400"/>
                <a:buFont typeface="Arial"/>
                <a:buChar char="•"/>
                <a:defRPr/>
              </a:pPr>
              <a:r>
                <a:rPr lang="en-GB" sz="1200" b="1" kern="0" dirty="0">
                  <a:solidFill>
                    <a:prstClr val="black"/>
                  </a:solidFill>
                  <a:latin typeface="Roche Sans Light Light"/>
                  <a:ea typeface="+mn-ea"/>
                  <a:cs typeface="Arial"/>
                  <a:sym typeface="Arial"/>
                </a:rPr>
                <a:t>Prior surgery with curative intent</a:t>
              </a:r>
              <a:endParaRPr sz="1200" b="1" kern="0" dirty="0">
                <a:solidFill>
                  <a:prstClr val="black"/>
                </a:solidFill>
                <a:latin typeface="Roche Sans Light Light"/>
                <a:ea typeface="+mn-ea"/>
                <a:cs typeface="Arial"/>
                <a:sym typeface="Arial"/>
              </a:endParaRPr>
            </a:p>
            <a:p>
              <a:pPr marL="128588" indent="-128588" defTabSz="685800" fontAlgn="auto">
                <a:spcBef>
                  <a:spcPts val="0"/>
                </a:spcBef>
                <a:spcAft>
                  <a:spcPts val="0"/>
                </a:spcAft>
                <a:buClr>
                  <a:srgbClr val="38414A"/>
                </a:buClr>
                <a:buSzPts val="1400"/>
                <a:buFont typeface="Arial"/>
                <a:buChar char="•"/>
                <a:defRPr/>
              </a:pPr>
              <a:r>
                <a:rPr lang="en-GB" sz="1200" b="1" kern="0" dirty="0">
                  <a:solidFill>
                    <a:prstClr val="black"/>
                  </a:solidFill>
                  <a:latin typeface="Roche Sans Light Light"/>
                  <a:ea typeface="+mn-ea"/>
                  <a:cs typeface="Arial"/>
                  <a:sym typeface="Arial"/>
                </a:rPr>
                <a:t>Completed (neo)adjuvant chemotherapy (if administered) and/or surgery &lt;12 mo prior to enrolment; ≤4 weeks of prior ET</a:t>
              </a:r>
            </a:p>
          </p:txBody>
        </p:sp>
        <p:sp>
          <p:nvSpPr>
            <p:cNvPr id="31" name="Google Shape;415;p34">
              <a:extLst>
                <a:ext uri="{FF2B5EF4-FFF2-40B4-BE49-F238E27FC236}">
                  <a16:creationId xmlns:a16="http://schemas.microsoft.com/office/drawing/2014/main" id="{1C395971-ECFB-38B2-DCC1-4F6D5AAAD50F}"/>
                </a:ext>
              </a:extLst>
            </p:cNvPr>
            <p:cNvSpPr/>
            <p:nvPr/>
          </p:nvSpPr>
          <p:spPr>
            <a:xfrm>
              <a:off x="6235270" y="2567684"/>
              <a:ext cx="816142" cy="504000"/>
            </a:xfrm>
            <a:prstGeom prst="ellipse">
              <a:avLst/>
            </a:prstGeom>
            <a:solidFill>
              <a:srgbClr val="FFFFFF"/>
            </a:solidFill>
            <a:ln w="19050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45694" rIns="0" bIns="45694" anchor="ctr" anchorCtr="0">
              <a:noAutofit/>
            </a:bodyPr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67"/>
                <a:defRPr/>
              </a:pPr>
              <a:r>
                <a:rPr lang="en-GB" sz="900" b="1" kern="0" dirty="0">
                  <a:solidFill>
                    <a:prstClr val="black"/>
                  </a:solidFill>
                  <a:latin typeface="Roche Sans Light Light"/>
                  <a:ea typeface="Arial"/>
                  <a:cs typeface="Arial"/>
                  <a:sym typeface="Arial"/>
                </a:rPr>
                <a:t>R</a:t>
              </a:r>
              <a:br>
                <a:rPr lang="en-GB" sz="900" b="1" kern="0" dirty="0">
                  <a:solidFill>
                    <a:prstClr val="black"/>
                  </a:solidFill>
                  <a:latin typeface="Roche Sans Light Light"/>
                  <a:ea typeface="Arial"/>
                  <a:cs typeface="Arial"/>
                  <a:sym typeface="Arial"/>
                </a:rPr>
              </a:br>
              <a:r>
                <a:rPr lang="en-GB" sz="900" b="1" kern="0" dirty="0">
                  <a:solidFill>
                    <a:prstClr val="black"/>
                  </a:solidFill>
                  <a:latin typeface="Roche Sans Light Light"/>
                  <a:ea typeface="Arial"/>
                  <a:cs typeface="Arial"/>
                  <a:sym typeface="Arial"/>
                </a:rPr>
                <a:t>1:1</a:t>
              </a:r>
              <a:endParaRPr sz="900" b="1" kern="0" dirty="0">
                <a:solidFill>
                  <a:prstClr val="black"/>
                </a:solidFill>
                <a:latin typeface="Roche Sans Light Light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2" name="Google Shape;425;p34">
              <a:extLst>
                <a:ext uri="{FF2B5EF4-FFF2-40B4-BE49-F238E27FC236}">
                  <a16:creationId xmlns:a16="http://schemas.microsoft.com/office/drawing/2014/main" id="{8FE56888-7FEA-0C78-2560-7E2CA27A7063}"/>
                </a:ext>
              </a:extLst>
            </p:cNvPr>
            <p:cNvGrpSpPr/>
            <p:nvPr/>
          </p:nvGrpSpPr>
          <p:grpSpPr>
            <a:xfrm>
              <a:off x="7270400" y="2025173"/>
              <a:ext cx="3111849" cy="1583391"/>
              <a:chOff x="7758213" y="3016718"/>
              <a:chExt cx="3001500" cy="2194687"/>
            </a:xfrm>
          </p:grpSpPr>
          <p:sp>
            <p:nvSpPr>
              <p:cNvPr id="33" name="Google Shape;418;p34">
                <a:extLst>
                  <a:ext uri="{FF2B5EF4-FFF2-40B4-BE49-F238E27FC236}">
                    <a16:creationId xmlns:a16="http://schemas.microsoft.com/office/drawing/2014/main" id="{B7575C59-59E8-BE1A-F9B6-4B1342D49E66}"/>
                  </a:ext>
                </a:extLst>
              </p:cNvPr>
              <p:cNvSpPr/>
              <p:nvPr/>
            </p:nvSpPr>
            <p:spPr>
              <a:xfrm>
                <a:off x="7758213" y="4311404"/>
                <a:ext cx="3001500" cy="900001"/>
              </a:xfrm>
              <a:prstGeom prst="roundRect">
                <a:avLst>
                  <a:gd name="adj" fmla="val 18810"/>
                </a:avLst>
              </a:prstGeom>
              <a:solidFill>
                <a:srgbClr val="38414A"/>
              </a:solidFill>
              <a:ln w="25400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0" tIns="27000" rIns="0" bIns="27000" anchor="ctr" anchorCtr="0">
                <a:noAutofit/>
              </a:bodyPr>
              <a:lstStyle/>
              <a:p>
                <a:pPr algn="ctr" defTabSz="685800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defRPr/>
                </a:pPr>
                <a:r>
                  <a:rPr lang="en-GB" sz="1200" b="1" kern="0" dirty="0">
                    <a:solidFill>
                      <a:srgbClr val="FFFFFF"/>
                    </a:solidFill>
                    <a:latin typeface="Roche Sans Light Light"/>
                    <a:ea typeface="Arial"/>
                    <a:cs typeface="Arial"/>
                    <a:sym typeface="Arial"/>
                  </a:rPr>
                  <a:t>Endocrine monotherapy</a:t>
                </a:r>
                <a:endParaRPr sz="1200" kern="0" dirty="0">
                  <a:solidFill>
                    <a:srgbClr val="000000"/>
                  </a:solidFill>
                  <a:latin typeface="Roche Sans Light Light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416;p34">
                <a:extLst>
                  <a:ext uri="{FF2B5EF4-FFF2-40B4-BE49-F238E27FC236}">
                    <a16:creationId xmlns:a16="http://schemas.microsoft.com/office/drawing/2014/main" id="{1F1715DD-9EE8-ED9F-5E6E-7EE7C4FD2F78}"/>
                  </a:ext>
                </a:extLst>
              </p:cNvPr>
              <p:cNvSpPr/>
              <p:nvPr/>
            </p:nvSpPr>
            <p:spPr>
              <a:xfrm>
                <a:off x="7758213" y="3016718"/>
                <a:ext cx="3001500" cy="899999"/>
              </a:xfrm>
              <a:prstGeom prst="roundRect">
                <a:avLst>
                  <a:gd name="adj" fmla="val 18810"/>
                </a:avLst>
              </a:prstGeom>
              <a:solidFill>
                <a:srgbClr val="683D7D"/>
              </a:solidFill>
              <a:ln w="25400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0" tIns="27000" rIns="0" bIns="27000" anchor="ctr" anchorCtr="0">
                <a:noAutofit/>
              </a:bodyPr>
              <a:lstStyle/>
              <a:p>
                <a:pPr algn="ctr" defTabSz="685800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defRPr/>
                </a:pPr>
                <a:r>
                  <a:rPr lang="en-GB" sz="1200" b="1" kern="0" dirty="0">
                    <a:solidFill>
                      <a:srgbClr val="FFFFFF"/>
                    </a:solidFill>
                    <a:latin typeface="Roche Sans Light Light"/>
                    <a:ea typeface="Arial"/>
                    <a:cs typeface="Arial"/>
                    <a:sym typeface="Arial"/>
                  </a:rPr>
                  <a:t>Oral SERD</a:t>
                </a:r>
                <a:endParaRPr sz="1200" b="1" kern="0" baseline="30000" dirty="0">
                  <a:solidFill>
                    <a:srgbClr val="FFFFFF"/>
                  </a:solidFill>
                  <a:latin typeface="Roche Sans Light Light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9" name="Google Shape;426;p34">
              <a:extLst>
                <a:ext uri="{FF2B5EF4-FFF2-40B4-BE49-F238E27FC236}">
                  <a16:creationId xmlns:a16="http://schemas.microsoft.com/office/drawing/2014/main" id="{A70F96B3-B3BA-77CA-E4DF-D15F08ABEB20}"/>
                </a:ext>
              </a:extLst>
            </p:cNvPr>
            <p:cNvSpPr/>
            <p:nvPr/>
          </p:nvSpPr>
          <p:spPr>
            <a:xfrm rot="16200000">
              <a:off x="10209638" y="2416773"/>
              <a:ext cx="1583390" cy="800191"/>
            </a:xfrm>
            <a:prstGeom prst="roundRect">
              <a:avLst>
                <a:gd name="adj" fmla="val 12649"/>
              </a:avLst>
            </a:prstGeom>
            <a:solidFill>
              <a:schemeClr val="bg1"/>
            </a:solidFill>
            <a:ln w="19050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 defTabSz="685800" fontAlgn="auto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defRPr/>
              </a:pPr>
              <a:r>
                <a:rPr lang="en-GB" sz="900" b="1" kern="0" dirty="0">
                  <a:solidFill>
                    <a:prstClr val="black"/>
                  </a:solidFill>
                  <a:latin typeface="Roche Sans Light Light"/>
                  <a:ea typeface="Arial"/>
                  <a:cs typeface="Arial"/>
                  <a:sym typeface="Arial"/>
                </a:rPr>
                <a:t>5-YEAR</a:t>
              </a:r>
              <a:br>
                <a:rPr lang="en-GB" sz="900" b="1" kern="0" dirty="0">
                  <a:solidFill>
                    <a:prstClr val="black"/>
                  </a:solidFill>
                  <a:latin typeface="Roche Sans Light Light"/>
                  <a:ea typeface="Arial"/>
                  <a:cs typeface="Arial"/>
                  <a:sym typeface="Arial"/>
                </a:rPr>
              </a:br>
              <a:r>
                <a:rPr lang="en-GB" sz="900" b="1" kern="0" dirty="0">
                  <a:solidFill>
                    <a:prstClr val="black"/>
                  </a:solidFill>
                  <a:latin typeface="Roche Sans Light Light"/>
                  <a:ea typeface="Arial"/>
                  <a:cs typeface="Arial"/>
                  <a:sym typeface="Arial"/>
                </a:rPr>
                <a:t>FOLLOW-UP</a:t>
              </a:r>
              <a:endParaRPr sz="900" kern="0" dirty="0">
                <a:solidFill>
                  <a:prstClr val="black"/>
                </a:solidFill>
                <a:latin typeface="Roche Sans Light Light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Google Shape;427;p34">
              <a:extLst>
                <a:ext uri="{FF2B5EF4-FFF2-40B4-BE49-F238E27FC236}">
                  <a16:creationId xmlns:a16="http://schemas.microsoft.com/office/drawing/2014/main" id="{F6C86D0B-D715-11A7-D24B-F3D0F538283B}"/>
                </a:ext>
              </a:extLst>
            </p:cNvPr>
            <p:cNvSpPr/>
            <p:nvPr/>
          </p:nvSpPr>
          <p:spPr>
            <a:xfrm>
              <a:off x="844547" y="4432083"/>
              <a:ext cx="10556882" cy="1002217"/>
            </a:xfrm>
            <a:prstGeom prst="roundRect">
              <a:avLst/>
            </a:prstGeom>
            <a:solidFill>
              <a:schemeClr val="bg1"/>
            </a:solidFill>
            <a:ln w="19050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694" rIns="91425" bIns="45694" anchor="t" anchorCtr="0">
              <a:noAutofit/>
            </a:bodyPr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defRPr/>
              </a:pPr>
              <a:r>
                <a:rPr lang="en-GB" sz="1200" b="1" kern="0" dirty="0">
                  <a:solidFill>
                    <a:prstClr val="black"/>
                  </a:solidFill>
                  <a:latin typeface="Roche Sans Light Light"/>
                  <a:ea typeface="Arial"/>
                  <a:cs typeface="Arial"/>
                  <a:sym typeface="Arial"/>
                </a:rPr>
                <a:t>Primary endpoint: </a:t>
              </a:r>
              <a:r>
                <a:rPr lang="en-GB" sz="1200" kern="0" dirty="0">
                  <a:solidFill>
                    <a:prstClr val="black"/>
                  </a:solidFill>
                  <a:latin typeface="Roche Sans Light Light"/>
                  <a:ea typeface="+mn-ea"/>
                  <a:cs typeface="Arial"/>
                  <a:sym typeface="Arial"/>
                </a:rPr>
                <a:t>I</a:t>
              </a:r>
              <a:r>
                <a:rPr lang="en-GB" sz="1200" kern="0" dirty="0">
                  <a:solidFill>
                    <a:prstClr val="black"/>
                  </a:solidFill>
                  <a:latin typeface="Roche Sans Light Light"/>
                  <a:ea typeface="Arial"/>
                  <a:cs typeface="Arial"/>
                  <a:sym typeface="Arial"/>
                </a:rPr>
                <a:t>DFS (excluding second primary non-BC)</a:t>
              </a:r>
            </a:p>
            <a:p>
              <a:pPr defTabSz="685800" fontAlgn="auto">
                <a:spcBef>
                  <a:spcPts val="45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defRPr/>
              </a:pPr>
              <a:r>
                <a:rPr lang="en-GB" sz="1200" b="1" kern="0" dirty="0">
                  <a:solidFill>
                    <a:prstClr val="black"/>
                  </a:solidFill>
                  <a:latin typeface="Roche Sans Light Light"/>
                  <a:ea typeface="Arial"/>
                  <a:cs typeface="Arial"/>
                  <a:sym typeface="Arial"/>
                </a:rPr>
                <a:t>Key secondary endpoints: </a:t>
              </a:r>
              <a:r>
                <a:rPr lang="en-GB" sz="1200" kern="0" dirty="0">
                  <a:solidFill>
                    <a:prstClr val="black"/>
                  </a:solidFill>
                  <a:latin typeface="Roche Sans Light Light"/>
                  <a:ea typeface="Arial"/>
                  <a:cs typeface="Arial"/>
                  <a:sym typeface="Arial"/>
                </a:rPr>
                <a:t>OS, IDFS (including second primary non-BC), DFS, distant and locoregional RFI, safety, pharmacokinetics, PROs </a:t>
              </a:r>
            </a:p>
            <a:p>
              <a:pPr defTabSz="68580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defRPr/>
              </a:pPr>
              <a:endParaRPr lang="en-GB" sz="1200" kern="0" dirty="0">
                <a:solidFill>
                  <a:prstClr val="black"/>
                </a:solidFill>
                <a:latin typeface="Roche Sans Light Light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6" name="Google Shape;561;p5">
            <a:extLst>
              <a:ext uri="{FF2B5EF4-FFF2-40B4-BE49-F238E27FC236}">
                <a16:creationId xmlns:a16="http://schemas.microsoft.com/office/drawing/2014/main" id="{C279BCE9-9BEA-B12E-28E9-4CF8218841DB}"/>
              </a:ext>
            </a:extLst>
          </p:cNvPr>
          <p:cNvSpPr txBox="1"/>
          <p:nvPr/>
        </p:nvSpPr>
        <p:spPr>
          <a:xfrm>
            <a:off x="1516707" y="1855955"/>
            <a:ext cx="3233349" cy="354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 defTabSz="685800"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defRPr/>
            </a:pPr>
            <a:r>
              <a:rPr lang="en-GB" sz="1200" b="1" kern="0" dirty="0" err="1">
                <a:solidFill>
                  <a:prstClr val="black"/>
                </a:solidFill>
                <a:latin typeface="Roche Sans Light Light"/>
                <a:ea typeface="Arial"/>
                <a:cs typeface="Arial"/>
                <a:sym typeface="Arial"/>
              </a:rPr>
              <a:t>lidERA</a:t>
            </a:r>
            <a:r>
              <a:rPr lang="en-GB" sz="1200" b="1" kern="0" dirty="0">
                <a:solidFill>
                  <a:prstClr val="black"/>
                </a:solidFill>
                <a:latin typeface="Roche Sans Light Light"/>
                <a:ea typeface="Arial"/>
                <a:cs typeface="Arial"/>
                <a:sym typeface="Arial"/>
              </a:rPr>
              <a:t> and CAMBRIA-2 study design</a:t>
            </a:r>
            <a:endParaRPr sz="1200" b="1" kern="0" baseline="30000" dirty="0">
              <a:solidFill>
                <a:prstClr val="black"/>
              </a:solidFill>
              <a:latin typeface="Roche Sans Light Light"/>
              <a:ea typeface="Arial"/>
              <a:cs typeface="Arial"/>
              <a:sym typeface="Arial"/>
            </a:endParaRPr>
          </a:p>
        </p:txBody>
      </p:sp>
      <p:sp>
        <p:nvSpPr>
          <p:cNvPr id="37" name="Google Shape;107;p16">
            <a:extLst>
              <a:ext uri="{FF2B5EF4-FFF2-40B4-BE49-F238E27FC236}">
                <a16:creationId xmlns:a16="http://schemas.microsoft.com/office/drawing/2014/main" id="{F56066F8-DD8E-ED3F-A9F8-6A962125390B}"/>
              </a:ext>
            </a:extLst>
          </p:cNvPr>
          <p:cNvSpPr txBox="1">
            <a:spLocks/>
          </p:cNvSpPr>
          <p:nvPr/>
        </p:nvSpPr>
        <p:spPr>
          <a:xfrm>
            <a:off x="6079779" y="1852595"/>
            <a:ext cx="5674790" cy="3972954"/>
          </a:xfrm>
          <a:prstGeom prst="roundRect">
            <a:avLst>
              <a:gd name="adj" fmla="val 0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81000" tIns="54000" rIns="81000" bIns="54000" anchor="t" anchorCtr="0">
            <a:no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b="1" dirty="0">
                <a:latin typeface="Roche Sans Light Light"/>
                <a:ea typeface="Roche Sans"/>
                <a:cs typeface="Roche Sans"/>
                <a:sym typeface="Roche Sans"/>
              </a:rPr>
              <a:t>EMBER-4, CAMBRIA-1 and ELEGANT study design</a:t>
            </a:r>
          </a:p>
          <a:p>
            <a:pPr marL="65484" algn="ctr" defTabSz="685800" fontAlgn="auto">
              <a:spcBef>
                <a:spcPts val="900"/>
              </a:spcBef>
              <a:spcAft>
                <a:spcPts val="0"/>
              </a:spcAft>
              <a:buClr>
                <a:srgbClr val="002060"/>
              </a:buClr>
              <a:buSzPct val="100000"/>
              <a:defRPr/>
            </a:pPr>
            <a:endParaRPr lang="en-GB" sz="1200" b="1" dirty="0">
              <a:solidFill>
                <a:srgbClr val="002060"/>
              </a:solidFill>
              <a:highlight>
                <a:srgbClr val="FFFF00"/>
              </a:highlight>
              <a:latin typeface="Roche Sans Light Light"/>
              <a:ea typeface="Roche Sans"/>
              <a:cs typeface="Roche Sans"/>
              <a:sym typeface="Roche Sans"/>
            </a:endParaRPr>
          </a:p>
          <a:p>
            <a:pPr marL="65484" algn="ctr" defTabSz="685800" fontAlgn="auto">
              <a:spcBef>
                <a:spcPts val="900"/>
              </a:spcBef>
              <a:spcAft>
                <a:spcPts val="0"/>
              </a:spcAft>
              <a:buClr>
                <a:srgbClr val="002060"/>
              </a:buClr>
              <a:buSzPct val="100000"/>
              <a:defRPr/>
            </a:pPr>
            <a:endParaRPr lang="en-GB" sz="1200" b="1" dirty="0">
              <a:solidFill>
                <a:srgbClr val="002060"/>
              </a:solidFill>
              <a:highlight>
                <a:srgbClr val="FFFF00"/>
              </a:highlight>
              <a:latin typeface="Roche Sans Light Light"/>
              <a:ea typeface="Roche Sans"/>
              <a:cs typeface="Roche Sans"/>
              <a:sym typeface="Roche Sans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B877E90F-D364-280D-E412-A89506586034}"/>
              </a:ext>
            </a:extLst>
          </p:cNvPr>
          <p:cNvGrpSpPr/>
          <p:nvPr/>
        </p:nvGrpSpPr>
        <p:grpSpPr>
          <a:xfrm>
            <a:off x="6324600" y="2286000"/>
            <a:ext cx="5074171" cy="3150695"/>
            <a:chOff x="844547" y="1919246"/>
            <a:chExt cx="10556882" cy="3517172"/>
          </a:xfrm>
        </p:grpSpPr>
        <p:sp>
          <p:nvSpPr>
            <p:cNvPr id="48" name="Google Shape;413;p34">
              <a:extLst>
                <a:ext uri="{FF2B5EF4-FFF2-40B4-BE49-F238E27FC236}">
                  <a16:creationId xmlns:a16="http://schemas.microsoft.com/office/drawing/2014/main" id="{5850D85C-96F8-7142-C41A-33D715AA00AD}"/>
                </a:ext>
              </a:extLst>
            </p:cNvPr>
            <p:cNvSpPr/>
            <p:nvPr/>
          </p:nvSpPr>
          <p:spPr>
            <a:xfrm>
              <a:off x="8201966" y="3311531"/>
              <a:ext cx="68927" cy="103891"/>
            </a:xfrm>
            <a:prstGeom prst="ellipse">
              <a:avLst/>
            </a:prstGeom>
            <a:solidFill>
              <a:srgbClr val="8149A0"/>
            </a:solidFill>
            <a:ln w="25400" cap="flat" cmpd="sng">
              <a:solidFill>
                <a:srgbClr val="8149A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67"/>
                <a:defRPr/>
              </a:pPr>
              <a:endParaRPr sz="900" kern="0" dirty="0">
                <a:solidFill>
                  <a:srgbClr val="FFFFFF"/>
                </a:solidFill>
                <a:latin typeface="Roche Sans Light Light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49" name="Google Shape;414;p34">
              <a:extLst>
                <a:ext uri="{FF2B5EF4-FFF2-40B4-BE49-F238E27FC236}">
                  <a16:creationId xmlns:a16="http://schemas.microsoft.com/office/drawing/2014/main" id="{010880A4-E25E-03EC-2151-BD733902B481}"/>
                </a:ext>
              </a:extLst>
            </p:cNvPr>
            <p:cNvCxnSpPr>
              <a:cxnSpLocks/>
              <a:stCxn id="53" idx="0"/>
              <a:endCxn id="58" idx="1"/>
            </p:cNvCxnSpPr>
            <p:nvPr/>
          </p:nvCxnSpPr>
          <p:spPr>
            <a:xfrm rot="5400000" flipH="1" flipV="1">
              <a:off x="6847945" y="2145228"/>
              <a:ext cx="217852" cy="627059"/>
            </a:xfrm>
            <a:prstGeom prst="bentConnector2">
              <a:avLst/>
            </a:prstGeom>
            <a:noFill/>
            <a:ln w="19050" cap="flat" cmpd="sng">
              <a:solidFill>
                <a:srgbClr val="595959"/>
              </a:solidFill>
              <a:prstDash val="solid"/>
              <a:round/>
              <a:headEnd type="none" w="sm" len="sm"/>
              <a:tailEnd type="triangle" w="lg" len="lg"/>
            </a:ln>
          </p:spPr>
        </p:cxnSp>
        <p:cxnSp>
          <p:nvCxnSpPr>
            <p:cNvPr id="50" name="Google Shape;417;p34">
              <a:extLst>
                <a:ext uri="{FF2B5EF4-FFF2-40B4-BE49-F238E27FC236}">
                  <a16:creationId xmlns:a16="http://schemas.microsoft.com/office/drawing/2014/main" id="{361CDB58-6153-052A-9A7C-422BF7C1DD7E}"/>
                </a:ext>
              </a:extLst>
            </p:cNvPr>
            <p:cNvCxnSpPr>
              <a:cxnSpLocks/>
              <a:stCxn id="53" idx="4"/>
              <a:endCxn id="57" idx="1"/>
            </p:cNvCxnSpPr>
            <p:nvPr/>
          </p:nvCxnSpPr>
          <p:spPr>
            <a:xfrm rot="16200000" flipH="1">
              <a:off x="6850761" y="2864264"/>
              <a:ext cx="212220" cy="627059"/>
            </a:xfrm>
            <a:prstGeom prst="bentConnector2">
              <a:avLst/>
            </a:prstGeom>
            <a:noFill/>
            <a:ln w="19050" cap="flat" cmpd="sng">
              <a:solidFill>
                <a:srgbClr val="595959"/>
              </a:solidFill>
              <a:prstDash val="solid"/>
              <a:round/>
              <a:headEnd type="none" w="sm" len="sm"/>
              <a:tailEnd type="triangle" w="lg" len="lg"/>
            </a:ln>
          </p:spPr>
        </p:cxnSp>
        <p:cxnSp>
          <p:nvCxnSpPr>
            <p:cNvPr id="51" name="Google Shape;419;p34">
              <a:extLst>
                <a:ext uri="{FF2B5EF4-FFF2-40B4-BE49-F238E27FC236}">
                  <a16:creationId xmlns:a16="http://schemas.microsoft.com/office/drawing/2014/main" id="{BE4694C7-5F8F-737D-B664-F872DC4B974D}"/>
                </a:ext>
              </a:extLst>
            </p:cNvPr>
            <p:cNvCxnSpPr>
              <a:cxnSpLocks/>
              <a:stCxn id="52" idx="3"/>
              <a:endCxn id="53" idx="2"/>
            </p:cNvCxnSpPr>
            <p:nvPr/>
          </p:nvCxnSpPr>
          <p:spPr>
            <a:xfrm flipV="1">
              <a:off x="5813062" y="2819684"/>
              <a:ext cx="422208" cy="4896"/>
            </a:xfrm>
            <a:prstGeom prst="straightConnector1">
              <a:avLst/>
            </a:prstGeom>
            <a:noFill/>
            <a:ln w="19050" cap="flat" cmpd="sng">
              <a:solidFill>
                <a:srgbClr val="595959"/>
              </a:solidFill>
              <a:prstDash val="solid"/>
              <a:round/>
              <a:headEnd type="none" w="sm" len="sm"/>
              <a:tailEnd type="triangle" w="lg" len="lg"/>
            </a:ln>
          </p:spPr>
        </p:cxnSp>
        <p:sp>
          <p:nvSpPr>
            <p:cNvPr id="52" name="Google Shape;420;p34">
              <a:extLst>
                <a:ext uri="{FF2B5EF4-FFF2-40B4-BE49-F238E27FC236}">
                  <a16:creationId xmlns:a16="http://schemas.microsoft.com/office/drawing/2014/main" id="{E00DFAD1-8CE1-90F5-DBD3-B6FF34A5490F}"/>
                </a:ext>
              </a:extLst>
            </p:cNvPr>
            <p:cNvSpPr/>
            <p:nvPr/>
          </p:nvSpPr>
          <p:spPr>
            <a:xfrm>
              <a:off x="844547" y="1919246"/>
              <a:ext cx="4968515" cy="1810668"/>
            </a:xfrm>
            <a:prstGeom prst="roundRect">
              <a:avLst>
                <a:gd name="adj" fmla="val 8125"/>
              </a:avLst>
            </a:prstGeom>
            <a:solidFill>
              <a:schemeClr val="bg1"/>
            </a:solidFill>
            <a:ln w="19050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27000" tIns="27000" rIns="0" bIns="27000" anchor="ctr" anchorCtr="0">
              <a:noAutofit/>
            </a:bodyPr>
            <a:lstStyle/>
            <a:p>
              <a:pPr marL="128588" indent="-128588" defTabSz="685800" fontAlgn="auto">
                <a:spcBef>
                  <a:spcPts val="0"/>
                </a:spcBef>
                <a:spcAft>
                  <a:spcPts val="0"/>
                </a:spcAft>
                <a:buClr>
                  <a:srgbClr val="38414A"/>
                </a:buClr>
                <a:buSzPts val="1400"/>
                <a:buFont typeface="Arial"/>
                <a:buChar char="•"/>
                <a:defRPr/>
              </a:pPr>
              <a:r>
                <a:rPr lang="en-GB" sz="1200" b="1" kern="0" dirty="0">
                  <a:solidFill>
                    <a:prstClr val="black"/>
                  </a:solidFill>
                  <a:latin typeface="Roche Sans Light Light"/>
                  <a:ea typeface="+mn-ea"/>
                  <a:cs typeface="Arial"/>
                  <a:sym typeface="Arial"/>
                </a:rPr>
                <a:t>ER+, HER2– high-risk eBC </a:t>
              </a:r>
              <a:endParaRPr sz="1200" b="1" kern="0" dirty="0">
                <a:solidFill>
                  <a:prstClr val="black"/>
                </a:solidFill>
                <a:latin typeface="Roche Sans Light Light"/>
                <a:ea typeface="+mn-ea"/>
                <a:cs typeface="Arial"/>
                <a:sym typeface="Arial"/>
              </a:endParaRPr>
            </a:p>
            <a:p>
              <a:pPr marL="128588" indent="-128588" defTabSz="685800" fontAlgn="auto">
                <a:spcBef>
                  <a:spcPts val="0"/>
                </a:spcBef>
                <a:spcAft>
                  <a:spcPts val="0"/>
                </a:spcAft>
                <a:buClr>
                  <a:srgbClr val="38414A"/>
                </a:buClr>
                <a:buSzPts val="1400"/>
                <a:buFont typeface="Arial"/>
                <a:buChar char="•"/>
                <a:defRPr/>
              </a:pPr>
              <a:r>
                <a:rPr lang="en-GB" sz="1200" b="1" kern="0" dirty="0">
                  <a:solidFill>
                    <a:prstClr val="black"/>
                  </a:solidFill>
                  <a:latin typeface="Roche Sans Light Light"/>
                  <a:ea typeface="+mn-ea"/>
                  <a:cs typeface="Arial"/>
                  <a:sym typeface="Arial"/>
                </a:rPr>
                <a:t>2–5 years of prior adjuvant ET for ER+, HER2– eBC (completed or discontinued </a:t>
              </a:r>
              <a:r>
                <a:rPr lang="en-GB" sz="1200" b="1" kern="0" dirty="0">
                  <a:solidFill>
                    <a:prstClr val="black"/>
                  </a:solidFill>
                  <a:cs typeface="Times New Roman" panose="02020603050405020304" pitchFamily="18" charset="0"/>
                  <a:sym typeface="Arial"/>
                </a:rPr>
                <a:t>≤</a:t>
              </a:r>
              <a:r>
                <a:rPr lang="en-GB" sz="1200" b="1" kern="0" dirty="0">
                  <a:solidFill>
                    <a:prstClr val="black"/>
                  </a:solidFill>
                  <a:latin typeface="Roche Sans Light Light"/>
                  <a:ea typeface="+mn-ea"/>
                  <a:cs typeface="Arial"/>
                  <a:sym typeface="Arial"/>
                </a:rPr>
                <a:t>6 </a:t>
              </a:r>
              <a:r>
                <a:rPr lang="en-GB" sz="1200" b="1" kern="0" dirty="0" err="1">
                  <a:solidFill>
                    <a:prstClr val="black"/>
                  </a:solidFill>
                  <a:latin typeface="Roche Sans Light Light"/>
                  <a:ea typeface="+mn-ea"/>
                  <a:cs typeface="Arial"/>
                  <a:sym typeface="Arial"/>
                </a:rPr>
                <a:t>mo</a:t>
              </a:r>
              <a:r>
                <a:rPr lang="en-GB" sz="1200" b="1" kern="0" dirty="0">
                  <a:solidFill>
                    <a:prstClr val="black"/>
                  </a:solidFill>
                  <a:latin typeface="Roche Sans Light Light"/>
                  <a:ea typeface="+mn-ea"/>
                  <a:cs typeface="Arial"/>
                  <a:sym typeface="Arial"/>
                </a:rPr>
                <a:t> prior to screening)</a:t>
              </a:r>
            </a:p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  <a:buClr>
                  <a:srgbClr val="38414A"/>
                </a:buClr>
                <a:buSzPts val="1400"/>
                <a:defRPr/>
              </a:pPr>
              <a:endParaRPr lang="en-GB" sz="1200" b="1" kern="0" dirty="0">
                <a:solidFill>
                  <a:prstClr val="black"/>
                </a:solidFill>
                <a:latin typeface="Roche Sans Light Light"/>
                <a:ea typeface="+mn-ea"/>
                <a:cs typeface="Arial"/>
                <a:sym typeface="Arial"/>
              </a:endParaRPr>
            </a:p>
          </p:txBody>
        </p:sp>
        <p:sp>
          <p:nvSpPr>
            <p:cNvPr id="53" name="Google Shape;415;p34">
              <a:extLst>
                <a:ext uri="{FF2B5EF4-FFF2-40B4-BE49-F238E27FC236}">
                  <a16:creationId xmlns:a16="http://schemas.microsoft.com/office/drawing/2014/main" id="{B5CDE664-3BF8-8E9D-77D9-BFCF1FF6E6FB}"/>
                </a:ext>
              </a:extLst>
            </p:cNvPr>
            <p:cNvSpPr/>
            <p:nvPr/>
          </p:nvSpPr>
          <p:spPr>
            <a:xfrm>
              <a:off x="6235270" y="2567684"/>
              <a:ext cx="816142" cy="504000"/>
            </a:xfrm>
            <a:prstGeom prst="ellipse">
              <a:avLst/>
            </a:prstGeom>
            <a:solidFill>
              <a:srgbClr val="FFFFFF"/>
            </a:solidFill>
            <a:ln w="19050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45694" rIns="0" bIns="45694" anchor="ctr" anchorCtr="0">
              <a:noAutofit/>
            </a:bodyPr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67"/>
                <a:defRPr/>
              </a:pPr>
              <a:r>
                <a:rPr lang="en-GB" sz="900" b="1" kern="0" dirty="0">
                  <a:solidFill>
                    <a:prstClr val="black"/>
                  </a:solidFill>
                  <a:latin typeface="Roche Sans Light Light"/>
                  <a:ea typeface="Arial"/>
                  <a:cs typeface="Arial"/>
                  <a:sym typeface="Arial"/>
                </a:rPr>
                <a:t>R</a:t>
              </a:r>
              <a:br>
                <a:rPr lang="en-GB" sz="900" b="1" kern="0" dirty="0">
                  <a:solidFill>
                    <a:prstClr val="black"/>
                  </a:solidFill>
                  <a:latin typeface="Roche Sans Light Light"/>
                  <a:ea typeface="Arial"/>
                  <a:cs typeface="Arial"/>
                  <a:sym typeface="Arial"/>
                </a:rPr>
              </a:br>
              <a:r>
                <a:rPr lang="en-GB" sz="900" b="1" kern="0" dirty="0">
                  <a:solidFill>
                    <a:prstClr val="black"/>
                  </a:solidFill>
                  <a:latin typeface="Roche Sans Light Light"/>
                  <a:ea typeface="Arial"/>
                  <a:cs typeface="Arial"/>
                  <a:sym typeface="Arial"/>
                </a:rPr>
                <a:t>1:1</a:t>
              </a:r>
              <a:endParaRPr sz="900" b="1" kern="0" dirty="0">
                <a:solidFill>
                  <a:prstClr val="black"/>
                </a:solidFill>
                <a:latin typeface="Roche Sans Light Light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54" name="Google Shape;425;p34">
              <a:extLst>
                <a:ext uri="{FF2B5EF4-FFF2-40B4-BE49-F238E27FC236}">
                  <a16:creationId xmlns:a16="http://schemas.microsoft.com/office/drawing/2014/main" id="{D2098139-632D-3B8B-2A96-BA81437CBF8F}"/>
                </a:ext>
              </a:extLst>
            </p:cNvPr>
            <p:cNvGrpSpPr/>
            <p:nvPr/>
          </p:nvGrpSpPr>
          <p:grpSpPr>
            <a:xfrm>
              <a:off x="7270400" y="2025173"/>
              <a:ext cx="3111849" cy="1583391"/>
              <a:chOff x="7758213" y="3016718"/>
              <a:chExt cx="3001500" cy="2194687"/>
            </a:xfrm>
          </p:grpSpPr>
          <p:sp>
            <p:nvSpPr>
              <p:cNvPr id="57" name="Google Shape;418;p34">
                <a:extLst>
                  <a:ext uri="{FF2B5EF4-FFF2-40B4-BE49-F238E27FC236}">
                    <a16:creationId xmlns:a16="http://schemas.microsoft.com/office/drawing/2014/main" id="{0A16C9AA-F4CD-F35C-F15D-FDE8D9B29594}"/>
                  </a:ext>
                </a:extLst>
              </p:cNvPr>
              <p:cNvSpPr/>
              <p:nvPr/>
            </p:nvSpPr>
            <p:spPr>
              <a:xfrm>
                <a:off x="7758213" y="4311404"/>
                <a:ext cx="3001500" cy="900001"/>
              </a:xfrm>
              <a:prstGeom prst="roundRect">
                <a:avLst>
                  <a:gd name="adj" fmla="val 18810"/>
                </a:avLst>
              </a:prstGeom>
              <a:solidFill>
                <a:srgbClr val="38414A"/>
              </a:solidFill>
              <a:ln w="25400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0" tIns="27000" rIns="0" bIns="27000" anchor="ctr" anchorCtr="0">
                <a:noAutofit/>
              </a:bodyPr>
              <a:lstStyle/>
              <a:p>
                <a:pPr algn="ctr" defTabSz="685800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defRPr/>
                </a:pPr>
                <a:r>
                  <a:rPr lang="en-GB" sz="1100" b="1" kern="0" dirty="0">
                    <a:solidFill>
                      <a:srgbClr val="FFFFFF"/>
                    </a:solidFill>
                    <a:latin typeface="Roche Sans Light Light"/>
                    <a:ea typeface="Arial"/>
                    <a:cs typeface="Arial"/>
                    <a:sym typeface="Arial"/>
                  </a:rPr>
                  <a:t>Endocrine </a:t>
                </a:r>
                <a:br>
                  <a:rPr lang="en-GB" sz="1100" b="1" kern="0" dirty="0">
                    <a:solidFill>
                      <a:srgbClr val="FFFFFF"/>
                    </a:solidFill>
                    <a:latin typeface="Roche Sans Light Light"/>
                    <a:ea typeface="Arial"/>
                    <a:cs typeface="Arial"/>
                    <a:sym typeface="Arial"/>
                  </a:rPr>
                </a:br>
                <a:r>
                  <a:rPr lang="en-GB" sz="1100" b="1" kern="0" dirty="0">
                    <a:solidFill>
                      <a:srgbClr val="FFFFFF"/>
                    </a:solidFill>
                    <a:latin typeface="Roche Sans Light Light"/>
                    <a:ea typeface="Arial"/>
                    <a:cs typeface="Arial"/>
                    <a:sym typeface="Arial"/>
                  </a:rPr>
                  <a:t>monotherapy</a:t>
                </a:r>
                <a:endParaRPr sz="1100" kern="0" dirty="0">
                  <a:solidFill>
                    <a:srgbClr val="000000"/>
                  </a:solidFill>
                  <a:latin typeface="Roche Sans Light Light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" name="Google Shape;416;p34">
                <a:extLst>
                  <a:ext uri="{FF2B5EF4-FFF2-40B4-BE49-F238E27FC236}">
                    <a16:creationId xmlns:a16="http://schemas.microsoft.com/office/drawing/2014/main" id="{7084AB48-480E-17EC-DB92-D774F7C41994}"/>
                  </a:ext>
                </a:extLst>
              </p:cNvPr>
              <p:cNvSpPr/>
              <p:nvPr/>
            </p:nvSpPr>
            <p:spPr>
              <a:xfrm>
                <a:off x="7758213" y="3016718"/>
                <a:ext cx="3001500" cy="899999"/>
              </a:xfrm>
              <a:prstGeom prst="roundRect">
                <a:avLst>
                  <a:gd name="adj" fmla="val 18810"/>
                </a:avLst>
              </a:prstGeom>
              <a:solidFill>
                <a:schemeClr val="bg2">
                  <a:lumMod val="50000"/>
                </a:schemeClr>
              </a:solidFill>
              <a:ln w="25400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0" tIns="27000" rIns="0" bIns="27000" anchor="ctr" anchorCtr="0">
                <a:noAutofit/>
              </a:bodyPr>
              <a:lstStyle/>
              <a:p>
                <a:pPr algn="ctr" defTabSz="685800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defRPr/>
                </a:pPr>
                <a:r>
                  <a:rPr lang="en-GB" sz="1100" b="1" kern="0" dirty="0">
                    <a:solidFill>
                      <a:srgbClr val="FFFFFF"/>
                    </a:solidFill>
                    <a:latin typeface="Roche Sans Light Light"/>
                    <a:ea typeface="Arial"/>
                    <a:cs typeface="Arial"/>
                    <a:sym typeface="Arial"/>
                  </a:rPr>
                  <a:t>Oral SERD</a:t>
                </a:r>
                <a:endParaRPr sz="1100" b="1" kern="0" baseline="30000" dirty="0">
                  <a:solidFill>
                    <a:srgbClr val="FFFFFF"/>
                  </a:solidFill>
                  <a:latin typeface="Roche Sans Light Light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426;p34">
              <a:extLst>
                <a:ext uri="{FF2B5EF4-FFF2-40B4-BE49-F238E27FC236}">
                  <a16:creationId xmlns:a16="http://schemas.microsoft.com/office/drawing/2014/main" id="{AFCB791C-C082-D175-6321-B6C1788B2BE3}"/>
                </a:ext>
              </a:extLst>
            </p:cNvPr>
            <p:cNvSpPr/>
            <p:nvPr/>
          </p:nvSpPr>
          <p:spPr>
            <a:xfrm rot="16200000">
              <a:off x="10209638" y="2416773"/>
              <a:ext cx="1583390" cy="800191"/>
            </a:xfrm>
            <a:prstGeom prst="roundRect">
              <a:avLst>
                <a:gd name="adj" fmla="val 12649"/>
              </a:avLst>
            </a:prstGeom>
            <a:solidFill>
              <a:schemeClr val="bg1"/>
            </a:solidFill>
            <a:ln w="19050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 defTabSz="685800" fontAlgn="auto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defRPr/>
              </a:pPr>
              <a:r>
                <a:rPr lang="en-GB" sz="900" b="1" kern="0" dirty="0">
                  <a:solidFill>
                    <a:prstClr val="black"/>
                  </a:solidFill>
                  <a:latin typeface="Roche Sans Light Light"/>
                  <a:ea typeface="Arial"/>
                  <a:cs typeface="Arial"/>
                  <a:sym typeface="Arial"/>
                </a:rPr>
                <a:t>FOLLOW-UP</a:t>
              </a:r>
              <a:endParaRPr sz="900" kern="0" dirty="0">
                <a:solidFill>
                  <a:prstClr val="black"/>
                </a:solidFill>
                <a:latin typeface="Roche Sans Light Light"/>
                <a:ea typeface="Arial"/>
                <a:cs typeface="Arial"/>
                <a:sym typeface="Arial"/>
              </a:endParaRPr>
            </a:p>
          </p:txBody>
        </p:sp>
        <p:sp>
          <p:nvSpPr>
            <p:cNvPr id="56" name="Google Shape;427;p34">
              <a:extLst>
                <a:ext uri="{FF2B5EF4-FFF2-40B4-BE49-F238E27FC236}">
                  <a16:creationId xmlns:a16="http://schemas.microsoft.com/office/drawing/2014/main" id="{70A74865-9722-FB0A-7ECB-33E4263DBFA0}"/>
                </a:ext>
              </a:extLst>
            </p:cNvPr>
            <p:cNvSpPr/>
            <p:nvPr/>
          </p:nvSpPr>
          <p:spPr>
            <a:xfrm>
              <a:off x="844547" y="4434202"/>
              <a:ext cx="10556882" cy="1002216"/>
            </a:xfrm>
            <a:prstGeom prst="roundRect">
              <a:avLst/>
            </a:prstGeom>
            <a:solidFill>
              <a:schemeClr val="bg1"/>
            </a:solidFill>
            <a:ln w="19050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694" rIns="91425" bIns="45694" anchor="t" anchorCtr="0">
              <a:noAutofit/>
            </a:bodyPr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defRPr/>
              </a:pPr>
              <a:r>
                <a:rPr lang="en-GB" sz="1200" b="1" kern="0" dirty="0">
                  <a:solidFill>
                    <a:prstClr val="black"/>
                  </a:solidFill>
                  <a:latin typeface="Roche Sans Light Light"/>
                  <a:ea typeface="Arial"/>
                  <a:cs typeface="Arial"/>
                  <a:sym typeface="Arial"/>
                </a:rPr>
                <a:t>Primary endpoint: </a:t>
              </a:r>
              <a:r>
                <a:rPr lang="en-GB" sz="1200" kern="0" dirty="0">
                  <a:solidFill>
                    <a:prstClr val="black"/>
                  </a:solidFill>
                  <a:latin typeface="Roche Sans Light Light"/>
                  <a:ea typeface="+mn-ea"/>
                  <a:cs typeface="Arial"/>
                  <a:sym typeface="Arial"/>
                </a:rPr>
                <a:t>I</a:t>
              </a:r>
              <a:r>
                <a:rPr lang="en-GB" sz="1200" kern="0" dirty="0">
                  <a:solidFill>
                    <a:prstClr val="black"/>
                  </a:solidFill>
                  <a:latin typeface="Roche Sans Light Light"/>
                  <a:ea typeface="Arial"/>
                  <a:cs typeface="Arial"/>
                  <a:sym typeface="Arial"/>
                </a:rPr>
                <a:t>DFS (excluding second primary non-BC)</a:t>
              </a:r>
            </a:p>
            <a:p>
              <a:pPr defTabSz="685800" fontAlgn="auto">
                <a:spcBef>
                  <a:spcPts val="45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defRPr/>
              </a:pPr>
              <a:r>
                <a:rPr lang="en-GB" sz="1200" b="1" kern="0" dirty="0">
                  <a:solidFill>
                    <a:prstClr val="black"/>
                  </a:solidFill>
                  <a:latin typeface="Roche Sans Light Light"/>
                  <a:ea typeface="Arial"/>
                  <a:cs typeface="Arial"/>
                  <a:sym typeface="Arial"/>
                </a:rPr>
                <a:t>Key secondary endpoints: </a:t>
              </a:r>
              <a:r>
                <a:rPr lang="en-GB" sz="1200" kern="0" dirty="0">
                  <a:solidFill>
                    <a:prstClr val="black"/>
                  </a:solidFill>
                  <a:latin typeface="Roche Sans Light Light"/>
                  <a:ea typeface="Arial"/>
                  <a:cs typeface="Arial"/>
                  <a:sym typeface="Arial"/>
                </a:rPr>
                <a:t>OS, DRFS, safety, pharmacokinetics, PROs </a:t>
              </a:r>
            </a:p>
            <a:p>
              <a:pPr defTabSz="68580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defRPr/>
              </a:pPr>
              <a:endParaRPr lang="en-GB" sz="1200" kern="0" dirty="0">
                <a:solidFill>
                  <a:prstClr val="black"/>
                </a:solidFill>
                <a:latin typeface="Roche Sans Light Light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71730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/>
    </mc:Choice>
    <mc:Fallback xmlns="">
      <p:transition spd="slow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>
          <a:extLst>
            <a:ext uri="{FF2B5EF4-FFF2-40B4-BE49-F238E27FC236}">
              <a16:creationId xmlns:a16="http://schemas.microsoft.com/office/drawing/2014/main" id="{66A7C5D2-C9A5-3A90-12EA-867DFB92AE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91" name="Group 3790">
            <a:extLst>
              <a:ext uri="{FF2B5EF4-FFF2-40B4-BE49-F238E27FC236}">
                <a16:creationId xmlns:a16="http://schemas.microsoft.com/office/drawing/2014/main" id="{057A56BA-881E-EB39-C1D8-1FFEBB1CCBB1}"/>
              </a:ext>
            </a:extLst>
          </p:cNvPr>
          <p:cNvGrpSpPr/>
          <p:nvPr/>
        </p:nvGrpSpPr>
        <p:grpSpPr>
          <a:xfrm>
            <a:off x="2793058" y="2470633"/>
            <a:ext cx="4155451" cy="864854"/>
            <a:chOff x="9246920" y="2168957"/>
            <a:chExt cx="3924157" cy="768132"/>
          </a:xfrm>
        </p:grpSpPr>
        <p:pic>
          <p:nvPicPr>
            <p:cNvPr id="2096" name="Graphic 2095">
              <a:extLst>
                <a:ext uri="{FF2B5EF4-FFF2-40B4-BE49-F238E27FC236}">
                  <a16:creationId xmlns:a16="http://schemas.microsoft.com/office/drawing/2014/main" id="{EE4141A1-EF2D-B832-C4D9-DB70F3A554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263746" y="2192165"/>
              <a:ext cx="3900563" cy="735116"/>
            </a:xfrm>
            <a:prstGeom prst="rect">
              <a:avLst/>
            </a:prstGeom>
          </p:spPr>
        </p:pic>
        <p:grpSp>
          <p:nvGrpSpPr>
            <p:cNvPr id="2097" name="Group 2096">
              <a:extLst>
                <a:ext uri="{FF2B5EF4-FFF2-40B4-BE49-F238E27FC236}">
                  <a16:creationId xmlns:a16="http://schemas.microsoft.com/office/drawing/2014/main" id="{FB5203A5-8749-F573-5E0D-5BE531CD5A72}"/>
                </a:ext>
              </a:extLst>
            </p:cNvPr>
            <p:cNvGrpSpPr/>
            <p:nvPr/>
          </p:nvGrpSpPr>
          <p:grpSpPr>
            <a:xfrm>
              <a:off x="9246920" y="2184686"/>
              <a:ext cx="3899516" cy="752403"/>
              <a:chOff x="1380177" y="1849177"/>
              <a:chExt cx="3899516" cy="752403"/>
            </a:xfrm>
          </p:grpSpPr>
          <p:grpSp>
            <p:nvGrpSpPr>
              <p:cNvPr id="2098" name="Graphic 61">
                <a:extLst>
                  <a:ext uri="{FF2B5EF4-FFF2-40B4-BE49-F238E27FC236}">
                    <a16:creationId xmlns:a16="http://schemas.microsoft.com/office/drawing/2014/main" id="{D9E3365E-A77A-2C4B-57D3-3FF014456C62}"/>
                  </a:ext>
                </a:extLst>
              </p:cNvPr>
              <p:cNvGrpSpPr/>
              <p:nvPr/>
            </p:nvGrpSpPr>
            <p:grpSpPr>
              <a:xfrm>
                <a:off x="1380177" y="1849177"/>
                <a:ext cx="28394" cy="28085"/>
                <a:chOff x="1380177" y="1849177"/>
                <a:chExt cx="28394" cy="28085"/>
              </a:xfrm>
            </p:grpSpPr>
            <p:sp>
              <p:nvSpPr>
                <p:cNvPr id="2942" name="Freeform: Shape 2941">
                  <a:extLst>
                    <a:ext uri="{FF2B5EF4-FFF2-40B4-BE49-F238E27FC236}">
                      <a16:creationId xmlns:a16="http://schemas.microsoft.com/office/drawing/2014/main" id="{B4E08D65-D0BB-B7FA-9199-E5BDB2459ED5}"/>
                    </a:ext>
                  </a:extLst>
                </p:cNvPr>
                <p:cNvSpPr/>
                <p:nvPr/>
              </p:nvSpPr>
              <p:spPr>
                <a:xfrm>
                  <a:off x="1394374" y="1849177"/>
                  <a:ext cx="14944" cy="28085"/>
                </a:xfrm>
                <a:custGeom>
                  <a:avLst/>
                  <a:gdLst>
                    <a:gd name="connsiteX0" fmla="*/ 0 w 14944"/>
                    <a:gd name="connsiteY0" fmla="*/ 0 h 28085"/>
                    <a:gd name="connsiteX1" fmla="*/ 0 w 14944"/>
                    <a:gd name="connsiteY1" fmla="*/ 28086 h 28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944" h="28085">
                      <a:moveTo>
                        <a:pt x="0" y="0"/>
                      </a:moveTo>
                      <a:lnTo>
                        <a:pt x="0" y="28086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943" name="Freeform: Shape 2942">
                  <a:extLst>
                    <a:ext uri="{FF2B5EF4-FFF2-40B4-BE49-F238E27FC236}">
                      <a16:creationId xmlns:a16="http://schemas.microsoft.com/office/drawing/2014/main" id="{C2E3F08B-1141-A108-1339-3594832683C7}"/>
                    </a:ext>
                  </a:extLst>
                </p:cNvPr>
                <p:cNvSpPr/>
                <p:nvPr/>
              </p:nvSpPr>
              <p:spPr>
                <a:xfrm>
                  <a:off x="1380177" y="1863219"/>
                  <a:ext cx="28394" cy="14782"/>
                </a:xfrm>
                <a:custGeom>
                  <a:avLst/>
                  <a:gdLst>
                    <a:gd name="connsiteX0" fmla="*/ 28395 w 28394"/>
                    <a:gd name="connsiteY0" fmla="*/ 0 h 14782"/>
                    <a:gd name="connsiteX1" fmla="*/ 0 w 28394"/>
                    <a:gd name="connsiteY1" fmla="*/ 0 h 147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394" h="14782">
                      <a:moveTo>
                        <a:pt x="28395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099" name="Graphic 61">
                <a:extLst>
                  <a:ext uri="{FF2B5EF4-FFF2-40B4-BE49-F238E27FC236}">
                    <a16:creationId xmlns:a16="http://schemas.microsoft.com/office/drawing/2014/main" id="{8D6B49F1-99F3-409D-2FCD-38AE618253DE}"/>
                  </a:ext>
                </a:extLst>
              </p:cNvPr>
              <p:cNvGrpSpPr/>
              <p:nvPr/>
            </p:nvGrpSpPr>
            <p:grpSpPr>
              <a:xfrm>
                <a:off x="1387499" y="1849177"/>
                <a:ext cx="28394" cy="28085"/>
                <a:chOff x="1387499" y="1849177"/>
                <a:chExt cx="28394" cy="28085"/>
              </a:xfrm>
            </p:grpSpPr>
            <p:sp>
              <p:nvSpPr>
                <p:cNvPr id="2940" name="Freeform: Shape 2939">
                  <a:extLst>
                    <a:ext uri="{FF2B5EF4-FFF2-40B4-BE49-F238E27FC236}">
                      <a16:creationId xmlns:a16="http://schemas.microsoft.com/office/drawing/2014/main" id="{E562625B-23C6-9568-D659-93A9B597850D}"/>
                    </a:ext>
                  </a:extLst>
                </p:cNvPr>
                <p:cNvSpPr/>
                <p:nvPr/>
              </p:nvSpPr>
              <p:spPr>
                <a:xfrm>
                  <a:off x="1401697" y="1849177"/>
                  <a:ext cx="14944" cy="28085"/>
                </a:xfrm>
                <a:custGeom>
                  <a:avLst/>
                  <a:gdLst>
                    <a:gd name="connsiteX0" fmla="*/ 0 w 14944"/>
                    <a:gd name="connsiteY0" fmla="*/ 0 h 28085"/>
                    <a:gd name="connsiteX1" fmla="*/ 0 w 14944"/>
                    <a:gd name="connsiteY1" fmla="*/ 28086 h 28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944" h="28085">
                      <a:moveTo>
                        <a:pt x="0" y="0"/>
                      </a:moveTo>
                      <a:lnTo>
                        <a:pt x="0" y="28086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941" name="Freeform: Shape 2940">
                  <a:extLst>
                    <a:ext uri="{FF2B5EF4-FFF2-40B4-BE49-F238E27FC236}">
                      <a16:creationId xmlns:a16="http://schemas.microsoft.com/office/drawing/2014/main" id="{6BCA9AB3-EBA7-237B-39BA-8AD218C28F82}"/>
                    </a:ext>
                  </a:extLst>
                </p:cNvPr>
                <p:cNvSpPr/>
                <p:nvPr/>
              </p:nvSpPr>
              <p:spPr>
                <a:xfrm>
                  <a:off x="1387499" y="1863219"/>
                  <a:ext cx="28394" cy="14782"/>
                </a:xfrm>
                <a:custGeom>
                  <a:avLst/>
                  <a:gdLst>
                    <a:gd name="connsiteX0" fmla="*/ 28395 w 28394"/>
                    <a:gd name="connsiteY0" fmla="*/ 0 h 14782"/>
                    <a:gd name="connsiteX1" fmla="*/ 0 w 28394"/>
                    <a:gd name="connsiteY1" fmla="*/ 0 h 147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394" h="14782">
                      <a:moveTo>
                        <a:pt x="28395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100" name="Graphic 61">
                <a:extLst>
                  <a:ext uri="{FF2B5EF4-FFF2-40B4-BE49-F238E27FC236}">
                    <a16:creationId xmlns:a16="http://schemas.microsoft.com/office/drawing/2014/main" id="{4839EA33-46AE-5124-DEBF-D83B84FA8A84}"/>
                  </a:ext>
                </a:extLst>
              </p:cNvPr>
              <p:cNvGrpSpPr/>
              <p:nvPr/>
            </p:nvGrpSpPr>
            <p:grpSpPr>
              <a:xfrm>
                <a:off x="1439507" y="1851542"/>
                <a:ext cx="28544" cy="28085"/>
                <a:chOff x="1439507" y="1851542"/>
                <a:chExt cx="28544" cy="28085"/>
              </a:xfrm>
            </p:grpSpPr>
            <p:sp>
              <p:nvSpPr>
                <p:cNvPr id="2938" name="Freeform: Shape 2937">
                  <a:extLst>
                    <a:ext uri="{FF2B5EF4-FFF2-40B4-BE49-F238E27FC236}">
                      <a16:creationId xmlns:a16="http://schemas.microsoft.com/office/drawing/2014/main" id="{D7AD573E-39F6-7C94-13DF-C790221B936B}"/>
                    </a:ext>
                  </a:extLst>
                </p:cNvPr>
                <p:cNvSpPr/>
                <p:nvPr/>
              </p:nvSpPr>
              <p:spPr>
                <a:xfrm>
                  <a:off x="1453854" y="1851542"/>
                  <a:ext cx="14944" cy="28085"/>
                </a:xfrm>
                <a:custGeom>
                  <a:avLst/>
                  <a:gdLst>
                    <a:gd name="connsiteX0" fmla="*/ 0 w 14944"/>
                    <a:gd name="connsiteY0" fmla="*/ 0 h 28085"/>
                    <a:gd name="connsiteX1" fmla="*/ 0 w 14944"/>
                    <a:gd name="connsiteY1" fmla="*/ 28086 h 28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944" h="28085">
                      <a:moveTo>
                        <a:pt x="0" y="0"/>
                      </a:moveTo>
                      <a:lnTo>
                        <a:pt x="0" y="28086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939" name="Freeform: Shape 2938">
                  <a:extLst>
                    <a:ext uri="{FF2B5EF4-FFF2-40B4-BE49-F238E27FC236}">
                      <a16:creationId xmlns:a16="http://schemas.microsoft.com/office/drawing/2014/main" id="{A20AF9C6-4562-CAA2-AA05-0887D093F192}"/>
                    </a:ext>
                  </a:extLst>
                </p:cNvPr>
                <p:cNvSpPr/>
                <p:nvPr/>
              </p:nvSpPr>
              <p:spPr>
                <a:xfrm>
                  <a:off x="1439507" y="1865585"/>
                  <a:ext cx="28544" cy="14782"/>
                </a:xfrm>
                <a:custGeom>
                  <a:avLst/>
                  <a:gdLst>
                    <a:gd name="connsiteX0" fmla="*/ 28544 w 28544"/>
                    <a:gd name="connsiteY0" fmla="*/ 0 h 14782"/>
                    <a:gd name="connsiteX1" fmla="*/ 0 w 28544"/>
                    <a:gd name="connsiteY1" fmla="*/ 0 h 147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544" h="14782">
                      <a:moveTo>
                        <a:pt x="28544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101" name="Graphic 61">
                <a:extLst>
                  <a:ext uri="{FF2B5EF4-FFF2-40B4-BE49-F238E27FC236}">
                    <a16:creationId xmlns:a16="http://schemas.microsoft.com/office/drawing/2014/main" id="{AB6AB3D8-4432-5942-353D-F38935012F3E}"/>
                  </a:ext>
                </a:extLst>
              </p:cNvPr>
              <p:cNvGrpSpPr/>
              <p:nvPr/>
            </p:nvGrpSpPr>
            <p:grpSpPr>
              <a:xfrm>
                <a:off x="1456992" y="1851542"/>
                <a:ext cx="28394" cy="28085"/>
                <a:chOff x="1456992" y="1851542"/>
                <a:chExt cx="28394" cy="28085"/>
              </a:xfrm>
            </p:grpSpPr>
            <p:sp>
              <p:nvSpPr>
                <p:cNvPr id="2936" name="Freeform: Shape 2935">
                  <a:extLst>
                    <a:ext uri="{FF2B5EF4-FFF2-40B4-BE49-F238E27FC236}">
                      <a16:creationId xmlns:a16="http://schemas.microsoft.com/office/drawing/2014/main" id="{FFCD55E9-D06D-1065-9A7B-34976C83A390}"/>
                    </a:ext>
                  </a:extLst>
                </p:cNvPr>
                <p:cNvSpPr/>
                <p:nvPr/>
              </p:nvSpPr>
              <p:spPr>
                <a:xfrm>
                  <a:off x="1471190" y="1851542"/>
                  <a:ext cx="14944" cy="28085"/>
                </a:xfrm>
                <a:custGeom>
                  <a:avLst/>
                  <a:gdLst>
                    <a:gd name="connsiteX0" fmla="*/ 0 w 14944"/>
                    <a:gd name="connsiteY0" fmla="*/ 0 h 28085"/>
                    <a:gd name="connsiteX1" fmla="*/ 0 w 14944"/>
                    <a:gd name="connsiteY1" fmla="*/ 28086 h 28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944" h="28085">
                      <a:moveTo>
                        <a:pt x="0" y="0"/>
                      </a:moveTo>
                      <a:lnTo>
                        <a:pt x="0" y="28086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937" name="Freeform: Shape 2936">
                  <a:extLst>
                    <a:ext uri="{FF2B5EF4-FFF2-40B4-BE49-F238E27FC236}">
                      <a16:creationId xmlns:a16="http://schemas.microsoft.com/office/drawing/2014/main" id="{5ED9FC6A-D6AE-4277-111B-9BFB475CBAE1}"/>
                    </a:ext>
                  </a:extLst>
                </p:cNvPr>
                <p:cNvSpPr/>
                <p:nvPr/>
              </p:nvSpPr>
              <p:spPr>
                <a:xfrm>
                  <a:off x="1456992" y="1865585"/>
                  <a:ext cx="28394" cy="14782"/>
                </a:xfrm>
                <a:custGeom>
                  <a:avLst/>
                  <a:gdLst>
                    <a:gd name="connsiteX0" fmla="*/ 28395 w 28394"/>
                    <a:gd name="connsiteY0" fmla="*/ 0 h 14782"/>
                    <a:gd name="connsiteX1" fmla="*/ 0 w 28394"/>
                    <a:gd name="connsiteY1" fmla="*/ 0 h 147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394" h="14782">
                      <a:moveTo>
                        <a:pt x="28395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102" name="Graphic 61">
                <a:extLst>
                  <a:ext uri="{FF2B5EF4-FFF2-40B4-BE49-F238E27FC236}">
                    <a16:creationId xmlns:a16="http://schemas.microsoft.com/office/drawing/2014/main" id="{39616A1D-7D0B-CE18-DBAF-FD10F1756D84}"/>
                  </a:ext>
                </a:extLst>
              </p:cNvPr>
              <p:cNvGrpSpPr/>
              <p:nvPr/>
            </p:nvGrpSpPr>
            <p:grpSpPr>
              <a:xfrm>
                <a:off x="1465810" y="1851542"/>
                <a:ext cx="28394" cy="28085"/>
                <a:chOff x="1465810" y="1851542"/>
                <a:chExt cx="28394" cy="28085"/>
              </a:xfrm>
            </p:grpSpPr>
            <p:sp>
              <p:nvSpPr>
                <p:cNvPr id="2934" name="Freeform: Shape 2933">
                  <a:extLst>
                    <a:ext uri="{FF2B5EF4-FFF2-40B4-BE49-F238E27FC236}">
                      <a16:creationId xmlns:a16="http://schemas.microsoft.com/office/drawing/2014/main" id="{2386D180-C58A-2253-F4D4-B9169593C5B9}"/>
                    </a:ext>
                  </a:extLst>
                </p:cNvPr>
                <p:cNvSpPr/>
                <p:nvPr/>
              </p:nvSpPr>
              <p:spPr>
                <a:xfrm>
                  <a:off x="1480007" y="1851542"/>
                  <a:ext cx="14944" cy="28085"/>
                </a:xfrm>
                <a:custGeom>
                  <a:avLst/>
                  <a:gdLst>
                    <a:gd name="connsiteX0" fmla="*/ 0 w 14944"/>
                    <a:gd name="connsiteY0" fmla="*/ 0 h 28085"/>
                    <a:gd name="connsiteX1" fmla="*/ 0 w 14944"/>
                    <a:gd name="connsiteY1" fmla="*/ 28086 h 28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944" h="28085">
                      <a:moveTo>
                        <a:pt x="0" y="0"/>
                      </a:moveTo>
                      <a:lnTo>
                        <a:pt x="0" y="28086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935" name="Freeform: Shape 2934">
                  <a:extLst>
                    <a:ext uri="{FF2B5EF4-FFF2-40B4-BE49-F238E27FC236}">
                      <a16:creationId xmlns:a16="http://schemas.microsoft.com/office/drawing/2014/main" id="{715ACFAB-BFAB-655B-990E-5F98A8D2FB23}"/>
                    </a:ext>
                  </a:extLst>
                </p:cNvPr>
                <p:cNvSpPr/>
                <p:nvPr/>
              </p:nvSpPr>
              <p:spPr>
                <a:xfrm>
                  <a:off x="1465810" y="1865585"/>
                  <a:ext cx="28394" cy="14782"/>
                </a:xfrm>
                <a:custGeom>
                  <a:avLst/>
                  <a:gdLst>
                    <a:gd name="connsiteX0" fmla="*/ 28395 w 28394"/>
                    <a:gd name="connsiteY0" fmla="*/ 0 h 14782"/>
                    <a:gd name="connsiteX1" fmla="*/ 0 w 28394"/>
                    <a:gd name="connsiteY1" fmla="*/ 0 h 147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394" h="14782">
                      <a:moveTo>
                        <a:pt x="28395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103" name="Graphic 61">
                <a:extLst>
                  <a:ext uri="{FF2B5EF4-FFF2-40B4-BE49-F238E27FC236}">
                    <a16:creationId xmlns:a16="http://schemas.microsoft.com/office/drawing/2014/main" id="{D8128566-AC3F-7B66-1194-60A10C5F92B3}"/>
                  </a:ext>
                </a:extLst>
              </p:cNvPr>
              <p:cNvGrpSpPr/>
              <p:nvPr/>
            </p:nvGrpSpPr>
            <p:grpSpPr>
              <a:xfrm>
                <a:off x="1475822" y="1851542"/>
                <a:ext cx="28394" cy="28085"/>
                <a:chOff x="1475822" y="1851542"/>
                <a:chExt cx="28394" cy="28085"/>
              </a:xfrm>
            </p:grpSpPr>
            <p:sp>
              <p:nvSpPr>
                <p:cNvPr id="2932" name="Freeform: Shape 2931">
                  <a:extLst>
                    <a:ext uri="{FF2B5EF4-FFF2-40B4-BE49-F238E27FC236}">
                      <a16:creationId xmlns:a16="http://schemas.microsoft.com/office/drawing/2014/main" id="{AA31A9DB-200D-2D42-8ADD-937F3ACC5D21}"/>
                    </a:ext>
                  </a:extLst>
                </p:cNvPr>
                <p:cNvSpPr/>
                <p:nvPr/>
              </p:nvSpPr>
              <p:spPr>
                <a:xfrm>
                  <a:off x="1490020" y="1851542"/>
                  <a:ext cx="14944" cy="28085"/>
                </a:xfrm>
                <a:custGeom>
                  <a:avLst/>
                  <a:gdLst>
                    <a:gd name="connsiteX0" fmla="*/ 0 w 14944"/>
                    <a:gd name="connsiteY0" fmla="*/ 0 h 28085"/>
                    <a:gd name="connsiteX1" fmla="*/ 0 w 14944"/>
                    <a:gd name="connsiteY1" fmla="*/ 28086 h 28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944" h="28085">
                      <a:moveTo>
                        <a:pt x="0" y="0"/>
                      </a:moveTo>
                      <a:lnTo>
                        <a:pt x="0" y="28086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933" name="Freeform: Shape 2932">
                  <a:extLst>
                    <a:ext uri="{FF2B5EF4-FFF2-40B4-BE49-F238E27FC236}">
                      <a16:creationId xmlns:a16="http://schemas.microsoft.com/office/drawing/2014/main" id="{93BFAB3B-DF81-087D-FAD5-D803E3225E2B}"/>
                    </a:ext>
                  </a:extLst>
                </p:cNvPr>
                <p:cNvSpPr/>
                <p:nvPr/>
              </p:nvSpPr>
              <p:spPr>
                <a:xfrm>
                  <a:off x="1475822" y="1865585"/>
                  <a:ext cx="28394" cy="14782"/>
                </a:xfrm>
                <a:custGeom>
                  <a:avLst/>
                  <a:gdLst>
                    <a:gd name="connsiteX0" fmla="*/ 28395 w 28394"/>
                    <a:gd name="connsiteY0" fmla="*/ 0 h 14782"/>
                    <a:gd name="connsiteX1" fmla="*/ 0 w 28394"/>
                    <a:gd name="connsiteY1" fmla="*/ 0 h 147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394" h="14782">
                      <a:moveTo>
                        <a:pt x="28395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104" name="Graphic 61">
                <a:extLst>
                  <a:ext uri="{FF2B5EF4-FFF2-40B4-BE49-F238E27FC236}">
                    <a16:creationId xmlns:a16="http://schemas.microsoft.com/office/drawing/2014/main" id="{1396ACB2-7E2C-CD5E-31DC-33D240463ECE}"/>
                  </a:ext>
                </a:extLst>
              </p:cNvPr>
              <p:cNvGrpSpPr/>
              <p:nvPr/>
            </p:nvGrpSpPr>
            <p:grpSpPr>
              <a:xfrm>
                <a:off x="1516173" y="1860411"/>
                <a:ext cx="28394" cy="28233"/>
                <a:chOff x="1516173" y="1860411"/>
                <a:chExt cx="28394" cy="28233"/>
              </a:xfrm>
            </p:grpSpPr>
            <p:sp>
              <p:nvSpPr>
                <p:cNvPr id="2930" name="Freeform: Shape 2929">
                  <a:extLst>
                    <a:ext uri="{FF2B5EF4-FFF2-40B4-BE49-F238E27FC236}">
                      <a16:creationId xmlns:a16="http://schemas.microsoft.com/office/drawing/2014/main" id="{EA10AF43-3645-086A-D3A0-B5DC936853CB}"/>
                    </a:ext>
                  </a:extLst>
                </p:cNvPr>
                <p:cNvSpPr/>
                <p:nvPr/>
              </p:nvSpPr>
              <p:spPr>
                <a:xfrm>
                  <a:off x="1530371" y="1860411"/>
                  <a:ext cx="14944" cy="28233"/>
                </a:xfrm>
                <a:custGeom>
                  <a:avLst/>
                  <a:gdLst>
                    <a:gd name="connsiteX0" fmla="*/ 0 w 14944"/>
                    <a:gd name="connsiteY0" fmla="*/ 0 h 28233"/>
                    <a:gd name="connsiteX1" fmla="*/ 0 w 14944"/>
                    <a:gd name="connsiteY1" fmla="*/ 28234 h 282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944" h="28233">
                      <a:moveTo>
                        <a:pt x="0" y="0"/>
                      </a:moveTo>
                      <a:lnTo>
                        <a:pt x="0" y="28234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931" name="Freeform: Shape 2930">
                  <a:extLst>
                    <a:ext uri="{FF2B5EF4-FFF2-40B4-BE49-F238E27FC236}">
                      <a16:creationId xmlns:a16="http://schemas.microsoft.com/office/drawing/2014/main" id="{F46C9072-6C38-8726-530A-69982C393A70}"/>
                    </a:ext>
                  </a:extLst>
                </p:cNvPr>
                <p:cNvSpPr/>
                <p:nvPr/>
              </p:nvSpPr>
              <p:spPr>
                <a:xfrm>
                  <a:off x="1516173" y="1874454"/>
                  <a:ext cx="28394" cy="14782"/>
                </a:xfrm>
                <a:custGeom>
                  <a:avLst/>
                  <a:gdLst>
                    <a:gd name="connsiteX0" fmla="*/ 28395 w 28394"/>
                    <a:gd name="connsiteY0" fmla="*/ 0 h 14782"/>
                    <a:gd name="connsiteX1" fmla="*/ 0 w 28394"/>
                    <a:gd name="connsiteY1" fmla="*/ 0 h 147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394" h="14782">
                      <a:moveTo>
                        <a:pt x="28395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105" name="Graphic 61">
                <a:extLst>
                  <a:ext uri="{FF2B5EF4-FFF2-40B4-BE49-F238E27FC236}">
                    <a16:creationId xmlns:a16="http://schemas.microsoft.com/office/drawing/2014/main" id="{A5B11AE3-BF9A-87AE-FBD2-6972A05B997B}"/>
                  </a:ext>
                </a:extLst>
              </p:cNvPr>
              <p:cNvGrpSpPr/>
              <p:nvPr/>
            </p:nvGrpSpPr>
            <p:grpSpPr>
              <a:xfrm>
                <a:off x="1538740" y="1860411"/>
                <a:ext cx="28544" cy="28233"/>
                <a:chOff x="1538740" y="1860411"/>
                <a:chExt cx="28544" cy="28233"/>
              </a:xfrm>
            </p:grpSpPr>
            <p:sp>
              <p:nvSpPr>
                <p:cNvPr id="2928" name="Freeform: Shape 2927">
                  <a:extLst>
                    <a:ext uri="{FF2B5EF4-FFF2-40B4-BE49-F238E27FC236}">
                      <a16:creationId xmlns:a16="http://schemas.microsoft.com/office/drawing/2014/main" id="{6449DAFD-D778-55B6-D6D3-54036DEB5852}"/>
                    </a:ext>
                  </a:extLst>
                </p:cNvPr>
                <p:cNvSpPr/>
                <p:nvPr/>
              </p:nvSpPr>
              <p:spPr>
                <a:xfrm>
                  <a:off x="1552937" y="1860411"/>
                  <a:ext cx="14944" cy="28233"/>
                </a:xfrm>
                <a:custGeom>
                  <a:avLst/>
                  <a:gdLst>
                    <a:gd name="connsiteX0" fmla="*/ 0 w 14944"/>
                    <a:gd name="connsiteY0" fmla="*/ 0 h 28233"/>
                    <a:gd name="connsiteX1" fmla="*/ 0 w 14944"/>
                    <a:gd name="connsiteY1" fmla="*/ 28234 h 282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944" h="28233">
                      <a:moveTo>
                        <a:pt x="0" y="0"/>
                      </a:moveTo>
                      <a:lnTo>
                        <a:pt x="0" y="28234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929" name="Freeform: Shape 2928">
                  <a:extLst>
                    <a:ext uri="{FF2B5EF4-FFF2-40B4-BE49-F238E27FC236}">
                      <a16:creationId xmlns:a16="http://schemas.microsoft.com/office/drawing/2014/main" id="{E757CF9B-876A-FA43-0DC1-D5479967448C}"/>
                    </a:ext>
                  </a:extLst>
                </p:cNvPr>
                <p:cNvSpPr/>
                <p:nvPr/>
              </p:nvSpPr>
              <p:spPr>
                <a:xfrm>
                  <a:off x="1538740" y="1874454"/>
                  <a:ext cx="28544" cy="14782"/>
                </a:xfrm>
                <a:custGeom>
                  <a:avLst/>
                  <a:gdLst>
                    <a:gd name="connsiteX0" fmla="*/ 28544 w 28544"/>
                    <a:gd name="connsiteY0" fmla="*/ 0 h 14782"/>
                    <a:gd name="connsiteX1" fmla="*/ 0 w 28544"/>
                    <a:gd name="connsiteY1" fmla="*/ 0 h 147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544" h="14782">
                      <a:moveTo>
                        <a:pt x="28544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106" name="Graphic 61">
                <a:extLst>
                  <a:ext uri="{FF2B5EF4-FFF2-40B4-BE49-F238E27FC236}">
                    <a16:creationId xmlns:a16="http://schemas.microsoft.com/office/drawing/2014/main" id="{09DC77BB-C65C-A1E9-9EA5-F8863BBE0A73}"/>
                  </a:ext>
                </a:extLst>
              </p:cNvPr>
              <p:cNvGrpSpPr/>
              <p:nvPr/>
            </p:nvGrpSpPr>
            <p:grpSpPr>
              <a:xfrm>
                <a:off x="1547557" y="1863219"/>
                <a:ext cx="28544" cy="28233"/>
                <a:chOff x="1547557" y="1863219"/>
                <a:chExt cx="28544" cy="28233"/>
              </a:xfrm>
            </p:grpSpPr>
            <p:sp>
              <p:nvSpPr>
                <p:cNvPr id="2926" name="Freeform: Shape 2925">
                  <a:extLst>
                    <a:ext uri="{FF2B5EF4-FFF2-40B4-BE49-F238E27FC236}">
                      <a16:creationId xmlns:a16="http://schemas.microsoft.com/office/drawing/2014/main" id="{C3F7C970-E066-7A32-D1A7-6C62D7727520}"/>
                    </a:ext>
                  </a:extLst>
                </p:cNvPr>
                <p:cNvSpPr/>
                <p:nvPr/>
              </p:nvSpPr>
              <p:spPr>
                <a:xfrm>
                  <a:off x="1561754" y="1863219"/>
                  <a:ext cx="14944" cy="28233"/>
                </a:xfrm>
                <a:custGeom>
                  <a:avLst/>
                  <a:gdLst>
                    <a:gd name="connsiteX0" fmla="*/ 0 w 14944"/>
                    <a:gd name="connsiteY0" fmla="*/ 0 h 28233"/>
                    <a:gd name="connsiteX1" fmla="*/ 0 w 14944"/>
                    <a:gd name="connsiteY1" fmla="*/ 28234 h 282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944" h="28233">
                      <a:moveTo>
                        <a:pt x="0" y="0"/>
                      </a:moveTo>
                      <a:lnTo>
                        <a:pt x="0" y="28234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927" name="Freeform: Shape 2926">
                  <a:extLst>
                    <a:ext uri="{FF2B5EF4-FFF2-40B4-BE49-F238E27FC236}">
                      <a16:creationId xmlns:a16="http://schemas.microsoft.com/office/drawing/2014/main" id="{E299D89D-30BF-5E10-D322-2C2020DFE008}"/>
                    </a:ext>
                  </a:extLst>
                </p:cNvPr>
                <p:cNvSpPr/>
                <p:nvPr/>
              </p:nvSpPr>
              <p:spPr>
                <a:xfrm>
                  <a:off x="1547557" y="1877262"/>
                  <a:ext cx="28544" cy="14782"/>
                </a:xfrm>
                <a:custGeom>
                  <a:avLst/>
                  <a:gdLst>
                    <a:gd name="connsiteX0" fmla="*/ 28544 w 28544"/>
                    <a:gd name="connsiteY0" fmla="*/ 0 h 14782"/>
                    <a:gd name="connsiteX1" fmla="*/ 0 w 28544"/>
                    <a:gd name="connsiteY1" fmla="*/ 0 h 147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544" h="14782">
                      <a:moveTo>
                        <a:pt x="28544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107" name="Graphic 61">
                <a:extLst>
                  <a:ext uri="{FF2B5EF4-FFF2-40B4-BE49-F238E27FC236}">
                    <a16:creationId xmlns:a16="http://schemas.microsoft.com/office/drawing/2014/main" id="{27034799-D6F0-3843-7BC1-1D62DE614B6E}"/>
                  </a:ext>
                </a:extLst>
              </p:cNvPr>
              <p:cNvGrpSpPr/>
              <p:nvPr/>
            </p:nvGrpSpPr>
            <p:grpSpPr>
              <a:xfrm>
                <a:off x="1560708" y="1863219"/>
                <a:ext cx="28394" cy="28233"/>
                <a:chOff x="1560708" y="1863219"/>
                <a:chExt cx="28394" cy="28233"/>
              </a:xfrm>
            </p:grpSpPr>
            <p:sp>
              <p:nvSpPr>
                <p:cNvPr id="2924" name="Freeform: Shape 2923">
                  <a:extLst>
                    <a:ext uri="{FF2B5EF4-FFF2-40B4-BE49-F238E27FC236}">
                      <a16:creationId xmlns:a16="http://schemas.microsoft.com/office/drawing/2014/main" id="{E347C20C-E924-0DFB-BF8B-E303E3DEDA66}"/>
                    </a:ext>
                  </a:extLst>
                </p:cNvPr>
                <p:cNvSpPr/>
                <p:nvPr/>
              </p:nvSpPr>
              <p:spPr>
                <a:xfrm>
                  <a:off x="1574906" y="1863219"/>
                  <a:ext cx="14944" cy="28233"/>
                </a:xfrm>
                <a:custGeom>
                  <a:avLst/>
                  <a:gdLst>
                    <a:gd name="connsiteX0" fmla="*/ 0 w 14944"/>
                    <a:gd name="connsiteY0" fmla="*/ 0 h 28233"/>
                    <a:gd name="connsiteX1" fmla="*/ 0 w 14944"/>
                    <a:gd name="connsiteY1" fmla="*/ 28234 h 282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944" h="28233">
                      <a:moveTo>
                        <a:pt x="0" y="0"/>
                      </a:moveTo>
                      <a:lnTo>
                        <a:pt x="0" y="28234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925" name="Freeform: Shape 2924">
                  <a:extLst>
                    <a:ext uri="{FF2B5EF4-FFF2-40B4-BE49-F238E27FC236}">
                      <a16:creationId xmlns:a16="http://schemas.microsoft.com/office/drawing/2014/main" id="{CDED8D63-B0DD-98C9-A4F2-4FAF0D94F5AB}"/>
                    </a:ext>
                  </a:extLst>
                </p:cNvPr>
                <p:cNvSpPr/>
                <p:nvPr/>
              </p:nvSpPr>
              <p:spPr>
                <a:xfrm>
                  <a:off x="1560708" y="1877262"/>
                  <a:ext cx="28394" cy="14782"/>
                </a:xfrm>
                <a:custGeom>
                  <a:avLst/>
                  <a:gdLst>
                    <a:gd name="connsiteX0" fmla="*/ 28395 w 28394"/>
                    <a:gd name="connsiteY0" fmla="*/ 0 h 14782"/>
                    <a:gd name="connsiteX1" fmla="*/ 0 w 28394"/>
                    <a:gd name="connsiteY1" fmla="*/ 0 h 147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394" h="14782">
                      <a:moveTo>
                        <a:pt x="28395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108" name="Graphic 61">
                <a:extLst>
                  <a:ext uri="{FF2B5EF4-FFF2-40B4-BE49-F238E27FC236}">
                    <a16:creationId xmlns:a16="http://schemas.microsoft.com/office/drawing/2014/main" id="{A681444A-2113-D294-F986-D53E58C23C2B}"/>
                  </a:ext>
                </a:extLst>
              </p:cNvPr>
              <p:cNvGrpSpPr/>
              <p:nvPr/>
            </p:nvGrpSpPr>
            <p:grpSpPr>
              <a:xfrm>
                <a:off x="1605243" y="1866619"/>
                <a:ext cx="28544" cy="28085"/>
                <a:chOff x="1605243" y="1866619"/>
                <a:chExt cx="28544" cy="28085"/>
              </a:xfrm>
            </p:grpSpPr>
            <p:sp>
              <p:nvSpPr>
                <p:cNvPr id="2922" name="Freeform: Shape 2921">
                  <a:extLst>
                    <a:ext uri="{FF2B5EF4-FFF2-40B4-BE49-F238E27FC236}">
                      <a16:creationId xmlns:a16="http://schemas.microsoft.com/office/drawing/2014/main" id="{BEA7EC7B-EC31-4D15-25D8-006C3B29D38F}"/>
                    </a:ext>
                  </a:extLst>
                </p:cNvPr>
                <p:cNvSpPr/>
                <p:nvPr/>
              </p:nvSpPr>
              <p:spPr>
                <a:xfrm>
                  <a:off x="1619590" y="1866619"/>
                  <a:ext cx="14944" cy="28085"/>
                </a:xfrm>
                <a:custGeom>
                  <a:avLst/>
                  <a:gdLst>
                    <a:gd name="connsiteX0" fmla="*/ 0 w 14944"/>
                    <a:gd name="connsiteY0" fmla="*/ 0 h 28085"/>
                    <a:gd name="connsiteX1" fmla="*/ 0 w 14944"/>
                    <a:gd name="connsiteY1" fmla="*/ 28086 h 28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944" h="28085">
                      <a:moveTo>
                        <a:pt x="0" y="0"/>
                      </a:moveTo>
                      <a:lnTo>
                        <a:pt x="0" y="28086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923" name="Freeform: Shape 2922">
                  <a:extLst>
                    <a:ext uri="{FF2B5EF4-FFF2-40B4-BE49-F238E27FC236}">
                      <a16:creationId xmlns:a16="http://schemas.microsoft.com/office/drawing/2014/main" id="{5CC92618-61AE-77C1-7C71-5FA03A7CE635}"/>
                    </a:ext>
                  </a:extLst>
                </p:cNvPr>
                <p:cNvSpPr/>
                <p:nvPr/>
              </p:nvSpPr>
              <p:spPr>
                <a:xfrm>
                  <a:off x="1605243" y="1880662"/>
                  <a:ext cx="28544" cy="14782"/>
                </a:xfrm>
                <a:custGeom>
                  <a:avLst/>
                  <a:gdLst>
                    <a:gd name="connsiteX0" fmla="*/ 28544 w 28544"/>
                    <a:gd name="connsiteY0" fmla="*/ 0 h 14782"/>
                    <a:gd name="connsiteX1" fmla="*/ 0 w 28544"/>
                    <a:gd name="connsiteY1" fmla="*/ 0 h 147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544" h="14782">
                      <a:moveTo>
                        <a:pt x="28544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109" name="Graphic 61">
                <a:extLst>
                  <a:ext uri="{FF2B5EF4-FFF2-40B4-BE49-F238E27FC236}">
                    <a16:creationId xmlns:a16="http://schemas.microsoft.com/office/drawing/2014/main" id="{A1D37DD5-3345-E3BC-4E75-67082CF3B942}"/>
                  </a:ext>
                </a:extLst>
              </p:cNvPr>
              <p:cNvGrpSpPr/>
              <p:nvPr/>
            </p:nvGrpSpPr>
            <p:grpSpPr>
              <a:xfrm>
                <a:off x="1610325" y="1866619"/>
                <a:ext cx="28394" cy="28085"/>
                <a:chOff x="1610325" y="1866619"/>
                <a:chExt cx="28394" cy="28085"/>
              </a:xfrm>
            </p:grpSpPr>
            <p:sp>
              <p:nvSpPr>
                <p:cNvPr id="2920" name="Freeform: Shape 2919">
                  <a:extLst>
                    <a:ext uri="{FF2B5EF4-FFF2-40B4-BE49-F238E27FC236}">
                      <a16:creationId xmlns:a16="http://schemas.microsoft.com/office/drawing/2014/main" id="{FDB6B7F5-E603-7421-4FD3-785F65B34152}"/>
                    </a:ext>
                  </a:extLst>
                </p:cNvPr>
                <p:cNvSpPr/>
                <p:nvPr/>
              </p:nvSpPr>
              <p:spPr>
                <a:xfrm>
                  <a:off x="1624522" y="1866619"/>
                  <a:ext cx="14944" cy="28085"/>
                </a:xfrm>
                <a:custGeom>
                  <a:avLst/>
                  <a:gdLst>
                    <a:gd name="connsiteX0" fmla="*/ 0 w 14944"/>
                    <a:gd name="connsiteY0" fmla="*/ 0 h 28085"/>
                    <a:gd name="connsiteX1" fmla="*/ 0 w 14944"/>
                    <a:gd name="connsiteY1" fmla="*/ 28086 h 28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944" h="28085">
                      <a:moveTo>
                        <a:pt x="0" y="0"/>
                      </a:moveTo>
                      <a:lnTo>
                        <a:pt x="0" y="28086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921" name="Freeform: Shape 2920">
                  <a:extLst>
                    <a:ext uri="{FF2B5EF4-FFF2-40B4-BE49-F238E27FC236}">
                      <a16:creationId xmlns:a16="http://schemas.microsoft.com/office/drawing/2014/main" id="{EBB06341-FBD6-FD15-EED4-FCEE3211DB67}"/>
                    </a:ext>
                  </a:extLst>
                </p:cNvPr>
                <p:cNvSpPr/>
                <p:nvPr/>
              </p:nvSpPr>
              <p:spPr>
                <a:xfrm>
                  <a:off x="1610325" y="1880662"/>
                  <a:ext cx="28394" cy="14782"/>
                </a:xfrm>
                <a:custGeom>
                  <a:avLst/>
                  <a:gdLst>
                    <a:gd name="connsiteX0" fmla="*/ 28395 w 28394"/>
                    <a:gd name="connsiteY0" fmla="*/ 0 h 14782"/>
                    <a:gd name="connsiteX1" fmla="*/ 0 w 28394"/>
                    <a:gd name="connsiteY1" fmla="*/ 0 h 147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394" h="14782">
                      <a:moveTo>
                        <a:pt x="28395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110" name="Graphic 61">
                <a:extLst>
                  <a:ext uri="{FF2B5EF4-FFF2-40B4-BE49-F238E27FC236}">
                    <a16:creationId xmlns:a16="http://schemas.microsoft.com/office/drawing/2014/main" id="{62F342FE-B7CA-8F90-6A6F-36DC248E6E9E}"/>
                  </a:ext>
                </a:extLst>
              </p:cNvPr>
              <p:cNvGrpSpPr/>
              <p:nvPr/>
            </p:nvGrpSpPr>
            <p:grpSpPr>
              <a:xfrm>
                <a:off x="1619590" y="1866619"/>
                <a:ext cx="28394" cy="28085"/>
                <a:chOff x="1619590" y="1866619"/>
                <a:chExt cx="28394" cy="28085"/>
              </a:xfrm>
            </p:grpSpPr>
            <p:sp>
              <p:nvSpPr>
                <p:cNvPr id="2918" name="Freeform: Shape 2917">
                  <a:extLst>
                    <a:ext uri="{FF2B5EF4-FFF2-40B4-BE49-F238E27FC236}">
                      <a16:creationId xmlns:a16="http://schemas.microsoft.com/office/drawing/2014/main" id="{63A1B226-0998-8167-27A1-0AB7C062E19E}"/>
                    </a:ext>
                  </a:extLst>
                </p:cNvPr>
                <p:cNvSpPr/>
                <p:nvPr/>
              </p:nvSpPr>
              <p:spPr>
                <a:xfrm>
                  <a:off x="1633788" y="1866619"/>
                  <a:ext cx="14944" cy="28085"/>
                </a:xfrm>
                <a:custGeom>
                  <a:avLst/>
                  <a:gdLst>
                    <a:gd name="connsiteX0" fmla="*/ 0 w 14944"/>
                    <a:gd name="connsiteY0" fmla="*/ 0 h 28085"/>
                    <a:gd name="connsiteX1" fmla="*/ 0 w 14944"/>
                    <a:gd name="connsiteY1" fmla="*/ 28086 h 28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944" h="28085">
                      <a:moveTo>
                        <a:pt x="0" y="0"/>
                      </a:moveTo>
                      <a:lnTo>
                        <a:pt x="0" y="28086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919" name="Freeform: Shape 2918">
                  <a:extLst>
                    <a:ext uri="{FF2B5EF4-FFF2-40B4-BE49-F238E27FC236}">
                      <a16:creationId xmlns:a16="http://schemas.microsoft.com/office/drawing/2014/main" id="{E849D62F-F0F9-4516-E97E-F110ED5C9212}"/>
                    </a:ext>
                  </a:extLst>
                </p:cNvPr>
                <p:cNvSpPr/>
                <p:nvPr/>
              </p:nvSpPr>
              <p:spPr>
                <a:xfrm>
                  <a:off x="1619590" y="1880662"/>
                  <a:ext cx="28394" cy="14782"/>
                </a:xfrm>
                <a:custGeom>
                  <a:avLst/>
                  <a:gdLst>
                    <a:gd name="connsiteX0" fmla="*/ 28395 w 28394"/>
                    <a:gd name="connsiteY0" fmla="*/ 0 h 14782"/>
                    <a:gd name="connsiteX1" fmla="*/ 0 w 28394"/>
                    <a:gd name="connsiteY1" fmla="*/ 0 h 147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394" h="14782">
                      <a:moveTo>
                        <a:pt x="28395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111" name="Graphic 61">
                <a:extLst>
                  <a:ext uri="{FF2B5EF4-FFF2-40B4-BE49-F238E27FC236}">
                    <a16:creationId xmlns:a16="http://schemas.microsoft.com/office/drawing/2014/main" id="{7016C242-6E20-7794-2912-D44C1F9E20B4}"/>
                  </a:ext>
                </a:extLst>
              </p:cNvPr>
              <p:cNvGrpSpPr/>
              <p:nvPr/>
            </p:nvGrpSpPr>
            <p:grpSpPr>
              <a:xfrm>
                <a:off x="1632443" y="1866619"/>
                <a:ext cx="28544" cy="28085"/>
                <a:chOff x="1632443" y="1866619"/>
                <a:chExt cx="28544" cy="28085"/>
              </a:xfrm>
            </p:grpSpPr>
            <p:sp>
              <p:nvSpPr>
                <p:cNvPr id="2916" name="Freeform: Shape 2915">
                  <a:extLst>
                    <a:ext uri="{FF2B5EF4-FFF2-40B4-BE49-F238E27FC236}">
                      <a16:creationId xmlns:a16="http://schemas.microsoft.com/office/drawing/2014/main" id="{DD19CD2D-14F6-7B46-565C-9C444BE7D72C}"/>
                    </a:ext>
                  </a:extLst>
                </p:cNvPr>
                <p:cNvSpPr/>
                <p:nvPr/>
              </p:nvSpPr>
              <p:spPr>
                <a:xfrm>
                  <a:off x="1646790" y="1866619"/>
                  <a:ext cx="14944" cy="28085"/>
                </a:xfrm>
                <a:custGeom>
                  <a:avLst/>
                  <a:gdLst>
                    <a:gd name="connsiteX0" fmla="*/ 0 w 14944"/>
                    <a:gd name="connsiteY0" fmla="*/ 0 h 28085"/>
                    <a:gd name="connsiteX1" fmla="*/ 0 w 14944"/>
                    <a:gd name="connsiteY1" fmla="*/ 28086 h 28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944" h="28085">
                      <a:moveTo>
                        <a:pt x="0" y="0"/>
                      </a:moveTo>
                      <a:lnTo>
                        <a:pt x="0" y="28086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917" name="Freeform: Shape 2916">
                  <a:extLst>
                    <a:ext uri="{FF2B5EF4-FFF2-40B4-BE49-F238E27FC236}">
                      <a16:creationId xmlns:a16="http://schemas.microsoft.com/office/drawing/2014/main" id="{37FE16E6-62E6-4BE4-74A7-023F7B794E3D}"/>
                    </a:ext>
                  </a:extLst>
                </p:cNvPr>
                <p:cNvSpPr/>
                <p:nvPr/>
              </p:nvSpPr>
              <p:spPr>
                <a:xfrm>
                  <a:off x="1632443" y="1880662"/>
                  <a:ext cx="28544" cy="14782"/>
                </a:xfrm>
                <a:custGeom>
                  <a:avLst/>
                  <a:gdLst>
                    <a:gd name="connsiteX0" fmla="*/ 28544 w 28544"/>
                    <a:gd name="connsiteY0" fmla="*/ 0 h 14782"/>
                    <a:gd name="connsiteX1" fmla="*/ 0 w 28544"/>
                    <a:gd name="connsiteY1" fmla="*/ 0 h 147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544" h="14782">
                      <a:moveTo>
                        <a:pt x="28544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112" name="Graphic 61">
                <a:extLst>
                  <a:ext uri="{FF2B5EF4-FFF2-40B4-BE49-F238E27FC236}">
                    <a16:creationId xmlns:a16="http://schemas.microsoft.com/office/drawing/2014/main" id="{244AA70A-C11D-1A17-58E7-AA094C432477}"/>
                  </a:ext>
                </a:extLst>
              </p:cNvPr>
              <p:cNvGrpSpPr/>
              <p:nvPr/>
            </p:nvGrpSpPr>
            <p:grpSpPr>
              <a:xfrm>
                <a:off x="1646790" y="1867654"/>
                <a:ext cx="28394" cy="28233"/>
                <a:chOff x="1646790" y="1867654"/>
                <a:chExt cx="28394" cy="28233"/>
              </a:xfrm>
            </p:grpSpPr>
            <p:sp>
              <p:nvSpPr>
                <p:cNvPr id="2914" name="Freeform: Shape 2913">
                  <a:extLst>
                    <a:ext uri="{FF2B5EF4-FFF2-40B4-BE49-F238E27FC236}">
                      <a16:creationId xmlns:a16="http://schemas.microsoft.com/office/drawing/2014/main" id="{59DC3B85-C062-C67B-6D36-0805225D8DEE}"/>
                    </a:ext>
                  </a:extLst>
                </p:cNvPr>
                <p:cNvSpPr/>
                <p:nvPr/>
              </p:nvSpPr>
              <p:spPr>
                <a:xfrm>
                  <a:off x="1660987" y="1867654"/>
                  <a:ext cx="14944" cy="28233"/>
                </a:xfrm>
                <a:custGeom>
                  <a:avLst/>
                  <a:gdLst>
                    <a:gd name="connsiteX0" fmla="*/ 0 w 14944"/>
                    <a:gd name="connsiteY0" fmla="*/ 0 h 28233"/>
                    <a:gd name="connsiteX1" fmla="*/ 0 w 14944"/>
                    <a:gd name="connsiteY1" fmla="*/ 28234 h 282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944" h="28233">
                      <a:moveTo>
                        <a:pt x="0" y="0"/>
                      </a:moveTo>
                      <a:lnTo>
                        <a:pt x="0" y="28234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915" name="Freeform: Shape 2914">
                  <a:extLst>
                    <a:ext uri="{FF2B5EF4-FFF2-40B4-BE49-F238E27FC236}">
                      <a16:creationId xmlns:a16="http://schemas.microsoft.com/office/drawing/2014/main" id="{DE824F24-C6C1-4502-D2BE-9D2DB2432D3B}"/>
                    </a:ext>
                  </a:extLst>
                </p:cNvPr>
                <p:cNvSpPr/>
                <p:nvPr/>
              </p:nvSpPr>
              <p:spPr>
                <a:xfrm>
                  <a:off x="1646790" y="1881845"/>
                  <a:ext cx="28394" cy="14782"/>
                </a:xfrm>
                <a:custGeom>
                  <a:avLst/>
                  <a:gdLst>
                    <a:gd name="connsiteX0" fmla="*/ 28395 w 28394"/>
                    <a:gd name="connsiteY0" fmla="*/ 0 h 14782"/>
                    <a:gd name="connsiteX1" fmla="*/ 0 w 28394"/>
                    <a:gd name="connsiteY1" fmla="*/ 0 h 147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394" h="14782">
                      <a:moveTo>
                        <a:pt x="28395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113" name="Graphic 61">
                <a:extLst>
                  <a:ext uri="{FF2B5EF4-FFF2-40B4-BE49-F238E27FC236}">
                    <a16:creationId xmlns:a16="http://schemas.microsoft.com/office/drawing/2014/main" id="{33E37477-B7F8-A92A-D9D9-54F84608EEC2}"/>
                  </a:ext>
                </a:extLst>
              </p:cNvPr>
              <p:cNvGrpSpPr/>
              <p:nvPr/>
            </p:nvGrpSpPr>
            <p:grpSpPr>
              <a:xfrm>
                <a:off x="1752748" y="1884210"/>
                <a:ext cx="28394" cy="28233"/>
                <a:chOff x="1752748" y="1884210"/>
                <a:chExt cx="28394" cy="28233"/>
              </a:xfrm>
            </p:grpSpPr>
            <p:sp>
              <p:nvSpPr>
                <p:cNvPr id="2912" name="Freeform: Shape 2911">
                  <a:extLst>
                    <a:ext uri="{FF2B5EF4-FFF2-40B4-BE49-F238E27FC236}">
                      <a16:creationId xmlns:a16="http://schemas.microsoft.com/office/drawing/2014/main" id="{7742281A-9A99-8A20-B493-4069F2E72C9B}"/>
                    </a:ext>
                  </a:extLst>
                </p:cNvPr>
                <p:cNvSpPr/>
                <p:nvPr/>
              </p:nvSpPr>
              <p:spPr>
                <a:xfrm>
                  <a:off x="1766945" y="1884210"/>
                  <a:ext cx="14944" cy="28233"/>
                </a:xfrm>
                <a:custGeom>
                  <a:avLst/>
                  <a:gdLst>
                    <a:gd name="connsiteX0" fmla="*/ 0 w 14944"/>
                    <a:gd name="connsiteY0" fmla="*/ 0 h 28233"/>
                    <a:gd name="connsiteX1" fmla="*/ 0 w 14944"/>
                    <a:gd name="connsiteY1" fmla="*/ 28234 h 282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944" h="28233">
                      <a:moveTo>
                        <a:pt x="0" y="0"/>
                      </a:moveTo>
                      <a:lnTo>
                        <a:pt x="0" y="28234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913" name="Freeform: Shape 2912">
                  <a:extLst>
                    <a:ext uri="{FF2B5EF4-FFF2-40B4-BE49-F238E27FC236}">
                      <a16:creationId xmlns:a16="http://schemas.microsoft.com/office/drawing/2014/main" id="{4E6F8996-D467-F690-509C-4FFD71DF6E8D}"/>
                    </a:ext>
                  </a:extLst>
                </p:cNvPr>
                <p:cNvSpPr/>
                <p:nvPr/>
              </p:nvSpPr>
              <p:spPr>
                <a:xfrm>
                  <a:off x="1752748" y="1898253"/>
                  <a:ext cx="28394" cy="14782"/>
                </a:xfrm>
                <a:custGeom>
                  <a:avLst/>
                  <a:gdLst>
                    <a:gd name="connsiteX0" fmla="*/ 28395 w 28394"/>
                    <a:gd name="connsiteY0" fmla="*/ 0 h 14782"/>
                    <a:gd name="connsiteX1" fmla="*/ 0 w 28394"/>
                    <a:gd name="connsiteY1" fmla="*/ 0 h 147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394" h="14782">
                      <a:moveTo>
                        <a:pt x="28395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114" name="Graphic 61">
                <a:extLst>
                  <a:ext uri="{FF2B5EF4-FFF2-40B4-BE49-F238E27FC236}">
                    <a16:creationId xmlns:a16="http://schemas.microsoft.com/office/drawing/2014/main" id="{0594E3BB-12CF-BC24-094D-75FBCB7BEC90}"/>
                  </a:ext>
                </a:extLst>
              </p:cNvPr>
              <p:cNvGrpSpPr/>
              <p:nvPr/>
            </p:nvGrpSpPr>
            <p:grpSpPr>
              <a:xfrm>
                <a:off x="1766945" y="1884210"/>
                <a:ext cx="28394" cy="28233"/>
                <a:chOff x="1766945" y="1884210"/>
                <a:chExt cx="28394" cy="28233"/>
              </a:xfrm>
            </p:grpSpPr>
            <p:sp>
              <p:nvSpPr>
                <p:cNvPr id="2910" name="Freeform: Shape 2909">
                  <a:extLst>
                    <a:ext uri="{FF2B5EF4-FFF2-40B4-BE49-F238E27FC236}">
                      <a16:creationId xmlns:a16="http://schemas.microsoft.com/office/drawing/2014/main" id="{105B48FD-BC4F-88B2-4658-CC3B680C806A}"/>
                    </a:ext>
                  </a:extLst>
                </p:cNvPr>
                <p:cNvSpPr/>
                <p:nvPr/>
              </p:nvSpPr>
              <p:spPr>
                <a:xfrm>
                  <a:off x="1781142" y="1884210"/>
                  <a:ext cx="14944" cy="28233"/>
                </a:xfrm>
                <a:custGeom>
                  <a:avLst/>
                  <a:gdLst>
                    <a:gd name="connsiteX0" fmla="*/ 0 w 14944"/>
                    <a:gd name="connsiteY0" fmla="*/ 0 h 28233"/>
                    <a:gd name="connsiteX1" fmla="*/ 0 w 14944"/>
                    <a:gd name="connsiteY1" fmla="*/ 28234 h 282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944" h="28233">
                      <a:moveTo>
                        <a:pt x="0" y="0"/>
                      </a:moveTo>
                      <a:lnTo>
                        <a:pt x="0" y="28234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911" name="Freeform: Shape 2910">
                  <a:extLst>
                    <a:ext uri="{FF2B5EF4-FFF2-40B4-BE49-F238E27FC236}">
                      <a16:creationId xmlns:a16="http://schemas.microsoft.com/office/drawing/2014/main" id="{CF76FFC6-4684-63D3-3110-F8801E9A2DC9}"/>
                    </a:ext>
                  </a:extLst>
                </p:cNvPr>
                <p:cNvSpPr/>
                <p:nvPr/>
              </p:nvSpPr>
              <p:spPr>
                <a:xfrm>
                  <a:off x="1766945" y="1898253"/>
                  <a:ext cx="28394" cy="14782"/>
                </a:xfrm>
                <a:custGeom>
                  <a:avLst/>
                  <a:gdLst>
                    <a:gd name="connsiteX0" fmla="*/ 28395 w 28394"/>
                    <a:gd name="connsiteY0" fmla="*/ 0 h 14782"/>
                    <a:gd name="connsiteX1" fmla="*/ 0 w 28394"/>
                    <a:gd name="connsiteY1" fmla="*/ 0 h 147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394" h="14782">
                      <a:moveTo>
                        <a:pt x="28395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115" name="Graphic 61">
                <a:extLst>
                  <a:ext uri="{FF2B5EF4-FFF2-40B4-BE49-F238E27FC236}">
                    <a16:creationId xmlns:a16="http://schemas.microsoft.com/office/drawing/2014/main" id="{B6488F70-0A4C-EB2C-9541-974C5D448B43}"/>
                  </a:ext>
                </a:extLst>
              </p:cNvPr>
              <p:cNvGrpSpPr/>
              <p:nvPr/>
            </p:nvGrpSpPr>
            <p:grpSpPr>
              <a:xfrm>
                <a:off x="1770980" y="1884210"/>
                <a:ext cx="28544" cy="28233"/>
                <a:chOff x="1770980" y="1884210"/>
                <a:chExt cx="28544" cy="28233"/>
              </a:xfrm>
            </p:grpSpPr>
            <p:sp>
              <p:nvSpPr>
                <p:cNvPr id="2908" name="Freeform: Shape 2907">
                  <a:extLst>
                    <a:ext uri="{FF2B5EF4-FFF2-40B4-BE49-F238E27FC236}">
                      <a16:creationId xmlns:a16="http://schemas.microsoft.com/office/drawing/2014/main" id="{540D212F-1781-D7D0-9A97-FADEA3841956}"/>
                    </a:ext>
                  </a:extLst>
                </p:cNvPr>
                <p:cNvSpPr/>
                <p:nvPr/>
              </p:nvSpPr>
              <p:spPr>
                <a:xfrm>
                  <a:off x="1785327" y="1884210"/>
                  <a:ext cx="14944" cy="28233"/>
                </a:xfrm>
                <a:custGeom>
                  <a:avLst/>
                  <a:gdLst>
                    <a:gd name="connsiteX0" fmla="*/ 0 w 14944"/>
                    <a:gd name="connsiteY0" fmla="*/ 0 h 28233"/>
                    <a:gd name="connsiteX1" fmla="*/ 0 w 14944"/>
                    <a:gd name="connsiteY1" fmla="*/ 28234 h 282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944" h="28233">
                      <a:moveTo>
                        <a:pt x="0" y="0"/>
                      </a:moveTo>
                      <a:lnTo>
                        <a:pt x="0" y="28234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909" name="Freeform: Shape 2908">
                  <a:extLst>
                    <a:ext uri="{FF2B5EF4-FFF2-40B4-BE49-F238E27FC236}">
                      <a16:creationId xmlns:a16="http://schemas.microsoft.com/office/drawing/2014/main" id="{A796457C-7153-BE26-AEE1-B79DC39520F1}"/>
                    </a:ext>
                  </a:extLst>
                </p:cNvPr>
                <p:cNvSpPr/>
                <p:nvPr/>
              </p:nvSpPr>
              <p:spPr>
                <a:xfrm>
                  <a:off x="1770980" y="1898253"/>
                  <a:ext cx="28544" cy="14782"/>
                </a:xfrm>
                <a:custGeom>
                  <a:avLst/>
                  <a:gdLst>
                    <a:gd name="connsiteX0" fmla="*/ 28544 w 28544"/>
                    <a:gd name="connsiteY0" fmla="*/ 0 h 14782"/>
                    <a:gd name="connsiteX1" fmla="*/ 0 w 28544"/>
                    <a:gd name="connsiteY1" fmla="*/ 0 h 147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544" h="14782">
                      <a:moveTo>
                        <a:pt x="28544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116" name="Graphic 61">
                <a:extLst>
                  <a:ext uri="{FF2B5EF4-FFF2-40B4-BE49-F238E27FC236}">
                    <a16:creationId xmlns:a16="http://schemas.microsoft.com/office/drawing/2014/main" id="{2D4C9528-12A2-2B3D-D5EE-0CBC45169155}"/>
                  </a:ext>
                </a:extLst>
              </p:cNvPr>
              <p:cNvGrpSpPr/>
              <p:nvPr/>
            </p:nvGrpSpPr>
            <p:grpSpPr>
              <a:xfrm>
                <a:off x="1788764" y="1884210"/>
                <a:ext cx="28394" cy="28233"/>
                <a:chOff x="1788764" y="1884210"/>
                <a:chExt cx="28394" cy="28233"/>
              </a:xfrm>
            </p:grpSpPr>
            <p:sp>
              <p:nvSpPr>
                <p:cNvPr id="2906" name="Freeform: Shape 2905">
                  <a:extLst>
                    <a:ext uri="{FF2B5EF4-FFF2-40B4-BE49-F238E27FC236}">
                      <a16:creationId xmlns:a16="http://schemas.microsoft.com/office/drawing/2014/main" id="{CCBA416C-ECF6-C26B-4C3A-13DFD5958012}"/>
                    </a:ext>
                  </a:extLst>
                </p:cNvPr>
                <p:cNvSpPr/>
                <p:nvPr/>
              </p:nvSpPr>
              <p:spPr>
                <a:xfrm>
                  <a:off x="1802962" y="1884210"/>
                  <a:ext cx="14944" cy="28233"/>
                </a:xfrm>
                <a:custGeom>
                  <a:avLst/>
                  <a:gdLst>
                    <a:gd name="connsiteX0" fmla="*/ 0 w 14944"/>
                    <a:gd name="connsiteY0" fmla="*/ 0 h 28233"/>
                    <a:gd name="connsiteX1" fmla="*/ 0 w 14944"/>
                    <a:gd name="connsiteY1" fmla="*/ 28234 h 282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944" h="28233">
                      <a:moveTo>
                        <a:pt x="0" y="0"/>
                      </a:moveTo>
                      <a:lnTo>
                        <a:pt x="0" y="28234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907" name="Freeform: Shape 2906">
                  <a:extLst>
                    <a:ext uri="{FF2B5EF4-FFF2-40B4-BE49-F238E27FC236}">
                      <a16:creationId xmlns:a16="http://schemas.microsoft.com/office/drawing/2014/main" id="{AE8936F8-2E90-73F9-34C9-5D649EA5A682}"/>
                    </a:ext>
                  </a:extLst>
                </p:cNvPr>
                <p:cNvSpPr/>
                <p:nvPr/>
              </p:nvSpPr>
              <p:spPr>
                <a:xfrm>
                  <a:off x="1788764" y="1898253"/>
                  <a:ext cx="28394" cy="14782"/>
                </a:xfrm>
                <a:custGeom>
                  <a:avLst/>
                  <a:gdLst>
                    <a:gd name="connsiteX0" fmla="*/ 28395 w 28394"/>
                    <a:gd name="connsiteY0" fmla="*/ 0 h 14782"/>
                    <a:gd name="connsiteX1" fmla="*/ 0 w 28394"/>
                    <a:gd name="connsiteY1" fmla="*/ 0 h 147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394" h="14782">
                      <a:moveTo>
                        <a:pt x="28395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117" name="Graphic 61">
                <a:extLst>
                  <a:ext uri="{FF2B5EF4-FFF2-40B4-BE49-F238E27FC236}">
                    <a16:creationId xmlns:a16="http://schemas.microsoft.com/office/drawing/2014/main" id="{932D4D7E-AEBA-0B0D-A9D2-F381E962E73B}"/>
                  </a:ext>
                </a:extLst>
              </p:cNvPr>
              <p:cNvGrpSpPr/>
              <p:nvPr/>
            </p:nvGrpSpPr>
            <p:grpSpPr>
              <a:xfrm>
                <a:off x="1791753" y="1885688"/>
                <a:ext cx="28544" cy="28085"/>
                <a:chOff x="1791753" y="1885688"/>
                <a:chExt cx="28544" cy="28085"/>
              </a:xfrm>
            </p:grpSpPr>
            <p:sp>
              <p:nvSpPr>
                <p:cNvPr id="2904" name="Freeform: Shape 2903">
                  <a:extLst>
                    <a:ext uri="{FF2B5EF4-FFF2-40B4-BE49-F238E27FC236}">
                      <a16:creationId xmlns:a16="http://schemas.microsoft.com/office/drawing/2014/main" id="{94F1A5EA-BFDD-412E-2934-57B7E219031D}"/>
                    </a:ext>
                  </a:extLst>
                </p:cNvPr>
                <p:cNvSpPr/>
                <p:nvPr/>
              </p:nvSpPr>
              <p:spPr>
                <a:xfrm>
                  <a:off x="1805951" y="1885688"/>
                  <a:ext cx="14944" cy="28085"/>
                </a:xfrm>
                <a:custGeom>
                  <a:avLst/>
                  <a:gdLst>
                    <a:gd name="connsiteX0" fmla="*/ 0 w 14944"/>
                    <a:gd name="connsiteY0" fmla="*/ 0 h 28085"/>
                    <a:gd name="connsiteX1" fmla="*/ 0 w 14944"/>
                    <a:gd name="connsiteY1" fmla="*/ 28086 h 28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944" h="28085">
                      <a:moveTo>
                        <a:pt x="0" y="0"/>
                      </a:moveTo>
                      <a:lnTo>
                        <a:pt x="0" y="28086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905" name="Freeform: Shape 2904">
                  <a:extLst>
                    <a:ext uri="{FF2B5EF4-FFF2-40B4-BE49-F238E27FC236}">
                      <a16:creationId xmlns:a16="http://schemas.microsoft.com/office/drawing/2014/main" id="{9ABD0990-5C68-8F36-EFE4-3A48BD47561B}"/>
                    </a:ext>
                  </a:extLst>
                </p:cNvPr>
                <p:cNvSpPr/>
                <p:nvPr/>
              </p:nvSpPr>
              <p:spPr>
                <a:xfrm>
                  <a:off x="1791753" y="1899731"/>
                  <a:ext cx="28544" cy="14782"/>
                </a:xfrm>
                <a:custGeom>
                  <a:avLst/>
                  <a:gdLst>
                    <a:gd name="connsiteX0" fmla="*/ 28544 w 28544"/>
                    <a:gd name="connsiteY0" fmla="*/ 0 h 14782"/>
                    <a:gd name="connsiteX1" fmla="*/ 0 w 28544"/>
                    <a:gd name="connsiteY1" fmla="*/ 0 h 147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544" h="14782">
                      <a:moveTo>
                        <a:pt x="28544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118" name="Graphic 61">
                <a:extLst>
                  <a:ext uri="{FF2B5EF4-FFF2-40B4-BE49-F238E27FC236}">
                    <a16:creationId xmlns:a16="http://schemas.microsoft.com/office/drawing/2014/main" id="{A062CD4E-2399-9343-9A0D-8DE8761A1FDC}"/>
                  </a:ext>
                </a:extLst>
              </p:cNvPr>
              <p:cNvGrpSpPr/>
              <p:nvPr/>
            </p:nvGrpSpPr>
            <p:grpSpPr>
              <a:xfrm>
                <a:off x="1797731" y="1885688"/>
                <a:ext cx="28544" cy="28085"/>
                <a:chOff x="1797731" y="1885688"/>
                <a:chExt cx="28544" cy="28085"/>
              </a:xfrm>
            </p:grpSpPr>
            <p:sp>
              <p:nvSpPr>
                <p:cNvPr id="2902" name="Freeform: Shape 2901">
                  <a:extLst>
                    <a:ext uri="{FF2B5EF4-FFF2-40B4-BE49-F238E27FC236}">
                      <a16:creationId xmlns:a16="http://schemas.microsoft.com/office/drawing/2014/main" id="{142D2153-2A14-8841-0994-D16C6EC54D36}"/>
                    </a:ext>
                  </a:extLst>
                </p:cNvPr>
                <p:cNvSpPr/>
                <p:nvPr/>
              </p:nvSpPr>
              <p:spPr>
                <a:xfrm>
                  <a:off x="1811928" y="1885688"/>
                  <a:ext cx="14944" cy="28085"/>
                </a:xfrm>
                <a:custGeom>
                  <a:avLst/>
                  <a:gdLst>
                    <a:gd name="connsiteX0" fmla="*/ 0 w 14944"/>
                    <a:gd name="connsiteY0" fmla="*/ 0 h 28085"/>
                    <a:gd name="connsiteX1" fmla="*/ 0 w 14944"/>
                    <a:gd name="connsiteY1" fmla="*/ 28086 h 28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944" h="28085">
                      <a:moveTo>
                        <a:pt x="0" y="0"/>
                      </a:moveTo>
                      <a:lnTo>
                        <a:pt x="0" y="28086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903" name="Freeform: Shape 2902">
                  <a:extLst>
                    <a:ext uri="{FF2B5EF4-FFF2-40B4-BE49-F238E27FC236}">
                      <a16:creationId xmlns:a16="http://schemas.microsoft.com/office/drawing/2014/main" id="{2AC0B349-04A5-94E5-C3A9-21DB29D911F8}"/>
                    </a:ext>
                  </a:extLst>
                </p:cNvPr>
                <p:cNvSpPr/>
                <p:nvPr/>
              </p:nvSpPr>
              <p:spPr>
                <a:xfrm>
                  <a:off x="1797731" y="1899731"/>
                  <a:ext cx="28544" cy="14782"/>
                </a:xfrm>
                <a:custGeom>
                  <a:avLst/>
                  <a:gdLst>
                    <a:gd name="connsiteX0" fmla="*/ 28544 w 28544"/>
                    <a:gd name="connsiteY0" fmla="*/ 0 h 14782"/>
                    <a:gd name="connsiteX1" fmla="*/ 0 w 28544"/>
                    <a:gd name="connsiteY1" fmla="*/ 0 h 147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544" h="14782">
                      <a:moveTo>
                        <a:pt x="28544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119" name="Graphic 61">
                <a:extLst>
                  <a:ext uri="{FF2B5EF4-FFF2-40B4-BE49-F238E27FC236}">
                    <a16:creationId xmlns:a16="http://schemas.microsoft.com/office/drawing/2014/main" id="{0B6B09B0-12E8-7D46-5D5B-011C4A3153A9}"/>
                  </a:ext>
                </a:extLst>
              </p:cNvPr>
              <p:cNvGrpSpPr/>
              <p:nvPr/>
            </p:nvGrpSpPr>
            <p:grpSpPr>
              <a:xfrm>
                <a:off x="1863637" y="1903279"/>
                <a:ext cx="28394" cy="28233"/>
                <a:chOff x="1863637" y="1903279"/>
                <a:chExt cx="28394" cy="28233"/>
              </a:xfrm>
            </p:grpSpPr>
            <p:sp>
              <p:nvSpPr>
                <p:cNvPr id="2900" name="Freeform: Shape 2899">
                  <a:extLst>
                    <a:ext uri="{FF2B5EF4-FFF2-40B4-BE49-F238E27FC236}">
                      <a16:creationId xmlns:a16="http://schemas.microsoft.com/office/drawing/2014/main" id="{C726C974-9679-638B-7A95-62C5B70222FB}"/>
                    </a:ext>
                  </a:extLst>
                </p:cNvPr>
                <p:cNvSpPr/>
                <p:nvPr/>
              </p:nvSpPr>
              <p:spPr>
                <a:xfrm>
                  <a:off x="1877835" y="1903279"/>
                  <a:ext cx="14944" cy="28233"/>
                </a:xfrm>
                <a:custGeom>
                  <a:avLst/>
                  <a:gdLst>
                    <a:gd name="connsiteX0" fmla="*/ 0 w 14944"/>
                    <a:gd name="connsiteY0" fmla="*/ 0 h 28233"/>
                    <a:gd name="connsiteX1" fmla="*/ 0 w 14944"/>
                    <a:gd name="connsiteY1" fmla="*/ 28234 h 282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944" h="28233">
                      <a:moveTo>
                        <a:pt x="0" y="0"/>
                      </a:moveTo>
                      <a:lnTo>
                        <a:pt x="0" y="28234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901" name="Freeform: Shape 2900">
                  <a:extLst>
                    <a:ext uri="{FF2B5EF4-FFF2-40B4-BE49-F238E27FC236}">
                      <a16:creationId xmlns:a16="http://schemas.microsoft.com/office/drawing/2014/main" id="{8250E180-B31D-F1EF-89DF-7785B5A798B3}"/>
                    </a:ext>
                  </a:extLst>
                </p:cNvPr>
                <p:cNvSpPr/>
                <p:nvPr/>
              </p:nvSpPr>
              <p:spPr>
                <a:xfrm>
                  <a:off x="1863637" y="1917469"/>
                  <a:ext cx="28394" cy="14782"/>
                </a:xfrm>
                <a:custGeom>
                  <a:avLst/>
                  <a:gdLst>
                    <a:gd name="connsiteX0" fmla="*/ 28395 w 28394"/>
                    <a:gd name="connsiteY0" fmla="*/ 0 h 14782"/>
                    <a:gd name="connsiteX1" fmla="*/ 0 w 28394"/>
                    <a:gd name="connsiteY1" fmla="*/ 0 h 147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394" h="14782">
                      <a:moveTo>
                        <a:pt x="28395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120" name="Graphic 61">
                <a:extLst>
                  <a:ext uri="{FF2B5EF4-FFF2-40B4-BE49-F238E27FC236}">
                    <a16:creationId xmlns:a16="http://schemas.microsoft.com/office/drawing/2014/main" id="{98324B5E-6195-C22A-192C-4A4EC9E22520}"/>
                  </a:ext>
                </a:extLst>
              </p:cNvPr>
              <p:cNvGrpSpPr/>
              <p:nvPr/>
            </p:nvGrpSpPr>
            <p:grpSpPr>
              <a:xfrm>
                <a:off x="1873650" y="1903279"/>
                <a:ext cx="28394" cy="28233"/>
                <a:chOff x="1873650" y="1903279"/>
                <a:chExt cx="28394" cy="28233"/>
              </a:xfrm>
            </p:grpSpPr>
            <p:sp>
              <p:nvSpPr>
                <p:cNvPr id="2898" name="Freeform: Shape 2897">
                  <a:extLst>
                    <a:ext uri="{FF2B5EF4-FFF2-40B4-BE49-F238E27FC236}">
                      <a16:creationId xmlns:a16="http://schemas.microsoft.com/office/drawing/2014/main" id="{C5ED1CCC-F20A-3628-91D9-3AE47178832F}"/>
                    </a:ext>
                  </a:extLst>
                </p:cNvPr>
                <p:cNvSpPr/>
                <p:nvPr/>
              </p:nvSpPr>
              <p:spPr>
                <a:xfrm>
                  <a:off x="1887847" y="1903279"/>
                  <a:ext cx="14944" cy="28233"/>
                </a:xfrm>
                <a:custGeom>
                  <a:avLst/>
                  <a:gdLst>
                    <a:gd name="connsiteX0" fmla="*/ 0 w 14944"/>
                    <a:gd name="connsiteY0" fmla="*/ 0 h 28233"/>
                    <a:gd name="connsiteX1" fmla="*/ 0 w 14944"/>
                    <a:gd name="connsiteY1" fmla="*/ 28234 h 282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944" h="28233">
                      <a:moveTo>
                        <a:pt x="0" y="0"/>
                      </a:moveTo>
                      <a:lnTo>
                        <a:pt x="0" y="28234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899" name="Freeform: Shape 2898">
                  <a:extLst>
                    <a:ext uri="{FF2B5EF4-FFF2-40B4-BE49-F238E27FC236}">
                      <a16:creationId xmlns:a16="http://schemas.microsoft.com/office/drawing/2014/main" id="{1983111D-9E6D-E70E-D86A-807A7B5C3B06}"/>
                    </a:ext>
                  </a:extLst>
                </p:cNvPr>
                <p:cNvSpPr/>
                <p:nvPr/>
              </p:nvSpPr>
              <p:spPr>
                <a:xfrm>
                  <a:off x="1873650" y="1917469"/>
                  <a:ext cx="28394" cy="14782"/>
                </a:xfrm>
                <a:custGeom>
                  <a:avLst/>
                  <a:gdLst>
                    <a:gd name="connsiteX0" fmla="*/ 28395 w 28394"/>
                    <a:gd name="connsiteY0" fmla="*/ 0 h 14782"/>
                    <a:gd name="connsiteX1" fmla="*/ 0 w 28394"/>
                    <a:gd name="connsiteY1" fmla="*/ 0 h 147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394" h="14782">
                      <a:moveTo>
                        <a:pt x="28395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121" name="Graphic 61">
                <a:extLst>
                  <a:ext uri="{FF2B5EF4-FFF2-40B4-BE49-F238E27FC236}">
                    <a16:creationId xmlns:a16="http://schemas.microsoft.com/office/drawing/2014/main" id="{B81C055A-D47F-0D83-5953-CE62210C3041}"/>
                  </a:ext>
                </a:extLst>
              </p:cNvPr>
              <p:cNvGrpSpPr/>
              <p:nvPr/>
            </p:nvGrpSpPr>
            <p:grpSpPr>
              <a:xfrm>
                <a:off x="1890986" y="1903279"/>
                <a:ext cx="28394" cy="28233"/>
                <a:chOff x="1890986" y="1903279"/>
                <a:chExt cx="28394" cy="28233"/>
              </a:xfrm>
            </p:grpSpPr>
            <p:sp>
              <p:nvSpPr>
                <p:cNvPr id="2896" name="Freeform: Shape 2895">
                  <a:extLst>
                    <a:ext uri="{FF2B5EF4-FFF2-40B4-BE49-F238E27FC236}">
                      <a16:creationId xmlns:a16="http://schemas.microsoft.com/office/drawing/2014/main" id="{7A61D1E4-B277-9906-3248-1E940E5B4D2C}"/>
                    </a:ext>
                  </a:extLst>
                </p:cNvPr>
                <p:cNvSpPr/>
                <p:nvPr/>
              </p:nvSpPr>
              <p:spPr>
                <a:xfrm>
                  <a:off x="1905183" y="1903279"/>
                  <a:ext cx="14944" cy="28233"/>
                </a:xfrm>
                <a:custGeom>
                  <a:avLst/>
                  <a:gdLst>
                    <a:gd name="connsiteX0" fmla="*/ 0 w 14944"/>
                    <a:gd name="connsiteY0" fmla="*/ 0 h 28233"/>
                    <a:gd name="connsiteX1" fmla="*/ 0 w 14944"/>
                    <a:gd name="connsiteY1" fmla="*/ 28234 h 282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944" h="28233">
                      <a:moveTo>
                        <a:pt x="0" y="0"/>
                      </a:moveTo>
                      <a:lnTo>
                        <a:pt x="0" y="28234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897" name="Freeform: Shape 2896">
                  <a:extLst>
                    <a:ext uri="{FF2B5EF4-FFF2-40B4-BE49-F238E27FC236}">
                      <a16:creationId xmlns:a16="http://schemas.microsoft.com/office/drawing/2014/main" id="{80FB685B-B787-35A7-8663-E6752DA68F02}"/>
                    </a:ext>
                  </a:extLst>
                </p:cNvPr>
                <p:cNvSpPr/>
                <p:nvPr/>
              </p:nvSpPr>
              <p:spPr>
                <a:xfrm>
                  <a:off x="1890986" y="1917469"/>
                  <a:ext cx="28394" cy="14782"/>
                </a:xfrm>
                <a:custGeom>
                  <a:avLst/>
                  <a:gdLst>
                    <a:gd name="connsiteX0" fmla="*/ 28395 w 28394"/>
                    <a:gd name="connsiteY0" fmla="*/ 0 h 14782"/>
                    <a:gd name="connsiteX1" fmla="*/ 0 w 28394"/>
                    <a:gd name="connsiteY1" fmla="*/ 0 h 147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394" h="14782">
                      <a:moveTo>
                        <a:pt x="28395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122" name="Graphic 61">
                <a:extLst>
                  <a:ext uri="{FF2B5EF4-FFF2-40B4-BE49-F238E27FC236}">
                    <a16:creationId xmlns:a16="http://schemas.microsoft.com/office/drawing/2014/main" id="{B5F6C6A3-6FB2-0EE6-C1B4-F52064668A88}"/>
                  </a:ext>
                </a:extLst>
              </p:cNvPr>
              <p:cNvGrpSpPr/>
              <p:nvPr/>
            </p:nvGrpSpPr>
            <p:grpSpPr>
              <a:xfrm>
                <a:off x="1985735" y="1908748"/>
                <a:ext cx="28394" cy="28233"/>
                <a:chOff x="1985735" y="1908748"/>
                <a:chExt cx="28394" cy="28233"/>
              </a:xfrm>
            </p:grpSpPr>
            <p:sp>
              <p:nvSpPr>
                <p:cNvPr id="2894" name="Freeform: Shape 2893">
                  <a:extLst>
                    <a:ext uri="{FF2B5EF4-FFF2-40B4-BE49-F238E27FC236}">
                      <a16:creationId xmlns:a16="http://schemas.microsoft.com/office/drawing/2014/main" id="{D5742344-D59A-9C7A-8964-7735BCC5E4F7}"/>
                    </a:ext>
                  </a:extLst>
                </p:cNvPr>
                <p:cNvSpPr/>
                <p:nvPr/>
              </p:nvSpPr>
              <p:spPr>
                <a:xfrm>
                  <a:off x="1999933" y="1908748"/>
                  <a:ext cx="14944" cy="28233"/>
                </a:xfrm>
                <a:custGeom>
                  <a:avLst/>
                  <a:gdLst>
                    <a:gd name="connsiteX0" fmla="*/ 0 w 14944"/>
                    <a:gd name="connsiteY0" fmla="*/ 0 h 28233"/>
                    <a:gd name="connsiteX1" fmla="*/ 0 w 14944"/>
                    <a:gd name="connsiteY1" fmla="*/ 28234 h 282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944" h="28233">
                      <a:moveTo>
                        <a:pt x="0" y="0"/>
                      </a:moveTo>
                      <a:lnTo>
                        <a:pt x="0" y="28234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895" name="Freeform: Shape 2894">
                  <a:extLst>
                    <a:ext uri="{FF2B5EF4-FFF2-40B4-BE49-F238E27FC236}">
                      <a16:creationId xmlns:a16="http://schemas.microsoft.com/office/drawing/2014/main" id="{A0D1A51E-DAAD-56C0-B853-B80369EC17E3}"/>
                    </a:ext>
                  </a:extLst>
                </p:cNvPr>
                <p:cNvSpPr/>
                <p:nvPr/>
              </p:nvSpPr>
              <p:spPr>
                <a:xfrm>
                  <a:off x="1985735" y="1922791"/>
                  <a:ext cx="28394" cy="14782"/>
                </a:xfrm>
                <a:custGeom>
                  <a:avLst/>
                  <a:gdLst>
                    <a:gd name="connsiteX0" fmla="*/ 28395 w 28394"/>
                    <a:gd name="connsiteY0" fmla="*/ 0 h 14782"/>
                    <a:gd name="connsiteX1" fmla="*/ 0 w 28394"/>
                    <a:gd name="connsiteY1" fmla="*/ 0 h 147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394" h="14782">
                      <a:moveTo>
                        <a:pt x="28395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123" name="Graphic 61">
                <a:extLst>
                  <a:ext uri="{FF2B5EF4-FFF2-40B4-BE49-F238E27FC236}">
                    <a16:creationId xmlns:a16="http://schemas.microsoft.com/office/drawing/2014/main" id="{A2C89B4D-6D1C-0B8A-D96E-6F2D6B255224}"/>
                  </a:ext>
                </a:extLst>
              </p:cNvPr>
              <p:cNvGrpSpPr/>
              <p:nvPr/>
            </p:nvGrpSpPr>
            <p:grpSpPr>
              <a:xfrm>
                <a:off x="1996645" y="1911113"/>
                <a:ext cx="28394" cy="28085"/>
                <a:chOff x="1996645" y="1911113"/>
                <a:chExt cx="28394" cy="28085"/>
              </a:xfrm>
            </p:grpSpPr>
            <p:sp>
              <p:nvSpPr>
                <p:cNvPr id="2892" name="Freeform: Shape 2891">
                  <a:extLst>
                    <a:ext uri="{FF2B5EF4-FFF2-40B4-BE49-F238E27FC236}">
                      <a16:creationId xmlns:a16="http://schemas.microsoft.com/office/drawing/2014/main" id="{9DA2E083-4792-FAD1-8950-0E1D235A4EA6}"/>
                    </a:ext>
                  </a:extLst>
                </p:cNvPr>
                <p:cNvSpPr/>
                <p:nvPr/>
              </p:nvSpPr>
              <p:spPr>
                <a:xfrm>
                  <a:off x="2010842" y="1911113"/>
                  <a:ext cx="14944" cy="28085"/>
                </a:xfrm>
                <a:custGeom>
                  <a:avLst/>
                  <a:gdLst>
                    <a:gd name="connsiteX0" fmla="*/ 0 w 14944"/>
                    <a:gd name="connsiteY0" fmla="*/ 0 h 28085"/>
                    <a:gd name="connsiteX1" fmla="*/ 0 w 14944"/>
                    <a:gd name="connsiteY1" fmla="*/ 28086 h 28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944" h="28085">
                      <a:moveTo>
                        <a:pt x="0" y="0"/>
                      </a:moveTo>
                      <a:lnTo>
                        <a:pt x="0" y="28086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893" name="Freeform: Shape 2892">
                  <a:extLst>
                    <a:ext uri="{FF2B5EF4-FFF2-40B4-BE49-F238E27FC236}">
                      <a16:creationId xmlns:a16="http://schemas.microsoft.com/office/drawing/2014/main" id="{B77AECA4-D133-C743-31D9-CED51B7EB590}"/>
                    </a:ext>
                  </a:extLst>
                </p:cNvPr>
                <p:cNvSpPr/>
                <p:nvPr/>
              </p:nvSpPr>
              <p:spPr>
                <a:xfrm>
                  <a:off x="1996645" y="1925156"/>
                  <a:ext cx="28394" cy="14782"/>
                </a:xfrm>
                <a:custGeom>
                  <a:avLst/>
                  <a:gdLst>
                    <a:gd name="connsiteX0" fmla="*/ 28395 w 28394"/>
                    <a:gd name="connsiteY0" fmla="*/ 0 h 14782"/>
                    <a:gd name="connsiteX1" fmla="*/ 0 w 28394"/>
                    <a:gd name="connsiteY1" fmla="*/ 0 h 147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394" h="14782">
                      <a:moveTo>
                        <a:pt x="28395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124" name="Graphic 61">
                <a:extLst>
                  <a:ext uri="{FF2B5EF4-FFF2-40B4-BE49-F238E27FC236}">
                    <a16:creationId xmlns:a16="http://schemas.microsoft.com/office/drawing/2014/main" id="{93C592D1-D2BE-AF5C-03FD-B2429DFF87D6}"/>
                  </a:ext>
                </a:extLst>
              </p:cNvPr>
              <p:cNvGrpSpPr/>
              <p:nvPr/>
            </p:nvGrpSpPr>
            <p:grpSpPr>
              <a:xfrm>
                <a:off x="2002623" y="1911113"/>
                <a:ext cx="28394" cy="28085"/>
                <a:chOff x="2002623" y="1911113"/>
                <a:chExt cx="28394" cy="28085"/>
              </a:xfrm>
            </p:grpSpPr>
            <p:sp>
              <p:nvSpPr>
                <p:cNvPr id="2890" name="Freeform: Shape 2889">
                  <a:extLst>
                    <a:ext uri="{FF2B5EF4-FFF2-40B4-BE49-F238E27FC236}">
                      <a16:creationId xmlns:a16="http://schemas.microsoft.com/office/drawing/2014/main" id="{D009A18D-52DD-C77D-3F49-A8E7BF54B692}"/>
                    </a:ext>
                  </a:extLst>
                </p:cNvPr>
                <p:cNvSpPr/>
                <p:nvPr/>
              </p:nvSpPr>
              <p:spPr>
                <a:xfrm>
                  <a:off x="2016820" y="1911113"/>
                  <a:ext cx="14944" cy="28085"/>
                </a:xfrm>
                <a:custGeom>
                  <a:avLst/>
                  <a:gdLst>
                    <a:gd name="connsiteX0" fmla="*/ 0 w 14944"/>
                    <a:gd name="connsiteY0" fmla="*/ 0 h 28085"/>
                    <a:gd name="connsiteX1" fmla="*/ 0 w 14944"/>
                    <a:gd name="connsiteY1" fmla="*/ 28086 h 28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944" h="28085">
                      <a:moveTo>
                        <a:pt x="0" y="0"/>
                      </a:moveTo>
                      <a:lnTo>
                        <a:pt x="0" y="28086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891" name="Freeform: Shape 2890">
                  <a:extLst>
                    <a:ext uri="{FF2B5EF4-FFF2-40B4-BE49-F238E27FC236}">
                      <a16:creationId xmlns:a16="http://schemas.microsoft.com/office/drawing/2014/main" id="{1B576309-5825-F944-1906-F269C979786E}"/>
                    </a:ext>
                  </a:extLst>
                </p:cNvPr>
                <p:cNvSpPr/>
                <p:nvPr/>
              </p:nvSpPr>
              <p:spPr>
                <a:xfrm>
                  <a:off x="2002623" y="1925156"/>
                  <a:ext cx="28394" cy="14782"/>
                </a:xfrm>
                <a:custGeom>
                  <a:avLst/>
                  <a:gdLst>
                    <a:gd name="connsiteX0" fmla="*/ 28395 w 28394"/>
                    <a:gd name="connsiteY0" fmla="*/ 0 h 14782"/>
                    <a:gd name="connsiteX1" fmla="*/ 0 w 28394"/>
                    <a:gd name="connsiteY1" fmla="*/ 0 h 147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394" h="14782">
                      <a:moveTo>
                        <a:pt x="28395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125" name="Graphic 61">
                <a:extLst>
                  <a:ext uri="{FF2B5EF4-FFF2-40B4-BE49-F238E27FC236}">
                    <a16:creationId xmlns:a16="http://schemas.microsoft.com/office/drawing/2014/main" id="{33197DA0-FEE8-5521-7284-14997C11A171}"/>
                  </a:ext>
                </a:extLst>
              </p:cNvPr>
              <p:cNvGrpSpPr/>
              <p:nvPr/>
            </p:nvGrpSpPr>
            <p:grpSpPr>
              <a:xfrm>
                <a:off x="2005163" y="1911113"/>
                <a:ext cx="28544" cy="28085"/>
                <a:chOff x="2005163" y="1911113"/>
                <a:chExt cx="28544" cy="28085"/>
              </a:xfrm>
            </p:grpSpPr>
            <p:sp>
              <p:nvSpPr>
                <p:cNvPr id="2888" name="Freeform: Shape 2887">
                  <a:extLst>
                    <a:ext uri="{FF2B5EF4-FFF2-40B4-BE49-F238E27FC236}">
                      <a16:creationId xmlns:a16="http://schemas.microsoft.com/office/drawing/2014/main" id="{6C24CBB2-726C-5FAD-D1EF-B388E6A2B329}"/>
                    </a:ext>
                  </a:extLst>
                </p:cNvPr>
                <p:cNvSpPr/>
                <p:nvPr/>
              </p:nvSpPr>
              <p:spPr>
                <a:xfrm>
                  <a:off x="2019510" y="1911113"/>
                  <a:ext cx="14944" cy="28085"/>
                </a:xfrm>
                <a:custGeom>
                  <a:avLst/>
                  <a:gdLst>
                    <a:gd name="connsiteX0" fmla="*/ 0 w 14944"/>
                    <a:gd name="connsiteY0" fmla="*/ 0 h 28085"/>
                    <a:gd name="connsiteX1" fmla="*/ 0 w 14944"/>
                    <a:gd name="connsiteY1" fmla="*/ 28086 h 28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944" h="28085">
                      <a:moveTo>
                        <a:pt x="0" y="0"/>
                      </a:moveTo>
                      <a:lnTo>
                        <a:pt x="0" y="28086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889" name="Freeform: Shape 2888">
                  <a:extLst>
                    <a:ext uri="{FF2B5EF4-FFF2-40B4-BE49-F238E27FC236}">
                      <a16:creationId xmlns:a16="http://schemas.microsoft.com/office/drawing/2014/main" id="{9E46B033-364D-F452-4363-7C75196EAA4D}"/>
                    </a:ext>
                  </a:extLst>
                </p:cNvPr>
                <p:cNvSpPr/>
                <p:nvPr/>
              </p:nvSpPr>
              <p:spPr>
                <a:xfrm>
                  <a:off x="2005163" y="1925156"/>
                  <a:ext cx="28544" cy="14782"/>
                </a:xfrm>
                <a:custGeom>
                  <a:avLst/>
                  <a:gdLst>
                    <a:gd name="connsiteX0" fmla="*/ 28544 w 28544"/>
                    <a:gd name="connsiteY0" fmla="*/ 0 h 14782"/>
                    <a:gd name="connsiteX1" fmla="*/ 0 w 28544"/>
                    <a:gd name="connsiteY1" fmla="*/ 0 h 147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544" h="14782">
                      <a:moveTo>
                        <a:pt x="28544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126" name="Graphic 61">
                <a:extLst>
                  <a:ext uri="{FF2B5EF4-FFF2-40B4-BE49-F238E27FC236}">
                    <a16:creationId xmlns:a16="http://schemas.microsoft.com/office/drawing/2014/main" id="{BA7C78A3-880B-8442-041E-784586DED843}"/>
                  </a:ext>
                </a:extLst>
              </p:cNvPr>
              <p:cNvGrpSpPr/>
              <p:nvPr/>
            </p:nvGrpSpPr>
            <p:grpSpPr>
              <a:xfrm>
                <a:off x="2016820" y="1912000"/>
                <a:ext cx="28394" cy="28233"/>
                <a:chOff x="2016820" y="1912000"/>
                <a:chExt cx="28394" cy="28233"/>
              </a:xfrm>
            </p:grpSpPr>
            <p:sp>
              <p:nvSpPr>
                <p:cNvPr id="2886" name="Freeform: Shape 2885">
                  <a:extLst>
                    <a:ext uri="{FF2B5EF4-FFF2-40B4-BE49-F238E27FC236}">
                      <a16:creationId xmlns:a16="http://schemas.microsoft.com/office/drawing/2014/main" id="{C24DCF89-EE5C-A478-5737-7FA4AFE07747}"/>
                    </a:ext>
                  </a:extLst>
                </p:cNvPr>
                <p:cNvSpPr/>
                <p:nvPr/>
              </p:nvSpPr>
              <p:spPr>
                <a:xfrm>
                  <a:off x="2031018" y="1912000"/>
                  <a:ext cx="14944" cy="28233"/>
                </a:xfrm>
                <a:custGeom>
                  <a:avLst/>
                  <a:gdLst>
                    <a:gd name="connsiteX0" fmla="*/ 0 w 14944"/>
                    <a:gd name="connsiteY0" fmla="*/ 0 h 28233"/>
                    <a:gd name="connsiteX1" fmla="*/ 0 w 14944"/>
                    <a:gd name="connsiteY1" fmla="*/ 28234 h 282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944" h="28233">
                      <a:moveTo>
                        <a:pt x="0" y="0"/>
                      </a:moveTo>
                      <a:lnTo>
                        <a:pt x="0" y="28234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887" name="Freeform: Shape 2886">
                  <a:extLst>
                    <a:ext uri="{FF2B5EF4-FFF2-40B4-BE49-F238E27FC236}">
                      <a16:creationId xmlns:a16="http://schemas.microsoft.com/office/drawing/2014/main" id="{CD7B371B-68C4-1F1B-BF2F-DBF1BC8C6A8E}"/>
                    </a:ext>
                  </a:extLst>
                </p:cNvPr>
                <p:cNvSpPr/>
                <p:nvPr/>
              </p:nvSpPr>
              <p:spPr>
                <a:xfrm>
                  <a:off x="2016820" y="1926191"/>
                  <a:ext cx="28394" cy="14782"/>
                </a:xfrm>
                <a:custGeom>
                  <a:avLst/>
                  <a:gdLst>
                    <a:gd name="connsiteX0" fmla="*/ 28395 w 28394"/>
                    <a:gd name="connsiteY0" fmla="*/ 0 h 14782"/>
                    <a:gd name="connsiteX1" fmla="*/ 0 w 28394"/>
                    <a:gd name="connsiteY1" fmla="*/ 0 h 147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394" h="14782">
                      <a:moveTo>
                        <a:pt x="28395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127" name="Graphic 61">
                <a:extLst>
                  <a:ext uri="{FF2B5EF4-FFF2-40B4-BE49-F238E27FC236}">
                    <a16:creationId xmlns:a16="http://schemas.microsoft.com/office/drawing/2014/main" id="{620E4C4B-243C-874F-90C7-92AF9008B9B7}"/>
                  </a:ext>
                </a:extLst>
              </p:cNvPr>
              <p:cNvGrpSpPr/>
              <p:nvPr/>
            </p:nvGrpSpPr>
            <p:grpSpPr>
              <a:xfrm>
                <a:off x="2066287" y="1925156"/>
                <a:ext cx="28394" cy="28233"/>
                <a:chOff x="2066287" y="1925156"/>
                <a:chExt cx="28394" cy="28233"/>
              </a:xfrm>
            </p:grpSpPr>
            <p:sp>
              <p:nvSpPr>
                <p:cNvPr id="2884" name="Freeform: Shape 2883">
                  <a:extLst>
                    <a:ext uri="{FF2B5EF4-FFF2-40B4-BE49-F238E27FC236}">
                      <a16:creationId xmlns:a16="http://schemas.microsoft.com/office/drawing/2014/main" id="{9AE0D1B7-B026-FDAF-8E27-3953BA00E4B6}"/>
                    </a:ext>
                  </a:extLst>
                </p:cNvPr>
                <p:cNvSpPr/>
                <p:nvPr/>
              </p:nvSpPr>
              <p:spPr>
                <a:xfrm>
                  <a:off x="2080484" y="1925156"/>
                  <a:ext cx="14944" cy="28233"/>
                </a:xfrm>
                <a:custGeom>
                  <a:avLst/>
                  <a:gdLst>
                    <a:gd name="connsiteX0" fmla="*/ 0 w 14944"/>
                    <a:gd name="connsiteY0" fmla="*/ 0 h 28233"/>
                    <a:gd name="connsiteX1" fmla="*/ 0 w 14944"/>
                    <a:gd name="connsiteY1" fmla="*/ 28234 h 282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944" h="28233">
                      <a:moveTo>
                        <a:pt x="0" y="0"/>
                      </a:moveTo>
                      <a:lnTo>
                        <a:pt x="0" y="28234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885" name="Freeform: Shape 2884">
                  <a:extLst>
                    <a:ext uri="{FF2B5EF4-FFF2-40B4-BE49-F238E27FC236}">
                      <a16:creationId xmlns:a16="http://schemas.microsoft.com/office/drawing/2014/main" id="{CEEA4E0F-96D5-16BC-6EA6-85FDCB648792}"/>
                    </a:ext>
                  </a:extLst>
                </p:cNvPr>
                <p:cNvSpPr/>
                <p:nvPr/>
              </p:nvSpPr>
              <p:spPr>
                <a:xfrm>
                  <a:off x="2066287" y="1939199"/>
                  <a:ext cx="28394" cy="14782"/>
                </a:xfrm>
                <a:custGeom>
                  <a:avLst/>
                  <a:gdLst>
                    <a:gd name="connsiteX0" fmla="*/ 28395 w 28394"/>
                    <a:gd name="connsiteY0" fmla="*/ 0 h 14782"/>
                    <a:gd name="connsiteX1" fmla="*/ 0 w 28394"/>
                    <a:gd name="connsiteY1" fmla="*/ 0 h 147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394" h="14782">
                      <a:moveTo>
                        <a:pt x="28395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128" name="Graphic 61">
                <a:extLst>
                  <a:ext uri="{FF2B5EF4-FFF2-40B4-BE49-F238E27FC236}">
                    <a16:creationId xmlns:a16="http://schemas.microsoft.com/office/drawing/2014/main" id="{C0F4C09B-4E23-6DBF-442C-8A3F7F27528B}"/>
                  </a:ext>
                </a:extLst>
              </p:cNvPr>
              <p:cNvGrpSpPr/>
              <p:nvPr/>
            </p:nvGrpSpPr>
            <p:grpSpPr>
              <a:xfrm>
                <a:off x="2155507" y="1934617"/>
                <a:ext cx="28394" cy="28085"/>
                <a:chOff x="2155507" y="1934617"/>
                <a:chExt cx="28394" cy="28085"/>
              </a:xfrm>
            </p:grpSpPr>
            <p:sp>
              <p:nvSpPr>
                <p:cNvPr id="2882" name="Freeform: Shape 2881">
                  <a:extLst>
                    <a:ext uri="{FF2B5EF4-FFF2-40B4-BE49-F238E27FC236}">
                      <a16:creationId xmlns:a16="http://schemas.microsoft.com/office/drawing/2014/main" id="{D785C7D4-79BD-4379-0856-93F6139982FD}"/>
                    </a:ext>
                  </a:extLst>
                </p:cNvPr>
                <p:cNvSpPr/>
                <p:nvPr/>
              </p:nvSpPr>
              <p:spPr>
                <a:xfrm>
                  <a:off x="2169704" y="1934617"/>
                  <a:ext cx="14944" cy="28085"/>
                </a:xfrm>
                <a:custGeom>
                  <a:avLst/>
                  <a:gdLst>
                    <a:gd name="connsiteX0" fmla="*/ 0 w 14944"/>
                    <a:gd name="connsiteY0" fmla="*/ 0 h 28085"/>
                    <a:gd name="connsiteX1" fmla="*/ 0 w 14944"/>
                    <a:gd name="connsiteY1" fmla="*/ 28086 h 28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944" h="28085">
                      <a:moveTo>
                        <a:pt x="0" y="0"/>
                      </a:moveTo>
                      <a:lnTo>
                        <a:pt x="0" y="28086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883" name="Freeform: Shape 2882">
                  <a:extLst>
                    <a:ext uri="{FF2B5EF4-FFF2-40B4-BE49-F238E27FC236}">
                      <a16:creationId xmlns:a16="http://schemas.microsoft.com/office/drawing/2014/main" id="{AEE09A42-9703-FD17-57B6-F44E72B778DE}"/>
                    </a:ext>
                  </a:extLst>
                </p:cNvPr>
                <p:cNvSpPr/>
                <p:nvPr/>
              </p:nvSpPr>
              <p:spPr>
                <a:xfrm>
                  <a:off x="2155507" y="1948659"/>
                  <a:ext cx="28394" cy="14782"/>
                </a:xfrm>
                <a:custGeom>
                  <a:avLst/>
                  <a:gdLst>
                    <a:gd name="connsiteX0" fmla="*/ 28395 w 28394"/>
                    <a:gd name="connsiteY0" fmla="*/ 0 h 14782"/>
                    <a:gd name="connsiteX1" fmla="*/ 0 w 28394"/>
                    <a:gd name="connsiteY1" fmla="*/ 0 h 147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394" h="14782">
                      <a:moveTo>
                        <a:pt x="28395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129" name="Graphic 61">
                <a:extLst>
                  <a:ext uri="{FF2B5EF4-FFF2-40B4-BE49-F238E27FC236}">
                    <a16:creationId xmlns:a16="http://schemas.microsoft.com/office/drawing/2014/main" id="{125096FB-41E5-6064-A072-69F03CB0D523}"/>
                  </a:ext>
                </a:extLst>
              </p:cNvPr>
              <p:cNvGrpSpPr/>
              <p:nvPr/>
            </p:nvGrpSpPr>
            <p:grpSpPr>
              <a:xfrm>
                <a:off x="2186741" y="1934617"/>
                <a:ext cx="28394" cy="28085"/>
                <a:chOff x="2186741" y="1934617"/>
                <a:chExt cx="28394" cy="28085"/>
              </a:xfrm>
            </p:grpSpPr>
            <p:sp>
              <p:nvSpPr>
                <p:cNvPr id="2880" name="Freeform: Shape 2879">
                  <a:extLst>
                    <a:ext uri="{FF2B5EF4-FFF2-40B4-BE49-F238E27FC236}">
                      <a16:creationId xmlns:a16="http://schemas.microsoft.com/office/drawing/2014/main" id="{A8707FDD-5107-E1A6-D6D5-EE9AC193B518}"/>
                    </a:ext>
                  </a:extLst>
                </p:cNvPr>
                <p:cNvSpPr/>
                <p:nvPr/>
              </p:nvSpPr>
              <p:spPr>
                <a:xfrm>
                  <a:off x="2200939" y="1934617"/>
                  <a:ext cx="14944" cy="28085"/>
                </a:xfrm>
                <a:custGeom>
                  <a:avLst/>
                  <a:gdLst>
                    <a:gd name="connsiteX0" fmla="*/ 0 w 14944"/>
                    <a:gd name="connsiteY0" fmla="*/ 0 h 28085"/>
                    <a:gd name="connsiteX1" fmla="*/ 0 w 14944"/>
                    <a:gd name="connsiteY1" fmla="*/ 28086 h 28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944" h="28085">
                      <a:moveTo>
                        <a:pt x="0" y="0"/>
                      </a:moveTo>
                      <a:lnTo>
                        <a:pt x="0" y="28086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881" name="Freeform: Shape 2880">
                  <a:extLst>
                    <a:ext uri="{FF2B5EF4-FFF2-40B4-BE49-F238E27FC236}">
                      <a16:creationId xmlns:a16="http://schemas.microsoft.com/office/drawing/2014/main" id="{40797D97-FB95-629E-AD5E-2B4DBA8F1F97}"/>
                    </a:ext>
                  </a:extLst>
                </p:cNvPr>
                <p:cNvSpPr/>
                <p:nvPr/>
              </p:nvSpPr>
              <p:spPr>
                <a:xfrm>
                  <a:off x="2186741" y="1948659"/>
                  <a:ext cx="28394" cy="14782"/>
                </a:xfrm>
                <a:custGeom>
                  <a:avLst/>
                  <a:gdLst>
                    <a:gd name="connsiteX0" fmla="*/ 28395 w 28394"/>
                    <a:gd name="connsiteY0" fmla="*/ 0 h 14782"/>
                    <a:gd name="connsiteX1" fmla="*/ 0 w 28394"/>
                    <a:gd name="connsiteY1" fmla="*/ 0 h 147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394" h="14782">
                      <a:moveTo>
                        <a:pt x="28395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130" name="Graphic 61">
                <a:extLst>
                  <a:ext uri="{FF2B5EF4-FFF2-40B4-BE49-F238E27FC236}">
                    <a16:creationId xmlns:a16="http://schemas.microsoft.com/office/drawing/2014/main" id="{82D21D75-CFAB-3FD7-32C0-51E69786722F}"/>
                  </a:ext>
                </a:extLst>
              </p:cNvPr>
              <p:cNvGrpSpPr/>
              <p:nvPr/>
            </p:nvGrpSpPr>
            <p:grpSpPr>
              <a:xfrm>
                <a:off x="2232322" y="1944816"/>
                <a:ext cx="28394" cy="28085"/>
                <a:chOff x="2232322" y="1944816"/>
                <a:chExt cx="28394" cy="28085"/>
              </a:xfrm>
            </p:grpSpPr>
            <p:sp>
              <p:nvSpPr>
                <p:cNvPr id="2878" name="Freeform: Shape 2877">
                  <a:extLst>
                    <a:ext uri="{FF2B5EF4-FFF2-40B4-BE49-F238E27FC236}">
                      <a16:creationId xmlns:a16="http://schemas.microsoft.com/office/drawing/2014/main" id="{3674C141-10A4-3B24-B920-9E2A70E1A577}"/>
                    </a:ext>
                  </a:extLst>
                </p:cNvPr>
                <p:cNvSpPr/>
                <p:nvPr/>
              </p:nvSpPr>
              <p:spPr>
                <a:xfrm>
                  <a:off x="2246520" y="1944816"/>
                  <a:ext cx="14944" cy="28085"/>
                </a:xfrm>
                <a:custGeom>
                  <a:avLst/>
                  <a:gdLst>
                    <a:gd name="connsiteX0" fmla="*/ 0 w 14944"/>
                    <a:gd name="connsiteY0" fmla="*/ 0 h 28085"/>
                    <a:gd name="connsiteX1" fmla="*/ 0 w 14944"/>
                    <a:gd name="connsiteY1" fmla="*/ 28086 h 28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944" h="28085">
                      <a:moveTo>
                        <a:pt x="0" y="0"/>
                      </a:moveTo>
                      <a:lnTo>
                        <a:pt x="0" y="28086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879" name="Freeform: Shape 2878">
                  <a:extLst>
                    <a:ext uri="{FF2B5EF4-FFF2-40B4-BE49-F238E27FC236}">
                      <a16:creationId xmlns:a16="http://schemas.microsoft.com/office/drawing/2014/main" id="{1819C2D4-61AE-E9ED-5B7A-4EEB76F2CBE2}"/>
                    </a:ext>
                  </a:extLst>
                </p:cNvPr>
                <p:cNvSpPr/>
                <p:nvPr/>
              </p:nvSpPr>
              <p:spPr>
                <a:xfrm>
                  <a:off x="2232322" y="1958859"/>
                  <a:ext cx="28394" cy="14782"/>
                </a:xfrm>
                <a:custGeom>
                  <a:avLst/>
                  <a:gdLst>
                    <a:gd name="connsiteX0" fmla="*/ 28395 w 28394"/>
                    <a:gd name="connsiteY0" fmla="*/ 0 h 14782"/>
                    <a:gd name="connsiteX1" fmla="*/ 0 w 28394"/>
                    <a:gd name="connsiteY1" fmla="*/ 0 h 147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394" h="14782">
                      <a:moveTo>
                        <a:pt x="28395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131" name="Graphic 61">
                <a:extLst>
                  <a:ext uri="{FF2B5EF4-FFF2-40B4-BE49-F238E27FC236}">
                    <a16:creationId xmlns:a16="http://schemas.microsoft.com/office/drawing/2014/main" id="{19E4DD67-F296-42FB-A158-3D6271EA05E9}"/>
                  </a:ext>
                </a:extLst>
              </p:cNvPr>
              <p:cNvGrpSpPr/>
              <p:nvPr/>
            </p:nvGrpSpPr>
            <p:grpSpPr>
              <a:xfrm>
                <a:off x="2238898" y="1947625"/>
                <a:ext cx="28544" cy="28085"/>
                <a:chOff x="2238898" y="1947625"/>
                <a:chExt cx="28544" cy="28085"/>
              </a:xfrm>
            </p:grpSpPr>
            <p:sp>
              <p:nvSpPr>
                <p:cNvPr id="2876" name="Freeform: Shape 2875">
                  <a:extLst>
                    <a:ext uri="{FF2B5EF4-FFF2-40B4-BE49-F238E27FC236}">
                      <a16:creationId xmlns:a16="http://schemas.microsoft.com/office/drawing/2014/main" id="{EA11B3D1-7D32-CB4C-6467-EA69E7B6DBDE}"/>
                    </a:ext>
                  </a:extLst>
                </p:cNvPr>
                <p:cNvSpPr/>
                <p:nvPr/>
              </p:nvSpPr>
              <p:spPr>
                <a:xfrm>
                  <a:off x="2253096" y="1947625"/>
                  <a:ext cx="14944" cy="28085"/>
                </a:xfrm>
                <a:custGeom>
                  <a:avLst/>
                  <a:gdLst>
                    <a:gd name="connsiteX0" fmla="*/ 0 w 14944"/>
                    <a:gd name="connsiteY0" fmla="*/ 0 h 28085"/>
                    <a:gd name="connsiteX1" fmla="*/ 0 w 14944"/>
                    <a:gd name="connsiteY1" fmla="*/ 28086 h 28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944" h="28085">
                      <a:moveTo>
                        <a:pt x="0" y="0"/>
                      </a:moveTo>
                      <a:lnTo>
                        <a:pt x="0" y="28086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877" name="Freeform: Shape 2876">
                  <a:extLst>
                    <a:ext uri="{FF2B5EF4-FFF2-40B4-BE49-F238E27FC236}">
                      <a16:creationId xmlns:a16="http://schemas.microsoft.com/office/drawing/2014/main" id="{1050457F-FCA3-28DE-30C1-36B6DA4D0460}"/>
                    </a:ext>
                  </a:extLst>
                </p:cNvPr>
                <p:cNvSpPr/>
                <p:nvPr/>
              </p:nvSpPr>
              <p:spPr>
                <a:xfrm>
                  <a:off x="2238898" y="1961668"/>
                  <a:ext cx="28544" cy="14782"/>
                </a:xfrm>
                <a:custGeom>
                  <a:avLst/>
                  <a:gdLst>
                    <a:gd name="connsiteX0" fmla="*/ 28544 w 28544"/>
                    <a:gd name="connsiteY0" fmla="*/ 0 h 14782"/>
                    <a:gd name="connsiteX1" fmla="*/ 0 w 28544"/>
                    <a:gd name="connsiteY1" fmla="*/ 0 h 147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544" h="14782">
                      <a:moveTo>
                        <a:pt x="28544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132" name="Graphic 61">
                <a:extLst>
                  <a:ext uri="{FF2B5EF4-FFF2-40B4-BE49-F238E27FC236}">
                    <a16:creationId xmlns:a16="http://schemas.microsoft.com/office/drawing/2014/main" id="{A5073C15-0467-9107-6772-B8D1CB9D1093}"/>
                  </a:ext>
                </a:extLst>
              </p:cNvPr>
              <p:cNvGrpSpPr/>
              <p:nvPr/>
            </p:nvGrpSpPr>
            <p:grpSpPr>
              <a:xfrm>
                <a:off x="2247566" y="1953390"/>
                <a:ext cx="28394" cy="28085"/>
                <a:chOff x="2247566" y="1953390"/>
                <a:chExt cx="28394" cy="28085"/>
              </a:xfrm>
            </p:grpSpPr>
            <p:sp>
              <p:nvSpPr>
                <p:cNvPr id="2874" name="Freeform: Shape 2873">
                  <a:extLst>
                    <a:ext uri="{FF2B5EF4-FFF2-40B4-BE49-F238E27FC236}">
                      <a16:creationId xmlns:a16="http://schemas.microsoft.com/office/drawing/2014/main" id="{FEB71571-4458-6EB8-F12D-1C9E34FC2E17}"/>
                    </a:ext>
                  </a:extLst>
                </p:cNvPr>
                <p:cNvSpPr/>
                <p:nvPr/>
              </p:nvSpPr>
              <p:spPr>
                <a:xfrm>
                  <a:off x="2261764" y="1953390"/>
                  <a:ext cx="14944" cy="28085"/>
                </a:xfrm>
                <a:custGeom>
                  <a:avLst/>
                  <a:gdLst>
                    <a:gd name="connsiteX0" fmla="*/ 0 w 14944"/>
                    <a:gd name="connsiteY0" fmla="*/ 0 h 28085"/>
                    <a:gd name="connsiteX1" fmla="*/ 0 w 14944"/>
                    <a:gd name="connsiteY1" fmla="*/ 28086 h 28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944" h="28085">
                      <a:moveTo>
                        <a:pt x="0" y="0"/>
                      </a:moveTo>
                      <a:lnTo>
                        <a:pt x="0" y="28086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875" name="Freeform: Shape 2874">
                  <a:extLst>
                    <a:ext uri="{FF2B5EF4-FFF2-40B4-BE49-F238E27FC236}">
                      <a16:creationId xmlns:a16="http://schemas.microsoft.com/office/drawing/2014/main" id="{EA262DCF-FB30-2A51-DCC2-E9B6DE73AE70}"/>
                    </a:ext>
                  </a:extLst>
                </p:cNvPr>
                <p:cNvSpPr/>
                <p:nvPr/>
              </p:nvSpPr>
              <p:spPr>
                <a:xfrm>
                  <a:off x="2247566" y="1967433"/>
                  <a:ext cx="28394" cy="14782"/>
                </a:xfrm>
                <a:custGeom>
                  <a:avLst/>
                  <a:gdLst>
                    <a:gd name="connsiteX0" fmla="*/ 28395 w 28394"/>
                    <a:gd name="connsiteY0" fmla="*/ 0 h 14782"/>
                    <a:gd name="connsiteX1" fmla="*/ 0 w 28394"/>
                    <a:gd name="connsiteY1" fmla="*/ 0 h 147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394" h="14782">
                      <a:moveTo>
                        <a:pt x="28395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133" name="Graphic 61">
                <a:extLst>
                  <a:ext uri="{FF2B5EF4-FFF2-40B4-BE49-F238E27FC236}">
                    <a16:creationId xmlns:a16="http://schemas.microsoft.com/office/drawing/2014/main" id="{33DEACAD-C4A5-6CA6-B306-1487256986EF}"/>
                  </a:ext>
                </a:extLst>
              </p:cNvPr>
              <p:cNvGrpSpPr/>
              <p:nvPr/>
            </p:nvGrpSpPr>
            <p:grpSpPr>
              <a:xfrm>
                <a:off x="2267442" y="1963885"/>
                <a:ext cx="28394" cy="28233"/>
                <a:chOff x="2267442" y="1963885"/>
                <a:chExt cx="28394" cy="28233"/>
              </a:xfrm>
            </p:grpSpPr>
            <p:sp>
              <p:nvSpPr>
                <p:cNvPr id="2872" name="Freeform: Shape 2871">
                  <a:extLst>
                    <a:ext uri="{FF2B5EF4-FFF2-40B4-BE49-F238E27FC236}">
                      <a16:creationId xmlns:a16="http://schemas.microsoft.com/office/drawing/2014/main" id="{5513F502-FB83-8CA0-C1E6-E4FC94131B54}"/>
                    </a:ext>
                  </a:extLst>
                </p:cNvPr>
                <p:cNvSpPr/>
                <p:nvPr/>
              </p:nvSpPr>
              <p:spPr>
                <a:xfrm>
                  <a:off x="2281640" y="1963885"/>
                  <a:ext cx="14944" cy="28233"/>
                </a:xfrm>
                <a:custGeom>
                  <a:avLst/>
                  <a:gdLst>
                    <a:gd name="connsiteX0" fmla="*/ 0 w 14944"/>
                    <a:gd name="connsiteY0" fmla="*/ 0 h 28233"/>
                    <a:gd name="connsiteX1" fmla="*/ 0 w 14944"/>
                    <a:gd name="connsiteY1" fmla="*/ 28234 h 282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944" h="28233">
                      <a:moveTo>
                        <a:pt x="0" y="0"/>
                      </a:moveTo>
                      <a:lnTo>
                        <a:pt x="0" y="28234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873" name="Freeform: Shape 2872">
                  <a:extLst>
                    <a:ext uri="{FF2B5EF4-FFF2-40B4-BE49-F238E27FC236}">
                      <a16:creationId xmlns:a16="http://schemas.microsoft.com/office/drawing/2014/main" id="{0E7B7BFE-EFBA-A955-484C-88D4CBA386E5}"/>
                    </a:ext>
                  </a:extLst>
                </p:cNvPr>
                <p:cNvSpPr/>
                <p:nvPr/>
              </p:nvSpPr>
              <p:spPr>
                <a:xfrm>
                  <a:off x="2267442" y="1978076"/>
                  <a:ext cx="28394" cy="14782"/>
                </a:xfrm>
                <a:custGeom>
                  <a:avLst/>
                  <a:gdLst>
                    <a:gd name="connsiteX0" fmla="*/ 28395 w 28394"/>
                    <a:gd name="connsiteY0" fmla="*/ 0 h 14782"/>
                    <a:gd name="connsiteX1" fmla="*/ 0 w 28394"/>
                    <a:gd name="connsiteY1" fmla="*/ 0 h 147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394" h="14782">
                      <a:moveTo>
                        <a:pt x="28395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134" name="Graphic 61">
                <a:extLst>
                  <a:ext uri="{FF2B5EF4-FFF2-40B4-BE49-F238E27FC236}">
                    <a16:creationId xmlns:a16="http://schemas.microsoft.com/office/drawing/2014/main" id="{8E4AC116-195C-AD31-52A0-1566CD1EBCD2}"/>
                  </a:ext>
                </a:extLst>
              </p:cNvPr>
              <p:cNvGrpSpPr/>
              <p:nvPr/>
            </p:nvGrpSpPr>
            <p:grpSpPr>
              <a:xfrm>
                <a:off x="2343212" y="1985910"/>
                <a:ext cx="28394" cy="28085"/>
                <a:chOff x="2343212" y="1985910"/>
                <a:chExt cx="28394" cy="28085"/>
              </a:xfrm>
            </p:grpSpPr>
            <p:sp>
              <p:nvSpPr>
                <p:cNvPr id="2870" name="Freeform: Shape 2869">
                  <a:extLst>
                    <a:ext uri="{FF2B5EF4-FFF2-40B4-BE49-F238E27FC236}">
                      <a16:creationId xmlns:a16="http://schemas.microsoft.com/office/drawing/2014/main" id="{BA464BB4-564E-B4B5-D9B0-98E85415BD18}"/>
                    </a:ext>
                  </a:extLst>
                </p:cNvPr>
                <p:cNvSpPr/>
                <p:nvPr/>
              </p:nvSpPr>
              <p:spPr>
                <a:xfrm>
                  <a:off x="2357410" y="1985910"/>
                  <a:ext cx="14944" cy="28085"/>
                </a:xfrm>
                <a:custGeom>
                  <a:avLst/>
                  <a:gdLst>
                    <a:gd name="connsiteX0" fmla="*/ 0 w 14944"/>
                    <a:gd name="connsiteY0" fmla="*/ 0 h 28085"/>
                    <a:gd name="connsiteX1" fmla="*/ 0 w 14944"/>
                    <a:gd name="connsiteY1" fmla="*/ 28086 h 28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944" h="28085">
                      <a:moveTo>
                        <a:pt x="0" y="0"/>
                      </a:moveTo>
                      <a:lnTo>
                        <a:pt x="0" y="28086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871" name="Freeform: Shape 2870">
                  <a:extLst>
                    <a:ext uri="{FF2B5EF4-FFF2-40B4-BE49-F238E27FC236}">
                      <a16:creationId xmlns:a16="http://schemas.microsoft.com/office/drawing/2014/main" id="{B862F2BA-72F4-B0C3-EC7B-3AE4E4B097EC}"/>
                    </a:ext>
                  </a:extLst>
                </p:cNvPr>
                <p:cNvSpPr/>
                <p:nvPr/>
              </p:nvSpPr>
              <p:spPr>
                <a:xfrm>
                  <a:off x="2343212" y="1999953"/>
                  <a:ext cx="28394" cy="14782"/>
                </a:xfrm>
                <a:custGeom>
                  <a:avLst/>
                  <a:gdLst>
                    <a:gd name="connsiteX0" fmla="*/ 28395 w 28394"/>
                    <a:gd name="connsiteY0" fmla="*/ 0 h 14782"/>
                    <a:gd name="connsiteX1" fmla="*/ 0 w 28394"/>
                    <a:gd name="connsiteY1" fmla="*/ 0 h 147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394" h="14782">
                      <a:moveTo>
                        <a:pt x="28395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135" name="Graphic 61">
                <a:extLst>
                  <a:ext uri="{FF2B5EF4-FFF2-40B4-BE49-F238E27FC236}">
                    <a16:creationId xmlns:a16="http://schemas.microsoft.com/office/drawing/2014/main" id="{C9F8151D-46D8-DE12-BFDF-ED43D4F64D00}"/>
                  </a:ext>
                </a:extLst>
              </p:cNvPr>
              <p:cNvGrpSpPr/>
              <p:nvPr/>
            </p:nvGrpSpPr>
            <p:grpSpPr>
              <a:xfrm>
                <a:off x="2353823" y="1990345"/>
                <a:ext cx="28544" cy="28233"/>
                <a:chOff x="2353823" y="1990345"/>
                <a:chExt cx="28544" cy="28233"/>
              </a:xfrm>
            </p:grpSpPr>
            <p:sp>
              <p:nvSpPr>
                <p:cNvPr id="2868" name="Freeform: Shape 2867">
                  <a:extLst>
                    <a:ext uri="{FF2B5EF4-FFF2-40B4-BE49-F238E27FC236}">
                      <a16:creationId xmlns:a16="http://schemas.microsoft.com/office/drawing/2014/main" id="{B642F120-BFEB-7C51-ADE0-03E5345E64D6}"/>
                    </a:ext>
                  </a:extLst>
                </p:cNvPr>
                <p:cNvSpPr/>
                <p:nvPr/>
              </p:nvSpPr>
              <p:spPr>
                <a:xfrm>
                  <a:off x="2368170" y="1990345"/>
                  <a:ext cx="14944" cy="28233"/>
                </a:xfrm>
                <a:custGeom>
                  <a:avLst/>
                  <a:gdLst>
                    <a:gd name="connsiteX0" fmla="*/ 0 w 14944"/>
                    <a:gd name="connsiteY0" fmla="*/ 0 h 28233"/>
                    <a:gd name="connsiteX1" fmla="*/ 0 w 14944"/>
                    <a:gd name="connsiteY1" fmla="*/ 28234 h 282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944" h="28233">
                      <a:moveTo>
                        <a:pt x="0" y="0"/>
                      </a:moveTo>
                      <a:lnTo>
                        <a:pt x="0" y="28234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869" name="Freeform: Shape 2868">
                  <a:extLst>
                    <a:ext uri="{FF2B5EF4-FFF2-40B4-BE49-F238E27FC236}">
                      <a16:creationId xmlns:a16="http://schemas.microsoft.com/office/drawing/2014/main" id="{9041E4A9-BAAD-973E-214D-CBF8C0831B84}"/>
                    </a:ext>
                  </a:extLst>
                </p:cNvPr>
                <p:cNvSpPr/>
                <p:nvPr/>
              </p:nvSpPr>
              <p:spPr>
                <a:xfrm>
                  <a:off x="2353823" y="2004388"/>
                  <a:ext cx="28544" cy="14782"/>
                </a:xfrm>
                <a:custGeom>
                  <a:avLst/>
                  <a:gdLst>
                    <a:gd name="connsiteX0" fmla="*/ 28544 w 28544"/>
                    <a:gd name="connsiteY0" fmla="*/ 0 h 14782"/>
                    <a:gd name="connsiteX1" fmla="*/ 0 w 28544"/>
                    <a:gd name="connsiteY1" fmla="*/ 0 h 147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544" h="14782">
                      <a:moveTo>
                        <a:pt x="28544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136" name="Graphic 61">
                <a:extLst>
                  <a:ext uri="{FF2B5EF4-FFF2-40B4-BE49-F238E27FC236}">
                    <a16:creationId xmlns:a16="http://schemas.microsoft.com/office/drawing/2014/main" id="{6F15E5EC-EEC4-85A1-DA73-7D3158A46AE5}"/>
                  </a:ext>
                </a:extLst>
              </p:cNvPr>
              <p:cNvGrpSpPr/>
              <p:nvPr/>
            </p:nvGrpSpPr>
            <p:grpSpPr>
              <a:xfrm>
                <a:off x="2388196" y="1992119"/>
                <a:ext cx="28544" cy="28085"/>
                <a:chOff x="2388196" y="1992119"/>
                <a:chExt cx="28544" cy="28085"/>
              </a:xfrm>
            </p:grpSpPr>
            <p:sp>
              <p:nvSpPr>
                <p:cNvPr id="2866" name="Freeform: Shape 2865">
                  <a:extLst>
                    <a:ext uri="{FF2B5EF4-FFF2-40B4-BE49-F238E27FC236}">
                      <a16:creationId xmlns:a16="http://schemas.microsoft.com/office/drawing/2014/main" id="{9299FE36-3BF0-22E2-70BB-AC159624AF82}"/>
                    </a:ext>
                  </a:extLst>
                </p:cNvPr>
                <p:cNvSpPr/>
                <p:nvPr/>
              </p:nvSpPr>
              <p:spPr>
                <a:xfrm>
                  <a:off x="2402393" y="1992119"/>
                  <a:ext cx="14944" cy="28085"/>
                </a:xfrm>
                <a:custGeom>
                  <a:avLst/>
                  <a:gdLst>
                    <a:gd name="connsiteX0" fmla="*/ 0 w 14944"/>
                    <a:gd name="connsiteY0" fmla="*/ 0 h 28085"/>
                    <a:gd name="connsiteX1" fmla="*/ 0 w 14944"/>
                    <a:gd name="connsiteY1" fmla="*/ 28086 h 28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944" h="28085">
                      <a:moveTo>
                        <a:pt x="0" y="0"/>
                      </a:moveTo>
                      <a:lnTo>
                        <a:pt x="0" y="28086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867" name="Freeform: Shape 2866">
                  <a:extLst>
                    <a:ext uri="{FF2B5EF4-FFF2-40B4-BE49-F238E27FC236}">
                      <a16:creationId xmlns:a16="http://schemas.microsoft.com/office/drawing/2014/main" id="{AEBB4795-C210-37CB-8EFE-FADE1599ACC1}"/>
                    </a:ext>
                  </a:extLst>
                </p:cNvPr>
                <p:cNvSpPr/>
                <p:nvPr/>
              </p:nvSpPr>
              <p:spPr>
                <a:xfrm>
                  <a:off x="2388196" y="2006162"/>
                  <a:ext cx="28544" cy="14782"/>
                </a:xfrm>
                <a:custGeom>
                  <a:avLst/>
                  <a:gdLst>
                    <a:gd name="connsiteX0" fmla="*/ 28544 w 28544"/>
                    <a:gd name="connsiteY0" fmla="*/ 0 h 14782"/>
                    <a:gd name="connsiteX1" fmla="*/ 0 w 28544"/>
                    <a:gd name="connsiteY1" fmla="*/ 0 h 147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544" h="14782">
                      <a:moveTo>
                        <a:pt x="28544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137" name="Graphic 61">
                <a:extLst>
                  <a:ext uri="{FF2B5EF4-FFF2-40B4-BE49-F238E27FC236}">
                    <a16:creationId xmlns:a16="http://schemas.microsoft.com/office/drawing/2014/main" id="{11A9F01A-7305-02FB-3AB7-0FBAB63F9930}"/>
                  </a:ext>
                </a:extLst>
              </p:cNvPr>
              <p:cNvGrpSpPr/>
              <p:nvPr/>
            </p:nvGrpSpPr>
            <p:grpSpPr>
              <a:xfrm>
                <a:off x="2455297" y="2007196"/>
                <a:ext cx="28394" cy="28085"/>
                <a:chOff x="2455297" y="2007196"/>
                <a:chExt cx="28394" cy="28085"/>
              </a:xfrm>
            </p:grpSpPr>
            <p:sp>
              <p:nvSpPr>
                <p:cNvPr id="2864" name="Freeform: Shape 2863">
                  <a:extLst>
                    <a:ext uri="{FF2B5EF4-FFF2-40B4-BE49-F238E27FC236}">
                      <a16:creationId xmlns:a16="http://schemas.microsoft.com/office/drawing/2014/main" id="{B97FB1A1-8047-5464-1D82-63165D86B392}"/>
                    </a:ext>
                  </a:extLst>
                </p:cNvPr>
                <p:cNvSpPr/>
                <p:nvPr/>
              </p:nvSpPr>
              <p:spPr>
                <a:xfrm>
                  <a:off x="2469495" y="2007196"/>
                  <a:ext cx="14944" cy="28085"/>
                </a:xfrm>
                <a:custGeom>
                  <a:avLst/>
                  <a:gdLst>
                    <a:gd name="connsiteX0" fmla="*/ 0 w 14944"/>
                    <a:gd name="connsiteY0" fmla="*/ 0 h 28085"/>
                    <a:gd name="connsiteX1" fmla="*/ 0 w 14944"/>
                    <a:gd name="connsiteY1" fmla="*/ 28086 h 28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944" h="28085">
                      <a:moveTo>
                        <a:pt x="0" y="0"/>
                      </a:moveTo>
                      <a:lnTo>
                        <a:pt x="0" y="28086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865" name="Freeform: Shape 2864">
                  <a:extLst>
                    <a:ext uri="{FF2B5EF4-FFF2-40B4-BE49-F238E27FC236}">
                      <a16:creationId xmlns:a16="http://schemas.microsoft.com/office/drawing/2014/main" id="{28CE04DE-D418-2274-38B0-3929B66AB3EA}"/>
                    </a:ext>
                  </a:extLst>
                </p:cNvPr>
                <p:cNvSpPr/>
                <p:nvPr/>
              </p:nvSpPr>
              <p:spPr>
                <a:xfrm>
                  <a:off x="2455297" y="2021239"/>
                  <a:ext cx="28394" cy="14782"/>
                </a:xfrm>
                <a:custGeom>
                  <a:avLst/>
                  <a:gdLst>
                    <a:gd name="connsiteX0" fmla="*/ 28395 w 28394"/>
                    <a:gd name="connsiteY0" fmla="*/ 0 h 14782"/>
                    <a:gd name="connsiteX1" fmla="*/ 0 w 28394"/>
                    <a:gd name="connsiteY1" fmla="*/ 0 h 147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394" h="14782">
                      <a:moveTo>
                        <a:pt x="28395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138" name="Graphic 61">
                <a:extLst>
                  <a:ext uri="{FF2B5EF4-FFF2-40B4-BE49-F238E27FC236}">
                    <a16:creationId xmlns:a16="http://schemas.microsoft.com/office/drawing/2014/main" id="{EFD51224-F330-3540-6ADD-EEFB80D575A7}"/>
                  </a:ext>
                </a:extLst>
              </p:cNvPr>
              <p:cNvGrpSpPr/>
              <p:nvPr/>
            </p:nvGrpSpPr>
            <p:grpSpPr>
              <a:xfrm>
                <a:off x="2464264" y="2009266"/>
                <a:ext cx="28544" cy="28233"/>
                <a:chOff x="2464264" y="2009266"/>
                <a:chExt cx="28544" cy="28233"/>
              </a:xfrm>
            </p:grpSpPr>
            <p:sp>
              <p:nvSpPr>
                <p:cNvPr id="2862" name="Freeform: Shape 2861">
                  <a:extLst>
                    <a:ext uri="{FF2B5EF4-FFF2-40B4-BE49-F238E27FC236}">
                      <a16:creationId xmlns:a16="http://schemas.microsoft.com/office/drawing/2014/main" id="{2FA2E34B-DF1B-1A8A-33F9-342EF78C7ACD}"/>
                    </a:ext>
                  </a:extLst>
                </p:cNvPr>
                <p:cNvSpPr/>
                <p:nvPr/>
              </p:nvSpPr>
              <p:spPr>
                <a:xfrm>
                  <a:off x="2478461" y="2009266"/>
                  <a:ext cx="14944" cy="28233"/>
                </a:xfrm>
                <a:custGeom>
                  <a:avLst/>
                  <a:gdLst>
                    <a:gd name="connsiteX0" fmla="*/ 0 w 14944"/>
                    <a:gd name="connsiteY0" fmla="*/ 0 h 28233"/>
                    <a:gd name="connsiteX1" fmla="*/ 0 w 14944"/>
                    <a:gd name="connsiteY1" fmla="*/ 28234 h 282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944" h="28233">
                      <a:moveTo>
                        <a:pt x="0" y="0"/>
                      </a:moveTo>
                      <a:lnTo>
                        <a:pt x="0" y="28234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863" name="Freeform: Shape 2862">
                  <a:extLst>
                    <a:ext uri="{FF2B5EF4-FFF2-40B4-BE49-F238E27FC236}">
                      <a16:creationId xmlns:a16="http://schemas.microsoft.com/office/drawing/2014/main" id="{E9B68873-C64D-A121-3E96-0E33364432F2}"/>
                    </a:ext>
                  </a:extLst>
                </p:cNvPr>
                <p:cNvSpPr/>
                <p:nvPr/>
              </p:nvSpPr>
              <p:spPr>
                <a:xfrm>
                  <a:off x="2464264" y="2023309"/>
                  <a:ext cx="28544" cy="14782"/>
                </a:xfrm>
                <a:custGeom>
                  <a:avLst/>
                  <a:gdLst>
                    <a:gd name="connsiteX0" fmla="*/ 28544 w 28544"/>
                    <a:gd name="connsiteY0" fmla="*/ 0 h 14782"/>
                    <a:gd name="connsiteX1" fmla="*/ 0 w 28544"/>
                    <a:gd name="connsiteY1" fmla="*/ 0 h 147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544" h="14782">
                      <a:moveTo>
                        <a:pt x="28544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139" name="Graphic 61">
                <a:extLst>
                  <a:ext uri="{FF2B5EF4-FFF2-40B4-BE49-F238E27FC236}">
                    <a16:creationId xmlns:a16="http://schemas.microsoft.com/office/drawing/2014/main" id="{1DB785F4-5130-17AF-EB71-9616EF298F97}"/>
                  </a:ext>
                </a:extLst>
              </p:cNvPr>
              <p:cNvGrpSpPr/>
              <p:nvPr/>
            </p:nvGrpSpPr>
            <p:grpSpPr>
              <a:xfrm>
                <a:off x="2486532" y="2012666"/>
                <a:ext cx="28394" cy="28085"/>
                <a:chOff x="2486532" y="2012666"/>
                <a:chExt cx="28394" cy="28085"/>
              </a:xfrm>
            </p:grpSpPr>
            <p:sp>
              <p:nvSpPr>
                <p:cNvPr id="2860" name="Freeform: Shape 2859">
                  <a:extLst>
                    <a:ext uri="{FF2B5EF4-FFF2-40B4-BE49-F238E27FC236}">
                      <a16:creationId xmlns:a16="http://schemas.microsoft.com/office/drawing/2014/main" id="{44766910-CF0A-F2C9-B89F-6968F67D3BCD}"/>
                    </a:ext>
                  </a:extLst>
                </p:cNvPr>
                <p:cNvSpPr/>
                <p:nvPr/>
              </p:nvSpPr>
              <p:spPr>
                <a:xfrm>
                  <a:off x="2500729" y="2012666"/>
                  <a:ext cx="14944" cy="28085"/>
                </a:xfrm>
                <a:custGeom>
                  <a:avLst/>
                  <a:gdLst>
                    <a:gd name="connsiteX0" fmla="*/ 0 w 14944"/>
                    <a:gd name="connsiteY0" fmla="*/ 0 h 28085"/>
                    <a:gd name="connsiteX1" fmla="*/ 0 w 14944"/>
                    <a:gd name="connsiteY1" fmla="*/ 28086 h 28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944" h="28085">
                      <a:moveTo>
                        <a:pt x="0" y="0"/>
                      </a:moveTo>
                      <a:lnTo>
                        <a:pt x="0" y="28086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861" name="Freeform: Shape 2860">
                  <a:extLst>
                    <a:ext uri="{FF2B5EF4-FFF2-40B4-BE49-F238E27FC236}">
                      <a16:creationId xmlns:a16="http://schemas.microsoft.com/office/drawing/2014/main" id="{7DFF758A-E431-0E8C-418C-590AA3A47164}"/>
                    </a:ext>
                  </a:extLst>
                </p:cNvPr>
                <p:cNvSpPr/>
                <p:nvPr/>
              </p:nvSpPr>
              <p:spPr>
                <a:xfrm>
                  <a:off x="2486532" y="2026709"/>
                  <a:ext cx="28394" cy="14782"/>
                </a:xfrm>
                <a:custGeom>
                  <a:avLst/>
                  <a:gdLst>
                    <a:gd name="connsiteX0" fmla="*/ 28395 w 28394"/>
                    <a:gd name="connsiteY0" fmla="*/ 0 h 14782"/>
                    <a:gd name="connsiteX1" fmla="*/ 0 w 28394"/>
                    <a:gd name="connsiteY1" fmla="*/ 0 h 147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394" h="14782">
                      <a:moveTo>
                        <a:pt x="28395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140" name="Graphic 61">
                <a:extLst>
                  <a:ext uri="{FF2B5EF4-FFF2-40B4-BE49-F238E27FC236}">
                    <a16:creationId xmlns:a16="http://schemas.microsoft.com/office/drawing/2014/main" id="{7AFBC892-B9AC-8795-2AAB-38DF00B1AD71}"/>
                  </a:ext>
                </a:extLst>
              </p:cNvPr>
              <p:cNvGrpSpPr/>
              <p:nvPr/>
            </p:nvGrpSpPr>
            <p:grpSpPr>
              <a:xfrm>
                <a:off x="2492808" y="2015474"/>
                <a:ext cx="28394" cy="28085"/>
                <a:chOff x="2492808" y="2015474"/>
                <a:chExt cx="28394" cy="28085"/>
              </a:xfrm>
            </p:grpSpPr>
            <p:sp>
              <p:nvSpPr>
                <p:cNvPr id="2858" name="Freeform: Shape 2857">
                  <a:extLst>
                    <a:ext uri="{FF2B5EF4-FFF2-40B4-BE49-F238E27FC236}">
                      <a16:creationId xmlns:a16="http://schemas.microsoft.com/office/drawing/2014/main" id="{A825BBF5-853D-700A-A887-790B4DE5AAF5}"/>
                    </a:ext>
                  </a:extLst>
                </p:cNvPr>
                <p:cNvSpPr/>
                <p:nvPr/>
              </p:nvSpPr>
              <p:spPr>
                <a:xfrm>
                  <a:off x="2507006" y="2015474"/>
                  <a:ext cx="14944" cy="28085"/>
                </a:xfrm>
                <a:custGeom>
                  <a:avLst/>
                  <a:gdLst>
                    <a:gd name="connsiteX0" fmla="*/ 0 w 14944"/>
                    <a:gd name="connsiteY0" fmla="*/ 0 h 28085"/>
                    <a:gd name="connsiteX1" fmla="*/ 0 w 14944"/>
                    <a:gd name="connsiteY1" fmla="*/ 28086 h 28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944" h="28085">
                      <a:moveTo>
                        <a:pt x="0" y="0"/>
                      </a:moveTo>
                      <a:lnTo>
                        <a:pt x="0" y="28086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859" name="Freeform: Shape 2858">
                  <a:extLst>
                    <a:ext uri="{FF2B5EF4-FFF2-40B4-BE49-F238E27FC236}">
                      <a16:creationId xmlns:a16="http://schemas.microsoft.com/office/drawing/2014/main" id="{5465D8DA-B0E8-5828-316E-291A925F51AD}"/>
                    </a:ext>
                  </a:extLst>
                </p:cNvPr>
                <p:cNvSpPr/>
                <p:nvPr/>
              </p:nvSpPr>
              <p:spPr>
                <a:xfrm>
                  <a:off x="2492808" y="2029517"/>
                  <a:ext cx="28394" cy="14782"/>
                </a:xfrm>
                <a:custGeom>
                  <a:avLst/>
                  <a:gdLst>
                    <a:gd name="connsiteX0" fmla="*/ 28395 w 28394"/>
                    <a:gd name="connsiteY0" fmla="*/ 0 h 14782"/>
                    <a:gd name="connsiteX1" fmla="*/ 0 w 28394"/>
                    <a:gd name="connsiteY1" fmla="*/ 0 h 147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394" h="14782">
                      <a:moveTo>
                        <a:pt x="28395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141" name="Graphic 61">
                <a:extLst>
                  <a:ext uri="{FF2B5EF4-FFF2-40B4-BE49-F238E27FC236}">
                    <a16:creationId xmlns:a16="http://schemas.microsoft.com/office/drawing/2014/main" id="{E3910235-01E7-827D-9076-6D93A16FDAEF}"/>
                  </a:ext>
                </a:extLst>
              </p:cNvPr>
              <p:cNvGrpSpPr/>
              <p:nvPr/>
            </p:nvGrpSpPr>
            <p:grpSpPr>
              <a:xfrm>
                <a:off x="2517766" y="2021239"/>
                <a:ext cx="28394" cy="28085"/>
                <a:chOff x="2517766" y="2021239"/>
                <a:chExt cx="28394" cy="28085"/>
              </a:xfrm>
            </p:grpSpPr>
            <p:sp>
              <p:nvSpPr>
                <p:cNvPr id="2856" name="Freeform: Shape 2855">
                  <a:extLst>
                    <a:ext uri="{FF2B5EF4-FFF2-40B4-BE49-F238E27FC236}">
                      <a16:creationId xmlns:a16="http://schemas.microsoft.com/office/drawing/2014/main" id="{7FA6AB7C-2BC5-8B58-8307-F8C3ADAD7E2B}"/>
                    </a:ext>
                  </a:extLst>
                </p:cNvPr>
                <p:cNvSpPr/>
                <p:nvPr/>
              </p:nvSpPr>
              <p:spPr>
                <a:xfrm>
                  <a:off x="2531963" y="2021239"/>
                  <a:ext cx="14944" cy="28085"/>
                </a:xfrm>
                <a:custGeom>
                  <a:avLst/>
                  <a:gdLst>
                    <a:gd name="connsiteX0" fmla="*/ 0 w 14944"/>
                    <a:gd name="connsiteY0" fmla="*/ 0 h 28085"/>
                    <a:gd name="connsiteX1" fmla="*/ 0 w 14944"/>
                    <a:gd name="connsiteY1" fmla="*/ 28086 h 28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944" h="28085">
                      <a:moveTo>
                        <a:pt x="0" y="0"/>
                      </a:moveTo>
                      <a:lnTo>
                        <a:pt x="0" y="28086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857" name="Freeform: Shape 2856">
                  <a:extLst>
                    <a:ext uri="{FF2B5EF4-FFF2-40B4-BE49-F238E27FC236}">
                      <a16:creationId xmlns:a16="http://schemas.microsoft.com/office/drawing/2014/main" id="{0646F3D0-4701-C133-39CD-A4AE97AE1E02}"/>
                    </a:ext>
                  </a:extLst>
                </p:cNvPr>
                <p:cNvSpPr/>
                <p:nvPr/>
              </p:nvSpPr>
              <p:spPr>
                <a:xfrm>
                  <a:off x="2517766" y="2035282"/>
                  <a:ext cx="28394" cy="14782"/>
                </a:xfrm>
                <a:custGeom>
                  <a:avLst/>
                  <a:gdLst>
                    <a:gd name="connsiteX0" fmla="*/ 28395 w 28394"/>
                    <a:gd name="connsiteY0" fmla="*/ 0 h 14782"/>
                    <a:gd name="connsiteX1" fmla="*/ 0 w 28394"/>
                    <a:gd name="connsiteY1" fmla="*/ 0 h 147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394" h="14782">
                      <a:moveTo>
                        <a:pt x="28395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142" name="Graphic 61">
                <a:extLst>
                  <a:ext uri="{FF2B5EF4-FFF2-40B4-BE49-F238E27FC236}">
                    <a16:creationId xmlns:a16="http://schemas.microsoft.com/office/drawing/2014/main" id="{1A6FF77E-FA93-CFBA-EB48-EBEC6789D37F}"/>
                  </a:ext>
                </a:extLst>
              </p:cNvPr>
              <p:cNvGrpSpPr/>
              <p:nvPr/>
            </p:nvGrpSpPr>
            <p:grpSpPr>
              <a:xfrm>
                <a:off x="2674237" y="2040751"/>
                <a:ext cx="28394" cy="28085"/>
                <a:chOff x="2674237" y="2040751"/>
                <a:chExt cx="28394" cy="28085"/>
              </a:xfrm>
            </p:grpSpPr>
            <p:sp>
              <p:nvSpPr>
                <p:cNvPr id="2854" name="Freeform: Shape 2853">
                  <a:extLst>
                    <a:ext uri="{FF2B5EF4-FFF2-40B4-BE49-F238E27FC236}">
                      <a16:creationId xmlns:a16="http://schemas.microsoft.com/office/drawing/2014/main" id="{9E464360-2A7D-0637-BA72-0CE21D63415D}"/>
                    </a:ext>
                  </a:extLst>
                </p:cNvPr>
                <p:cNvSpPr/>
                <p:nvPr/>
              </p:nvSpPr>
              <p:spPr>
                <a:xfrm>
                  <a:off x="2688434" y="2040751"/>
                  <a:ext cx="14944" cy="28085"/>
                </a:xfrm>
                <a:custGeom>
                  <a:avLst/>
                  <a:gdLst>
                    <a:gd name="connsiteX0" fmla="*/ 0 w 14944"/>
                    <a:gd name="connsiteY0" fmla="*/ 0 h 28085"/>
                    <a:gd name="connsiteX1" fmla="*/ 0 w 14944"/>
                    <a:gd name="connsiteY1" fmla="*/ 28086 h 28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944" h="28085">
                      <a:moveTo>
                        <a:pt x="0" y="0"/>
                      </a:moveTo>
                      <a:lnTo>
                        <a:pt x="0" y="28086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855" name="Freeform: Shape 2854">
                  <a:extLst>
                    <a:ext uri="{FF2B5EF4-FFF2-40B4-BE49-F238E27FC236}">
                      <a16:creationId xmlns:a16="http://schemas.microsoft.com/office/drawing/2014/main" id="{A0E45EF1-E388-7CD3-75E3-845E19BC8883}"/>
                    </a:ext>
                  </a:extLst>
                </p:cNvPr>
                <p:cNvSpPr/>
                <p:nvPr/>
              </p:nvSpPr>
              <p:spPr>
                <a:xfrm>
                  <a:off x="2674237" y="2054794"/>
                  <a:ext cx="28394" cy="14782"/>
                </a:xfrm>
                <a:custGeom>
                  <a:avLst/>
                  <a:gdLst>
                    <a:gd name="connsiteX0" fmla="*/ 28395 w 28394"/>
                    <a:gd name="connsiteY0" fmla="*/ 0 h 14782"/>
                    <a:gd name="connsiteX1" fmla="*/ 0 w 28394"/>
                    <a:gd name="connsiteY1" fmla="*/ 0 h 147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394" h="14782">
                      <a:moveTo>
                        <a:pt x="28395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143" name="Graphic 61">
                <a:extLst>
                  <a:ext uri="{FF2B5EF4-FFF2-40B4-BE49-F238E27FC236}">
                    <a16:creationId xmlns:a16="http://schemas.microsoft.com/office/drawing/2014/main" id="{CED53440-DF4D-552E-B1C6-083AF4963EF7}"/>
                  </a:ext>
                </a:extLst>
              </p:cNvPr>
              <p:cNvGrpSpPr/>
              <p:nvPr/>
            </p:nvGrpSpPr>
            <p:grpSpPr>
              <a:xfrm>
                <a:off x="2688434" y="2047847"/>
                <a:ext cx="28394" cy="28085"/>
                <a:chOff x="2688434" y="2047847"/>
                <a:chExt cx="28394" cy="28085"/>
              </a:xfrm>
            </p:grpSpPr>
            <p:sp>
              <p:nvSpPr>
                <p:cNvPr id="2852" name="Freeform: Shape 2851">
                  <a:extLst>
                    <a:ext uri="{FF2B5EF4-FFF2-40B4-BE49-F238E27FC236}">
                      <a16:creationId xmlns:a16="http://schemas.microsoft.com/office/drawing/2014/main" id="{D1FB5FF7-AE14-635D-6810-05FDD6F6D2E7}"/>
                    </a:ext>
                  </a:extLst>
                </p:cNvPr>
                <p:cNvSpPr/>
                <p:nvPr/>
              </p:nvSpPr>
              <p:spPr>
                <a:xfrm>
                  <a:off x="2702632" y="2047847"/>
                  <a:ext cx="14944" cy="28085"/>
                </a:xfrm>
                <a:custGeom>
                  <a:avLst/>
                  <a:gdLst>
                    <a:gd name="connsiteX0" fmla="*/ 0 w 14944"/>
                    <a:gd name="connsiteY0" fmla="*/ 0 h 28085"/>
                    <a:gd name="connsiteX1" fmla="*/ 0 w 14944"/>
                    <a:gd name="connsiteY1" fmla="*/ 28086 h 28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944" h="28085">
                      <a:moveTo>
                        <a:pt x="0" y="0"/>
                      </a:moveTo>
                      <a:lnTo>
                        <a:pt x="0" y="28086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853" name="Freeform: Shape 2852">
                  <a:extLst>
                    <a:ext uri="{FF2B5EF4-FFF2-40B4-BE49-F238E27FC236}">
                      <a16:creationId xmlns:a16="http://schemas.microsoft.com/office/drawing/2014/main" id="{2C46D5D5-D564-C223-CD77-F9300A42957C}"/>
                    </a:ext>
                  </a:extLst>
                </p:cNvPr>
                <p:cNvSpPr/>
                <p:nvPr/>
              </p:nvSpPr>
              <p:spPr>
                <a:xfrm>
                  <a:off x="2688434" y="2061890"/>
                  <a:ext cx="28394" cy="14782"/>
                </a:xfrm>
                <a:custGeom>
                  <a:avLst/>
                  <a:gdLst>
                    <a:gd name="connsiteX0" fmla="*/ 28395 w 28394"/>
                    <a:gd name="connsiteY0" fmla="*/ 0 h 14782"/>
                    <a:gd name="connsiteX1" fmla="*/ 0 w 28394"/>
                    <a:gd name="connsiteY1" fmla="*/ 0 h 147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394" h="14782">
                      <a:moveTo>
                        <a:pt x="28395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144" name="Graphic 61">
                <a:extLst>
                  <a:ext uri="{FF2B5EF4-FFF2-40B4-BE49-F238E27FC236}">
                    <a16:creationId xmlns:a16="http://schemas.microsoft.com/office/drawing/2014/main" id="{F682FEEC-BC5A-8484-F215-B587CE37D0AC}"/>
                  </a:ext>
                </a:extLst>
              </p:cNvPr>
              <p:cNvGrpSpPr/>
              <p:nvPr/>
            </p:nvGrpSpPr>
            <p:grpSpPr>
              <a:xfrm>
                <a:off x="2701287" y="2049325"/>
                <a:ext cx="28544" cy="28233"/>
                <a:chOff x="2701287" y="2049325"/>
                <a:chExt cx="28544" cy="28233"/>
              </a:xfrm>
            </p:grpSpPr>
            <p:sp>
              <p:nvSpPr>
                <p:cNvPr id="2850" name="Freeform: Shape 2849">
                  <a:extLst>
                    <a:ext uri="{FF2B5EF4-FFF2-40B4-BE49-F238E27FC236}">
                      <a16:creationId xmlns:a16="http://schemas.microsoft.com/office/drawing/2014/main" id="{C8C06480-0E67-CD56-EE4F-E9B6E4298184}"/>
                    </a:ext>
                  </a:extLst>
                </p:cNvPr>
                <p:cNvSpPr/>
                <p:nvPr/>
              </p:nvSpPr>
              <p:spPr>
                <a:xfrm>
                  <a:off x="2715634" y="2049325"/>
                  <a:ext cx="14944" cy="28233"/>
                </a:xfrm>
                <a:custGeom>
                  <a:avLst/>
                  <a:gdLst>
                    <a:gd name="connsiteX0" fmla="*/ 0 w 14944"/>
                    <a:gd name="connsiteY0" fmla="*/ 0 h 28233"/>
                    <a:gd name="connsiteX1" fmla="*/ 0 w 14944"/>
                    <a:gd name="connsiteY1" fmla="*/ 28234 h 282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944" h="28233">
                      <a:moveTo>
                        <a:pt x="0" y="0"/>
                      </a:moveTo>
                      <a:lnTo>
                        <a:pt x="0" y="28234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851" name="Freeform: Shape 2850">
                  <a:extLst>
                    <a:ext uri="{FF2B5EF4-FFF2-40B4-BE49-F238E27FC236}">
                      <a16:creationId xmlns:a16="http://schemas.microsoft.com/office/drawing/2014/main" id="{10632371-C9B2-A628-6FC1-4CE78D67324F}"/>
                    </a:ext>
                  </a:extLst>
                </p:cNvPr>
                <p:cNvSpPr/>
                <p:nvPr/>
              </p:nvSpPr>
              <p:spPr>
                <a:xfrm>
                  <a:off x="2701287" y="2063516"/>
                  <a:ext cx="28544" cy="14782"/>
                </a:xfrm>
                <a:custGeom>
                  <a:avLst/>
                  <a:gdLst>
                    <a:gd name="connsiteX0" fmla="*/ 28544 w 28544"/>
                    <a:gd name="connsiteY0" fmla="*/ 0 h 14782"/>
                    <a:gd name="connsiteX1" fmla="*/ 0 w 28544"/>
                    <a:gd name="connsiteY1" fmla="*/ 0 h 147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544" h="14782">
                      <a:moveTo>
                        <a:pt x="28544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145" name="Graphic 61">
                <a:extLst>
                  <a:ext uri="{FF2B5EF4-FFF2-40B4-BE49-F238E27FC236}">
                    <a16:creationId xmlns:a16="http://schemas.microsoft.com/office/drawing/2014/main" id="{6A8077A3-CBF4-0F9F-D493-F7B9FE912330}"/>
                  </a:ext>
                </a:extLst>
              </p:cNvPr>
              <p:cNvGrpSpPr/>
              <p:nvPr/>
            </p:nvGrpSpPr>
            <p:grpSpPr>
              <a:xfrm>
                <a:off x="2709506" y="2054794"/>
                <a:ext cx="28394" cy="28085"/>
                <a:chOff x="2709506" y="2054794"/>
                <a:chExt cx="28394" cy="28085"/>
              </a:xfrm>
            </p:grpSpPr>
            <p:sp>
              <p:nvSpPr>
                <p:cNvPr id="2848" name="Freeform: Shape 2847">
                  <a:extLst>
                    <a:ext uri="{FF2B5EF4-FFF2-40B4-BE49-F238E27FC236}">
                      <a16:creationId xmlns:a16="http://schemas.microsoft.com/office/drawing/2014/main" id="{2CE5CB6E-BD71-A493-50F3-A54340FF8903}"/>
                    </a:ext>
                  </a:extLst>
                </p:cNvPr>
                <p:cNvSpPr/>
                <p:nvPr/>
              </p:nvSpPr>
              <p:spPr>
                <a:xfrm>
                  <a:off x="2723704" y="2054794"/>
                  <a:ext cx="14944" cy="28085"/>
                </a:xfrm>
                <a:custGeom>
                  <a:avLst/>
                  <a:gdLst>
                    <a:gd name="connsiteX0" fmla="*/ 0 w 14944"/>
                    <a:gd name="connsiteY0" fmla="*/ 0 h 28085"/>
                    <a:gd name="connsiteX1" fmla="*/ 0 w 14944"/>
                    <a:gd name="connsiteY1" fmla="*/ 28086 h 28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944" h="28085">
                      <a:moveTo>
                        <a:pt x="0" y="0"/>
                      </a:moveTo>
                      <a:lnTo>
                        <a:pt x="0" y="28086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849" name="Freeform: Shape 2848">
                  <a:extLst>
                    <a:ext uri="{FF2B5EF4-FFF2-40B4-BE49-F238E27FC236}">
                      <a16:creationId xmlns:a16="http://schemas.microsoft.com/office/drawing/2014/main" id="{67808D68-2337-4F5D-55D0-F6D44087173D}"/>
                    </a:ext>
                  </a:extLst>
                </p:cNvPr>
                <p:cNvSpPr/>
                <p:nvPr/>
              </p:nvSpPr>
              <p:spPr>
                <a:xfrm>
                  <a:off x="2709506" y="2068837"/>
                  <a:ext cx="28394" cy="14782"/>
                </a:xfrm>
                <a:custGeom>
                  <a:avLst/>
                  <a:gdLst>
                    <a:gd name="connsiteX0" fmla="*/ 28395 w 28394"/>
                    <a:gd name="connsiteY0" fmla="*/ 0 h 14782"/>
                    <a:gd name="connsiteX1" fmla="*/ 0 w 28394"/>
                    <a:gd name="connsiteY1" fmla="*/ 0 h 147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394" h="14782">
                      <a:moveTo>
                        <a:pt x="28395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146" name="Graphic 61">
                <a:extLst>
                  <a:ext uri="{FF2B5EF4-FFF2-40B4-BE49-F238E27FC236}">
                    <a16:creationId xmlns:a16="http://schemas.microsoft.com/office/drawing/2014/main" id="{0C3989BB-51C7-0FA4-84C8-4BBA22500D14}"/>
                  </a:ext>
                </a:extLst>
              </p:cNvPr>
              <p:cNvGrpSpPr/>
              <p:nvPr/>
            </p:nvGrpSpPr>
            <p:grpSpPr>
              <a:xfrm>
                <a:off x="2808141" y="2077559"/>
                <a:ext cx="28544" cy="28085"/>
                <a:chOff x="2808141" y="2077559"/>
                <a:chExt cx="28544" cy="28085"/>
              </a:xfrm>
            </p:grpSpPr>
            <p:sp>
              <p:nvSpPr>
                <p:cNvPr id="2846" name="Freeform: Shape 2845">
                  <a:extLst>
                    <a:ext uri="{FF2B5EF4-FFF2-40B4-BE49-F238E27FC236}">
                      <a16:creationId xmlns:a16="http://schemas.microsoft.com/office/drawing/2014/main" id="{9E18D3C1-3E5F-1576-523D-9E7C94AB5885}"/>
                    </a:ext>
                  </a:extLst>
                </p:cNvPr>
                <p:cNvSpPr/>
                <p:nvPr/>
              </p:nvSpPr>
              <p:spPr>
                <a:xfrm>
                  <a:off x="2822488" y="2077559"/>
                  <a:ext cx="14944" cy="28085"/>
                </a:xfrm>
                <a:custGeom>
                  <a:avLst/>
                  <a:gdLst>
                    <a:gd name="connsiteX0" fmla="*/ 0 w 14944"/>
                    <a:gd name="connsiteY0" fmla="*/ 0 h 28085"/>
                    <a:gd name="connsiteX1" fmla="*/ 0 w 14944"/>
                    <a:gd name="connsiteY1" fmla="*/ 28086 h 28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944" h="28085">
                      <a:moveTo>
                        <a:pt x="0" y="0"/>
                      </a:moveTo>
                      <a:lnTo>
                        <a:pt x="0" y="28086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847" name="Freeform: Shape 2846">
                  <a:extLst>
                    <a:ext uri="{FF2B5EF4-FFF2-40B4-BE49-F238E27FC236}">
                      <a16:creationId xmlns:a16="http://schemas.microsoft.com/office/drawing/2014/main" id="{DBB4BB28-8E24-C8DA-F0FE-4E1637484818}"/>
                    </a:ext>
                  </a:extLst>
                </p:cNvPr>
                <p:cNvSpPr/>
                <p:nvPr/>
              </p:nvSpPr>
              <p:spPr>
                <a:xfrm>
                  <a:off x="2808141" y="2091602"/>
                  <a:ext cx="28544" cy="14782"/>
                </a:xfrm>
                <a:custGeom>
                  <a:avLst/>
                  <a:gdLst>
                    <a:gd name="connsiteX0" fmla="*/ 28544 w 28544"/>
                    <a:gd name="connsiteY0" fmla="*/ 0 h 14782"/>
                    <a:gd name="connsiteX1" fmla="*/ 0 w 28544"/>
                    <a:gd name="connsiteY1" fmla="*/ 0 h 147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544" h="14782">
                      <a:moveTo>
                        <a:pt x="28544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147" name="Graphic 61">
                <a:extLst>
                  <a:ext uri="{FF2B5EF4-FFF2-40B4-BE49-F238E27FC236}">
                    <a16:creationId xmlns:a16="http://schemas.microsoft.com/office/drawing/2014/main" id="{B8C4BB48-5FF2-CC21-88EB-DF4E7365A9A5}"/>
                  </a:ext>
                </a:extLst>
              </p:cNvPr>
              <p:cNvGrpSpPr/>
              <p:nvPr/>
            </p:nvGrpSpPr>
            <p:grpSpPr>
              <a:xfrm>
                <a:off x="2836686" y="2084358"/>
                <a:ext cx="28394" cy="28085"/>
                <a:chOff x="2836686" y="2084358"/>
                <a:chExt cx="28394" cy="28085"/>
              </a:xfrm>
            </p:grpSpPr>
            <p:sp>
              <p:nvSpPr>
                <p:cNvPr id="2844" name="Freeform: Shape 2843">
                  <a:extLst>
                    <a:ext uri="{FF2B5EF4-FFF2-40B4-BE49-F238E27FC236}">
                      <a16:creationId xmlns:a16="http://schemas.microsoft.com/office/drawing/2014/main" id="{99098577-D7D1-6005-84F0-DB370BC1661B}"/>
                    </a:ext>
                  </a:extLst>
                </p:cNvPr>
                <p:cNvSpPr/>
                <p:nvPr/>
              </p:nvSpPr>
              <p:spPr>
                <a:xfrm>
                  <a:off x="2850883" y="2084358"/>
                  <a:ext cx="14944" cy="28085"/>
                </a:xfrm>
                <a:custGeom>
                  <a:avLst/>
                  <a:gdLst>
                    <a:gd name="connsiteX0" fmla="*/ 0 w 14944"/>
                    <a:gd name="connsiteY0" fmla="*/ 0 h 28085"/>
                    <a:gd name="connsiteX1" fmla="*/ 0 w 14944"/>
                    <a:gd name="connsiteY1" fmla="*/ 28086 h 28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944" h="28085">
                      <a:moveTo>
                        <a:pt x="0" y="0"/>
                      </a:moveTo>
                      <a:lnTo>
                        <a:pt x="0" y="28086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845" name="Freeform: Shape 2844">
                  <a:extLst>
                    <a:ext uri="{FF2B5EF4-FFF2-40B4-BE49-F238E27FC236}">
                      <a16:creationId xmlns:a16="http://schemas.microsoft.com/office/drawing/2014/main" id="{EDF6E7F8-FAAF-4785-3803-731F9DB48439}"/>
                    </a:ext>
                  </a:extLst>
                </p:cNvPr>
                <p:cNvSpPr/>
                <p:nvPr/>
              </p:nvSpPr>
              <p:spPr>
                <a:xfrm>
                  <a:off x="2836686" y="2098401"/>
                  <a:ext cx="28394" cy="14782"/>
                </a:xfrm>
                <a:custGeom>
                  <a:avLst/>
                  <a:gdLst>
                    <a:gd name="connsiteX0" fmla="*/ 28395 w 28394"/>
                    <a:gd name="connsiteY0" fmla="*/ 0 h 14782"/>
                    <a:gd name="connsiteX1" fmla="*/ 0 w 28394"/>
                    <a:gd name="connsiteY1" fmla="*/ 0 h 147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394" h="14782">
                      <a:moveTo>
                        <a:pt x="28395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148" name="Graphic 61">
                <a:extLst>
                  <a:ext uri="{FF2B5EF4-FFF2-40B4-BE49-F238E27FC236}">
                    <a16:creationId xmlns:a16="http://schemas.microsoft.com/office/drawing/2014/main" id="{8D4EB341-F43C-108A-E2B6-7F35A8405B74}"/>
                  </a:ext>
                </a:extLst>
              </p:cNvPr>
              <p:cNvGrpSpPr/>
              <p:nvPr/>
            </p:nvGrpSpPr>
            <p:grpSpPr>
              <a:xfrm>
                <a:off x="2902891" y="2091602"/>
                <a:ext cx="28394" cy="28085"/>
                <a:chOff x="2902891" y="2091602"/>
                <a:chExt cx="28394" cy="28085"/>
              </a:xfrm>
            </p:grpSpPr>
            <p:sp>
              <p:nvSpPr>
                <p:cNvPr id="2842" name="Freeform: Shape 2841">
                  <a:extLst>
                    <a:ext uri="{FF2B5EF4-FFF2-40B4-BE49-F238E27FC236}">
                      <a16:creationId xmlns:a16="http://schemas.microsoft.com/office/drawing/2014/main" id="{B8A1EBE7-D8FB-F23C-C3E2-4B4AB492EB5C}"/>
                    </a:ext>
                  </a:extLst>
                </p:cNvPr>
                <p:cNvSpPr/>
                <p:nvPr/>
              </p:nvSpPr>
              <p:spPr>
                <a:xfrm>
                  <a:off x="2917088" y="2091602"/>
                  <a:ext cx="14944" cy="28085"/>
                </a:xfrm>
                <a:custGeom>
                  <a:avLst/>
                  <a:gdLst>
                    <a:gd name="connsiteX0" fmla="*/ 0 w 14944"/>
                    <a:gd name="connsiteY0" fmla="*/ 0 h 28085"/>
                    <a:gd name="connsiteX1" fmla="*/ 0 w 14944"/>
                    <a:gd name="connsiteY1" fmla="*/ 28086 h 28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944" h="28085">
                      <a:moveTo>
                        <a:pt x="0" y="0"/>
                      </a:moveTo>
                      <a:lnTo>
                        <a:pt x="0" y="28086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843" name="Freeform: Shape 2842">
                  <a:extLst>
                    <a:ext uri="{FF2B5EF4-FFF2-40B4-BE49-F238E27FC236}">
                      <a16:creationId xmlns:a16="http://schemas.microsoft.com/office/drawing/2014/main" id="{9659FD33-90D5-A25F-7F7D-6DF8C03184E0}"/>
                    </a:ext>
                  </a:extLst>
                </p:cNvPr>
                <p:cNvSpPr/>
                <p:nvPr/>
              </p:nvSpPr>
              <p:spPr>
                <a:xfrm>
                  <a:off x="2902891" y="2105645"/>
                  <a:ext cx="28394" cy="14782"/>
                </a:xfrm>
                <a:custGeom>
                  <a:avLst/>
                  <a:gdLst>
                    <a:gd name="connsiteX0" fmla="*/ 28395 w 28394"/>
                    <a:gd name="connsiteY0" fmla="*/ 0 h 14782"/>
                    <a:gd name="connsiteX1" fmla="*/ 0 w 28394"/>
                    <a:gd name="connsiteY1" fmla="*/ 0 h 147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394" h="14782">
                      <a:moveTo>
                        <a:pt x="28395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149" name="Graphic 61">
                <a:extLst>
                  <a:ext uri="{FF2B5EF4-FFF2-40B4-BE49-F238E27FC236}">
                    <a16:creationId xmlns:a16="http://schemas.microsoft.com/office/drawing/2014/main" id="{57452B5A-D141-67FC-2041-CF9D717A3559}"/>
                  </a:ext>
                </a:extLst>
              </p:cNvPr>
              <p:cNvGrpSpPr/>
              <p:nvPr/>
            </p:nvGrpSpPr>
            <p:grpSpPr>
              <a:xfrm>
                <a:off x="2920226" y="2098401"/>
                <a:ext cx="28544" cy="28233"/>
                <a:chOff x="2920226" y="2098401"/>
                <a:chExt cx="28544" cy="28233"/>
              </a:xfrm>
            </p:grpSpPr>
            <p:sp>
              <p:nvSpPr>
                <p:cNvPr id="2840" name="Freeform: Shape 2839">
                  <a:extLst>
                    <a:ext uri="{FF2B5EF4-FFF2-40B4-BE49-F238E27FC236}">
                      <a16:creationId xmlns:a16="http://schemas.microsoft.com/office/drawing/2014/main" id="{67AF4115-C246-E5C6-C013-D1677ECCF8DC}"/>
                    </a:ext>
                  </a:extLst>
                </p:cNvPr>
                <p:cNvSpPr/>
                <p:nvPr/>
              </p:nvSpPr>
              <p:spPr>
                <a:xfrm>
                  <a:off x="2934573" y="2098401"/>
                  <a:ext cx="14944" cy="28233"/>
                </a:xfrm>
                <a:custGeom>
                  <a:avLst/>
                  <a:gdLst>
                    <a:gd name="connsiteX0" fmla="*/ 0 w 14944"/>
                    <a:gd name="connsiteY0" fmla="*/ 0 h 28233"/>
                    <a:gd name="connsiteX1" fmla="*/ 0 w 14944"/>
                    <a:gd name="connsiteY1" fmla="*/ 28234 h 282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944" h="28233">
                      <a:moveTo>
                        <a:pt x="0" y="0"/>
                      </a:moveTo>
                      <a:lnTo>
                        <a:pt x="0" y="28234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841" name="Freeform: Shape 2840">
                  <a:extLst>
                    <a:ext uri="{FF2B5EF4-FFF2-40B4-BE49-F238E27FC236}">
                      <a16:creationId xmlns:a16="http://schemas.microsoft.com/office/drawing/2014/main" id="{B0AF40DC-4047-3D4D-0D7B-6BF90A10FE91}"/>
                    </a:ext>
                  </a:extLst>
                </p:cNvPr>
                <p:cNvSpPr/>
                <p:nvPr/>
              </p:nvSpPr>
              <p:spPr>
                <a:xfrm>
                  <a:off x="2920226" y="2112444"/>
                  <a:ext cx="28544" cy="14782"/>
                </a:xfrm>
                <a:custGeom>
                  <a:avLst/>
                  <a:gdLst>
                    <a:gd name="connsiteX0" fmla="*/ 28544 w 28544"/>
                    <a:gd name="connsiteY0" fmla="*/ 0 h 14782"/>
                    <a:gd name="connsiteX1" fmla="*/ 0 w 28544"/>
                    <a:gd name="connsiteY1" fmla="*/ 0 h 147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544" h="14782">
                      <a:moveTo>
                        <a:pt x="28544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150" name="Graphic 61">
                <a:extLst>
                  <a:ext uri="{FF2B5EF4-FFF2-40B4-BE49-F238E27FC236}">
                    <a16:creationId xmlns:a16="http://schemas.microsoft.com/office/drawing/2014/main" id="{4E4217D6-7319-C704-C35B-69A22025682C}"/>
                  </a:ext>
                </a:extLst>
              </p:cNvPr>
              <p:cNvGrpSpPr/>
              <p:nvPr/>
            </p:nvGrpSpPr>
            <p:grpSpPr>
              <a:xfrm>
                <a:off x="2926951" y="2098401"/>
                <a:ext cx="28394" cy="28233"/>
                <a:chOff x="2926951" y="2098401"/>
                <a:chExt cx="28394" cy="28233"/>
              </a:xfrm>
            </p:grpSpPr>
            <p:sp>
              <p:nvSpPr>
                <p:cNvPr id="2838" name="Freeform: Shape 2837">
                  <a:extLst>
                    <a:ext uri="{FF2B5EF4-FFF2-40B4-BE49-F238E27FC236}">
                      <a16:creationId xmlns:a16="http://schemas.microsoft.com/office/drawing/2014/main" id="{1F6FC84B-9398-4F45-95C2-B14B4EF95FAD}"/>
                    </a:ext>
                  </a:extLst>
                </p:cNvPr>
                <p:cNvSpPr/>
                <p:nvPr/>
              </p:nvSpPr>
              <p:spPr>
                <a:xfrm>
                  <a:off x="2941149" y="2098401"/>
                  <a:ext cx="14944" cy="28233"/>
                </a:xfrm>
                <a:custGeom>
                  <a:avLst/>
                  <a:gdLst>
                    <a:gd name="connsiteX0" fmla="*/ 0 w 14944"/>
                    <a:gd name="connsiteY0" fmla="*/ 0 h 28233"/>
                    <a:gd name="connsiteX1" fmla="*/ 0 w 14944"/>
                    <a:gd name="connsiteY1" fmla="*/ 28234 h 282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944" h="28233">
                      <a:moveTo>
                        <a:pt x="0" y="0"/>
                      </a:moveTo>
                      <a:lnTo>
                        <a:pt x="0" y="28234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839" name="Freeform: Shape 2838">
                  <a:extLst>
                    <a:ext uri="{FF2B5EF4-FFF2-40B4-BE49-F238E27FC236}">
                      <a16:creationId xmlns:a16="http://schemas.microsoft.com/office/drawing/2014/main" id="{CEEA59E7-5C4F-BE81-947F-A59C9B61A0B7}"/>
                    </a:ext>
                  </a:extLst>
                </p:cNvPr>
                <p:cNvSpPr/>
                <p:nvPr/>
              </p:nvSpPr>
              <p:spPr>
                <a:xfrm>
                  <a:off x="2926951" y="2112444"/>
                  <a:ext cx="28394" cy="14782"/>
                </a:xfrm>
                <a:custGeom>
                  <a:avLst/>
                  <a:gdLst>
                    <a:gd name="connsiteX0" fmla="*/ 28395 w 28394"/>
                    <a:gd name="connsiteY0" fmla="*/ 0 h 14782"/>
                    <a:gd name="connsiteX1" fmla="*/ 0 w 28394"/>
                    <a:gd name="connsiteY1" fmla="*/ 0 h 147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394" h="14782">
                      <a:moveTo>
                        <a:pt x="28395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151" name="Graphic 61">
                <a:extLst>
                  <a:ext uri="{FF2B5EF4-FFF2-40B4-BE49-F238E27FC236}">
                    <a16:creationId xmlns:a16="http://schemas.microsoft.com/office/drawing/2014/main" id="{B0E79259-B1A8-B38B-3B01-C51F7A7AC6A8}"/>
                  </a:ext>
                </a:extLst>
              </p:cNvPr>
              <p:cNvGrpSpPr/>
              <p:nvPr/>
            </p:nvGrpSpPr>
            <p:grpSpPr>
              <a:xfrm>
                <a:off x="2952059" y="2105645"/>
                <a:ext cx="28394" cy="28085"/>
                <a:chOff x="2952059" y="2105645"/>
                <a:chExt cx="28394" cy="28085"/>
              </a:xfrm>
            </p:grpSpPr>
            <p:sp>
              <p:nvSpPr>
                <p:cNvPr id="2836" name="Freeform: Shape 2835">
                  <a:extLst>
                    <a:ext uri="{FF2B5EF4-FFF2-40B4-BE49-F238E27FC236}">
                      <a16:creationId xmlns:a16="http://schemas.microsoft.com/office/drawing/2014/main" id="{554AC649-2216-6139-EC44-044C68261CFB}"/>
                    </a:ext>
                  </a:extLst>
                </p:cNvPr>
                <p:cNvSpPr/>
                <p:nvPr/>
              </p:nvSpPr>
              <p:spPr>
                <a:xfrm>
                  <a:off x="2966256" y="2105645"/>
                  <a:ext cx="14944" cy="28085"/>
                </a:xfrm>
                <a:custGeom>
                  <a:avLst/>
                  <a:gdLst>
                    <a:gd name="connsiteX0" fmla="*/ 0 w 14944"/>
                    <a:gd name="connsiteY0" fmla="*/ 0 h 28085"/>
                    <a:gd name="connsiteX1" fmla="*/ 0 w 14944"/>
                    <a:gd name="connsiteY1" fmla="*/ 28086 h 28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944" h="28085">
                      <a:moveTo>
                        <a:pt x="0" y="0"/>
                      </a:moveTo>
                      <a:lnTo>
                        <a:pt x="0" y="28086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837" name="Freeform: Shape 2836">
                  <a:extLst>
                    <a:ext uri="{FF2B5EF4-FFF2-40B4-BE49-F238E27FC236}">
                      <a16:creationId xmlns:a16="http://schemas.microsoft.com/office/drawing/2014/main" id="{02E81A4B-1DEA-55B9-23FC-B41FD723BEC6}"/>
                    </a:ext>
                  </a:extLst>
                </p:cNvPr>
                <p:cNvSpPr/>
                <p:nvPr/>
              </p:nvSpPr>
              <p:spPr>
                <a:xfrm>
                  <a:off x="2952059" y="2119687"/>
                  <a:ext cx="28394" cy="14782"/>
                </a:xfrm>
                <a:custGeom>
                  <a:avLst/>
                  <a:gdLst>
                    <a:gd name="connsiteX0" fmla="*/ 28395 w 28394"/>
                    <a:gd name="connsiteY0" fmla="*/ 0 h 14782"/>
                    <a:gd name="connsiteX1" fmla="*/ 0 w 28394"/>
                    <a:gd name="connsiteY1" fmla="*/ 0 h 147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394" h="14782">
                      <a:moveTo>
                        <a:pt x="28395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152" name="Graphic 61">
                <a:extLst>
                  <a:ext uri="{FF2B5EF4-FFF2-40B4-BE49-F238E27FC236}">
                    <a16:creationId xmlns:a16="http://schemas.microsoft.com/office/drawing/2014/main" id="{618C8F5C-16BA-5E60-C7D5-112473F2CCD1}"/>
                  </a:ext>
                </a:extLst>
              </p:cNvPr>
              <p:cNvGrpSpPr/>
              <p:nvPr/>
            </p:nvGrpSpPr>
            <p:grpSpPr>
              <a:xfrm>
                <a:off x="2958186" y="2105645"/>
                <a:ext cx="28394" cy="28085"/>
                <a:chOff x="2958186" y="2105645"/>
                <a:chExt cx="28394" cy="28085"/>
              </a:xfrm>
            </p:grpSpPr>
            <p:sp>
              <p:nvSpPr>
                <p:cNvPr id="2834" name="Freeform: Shape 2833">
                  <a:extLst>
                    <a:ext uri="{FF2B5EF4-FFF2-40B4-BE49-F238E27FC236}">
                      <a16:creationId xmlns:a16="http://schemas.microsoft.com/office/drawing/2014/main" id="{87829F3C-AA9F-FBD6-2CD8-59C8A509672A}"/>
                    </a:ext>
                  </a:extLst>
                </p:cNvPr>
                <p:cNvSpPr/>
                <p:nvPr/>
              </p:nvSpPr>
              <p:spPr>
                <a:xfrm>
                  <a:off x="2972383" y="2105645"/>
                  <a:ext cx="14944" cy="28085"/>
                </a:xfrm>
                <a:custGeom>
                  <a:avLst/>
                  <a:gdLst>
                    <a:gd name="connsiteX0" fmla="*/ 0 w 14944"/>
                    <a:gd name="connsiteY0" fmla="*/ 0 h 28085"/>
                    <a:gd name="connsiteX1" fmla="*/ 0 w 14944"/>
                    <a:gd name="connsiteY1" fmla="*/ 28086 h 28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944" h="28085">
                      <a:moveTo>
                        <a:pt x="0" y="0"/>
                      </a:moveTo>
                      <a:lnTo>
                        <a:pt x="0" y="28086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835" name="Freeform: Shape 2834">
                  <a:extLst>
                    <a:ext uri="{FF2B5EF4-FFF2-40B4-BE49-F238E27FC236}">
                      <a16:creationId xmlns:a16="http://schemas.microsoft.com/office/drawing/2014/main" id="{BE2EB4EF-1442-ECE1-6B61-777C30AE9A7E}"/>
                    </a:ext>
                  </a:extLst>
                </p:cNvPr>
                <p:cNvSpPr/>
                <p:nvPr/>
              </p:nvSpPr>
              <p:spPr>
                <a:xfrm>
                  <a:off x="2958186" y="2119687"/>
                  <a:ext cx="28394" cy="14782"/>
                </a:xfrm>
                <a:custGeom>
                  <a:avLst/>
                  <a:gdLst>
                    <a:gd name="connsiteX0" fmla="*/ 28395 w 28394"/>
                    <a:gd name="connsiteY0" fmla="*/ 0 h 14782"/>
                    <a:gd name="connsiteX1" fmla="*/ 0 w 28394"/>
                    <a:gd name="connsiteY1" fmla="*/ 0 h 147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394" h="14782">
                      <a:moveTo>
                        <a:pt x="28395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153" name="Graphic 61">
                <a:extLst>
                  <a:ext uri="{FF2B5EF4-FFF2-40B4-BE49-F238E27FC236}">
                    <a16:creationId xmlns:a16="http://schemas.microsoft.com/office/drawing/2014/main" id="{8778DFD3-2B27-117B-00F2-4F043987695E}"/>
                  </a:ext>
                </a:extLst>
              </p:cNvPr>
              <p:cNvGrpSpPr/>
              <p:nvPr/>
            </p:nvGrpSpPr>
            <p:grpSpPr>
              <a:xfrm>
                <a:off x="2972383" y="2109636"/>
                <a:ext cx="28544" cy="28233"/>
                <a:chOff x="2972383" y="2109636"/>
                <a:chExt cx="28544" cy="28233"/>
              </a:xfrm>
            </p:grpSpPr>
            <p:sp>
              <p:nvSpPr>
                <p:cNvPr id="2832" name="Freeform: Shape 2831">
                  <a:extLst>
                    <a:ext uri="{FF2B5EF4-FFF2-40B4-BE49-F238E27FC236}">
                      <a16:creationId xmlns:a16="http://schemas.microsoft.com/office/drawing/2014/main" id="{E13D0ADE-2541-51FC-55DA-673D5C714D2A}"/>
                    </a:ext>
                  </a:extLst>
                </p:cNvPr>
                <p:cNvSpPr/>
                <p:nvPr/>
              </p:nvSpPr>
              <p:spPr>
                <a:xfrm>
                  <a:off x="2986581" y="2109636"/>
                  <a:ext cx="14944" cy="28233"/>
                </a:xfrm>
                <a:custGeom>
                  <a:avLst/>
                  <a:gdLst>
                    <a:gd name="connsiteX0" fmla="*/ 0 w 14944"/>
                    <a:gd name="connsiteY0" fmla="*/ 0 h 28233"/>
                    <a:gd name="connsiteX1" fmla="*/ 0 w 14944"/>
                    <a:gd name="connsiteY1" fmla="*/ 28234 h 282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944" h="28233">
                      <a:moveTo>
                        <a:pt x="0" y="0"/>
                      </a:moveTo>
                      <a:lnTo>
                        <a:pt x="0" y="28234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833" name="Freeform: Shape 2832">
                  <a:extLst>
                    <a:ext uri="{FF2B5EF4-FFF2-40B4-BE49-F238E27FC236}">
                      <a16:creationId xmlns:a16="http://schemas.microsoft.com/office/drawing/2014/main" id="{69D541E8-4987-A900-C9B1-BF9430921E66}"/>
                    </a:ext>
                  </a:extLst>
                </p:cNvPr>
                <p:cNvSpPr/>
                <p:nvPr/>
              </p:nvSpPr>
              <p:spPr>
                <a:xfrm>
                  <a:off x="2972383" y="2123679"/>
                  <a:ext cx="28544" cy="14782"/>
                </a:xfrm>
                <a:custGeom>
                  <a:avLst/>
                  <a:gdLst>
                    <a:gd name="connsiteX0" fmla="*/ 28544 w 28544"/>
                    <a:gd name="connsiteY0" fmla="*/ 0 h 14782"/>
                    <a:gd name="connsiteX1" fmla="*/ 0 w 28544"/>
                    <a:gd name="connsiteY1" fmla="*/ 0 h 147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544" h="14782">
                      <a:moveTo>
                        <a:pt x="28544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154" name="Graphic 61">
                <a:extLst>
                  <a:ext uri="{FF2B5EF4-FFF2-40B4-BE49-F238E27FC236}">
                    <a16:creationId xmlns:a16="http://schemas.microsoft.com/office/drawing/2014/main" id="{52E04597-E04F-BB7F-B62A-BA71A906B710}"/>
                  </a:ext>
                </a:extLst>
              </p:cNvPr>
              <p:cNvGrpSpPr/>
              <p:nvPr/>
            </p:nvGrpSpPr>
            <p:grpSpPr>
              <a:xfrm>
                <a:off x="3001077" y="2112444"/>
                <a:ext cx="28544" cy="28233"/>
                <a:chOff x="3001077" y="2112444"/>
                <a:chExt cx="28544" cy="28233"/>
              </a:xfrm>
            </p:grpSpPr>
            <p:sp>
              <p:nvSpPr>
                <p:cNvPr id="2830" name="Freeform: Shape 2829">
                  <a:extLst>
                    <a:ext uri="{FF2B5EF4-FFF2-40B4-BE49-F238E27FC236}">
                      <a16:creationId xmlns:a16="http://schemas.microsoft.com/office/drawing/2014/main" id="{FE0BE2C0-0BCB-456A-CDA7-7B261FF1EC81}"/>
                    </a:ext>
                  </a:extLst>
                </p:cNvPr>
                <p:cNvSpPr/>
                <p:nvPr/>
              </p:nvSpPr>
              <p:spPr>
                <a:xfrm>
                  <a:off x="3015275" y="2112444"/>
                  <a:ext cx="14944" cy="28233"/>
                </a:xfrm>
                <a:custGeom>
                  <a:avLst/>
                  <a:gdLst>
                    <a:gd name="connsiteX0" fmla="*/ 0 w 14944"/>
                    <a:gd name="connsiteY0" fmla="*/ 0 h 28233"/>
                    <a:gd name="connsiteX1" fmla="*/ 0 w 14944"/>
                    <a:gd name="connsiteY1" fmla="*/ 28234 h 282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944" h="28233">
                      <a:moveTo>
                        <a:pt x="0" y="0"/>
                      </a:moveTo>
                      <a:lnTo>
                        <a:pt x="0" y="28234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831" name="Freeform: Shape 2830">
                  <a:extLst>
                    <a:ext uri="{FF2B5EF4-FFF2-40B4-BE49-F238E27FC236}">
                      <a16:creationId xmlns:a16="http://schemas.microsoft.com/office/drawing/2014/main" id="{8BF545F9-B7E5-F138-894E-DE8A68432382}"/>
                    </a:ext>
                  </a:extLst>
                </p:cNvPr>
                <p:cNvSpPr/>
                <p:nvPr/>
              </p:nvSpPr>
              <p:spPr>
                <a:xfrm>
                  <a:off x="3001077" y="2126635"/>
                  <a:ext cx="28544" cy="14782"/>
                </a:xfrm>
                <a:custGeom>
                  <a:avLst/>
                  <a:gdLst>
                    <a:gd name="connsiteX0" fmla="*/ 28544 w 28544"/>
                    <a:gd name="connsiteY0" fmla="*/ 0 h 14782"/>
                    <a:gd name="connsiteX1" fmla="*/ 0 w 28544"/>
                    <a:gd name="connsiteY1" fmla="*/ 0 h 147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544" h="14782">
                      <a:moveTo>
                        <a:pt x="28544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155" name="Graphic 61">
                <a:extLst>
                  <a:ext uri="{FF2B5EF4-FFF2-40B4-BE49-F238E27FC236}">
                    <a16:creationId xmlns:a16="http://schemas.microsoft.com/office/drawing/2014/main" id="{1922CE73-E968-3F2A-27B3-598559B2D901}"/>
                  </a:ext>
                </a:extLst>
              </p:cNvPr>
              <p:cNvGrpSpPr/>
              <p:nvPr/>
            </p:nvGrpSpPr>
            <p:grpSpPr>
              <a:xfrm>
                <a:off x="3090297" y="2129296"/>
                <a:ext cx="28394" cy="28085"/>
                <a:chOff x="3090297" y="2129296"/>
                <a:chExt cx="28394" cy="28085"/>
              </a:xfrm>
            </p:grpSpPr>
            <p:sp>
              <p:nvSpPr>
                <p:cNvPr id="2828" name="Freeform: Shape 2827">
                  <a:extLst>
                    <a:ext uri="{FF2B5EF4-FFF2-40B4-BE49-F238E27FC236}">
                      <a16:creationId xmlns:a16="http://schemas.microsoft.com/office/drawing/2014/main" id="{29A922B8-6687-FF1C-D6C3-380702AF984C}"/>
                    </a:ext>
                  </a:extLst>
                </p:cNvPr>
                <p:cNvSpPr/>
                <p:nvPr/>
              </p:nvSpPr>
              <p:spPr>
                <a:xfrm>
                  <a:off x="3104494" y="2129296"/>
                  <a:ext cx="14944" cy="28085"/>
                </a:xfrm>
                <a:custGeom>
                  <a:avLst/>
                  <a:gdLst>
                    <a:gd name="connsiteX0" fmla="*/ 0 w 14944"/>
                    <a:gd name="connsiteY0" fmla="*/ 0 h 28085"/>
                    <a:gd name="connsiteX1" fmla="*/ 0 w 14944"/>
                    <a:gd name="connsiteY1" fmla="*/ 28086 h 28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944" h="28085">
                      <a:moveTo>
                        <a:pt x="0" y="0"/>
                      </a:moveTo>
                      <a:lnTo>
                        <a:pt x="0" y="28086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829" name="Freeform: Shape 2828">
                  <a:extLst>
                    <a:ext uri="{FF2B5EF4-FFF2-40B4-BE49-F238E27FC236}">
                      <a16:creationId xmlns:a16="http://schemas.microsoft.com/office/drawing/2014/main" id="{6107856C-9DEF-1CBC-9235-94B66066EF96}"/>
                    </a:ext>
                  </a:extLst>
                </p:cNvPr>
                <p:cNvSpPr/>
                <p:nvPr/>
              </p:nvSpPr>
              <p:spPr>
                <a:xfrm>
                  <a:off x="3090297" y="2143339"/>
                  <a:ext cx="28394" cy="14782"/>
                </a:xfrm>
                <a:custGeom>
                  <a:avLst/>
                  <a:gdLst>
                    <a:gd name="connsiteX0" fmla="*/ 28395 w 28394"/>
                    <a:gd name="connsiteY0" fmla="*/ 0 h 14782"/>
                    <a:gd name="connsiteX1" fmla="*/ 0 w 28394"/>
                    <a:gd name="connsiteY1" fmla="*/ 0 h 147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394" h="14782">
                      <a:moveTo>
                        <a:pt x="28395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156" name="Graphic 61">
                <a:extLst>
                  <a:ext uri="{FF2B5EF4-FFF2-40B4-BE49-F238E27FC236}">
                    <a16:creationId xmlns:a16="http://schemas.microsoft.com/office/drawing/2014/main" id="{C9368B74-0661-7D9C-2219-CC5B5AAE949A}"/>
                  </a:ext>
                </a:extLst>
              </p:cNvPr>
              <p:cNvGrpSpPr/>
              <p:nvPr/>
            </p:nvGrpSpPr>
            <p:grpSpPr>
              <a:xfrm>
                <a:off x="3099413" y="2132548"/>
                <a:ext cx="28394" cy="28085"/>
                <a:chOff x="3099413" y="2132548"/>
                <a:chExt cx="28394" cy="28085"/>
              </a:xfrm>
            </p:grpSpPr>
            <p:sp>
              <p:nvSpPr>
                <p:cNvPr id="2826" name="Freeform: Shape 2825">
                  <a:extLst>
                    <a:ext uri="{FF2B5EF4-FFF2-40B4-BE49-F238E27FC236}">
                      <a16:creationId xmlns:a16="http://schemas.microsoft.com/office/drawing/2014/main" id="{66B7016F-2099-526E-EE8B-74B862F701F7}"/>
                    </a:ext>
                  </a:extLst>
                </p:cNvPr>
                <p:cNvSpPr/>
                <p:nvPr/>
              </p:nvSpPr>
              <p:spPr>
                <a:xfrm>
                  <a:off x="3113611" y="2132548"/>
                  <a:ext cx="14944" cy="28085"/>
                </a:xfrm>
                <a:custGeom>
                  <a:avLst/>
                  <a:gdLst>
                    <a:gd name="connsiteX0" fmla="*/ 0 w 14944"/>
                    <a:gd name="connsiteY0" fmla="*/ 0 h 28085"/>
                    <a:gd name="connsiteX1" fmla="*/ 0 w 14944"/>
                    <a:gd name="connsiteY1" fmla="*/ 28086 h 28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944" h="28085">
                      <a:moveTo>
                        <a:pt x="0" y="0"/>
                      </a:moveTo>
                      <a:lnTo>
                        <a:pt x="0" y="28086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827" name="Freeform: Shape 2826">
                  <a:extLst>
                    <a:ext uri="{FF2B5EF4-FFF2-40B4-BE49-F238E27FC236}">
                      <a16:creationId xmlns:a16="http://schemas.microsoft.com/office/drawing/2014/main" id="{6871873D-9FE6-E2B2-7BD7-467110488BA9}"/>
                    </a:ext>
                  </a:extLst>
                </p:cNvPr>
                <p:cNvSpPr/>
                <p:nvPr/>
              </p:nvSpPr>
              <p:spPr>
                <a:xfrm>
                  <a:off x="3099413" y="2146591"/>
                  <a:ext cx="28394" cy="14782"/>
                </a:xfrm>
                <a:custGeom>
                  <a:avLst/>
                  <a:gdLst>
                    <a:gd name="connsiteX0" fmla="*/ 28395 w 28394"/>
                    <a:gd name="connsiteY0" fmla="*/ 0 h 14782"/>
                    <a:gd name="connsiteX1" fmla="*/ 0 w 28394"/>
                    <a:gd name="connsiteY1" fmla="*/ 0 h 147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394" h="14782">
                      <a:moveTo>
                        <a:pt x="28395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157" name="Graphic 61">
                <a:extLst>
                  <a:ext uri="{FF2B5EF4-FFF2-40B4-BE49-F238E27FC236}">
                    <a16:creationId xmlns:a16="http://schemas.microsoft.com/office/drawing/2014/main" id="{884054DC-6E76-A34A-7A86-67258251C240}"/>
                  </a:ext>
                </a:extLst>
              </p:cNvPr>
              <p:cNvGrpSpPr/>
              <p:nvPr/>
            </p:nvGrpSpPr>
            <p:grpSpPr>
              <a:xfrm>
                <a:off x="3135579" y="2135209"/>
                <a:ext cx="28544" cy="28085"/>
                <a:chOff x="3135579" y="2135209"/>
                <a:chExt cx="28544" cy="28085"/>
              </a:xfrm>
            </p:grpSpPr>
            <p:sp>
              <p:nvSpPr>
                <p:cNvPr id="2824" name="Freeform: Shape 2823">
                  <a:extLst>
                    <a:ext uri="{FF2B5EF4-FFF2-40B4-BE49-F238E27FC236}">
                      <a16:creationId xmlns:a16="http://schemas.microsoft.com/office/drawing/2014/main" id="{473C9FD2-48E3-2107-E89F-6E0AD4452EBA}"/>
                    </a:ext>
                  </a:extLst>
                </p:cNvPr>
                <p:cNvSpPr/>
                <p:nvPr/>
              </p:nvSpPr>
              <p:spPr>
                <a:xfrm>
                  <a:off x="3149777" y="2135209"/>
                  <a:ext cx="14944" cy="28085"/>
                </a:xfrm>
                <a:custGeom>
                  <a:avLst/>
                  <a:gdLst>
                    <a:gd name="connsiteX0" fmla="*/ 0 w 14944"/>
                    <a:gd name="connsiteY0" fmla="*/ 0 h 28085"/>
                    <a:gd name="connsiteX1" fmla="*/ 0 w 14944"/>
                    <a:gd name="connsiteY1" fmla="*/ 28086 h 28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944" h="28085">
                      <a:moveTo>
                        <a:pt x="0" y="0"/>
                      </a:moveTo>
                      <a:lnTo>
                        <a:pt x="0" y="28086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825" name="Freeform: Shape 2824">
                  <a:extLst>
                    <a:ext uri="{FF2B5EF4-FFF2-40B4-BE49-F238E27FC236}">
                      <a16:creationId xmlns:a16="http://schemas.microsoft.com/office/drawing/2014/main" id="{0543ED39-4154-D906-856E-7E4C25B4B943}"/>
                    </a:ext>
                  </a:extLst>
                </p:cNvPr>
                <p:cNvSpPr/>
                <p:nvPr/>
              </p:nvSpPr>
              <p:spPr>
                <a:xfrm>
                  <a:off x="3135579" y="2149251"/>
                  <a:ext cx="28544" cy="14782"/>
                </a:xfrm>
                <a:custGeom>
                  <a:avLst/>
                  <a:gdLst>
                    <a:gd name="connsiteX0" fmla="*/ 28544 w 28544"/>
                    <a:gd name="connsiteY0" fmla="*/ 0 h 14782"/>
                    <a:gd name="connsiteX1" fmla="*/ 0 w 28544"/>
                    <a:gd name="connsiteY1" fmla="*/ 0 h 147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544" h="14782">
                      <a:moveTo>
                        <a:pt x="28544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158" name="Graphic 61">
                <a:extLst>
                  <a:ext uri="{FF2B5EF4-FFF2-40B4-BE49-F238E27FC236}">
                    <a16:creationId xmlns:a16="http://schemas.microsoft.com/office/drawing/2014/main" id="{5557E0DE-A34E-119B-46BD-E411E1E270DD}"/>
                  </a:ext>
                </a:extLst>
              </p:cNvPr>
              <p:cNvGrpSpPr/>
              <p:nvPr/>
            </p:nvGrpSpPr>
            <p:grpSpPr>
              <a:xfrm>
                <a:off x="3150823" y="2147921"/>
                <a:ext cx="28544" cy="28085"/>
                <a:chOff x="3150823" y="2147921"/>
                <a:chExt cx="28544" cy="28085"/>
              </a:xfrm>
            </p:grpSpPr>
            <p:sp>
              <p:nvSpPr>
                <p:cNvPr id="2822" name="Freeform: Shape 2821">
                  <a:extLst>
                    <a:ext uri="{FF2B5EF4-FFF2-40B4-BE49-F238E27FC236}">
                      <a16:creationId xmlns:a16="http://schemas.microsoft.com/office/drawing/2014/main" id="{D95EBC54-E1FD-92C5-76C7-00902E12487D}"/>
                    </a:ext>
                  </a:extLst>
                </p:cNvPr>
                <p:cNvSpPr/>
                <p:nvPr/>
              </p:nvSpPr>
              <p:spPr>
                <a:xfrm>
                  <a:off x="3165170" y="2147921"/>
                  <a:ext cx="14944" cy="28085"/>
                </a:xfrm>
                <a:custGeom>
                  <a:avLst/>
                  <a:gdLst>
                    <a:gd name="connsiteX0" fmla="*/ 0 w 14944"/>
                    <a:gd name="connsiteY0" fmla="*/ 0 h 28085"/>
                    <a:gd name="connsiteX1" fmla="*/ 0 w 14944"/>
                    <a:gd name="connsiteY1" fmla="*/ 28086 h 28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944" h="28085">
                      <a:moveTo>
                        <a:pt x="0" y="0"/>
                      </a:moveTo>
                      <a:lnTo>
                        <a:pt x="0" y="28086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823" name="Freeform: Shape 2822">
                  <a:extLst>
                    <a:ext uri="{FF2B5EF4-FFF2-40B4-BE49-F238E27FC236}">
                      <a16:creationId xmlns:a16="http://schemas.microsoft.com/office/drawing/2014/main" id="{8215A6C7-BF77-A720-AC4F-DAB836AC16DE}"/>
                    </a:ext>
                  </a:extLst>
                </p:cNvPr>
                <p:cNvSpPr/>
                <p:nvPr/>
              </p:nvSpPr>
              <p:spPr>
                <a:xfrm>
                  <a:off x="3150823" y="2161964"/>
                  <a:ext cx="28544" cy="14782"/>
                </a:xfrm>
                <a:custGeom>
                  <a:avLst/>
                  <a:gdLst>
                    <a:gd name="connsiteX0" fmla="*/ 28544 w 28544"/>
                    <a:gd name="connsiteY0" fmla="*/ 0 h 14782"/>
                    <a:gd name="connsiteX1" fmla="*/ 0 w 28544"/>
                    <a:gd name="connsiteY1" fmla="*/ 0 h 147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544" h="14782">
                      <a:moveTo>
                        <a:pt x="28544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159" name="Graphic 61">
                <a:extLst>
                  <a:ext uri="{FF2B5EF4-FFF2-40B4-BE49-F238E27FC236}">
                    <a16:creationId xmlns:a16="http://schemas.microsoft.com/office/drawing/2014/main" id="{4BC8347B-4CC8-C7D8-051B-1F3FF4B6751E}"/>
                  </a:ext>
                </a:extLst>
              </p:cNvPr>
              <p:cNvGrpSpPr/>
              <p:nvPr/>
            </p:nvGrpSpPr>
            <p:grpSpPr>
              <a:xfrm>
                <a:off x="3156651" y="2151469"/>
                <a:ext cx="28394" cy="28085"/>
                <a:chOff x="3156651" y="2151469"/>
                <a:chExt cx="28394" cy="28085"/>
              </a:xfrm>
            </p:grpSpPr>
            <p:sp>
              <p:nvSpPr>
                <p:cNvPr id="2820" name="Freeform: Shape 2819">
                  <a:extLst>
                    <a:ext uri="{FF2B5EF4-FFF2-40B4-BE49-F238E27FC236}">
                      <a16:creationId xmlns:a16="http://schemas.microsoft.com/office/drawing/2014/main" id="{12BD3537-F402-AB31-EF3F-4C172252BDA7}"/>
                    </a:ext>
                  </a:extLst>
                </p:cNvPr>
                <p:cNvSpPr/>
                <p:nvPr/>
              </p:nvSpPr>
              <p:spPr>
                <a:xfrm>
                  <a:off x="3170849" y="2151469"/>
                  <a:ext cx="14944" cy="28085"/>
                </a:xfrm>
                <a:custGeom>
                  <a:avLst/>
                  <a:gdLst>
                    <a:gd name="connsiteX0" fmla="*/ 0 w 14944"/>
                    <a:gd name="connsiteY0" fmla="*/ 0 h 28085"/>
                    <a:gd name="connsiteX1" fmla="*/ 0 w 14944"/>
                    <a:gd name="connsiteY1" fmla="*/ 28086 h 28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944" h="28085">
                      <a:moveTo>
                        <a:pt x="0" y="0"/>
                      </a:moveTo>
                      <a:lnTo>
                        <a:pt x="0" y="28086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821" name="Freeform: Shape 2820">
                  <a:extLst>
                    <a:ext uri="{FF2B5EF4-FFF2-40B4-BE49-F238E27FC236}">
                      <a16:creationId xmlns:a16="http://schemas.microsoft.com/office/drawing/2014/main" id="{285DB1F5-A58B-BE3B-E657-196D01322992}"/>
                    </a:ext>
                  </a:extLst>
                </p:cNvPr>
                <p:cNvSpPr/>
                <p:nvPr/>
              </p:nvSpPr>
              <p:spPr>
                <a:xfrm>
                  <a:off x="3156651" y="2165512"/>
                  <a:ext cx="28394" cy="14782"/>
                </a:xfrm>
                <a:custGeom>
                  <a:avLst/>
                  <a:gdLst>
                    <a:gd name="connsiteX0" fmla="*/ 28395 w 28394"/>
                    <a:gd name="connsiteY0" fmla="*/ 0 h 14782"/>
                    <a:gd name="connsiteX1" fmla="*/ 0 w 28394"/>
                    <a:gd name="connsiteY1" fmla="*/ 0 h 147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394" h="14782">
                      <a:moveTo>
                        <a:pt x="28395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160" name="Graphic 61">
                <a:extLst>
                  <a:ext uri="{FF2B5EF4-FFF2-40B4-BE49-F238E27FC236}">
                    <a16:creationId xmlns:a16="http://schemas.microsoft.com/office/drawing/2014/main" id="{5F151183-20EA-345B-D2B0-108D30A7661F}"/>
                  </a:ext>
                </a:extLst>
              </p:cNvPr>
              <p:cNvGrpSpPr/>
              <p:nvPr/>
            </p:nvGrpSpPr>
            <p:grpSpPr>
              <a:xfrm>
                <a:off x="3162330" y="2153538"/>
                <a:ext cx="28394" cy="28085"/>
                <a:chOff x="3162330" y="2153538"/>
                <a:chExt cx="28394" cy="28085"/>
              </a:xfrm>
            </p:grpSpPr>
            <p:sp>
              <p:nvSpPr>
                <p:cNvPr id="2818" name="Freeform: Shape 2817">
                  <a:extLst>
                    <a:ext uri="{FF2B5EF4-FFF2-40B4-BE49-F238E27FC236}">
                      <a16:creationId xmlns:a16="http://schemas.microsoft.com/office/drawing/2014/main" id="{78BD8850-E9A8-85DF-D0C2-9E46F331ED49}"/>
                    </a:ext>
                  </a:extLst>
                </p:cNvPr>
                <p:cNvSpPr/>
                <p:nvPr/>
              </p:nvSpPr>
              <p:spPr>
                <a:xfrm>
                  <a:off x="3176528" y="2153538"/>
                  <a:ext cx="14944" cy="28085"/>
                </a:xfrm>
                <a:custGeom>
                  <a:avLst/>
                  <a:gdLst>
                    <a:gd name="connsiteX0" fmla="*/ 0 w 14944"/>
                    <a:gd name="connsiteY0" fmla="*/ 0 h 28085"/>
                    <a:gd name="connsiteX1" fmla="*/ 0 w 14944"/>
                    <a:gd name="connsiteY1" fmla="*/ 28086 h 28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944" h="28085">
                      <a:moveTo>
                        <a:pt x="0" y="0"/>
                      </a:moveTo>
                      <a:lnTo>
                        <a:pt x="0" y="28086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819" name="Freeform: Shape 2818">
                  <a:extLst>
                    <a:ext uri="{FF2B5EF4-FFF2-40B4-BE49-F238E27FC236}">
                      <a16:creationId xmlns:a16="http://schemas.microsoft.com/office/drawing/2014/main" id="{657E3C0B-EAEC-4AFF-5755-7080E6B672E8}"/>
                    </a:ext>
                  </a:extLst>
                </p:cNvPr>
                <p:cNvSpPr/>
                <p:nvPr/>
              </p:nvSpPr>
              <p:spPr>
                <a:xfrm>
                  <a:off x="3162330" y="2167581"/>
                  <a:ext cx="28394" cy="14782"/>
                </a:xfrm>
                <a:custGeom>
                  <a:avLst/>
                  <a:gdLst>
                    <a:gd name="connsiteX0" fmla="*/ 28395 w 28394"/>
                    <a:gd name="connsiteY0" fmla="*/ 0 h 14782"/>
                    <a:gd name="connsiteX1" fmla="*/ 0 w 28394"/>
                    <a:gd name="connsiteY1" fmla="*/ 0 h 147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394" h="14782">
                      <a:moveTo>
                        <a:pt x="28395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161" name="Graphic 61">
                <a:extLst>
                  <a:ext uri="{FF2B5EF4-FFF2-40B4-BE49-F238E27FC236}">
                    <a16:creationId xmlns:a16="http://schemas.microsoft.com/office/drawing/2014/main" id="{FCBC6824-6852-B792-B8A7-F1EAEEA81775}"/>
                  </a:ext>
                </a:extLst>
              </p:cNvPr>
              <p:cNvGrpSpPr/>
              <p:nvPr/>
            </p:nvGrpSpPr>
            <p:grpSpPr>
              <a:xfrm>
                <a:off x="3173838" y="2155460"/>
                <a:ext cx="28394" cy="28085"/>
                <a:chOff x="3173838" y="2155460"/>
                <a:chExt cx="28394" cy="28085"/>
              </a:xfrm>
            </p:grpSpPr>
            <p:sp>
              <p:nvSpPr>
                <p:cNvPr id="2816" name="Freeform: Shape 2815">
                  <a:extLst>
                    <a:ext uri="{FF2B5EF4-FFF2-40B4-BE49-F238E27FC236}">
                      <a16:creationId xmlns:a16="http://schemas.microsoft.com/office/drawing/2014/main" id="{B896846F-F301-95C5-6E9D-E253D54C3656}"/>
                    </a:ext>
                  </a:extLst>
                </p:cNvPr>
                <p:cNvSpPr/>
                <p:nvPr/>
              </p:nvSpPr>
              <p:spPr>
                <a:xfrm>
                  <a:off x="3188035" y="2155460"/>
                  <a:ext cx="14944" cy="28085"/>
                </a:xfrm>
                <a:custGeom>
                  <a:avLst/>
                  <a:gdLst>
                    <a:gd name="connsiteX0" fmla="*/ 0 w 14944"/>
                    <a:gd name="connsiteY0" fmla="*/ 0 h 28085"/>
                    <a:gd name="connsiteX1" fmla="*/ 0 w 14944"/>
                    <a:gd name="connsiteY1" fmla="*/ 28086 h 28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944" h="28085">
                      <a:moveTo>
                        <a:pt x="0" y="0"/>
                      </a:moveTo>
                      <a:lnTo>
                        <a:pt x="0" y="28086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817" name="Freeform: Shape 2816">
                  <a:extLst>
                    <a:ext uri="{FF2B5EF4-FFF2-40B4-BE49-F238E27FC236}">
                      <a16:creationId xmlns:a16="http://schemas.microsoft.com/office/drawing/2014/main" id="{DCAFCA1F-67D0-6CB0-5751-32BB29AB88B5}"/>
                    </a:ext>
                  </a:extLst>
                </p:cNvPr>
                <p:cNvSpPr/>
                <p:nvPr/>
              </p:nvSpPr>
              <p:spPr>
                <a:xfrm>
                  <a:off x="3173838" y="2169503"/>
                  <a:ext cx="28394" cy="14782"/>
                </a:xfrm>
                <a:custGeom>
                  <a:avLst/>
                  <a:gdLst>
                    <a:gd name="connsiteX0" fmla="*/ 28395 w 28394"/>
                    <a:gd name="connsiteY0" fmla="*/ 0 h 14782"/>
                    <a:gd name="connsiteX1" fmla="*/ 0 w 28394"/>
                    <a:gd name="connsiteY1" fmla="*/ 0 h 147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394" h="14782">
                      <a:moveTo>
                        <a:pt x="28395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162" name="Graphic 61">
                <a:extLst>
                  <a:ext uri="{FF2B5EF4-FFF2-40B4-BE49-F238E27FC236}">
                    <a16:creationId xmlns:a16="http://schemas.microsoft.com/office/drawing/2014/main" id="{182AA441-D129-1669-23CB-4919CF368DC3}"/>
                  </a:ext>
                </a:extLst>
              </p:cNvPr>
              <p:cNvGrpSpPr/>
              <p:nvPr/>
            </p:nvGrpSpPr>
            <p:grpSpPr>
              <a:xfrm>
                <a:off x="3189530" y="2160634"/>
                <a:ext cx="28394" cy="28233"/>
                <a:chOff x="3189530" y="2160634"/>
                <a:chExt cx="28394" cy="28233"/>
              </a:xfrm>
            </p:grpSpPr>
            <p:sp>
              <p:nvSpPr>
                <p:cNvPr id="2814" name="Freeform: Shape 2813">
                  <a:extLst>
                    <a:ext uri="{FF2B5EF4-FFF2-40B4-BE49-F238E27FC236}">
                      <a16:creationId xmlns:a16="http://schemas.microsoft.com/office/drawing/2014/main" id="{022CFE95-56DE-86DD-35CD-7908E6FBFC84}"/>
                    </a:ext>
                  </a:extLst>
                </p:cNvPr>
                <p:cNvSpPr/>
                <p:nvPr/>
              </p:nvSpPr>
              <p:spPr>
                <a:xfrm>
                  <a:off x="3203727" y="2160634"/>
                  <a:ext cx="14944" cy="28233"/>
                </a:xfrm>
                <a:custGeom>
                  <a:avLst/>
                  <a:gdLst>
                    <a:gd name="connsiteX0" fmla="*/ 0 w 14944"/>
                    <a:gd name="connsiteY0" fmla="*/ 0 h 28233"/>
                    <a:gd name="connsiteX1" fmla="*/ 0 w 14944"/>
                    <a:gd name="connsiteY1" fmla="*/ 28234 h 282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944" h="28233">
                      <a:moveTo>
                        <a:pt x="0" y="0"/>
                      </a:moveTo>
                      <a:lnTo>
                        <a:pt x="0" y="28234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815" name="Freeform: Shape 2814">
                  <a:extLst>
                    <a:ext uri="{FF2B5EF4-FFF2-40B4-BE49-F238E27FC236}">
                      <a16:creationId xmlns:a16="http://schemas.microsoft.com/office/drawing/2014/main" id="{24C99A16-965C-6C8D-97B2-0CA67C9CA0DB}"/>
                    </a:ext>
                  </a:extLst>
                </p:cNvPr>
                <p:cNvSpPr/>
                <p:nvPr/>
              </p:nvSpPr>
              <p:spPr>
                <a:xfrm>
                  <a:off x="3189530" y="2174824"/>
                  <a:ext cx="28394" cy="14782"/>
                </a:xfrm>
                <a:custGeom>
                  <a:avLst/>
                  <a:gdLst>
                    <a:gd name="connsiteX0" fmla="*/ 28395 w 28394"/>
                    <a:gd name="connsiteY0" fmla="*/ 0 h 14782"/>
                    <a:gd name="connsiteX1" fmla="*/ 0 w 28394"/>
                    <a:gd name="connsiteY1" fmla="*/ 0 h 147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394" h="14782">
                      <a:moveTo>
                        <a:pt x="28395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163" name="Graphic 61">
                <a:extLst>
                  <a:ext uri="{FF2B5EF4-FFF2-40B4-BE49-F238E27FC236}">
                    <a16:creationId xmlns:a16="http://schemas.microsoft.com/office/drawing/2014/main" id="{3D9AA4D9-E1D3-2027-30DC-0A9514A25F28}"/>
                  </a:ext>
                </a:extLst>
              </p:cNvPr>
              <p:cNvGrpSpPr/>
              <p:nvPr/>
            </p:nvGrpSpPr>
            <p:grpSpPr>
              <a:xfrm>
                <a:off x="3196404" y="2161964"/>
                <a:ext cx="28544" cy="28085"/>
                <a:chOff x="3196404" y="2161964"/>
                <a:chExt cx="28544" cy="28085"/>
              </a:xfrm>
            </p:grpSpPr>
            <p:sp>
              <p:nvSpPr>
                <p:cNvPr id="2812" name="Freeform: Shape 2811">
                  <a:extLst>
                    <a:ext uri="{FF2B5EF4-FFF2-40B4-BE49-F238E27FC236}">
                      <a16:creationId xmlns:a16="http://schemas.microsoft.com/office/drawing/2014/main" id="{D4BD6391-5DC4-A5EA-9D38-7B1E74890E4B}"/>
                    </a:ext>
                  </a:extLst>
                </p:cNvPr>
                <p:cNvSpPr/>
                <p:nvPr/>
              </p:nvSpPr>
              <p:spPr>
                <a:xfrm>
                  <a:off x="3210602" y="2161964"/>
                  <a:ext cx="14944" cy="28085"/>
                </a:xfrm>
                <a:custGeom>
                  <a:avLst/>
                  <a:gdLst>
                    <a:gd name="connsiteX0" fmla="*/ 0 w 14944"/>
                    <a:gd name="connsiteY0" fmla="*/ 0 h 28085"/>
                    <a:gd name="connsiteX1" fmla="*/ 0 w 14944"/>
                    <a:gd name="connsiteY1" fmla="*/ 28086 h 28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944" h="28085">
                      <a:moveTo>
                        <a:pt x="0" y="0"/>
                      </a:moveTo>
                      <a:lnTo>
                        <a:pt x="0" y="28086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813" name="Freeform: Shape 2812">
                  <a:extLst>
                    <a:ext uri="{FF2B5EF4-FFF2-40B4-BE49-F238E27FC236}">
                      <a16:creationId xmlns:a16="http://schemas.microsoft.com/office/drawing/2014/main" id="{F972DFEA-D72F-47EF-FA00-9A56CF77D8F1}"/>
                    </a:ext>
                  </a:extLst>
                </p:cNvPr>
                <p:cNvSpPr/>
                <p:nvPr/>
              </p:nvSpPr>
              <p:spPr>
                <a:xfrm>
                  <a:off x="3196404" y="2176007"/>
                  <a:ext cx="28544" cy="14782"/>
                </a:xfrm>
                <a:custGeom>
                  <a:avLst/>
                  <a:gdLst>
                    <a:gd name="connsiteX0" fmla="*/ 28544 w 28544"/>
                    <a:gd name="connsiteY0" fmla="*/ 0 h 14782"/>
                    <a:gd name="connsiteX1" fmla="*/ 0 w 28544"/>
                    <a:gd name="connsiteY1" fmla="*/ 0 h 147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544" h="14782">
                      <a:moveTo>
                        <a:pt x="28544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164" name="Graphic 61">
                <a:extLst>
                  <a:ext uri="{FF2B5EF4-FFF2-40B4-BE49-F238E27FC236}">
                    <a16:creationId xmlns:a16="http://schemas.microsoft.com/office/drawing/2014/main" id="{9ADE5426-EBAA-B1DB-3983-EB96620EBBF4}"/>
                  </a:ext>
                </a:extLst>
              </p:cNvPr>
              <p:cNvGrpSpPr/>
              <p:nvPr/>
            </p:nvGrpSpPr>
            <p:grpSpPr>
              <a:xfrm>
                <a:off x="3210602" y="2167581"/>
                <a:ext cx="28544" cy="28233"/>
                <a:chOff x="3210602" y="2167581"/>
                <a:chExt cx="28544" cy="28233"/>
              </a:xfrm>
            </p:grpSpPr>
            <p:sp>
              <p:nvSpPr>
                <p:cNvPr id="2810" name="Freeform: Shape 2809">
                  <a:extLst>
                    <a:ext uri="{FF2B5EF4-FFF2-40B4-BE49-F238E27FC236}">
                      <a16:creationId xmlns:a16="http://schemas.microsoft.com/office/drawing/2014/main" id="{2723353F-BA13-F17A-2C63-5D7F3D02F412}"/>
                    </a:ext>
                  </a:extLst>
                </p:cNvPr>
                <p:cNvSpPr/>
                <p:nvPr/>
              </p:nvSpPr>
              <p:spPr>
                <a:xfrm>
                  <a:off x="3224949" y="2167581"/>
                  <a:ext cx="14944" cy="28233"/>
                </a:xfrm>
                <a:custGeom>
                  <a:avLst/>
                  <a:gdLst>
                    <a:gd name="connsiteX0" fmla="*/ 0 w 14944"/>
                    <a:gd name="connsiteY0" fmla="*/ 0 h 28233"/>
                    <a:gd name="connsiteX1" fmla="*/ 0 w 14944"/>
                    <a:gd name="connsiteY1" fmla="*/ 28234 h 282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944" h="28233">
                      <a:moveTo>
                        <a:pt x="0" y="0"/>
                      </a:moveTo>
                      <a:lnTo>
                        <a:pt x="0" y="28234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811" name="Freeform: Shape 2810">
                  <a:extLst>
                    <a:ext uri="{FF2B5EF4-FFF2-40B4-BE49-F238E27FC236}">
                      <a16:creationId xmlns:a16="http://schemas.microsoft.com/office/drawing/2014/main" id="{8C05EB3F-0978-2DC0-0B43-39D1A150CB51}"/>
                    </a:ext>
                  </a:extLst>
                </p:cNvPr>
                <p:cNvSpPr/>
                <p:nvPr/>
              </p:nvSpPr>
              <p:spPr>
                <a:xfrm>
                  <a:off x="3210602" y="2181624"/>
                  <a:ext cx="28544" cy="14782"/>
                </a:xfrm>
                <a:custGeom>
                  <a:avLst/>
                  <a:gdLst>
                    <a:gd name="connsiteX0" fmla="*/ 28544 w 28544"/>
                    <a:gd name="connsiteY0" fmla="*/ 0 h 14782"/>
                    <a:gd name="connsiteX1" fmla="*/ 0 w 28544"/>
                    <a:gd name="connsiteY1" fmla="*/ 0 h 147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544" h="14782">
                      <a:moveTo>
                        <a:pt x="28544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165" name="Graphic 61">
                <a:extLst>
                  <a:ext uri="{FF2B5EF4-FFF2-40B4-BE49-F238E27FC236}">
                    <a16:creationId xmlns:a16="http://schemas.microsoft.com/office/drawing/2014/main" id="{23940DFC-89DC-067D-312F-64558ACAC4D8}"/>
                  </a:ext>
                </a:extLst>
              </p:cNvPr>
              <p:cNvGrpSpPr/>
              <p:nvPr/>
            </p:nvGrpSpPr>
            <p:grpSpPr>
              <a:xfrm>
                <a:off x="3221212" y="2174824"/>
                <a:ext cx="28544" cy="28085"/>
                <a:chOff x="3221212" y="2174824"/>
                <a:chExt cx="28544" cy="28085"/>
              </a:xfrm>
            </p:grpSpPr>
            <p:sp>
              <p:nvSpPr>
                <p:cNvPr id="2808" name="Freeform: Shape 2807">
                  <a:extLst>
                    <a:ext uri="{FF2B5EF4-FFF2-40B4-BE49-F238E27FC236}">
                      <a16:creationId xmlns:a16="http://schemas.microsoft.com/office/drawing/2014/main" id="{61B0AF61-85EB-8DFB-B499-5EE4CA7C15F3}"/>
                    </a:ext>
                  </a:extLst>
                </p:cNvPr>
                <p:cNvSpPr/>
                <p:nvPr/>
              </p:nvSpPr>
              <p:spPr>
                <a:xfrm>
                  <a:off x="3235410" y="2174824"/>
                  <a:ext cx="14944" cy="28085"/>
                </a:xfrm>
                <a:custGeom>
                  <a:avLst/>
                  <a:gdLst>
                    <a:gd name="connsiteX0" fmla="*/ 0 w 14944"/>
                    <a:gd name="connsiteY0" fmla="*/ 0 h 28085"/>
                    <a:gd name="connsiteX1" fmla="*/ 0 w 14944"/>
                    <a:gd name="connsiteY1" fmla="*/ 28086 h 28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944" h="28085">
                      <a:moveTo>
                        <a:pt x="0" y="0"/>
                      </a:moveTo>
                      <a:lnTo>
                        <a:pt x="0" y="28086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809" name="Freeform: Shape 2808">
                  <a:extLst>
                    <a:ext uri="{FF2B5EF4-FFF2-40B4-BE49-F238E27FC236}">
                      <a16:creationId xmlns:a16="http://schemas.microsoft.com/office/drawing/2014/main" id="{D0A9E960-DBEA-FE00-EDC4-CD696813D46A}"/>
                    </a:ext>
                  </a:extLst>
                </p:cNvPr>
                <p:cNvSpPr/>
                <p:nvPr/>
              </p:nvSpPr>
              <p:spPr>
                <a:xfrm>
                  <a:off x="3221212" y="2188867"/>
                  <a:ext cx="28544" cy="14782"/>
                </a:xfrm>
                <a:custGeom>
                  <a:avLst/>
                  <a:gdLst>
                    <a:gd name="connsiteX0" fmla="*/ 28544 w 28544"/>
                    <a:gd name="connsiteY0" fmla="*/ 0 h 14782"/>
                    <a:gd name="connsiteX1" fmla="*/ 0 w 28544"/>
                    <a:gd name="connsiteY1" fmla="*/ 0 h 147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544" h="14782">
                      <a:moveTo>
                        <a:pt x="28544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166" name="Graphic 61">
                <a:extLst>
                  <a:ext uri="{FF2B5EF4-FFF2-40B4-BE49-F238E27FC236}">
                    <a16:creationId xmlns:a16="http://schemas.microsoft.com/office/drawing/2014/main" id="{EB92642B-5210-0B6D-A67F-3347614F0876}"/>
                  </a:ext>
                </a:extLst>
              </p:cNvPr>
              <p:cNvGrpSpPr/>
              <p:nvPr/>
            </p:nvGrpSpPr>
            <p:grpSpPr>
              <a:xfrm>
                <a:off x="3232271" y="2174824"/>
                <a:ext cx="28394" cy="28085"/>
                <a:chOff x="3232271" y="2174824"/>
                <a:chExt cx="28394" cy="28085"/>
              </a:xfrm>
            </p:grpSpPr>
            <p:sp>
              <p:nvSpPr>
                <p:cNvPr id="2806" name="Freeform: Shape 2805">
                  <a:extLst>
                    <a:ext uri="{FF2B5EF4-FFF2-40B4-BE49-F238E27FC236}">
                      <a16:creationId xmlns:a16="http://schemas.microsoft.com/office/drawing/2014/main" id="{946DB837-9B94-00F7-5786-469365F830F1}"/>
                    </a:ext>
                  </a:extLst>
                </p:cNvPr>
                <p:cNvSpPr/>
                <p:nvPr/>
              </p:nvSpPr>
              <p:spPr>
                <a:xfrm>
                  <a:off x="3246469" y="2174824"/>
                  <a:ext cx="14944" cy="28085"/>
                </a:xfrm>
                <a:custGeom>
                  <a:avLst/>
                  <a:gdLst>
                    <a:gd name="connsiteX0" fmla="*/ 0 w 14944"/>
                    <a:gd name="connsiteY0" fmla="*/ 0 h 28085"/>
                    <a:gd name="connsiteX1" fmla="*/ 0 w 14944"/>
                    <a:gd name="connsiteY1" fmla="*/ 28086 h 28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944" h="28085">
                      <a:moveTo>
                        <a:pt x="0" y="0"/>
                      </a:moveTo>
                      <a:lnTo>
                        <a:pt x="0" y="28086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807" name="Freeform: Shape 2806">
                  <a:extLst>
                    <a:ext uri="{FF2B5EF4-FFF2-40B4-BE49-F238E27FC236}">
                      <a16:creationId xmlns:a16="http://schemas.microsoft.com/office/drawing/2014/main" id="{3B19B120-4C8C-60E7-4E2F-50DA5FA22885}"/>
                    </a:ext>
                  </a:extLst>
                </p:cNvPr>
                <p:cNvSpPr/>
                <p:nvPr/>
              </p:nvSpPr>
              <p:spPr>
                <a:xfrm>
                  <a:off x="3232271" y="2188867"/>
                  <a:ext cx="28394" cy="14782"/>
                </a:xfrm>
                <a:custGeom>
                  <a:avLst/>
                  <a:gdLst>
                    <a:gd name="connsiteX0" fmla="*/ 28395 w 28394"/>
                    <a:gd name="connsiteY0" fmla="*/ 0 h 14782"/>
                    <a:gd name="connsiteX1" fmla="*/ 0 w 28394"/>
                    <a:gd name="connsiteY1" fmla="*/ 0 h 147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394" h="14782">
                      <a:moveTo>
                        <a:pt x="28395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167" name="Graphic 61">
                <a:extLst>
                  <a:ext uri="{FF2B5EF4-FFF2-40B4-BE49-F238E27FC236}">
                    <a16:creationId xmlns:a16="http://schemas.microsoft.com/office/drawing/2014/main" id="{437E6657-E0F9-C777-FDDD-2F4627ACD9B7}"/>
                  </a:ext>
                </a:extLst>
              </p:cNvPr>
              <p:cNvGrpSpPr/>
              <p:nvPr/>
            </p:nvGrpSpPr>
            <p:grpSpPr>
              <a:xfrm>
                <a:off x="3247515" y="2174824"/>
                <a:ext cx="28544" cy="28085"/>
                <a:chOff x="3247515" y="2174824"/>
                <a:chExt cx="28544" cy="28085"/>
              </a:xfrm>
            </p:grpSpPr>
            <p:sp>
              <p:nvSpPr>
                <p:cNvPr id="2804" name="Freeform: Shape 2803">
                  <a:extLst>
                    <a:ext uri="{FF2B5EF4-FFF2-40B4-BE49-F238E27FC236}">
                      <a16:creationId xmlns:a16="http://schemas.microsoft.com/office/drawing/2014/main" id="{77E77408-234D-BE92-6A76-BE487CFE803D}"/>
                    </a:ext>
                  </a:extLst>
                </p:cNvPr>
                <p:cNvSpPr/>
                <p:nvPr/>
              </p:nvSpPr>
              <p:spPr>
                <a:xfrm>
                  <a:off x="3261712" y="2174824"/>
                  <a:ext cx="14944" cy="28085"/>
                </a:xfrm>
                <a:custGeom>
                  <a:avLst/>
                  <a:gdLst>
                    <a:gd name="connsiteX0" fmla="*/ 0 w 14944"/>
                    <a:gd name="connsiteY0" fmla="*/ 0 h 28085"/>
                    <a:gd name="connsiteX1" fmla="*/ 0 w 14944"/>
                    <a:gd name="connsiteY1" fmla="*/ 28086 h 28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944" h="28085">
                      <a:moveTo>
                        <a:pt x="0" y="0"/>
                      </a:moveTo>
                      <a:lnTo>
                        <a:pt x="0" y="28086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805" name="Freeform: Shape 2804">
                  <a:extLst>
                    <a:ext uri="{FF2B5EF4-FFF2-40B4-BE49-F238E27FC236}">
                      <a16:creationId xmlns:a16="http://schemas.microsoft.com/office/drawing/2014/main" id="{B5A02008-7EE8-DB69-34D2-F84047EF52A8}"/>
                    </a:ext>
                  </a:extLst>
                </p:cNvPr>
                <p:cNvSpPr/>
                <p:nvPr/>
              </p:nvSpPr>
              <p:spPr>
                <a:xfrm>
                  <a:off x="3247515" y="2188867"/>
                  <a:ext cx="28544" cy="14782"/>
                </a:xfrm>
                <a:custGeom>
                  <a:avLst/>
                  <a:gdLst>
                    <a:gd name="connsiteX0" fmla="*/ 28544 w 28544"/>
                    <a:gd name="connsiteY0" fmla="*/ 0 h 14782"/>
                    <a:gd name="connsiteX1" fmla="*/ 0 w 28544"/>
                    <a:gd name="connsiteY1" fmla="*/ 0 h 147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544" h="14782">
                      <a:moveTo>
                        <a:pt x="28544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168" name="Graphic 61">
                <a:extLst>
                  <a:ext uri="{FF2B5EF4-FFF2-40B4-BE49-F238E27FC236}">
                    <a16:creationId xmlns:a16="http://schemas.microsoft.com/office/drawing/2014/main" id="{4CB86D89-C65A-4EC3-DC42-6F404270D0C4}"/>
                  </a:ext>
                </a:extLst>
              </p:cNvPr>
              <p:cNvGrpSpPr/>
              <p:nvPr/>
            </p:nvGrpSpPr>
            <p:grpSpPr>
              <a:xfrm>
                <a:off x="3266046" y="2183546"/>
                <a:ext cx="28544" cy="28233"/>
                <a:chOff x="3266046" y="2183546"/>
                <a:chExt cx="28544" cy="28233"/>
              </a:xfrm>
            </p:grpSpPr>
            <p:sp>
              <p:nvSpPr>
                <p:cNvPr id="2802" name="Freeform: Shape 2801">
                  <a:extLst>
                    <a:ext uri="{FF2B5EF4-FFF2-40B4-BE49-F238E27FC236}">
                      <a16:creationId xmlns:a16="http://schemas.microsoft.com/office/drawing/2014/main" id="{77322517-00A7-2771-5032-FAE2244B3FA1}"/>
                    </a:ext>
                  </a:extLst>
                </p:cNvPr>
                <p:cNvSpPr/>
                <p:nvPr/>
              </p:nvSpPr>
              <p:spPr>
                <a:xfrm>
                  <a:off x="3280244" y="2183546"/>
                  <a:ext cx="14944" cy="28233"/>
                </a:xfrm>
                <a:custGeom>
                  <a:avLst/>
                  <a:gdLst>
                    <a:gd name="connsiteX0" fmla="*/ 0 w 14944"/>
                    <a:gd name="connsiteY0" fmla="*/ 0 h 28233"/>
                    <a:gd name="connsiteX1" fmla="*/ 0 w 14944"/>
                    <a:gd name="connsiteY1" fmla="*/ 28234 h 282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944" h="28233">
                      <a:moveTo>
                        <a:pt x="0" y="0"/>
                      </a:moveTo>
                      <a:lnTo>
                        <a:pt x="0" y="28234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803" name="Freeform: Shape 2802">
                  <a:extLst>
                    <a:ext uri="{FF2B5EF4-FFF2-40B4-BE49-F238E27FC236}">
                      <a16:creationId xmlns:a16="http://schemas.microsoft.com/office/drawing/2014/main" id="{B1782DEC-FC8D-BC14-A2BF-2BAA724F43A0}"/>
                    </a:ext>
                  </a:extLst>
                </p:cNvPr>
                <p:cNvSpPr/>
                <p:nvPr/>
              </p:nvSpPr>
              <p:spPr>
                <a:xfrm>
                  <a:off x="3266046" y="2197589"/>
                  <a:ext cx="28544" cy="14782"/>
                </a:xfrm>
                <a:custGeom>
                  <a:avLst/>
                  <a:gdLst>
                    <a:gd name="connsiteX0" fmla="*/ 28544 w 28544"/>
                    <a:gd name="connsiteY0" fmla="*/ 0 h 14782"/>
                    <a:gd name="connsiteX1" fmla="*/ 0 w 28544"/>
                    <a:gd name="connsiteY1" fmla="*/ 0 h 147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544" h="14782">
                      <a:moveTo>
                        <a:pt x="28544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169" name="Graphic 61">
                <a:extLst>
                  <a:ext uri="{FF2B5EF4-FFF2-40B4-BE49-F238E27FC236}">
                    <a16:creationId xmlns:a16="http://schemas.microsoft.com/office/drawing/2014/main" id="{AA40FC0E-C1E4-AB2E-0D50-0020A7023C42}"/>
                  </a:ext>
                </a:extLst>
              </p:cNvPr>
              <p:cNvGrpSpPr/>
              <p:nvPr/>
            </p:nvGrpSpPr>
            <p:grpSpPr>
              <a:xfrm>
                <a:off x="3271576" y="2183546"/>
                <a:ext cx="28394" cy="28233"/>
                <a:chOff x="3271576" y="2183546"/>
                <a:chExt cx="28394" cy="28233"/>
              </a:xfrm>
            </p:grpSpPr>
            <p:sp>
              <p:nvSpPr>
                <p:cNvPr id="2800" name="Freeform: Shape 2799">
                  <a:extLst>
                    <a:ext uri="{FF2B5EF4-FFF2-40B4-BE49-F238E27FC236}">
                      <a16:creationId xmlns:a16="http://schemas.microsoft.com/office/drawing/2014/main" id="{F962E32D-1181-6449-FBE3-472B7BBDA934}"/>
                    </a:ext>
                  </a:extLst>
                </p:cNvPr>
                <p:cNvSpPr/>
                <p:nvPr/>
              </p:nvSpPr>
              <p:spPr>
                <a:xfrm>
                  <a:off x="3285773" y="2183546"/>
                  <a:ext cx="14944" cy="28233"/>
                </a:xfrm>
                <a:custGeom>
                  <a:avLst/>
                  <a:gdLst>
                    <a:gd name="connsiteX0" fmla="*/ 0 w 14944"/>
                    <a:gd name="connsiteY0" fmla="*/ 0 h 28233"/>
                    <a:gd name="connsiteX1" fmla="*/ 0 w 14944"/>
                    <a:gd name="connsiteY1" fmla="*/ 28234 h 282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944" h="28233">
                      <a:moveTo>
                        <a:pt x="0" y="0"/>
                      </a:moveTo>
                      <a:lnTo>
                        <a:pt x="0" y="28234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801" name="Freeform: Shape 2800">
                  <a:extLst>
                    <a:ext uri="{FF2B5EF4-FFF2-40B4-BE49-F238E27FC236}">
                      <a16:creationId xmlns:a16="http://schemas.microsoft.com/office/drawing/2014/main" id="{D2A05BE2-5179-F409-FBBD-B6CE263FB96D}"/>
                    </a:ext>
                  </a:extLst>
                </p:cNvPr>
                <p:cNvSpPr/>
                <p:nvPr/>
              </p:nvSpPr>
              <p:spPr>
                <a:xfrm>
                  <a:off x="3271576" y="2197589"/>
                  <a:ext cx="28394" cy="14782"/>
                </a:xfrm>
                <a:custGeom>
                  <a:avLst/>
                  <a:gdLst>
                    <a:gd name="connsiteX0" fmla="*/ 28395 w 28394"/>
                    <a:gd name="connsiteY0" fmla="*/ 0 h 14782"/>
                    <a:gd name="connsiteX1" fmla="*/ 0 w 28394"/>
                    <a:gd name="connsiteY1" fmla="*/ 0 h 147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394" h="14782">
                      <a:moveTo>
                        <a:pt x="28395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170" name="Graphic 61">
                <a:extLst>
                  <a:ext uri="{FF2B5EF4-FFF2-40B4-BE49-F238E27FC236}">
                    <a16:creationId xmlns:a16="http://schemas.microsoft.com/office/drawing/2014/main" id="{50AE9E26-89EC-5AC8-A14D-825D11753E90}"/>
                  </a:ext>
                </a:extLst>
              </p:cNvPr>
              <p:cNvGrpSpPr/>
              <p:nvPr/>
            </p:nvGrpSpPr>
            <p:grpSpPr>
              <a:xfrm>
                <a:off x="3280244" y="2183546"/>
                <a:ext cx="28544" cy="28233"/>
                <a:chOff x="3280244" y="2183546"/>
                <a:chExt cx="28544" cy="28233"/>
              </a:xfrm>
            </p:grpSpPr>
            <p:sp>
              <p:nvSpPr>
                <p:cNvPr id="2798" name="Freeform: Shape 2797">
                  <a:extLst>
                    <a:ext uri="{FF2B5EF4-FFF2-40B4-BE49-F238E27FC236}">
                      <a16:creationId xmlns:a16="http://schemas.microsoft.com/office/drawing/2014/main" id="{E55CE297-7F4F-FFA2-C3DC-E88B320DA831}"/>
                    </a:ext>
                  </a:extLst>
                </p:cNvPr>
                <p:cNvSpPr/>
                <p:nvPr/>
              </p:nvSpPr>
              <p:spPr>
                <a:xfrm>
                  <a:off x="3294591" y="2183546"/>
                  <a:ext cx="14944" cy="28233"/>
                </a:xfrm>
                <a:custGeom>
                  <a:avLst/>
                  <a:gdLst>
                    <a:gd name="connsiteX0" fmla="*/ 0 w 14944"/>
                    <a:gd name="connsiteY0" fmla="*/ 0 h 28233"/>
                    <a:gd name="connsiteX1" fmla="*/ 0 w 14944"/>
                    <a:gd name="connsiteY1" fmla="*/ 28234 h 282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944" h="28233">
                      <a:moveTo>
                        <a:pt x="0" y="0"/>
                      </a:moveTo>
                      <a:lnTo>
                        <a:pt x="0" y="28234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799" name="Freeform: Shape 2798">
                  <a:extLst>
                    <a:ext uri="{FF2B5EF4-FFF2-40B4-BE49-F238E27FC236}">
                      <a16:creationId xmlns:a16="http://schemas.microsoft.com/office/drawing/2014/main" id="{F4D8254A-53DB-D543-1FD3-6FDE7BCC71D0}"/>
                    </a:ext>
                  </a:extLst>
                </p:cNvPr>
                <p:cNvSpPr/>
                <p:nvPr/>
              </p:nvSpPr>
              <p:spPr>
                <a:xfrm>
                  <a:off x="3280244" y="2197589"/>
                  <a:ext cx="28544" cy="14782"/>
                </a:xfrm>
                <a:custGeom>
                  <a:avLst/>
                  <a:gdLst>
                    <a:gd name="connsiteX0" fmla="*/ 28544 w 28544"/>
                    <a:gd name="connsiteY0" fmla="*/ 0 h 14782"/>
                    <a:gd name="connsiteX1" fmla="*/ 0 w 28544"/>
                    <a:gd name="connsiteY1" fmla="*/ 0 h 147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544" h="14782">
                      <a:moveTo>
                        <a:pt x="28544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171" name="Graphic 61">
                <a:extLst>
                  <a:ext uri="{FF2B5EF4-FFF2-40B4-BE49-F238E27FC236}">
                    <a16:creationId xmlns:a16="http://schemas.microsoft.com/office/drawing/2014/main" id="{327EFF7C-F356-CC89-7C71-5DB92D9E110B}"/>
                  </a:ext>
                </a:extLst>
              </p:cNvPr>
              <p:cNvGrpSpPr/>
              <p:nvPr/>
            </p:nvGrpSpPr>
            <p:grpSpPr>
              <a:xfrm>
                <a:off x="3292050" y="2185911"/>
                <a:ext cx="28394" cy="28085"/>
                <a:chOff x="3292050" y="2185911"/>
                <a:chExt cx="28394" cy="28085"/>
              </a:xfrm>
            </p:grpSpPr>
            <p:sp>
              <p:nvSpPr>
                <p:cNvPr id="2796" name="Freeform: Shape 2795">
                  <a:extLst>
                    <a:ext uri="{FF2B5EF4-FFF2-40B4-BE49-F238E27FC236}">
                      <a16:creationId xmlns:a16="http://schemas.microsoft.com/office/drawing/2014/main" id="{8E442825-3549-2B44-C2CC-FDAAF6C799C1}"/>
                    </a:ext>
                  </a:extLst>
                </p:cNvPr>
                <p:cNvSpPr/>
                <p:nvPr/>
              </p:nvSpPr>
              <p:spPr>
                <a:xfrm>
                  <a:off x="3306248" y="2185911"/>
                  <a:ext cx="14944" cy="28085"/>
                </a:xfrm>
                <a:custGeom>
                  <a:avLst/>
                  <a:gdLst>
                    <a:gd name="connsiteX0" fmla="*/ 0 w 14944"/>
                    <a:gd name="connsiteY0" fmla="*/ 0 h 28085"/>
                    <a:gd name="connsiteX1" fmla="*/ 0 w 14944"/>
                    <a:gd name="connsiteY1" fmla="*/ 28086 h 28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944" h="28085">
                      <a:moveTo>
                        <a:pt x="0" y="0"/>
                      </a:moveTo>
                      <a:lnTo>
                        <a:pt x="0" y="28086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797" name="Freeform: Shape 2796">
                  <a:extLst>
                    <a:ext uri="{FF2B5EF4-FFF2-40B4-BE49-F238E27FC236}">
                      <a16:creationId xmlns:a16="http://schemas.microsoft.com/office/drawing/2014/main" id="{5587D351-850D-401E-A333-D11DEC192F6A}"/>
                    </a:ext>
                  </a:extLst>
                </p:cNvPr>
                <p:cNvSpPr/>
                <p:nvPr/>
              </p:nvSpPr>
              <p:spPr>
                <a:xfrm>
                  <a:off x="3292050" y="2199954"/>
                  <a:ext cx="28394" cy="14782"/>
                </a:xfrm>
                <a:custGeom>
                  <a:avLst/>
                  <a:gdLst>
                    <a:gd name="connsiteX0" fmla="*/ 28395 w 28394"/>
                    <a:gd name="connsiteY0" fmla="*/ 0 h 14782"/>
                    <a:gd name="connsiteX1" fmla="*/ 0 w 28394"/>
                    <a:gd name="connsiteY1" fmla="*/ 0 h 147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394" h="14782">
                      <a:moveTo>
                        <a:pt x="28395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172" name="Graphic 61">
                <a:extLst>
                  <a:ext uri="{FF2B5EF4-FFF2-40B4-BE49-F238E27FC236}">
                    <a16:creationId xmlns:a16="http://schemas.microsoft.com/office/drawing/2014/main" id="{0FBDF211-50D1-AAB0-BA51-D9E6D780DA4A}"/>
                  </a:ext>
                </a:extLst>
              </p:cNvPr>
              <p:cNvGrpSpPr/>
              <p:nvPr/>
            </p:nvGrpSpPr>
            <p:grpSpPr>
              <a:xfrm>
                <a:off x="3314318" y="2185911"/>
                <a:ext cx="28394" cy="28085"/>
                <a:chOff x="3314318" y="2185911"/>
                <a:chExt cx="28394" cy="28085"/>
              </a:xfrm>
            </p:grpSpPr>
            <p:sp>
              <p:nvSpPr>
                <p:cNvPr id="2794" name="Freeform: Shape 2793">
                  <a:extLst>
                    <a:ext uri="{FF2B5EF4-FFF2-40B4-BE49-F238E27FC236}">
                      <a16:creationId xmlns:a16="http://schemas.microsoft.com/office/drawing/2014/main" id="{0019D6DA-EAB8-8DD2-1432-472E9D4C19C3}"/>
                    </a:ext>
                  </a:extLst>
                </p:cNvPr>
                <p:cNvSpPr/>
                <p:nvPr/>
              </p:nvSpPr>
              <p:spPr>
                <a:xfrm>
                  <a:off x="3328515" y="2185911"/>
                  <a:ext cx="14944" cy="28085"/>
                </a:xfrm>
                <a:custGeom>
                  <a:avLst/>
                  <a:gdLst>
                    <a:gd name="connsiteX0" fmla="*/ 0 w 14944"/>
                    <a:gd name="connsiteY0" fmla="*/ 0 h 28085"/>
                    <a:gd name="connsiteX1" fmla="*/ 0 w 14944"/>
                    <a:gd name="connsiteY1" fmla="*/ 28086 h 28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944" h="28085">
                      <a:moveTo>
                        <a:pt x="0" y="0"/>
                      </a:moveTo>
                      <a:lnTo>
                        <a:pt x="0" y="28086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795" name="Freeform: Shape 2794">
                  <a:extLst>
                    <a:ext uri="{FF2B5EF4-FFF2-40B4-BE49-F238E27FC236}">
                      <a16:creationId xmlns:a16="http://schemas.microsoft.com/office/drawing/2014/main" id="{7C87BC1B-ABCC-279D-DF0A-C4EDF9F6CA9F}"/>
                    </a:ext>
                  </a:extLst>
                </p:cNvPr>
                <p:cNvSpPr/>
                <p:nvPr/>
              </p:nvSpPr>
              <p:spPr>
                <a:xfrm>
                  <a:off x="3314318" y="2199954"/>
                  <a:ext cx="28394" cy="14782"/>
                </a:xfrm>
                <a:custGeom>
                  <a:avLst/>
                  <a:gdLst>
                    <a:gd name="connsiteX0" fmla="*/ 28395 w 28394"/>
                    <a:gd name="connsiteY0" fmla="*/ 0 h 14782"/>
                    <a:gd name="connsiteX1" fmla="*/ 0 w 28394"/>
                    <a:gd name="connsiteY1" fmla="*/ 0 h 147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394" h="14782">
                      <a:moveTo>
                        <a:pt x="28395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173" name="Graphic 61">
                <a:extLst>
                  <a:ext uri="{FF2B5EF4-FFF2-40B4-BE49-F238E27FC236}">
                    <a16:creationId xmlns:a16="http://schemas.microsoft.com/office/drawing/2014/main" id="{13926E9A-9F0B-4B89-CCF3-B4820D1264A5}"/>
                  </a:ext>
                </a:extLst>
              </p:cNvPr>
              <p:cNvGrpSpPr/>
              <p:nvPr/>
            </p:nvGrpSpPr>
            <p:grpSpPr>
              <a:xfrm>
                <a:off x="3328515" y="2187389"/>
                <a:ext cx="28394" cy="28085"/>
                <a:chOff x="3328515" y="2187389"/>
                <a:chExt cx="28394" cy="28085"/>
              </a:xfrm>
            </p:grpSpPr>
            <p:sp>
              <p:nvSpPr>
                <p:cNvPr id="2792" name="Freeform: Shape 2791">
                  <a:extLst>
                    <a:ext uri="{FF2B5EF4-FFF2-40B4-BE49-F238E27FC236}">
                      <a16:creationId xmlns:a16="http://schemas.microsoft.com/office/drawing/2014/main" id="{163DD39C-0275-F972-9025-CAB2DDBD06EB}"/>
                    </a:ext>
                  </a:extLst>
                </p:cNvPr>
                <p:cNvSpPr/>
                <p:nvPr/>
              </p:nvSpPr>
              <p:spPr>
                <a:xfrm>
                  <a:off x="3342713" y="2187389"/>
                  <a:ext cx="14944" cy="28085"/>
                </a:xfrm>
                <a:custGeom>
                  <a:avLst/>
                  <a:gdLst>
                    <a:gd name="connsiteX0" fmla="*/ 0 w 14944"/>
                    <a:gd name="connsiteY0" fmla="*/ 0 h 28085"/>
                    <a:gd name="connsiteX1" fmla="*/ 0 w 14944"/>
                    <a:gd name="connsiteY1" fmla="*/ 28086 h 28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944" h="28085">
                      <a:moveTo>
                        <a:pt x="0" y="0"/>
                      </a:moveTo>
                      <a:lnTo>
                        <a:pt x="0" y="28086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793" name="Freeform: Shape 2792">
                  <a:extLst>
                    <a:ext uri="{FF2B5EF4-FFF2-40B4-BE49-F238E27FC236}">
                      <a16:creationId xmlns:a16="http://schemas.microsoft.com/office/drawing/2014/main" id="{205030E0-7123-EB58-E290-4768C20DF1C9}"/>
                    </a:ext>
                  </a:extLst>
                </p:cNvPr>
                <p:cNvSpPr/>
                <p:nvPr/>
              </p:nvSpPr>
              <p:spPr>
                <a:xfrm>
                  <a:off x="3328515" y="2201432"/>
                  <a:ext cx="28394" cy="14782"/>
                </a:xfrm>
                <a:custGeom>
                  <a:avLst/>
                  <a:gdLst>
                    <a:gd name="connsiteX0" fmla="*/ 28395 w 28394"/>
                    <a:gd name="connsiteY0" fmla="*/ 0 h 14782"/>
                    <a:gd name="connsiteX1" fmla="*/ 0 w 28394"/>
                    <a:gd name="connsiteY1" fmla="*/ 0 h 147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394" h="14782">
                      <a:moveTo>
                        <a:pt x="28395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174" name="Graphic 61">
                <a:extLst>
                  <a:ext uri="{FF2B5EF4-FFF2-40B4-BE49-F238E27FC236}">
                    <a16:creationId xmlns:a16="http://schemas.microsoft.com/office/drawing/2014/main" id="{6F122E2E-EF2C-6A9A-993B-1D8BCED37CDE}"/>
                  </a:ext>
                </a:extLst>
              </p:cNvPr>
              <p:cNvGrpSpPr/>
              <p:nvPr/>
            </p:nvGrpSpPr>
            <p:grpSpPr>
              <a:xfrm>
                <a:off x="3335240" y="2187389"/>
                <a:ext cx="28394" cy="28085"/>
                <a:chOff x="3335240" y="2187389"/>
                <a:chExt cx="28394" cy="28085"/>
              </a:xfrm>
            </p:grpSpPr>
            <p:sp>
              <p:nvSpPr>
                <p:cNvPr id="2790" name="Freeform: Shape 2789">
                  <a:extLst>
                    <a:ext uri="{FF2B5EF4-FFF2-40B4-BE49-F238E27FC236}">
                      <a16:creationId xmlns:a16="http://schemas.microsoft.com/office/drawing/2014/main" id="{13B1C7A1-C83A-CBB2-A9F6-707BC4C796BB}"/>
                    </a:ext>
                  </a:extLst>
                </p:cNvPr>
                <p:cNvSpPr/>
                <p:nvPr/>
              </p:nvSpPr>
              <p:spPr>
                <a:xfrm>
                  <a:off x="3349438" y="2187389"/>
                  <a:ext cx="14944" cy="28085"/>
                </a:xfrm>
                <a:custGeom>
                  <a:avLst/>
                  <a:gdLst>
                    <a:gd name="connsiteX0" fmla="*/ 0 w 14944"/>
                    <a:gd name="connsiteY0" fmla="*/ 0 h 28085"/>
                    <a:gd name="connsiteX1" fmla="*/ 0 w 14944"/>
                    <a:gd name="connsiteY1" fmla="*/ 28086 h 28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944" h="28085">
                      <a:moveTo>
                        <a:pt x="0" y="0"/>
                      </a:moveTo>
                      <a:lnTo>
                        <a:pt x="0" y="28086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791" name="Freeform: Shape 2790">
                  <a:extLst>
                    <a:ext uri="{FF2B5EF4-FFF2-40B4-BE49-F238E27FC236}">
                      <a16:creationId xmlns:a16="http://schemas.microsoft.com/office/drawing/2014/main" id="{6B4A1955-CF3A-94DD-1818-DD9EF87E5531}"/>
                    </a:ext>
                  </a:extLst>
                </p:cNvPr>
                <p:cNvSpPr/>
                <p:nvPr/>
              </p:nvSpPr>
              <p:spPr>
                <a:xfrm>
                  <a:off x="3335240" y="2201432"/>
                  <a:ext cx="28394" cy="14782"/>
                </a:xfrm>
                <a:custGeom>
                  <a:avLst/>
                  <a:gdLst>
                    <a:gd name="connsiteX0" fmla="*/ 28395 w 28394"/>
                    <a:gd name="connsiteY0" fmla="*/ 0 h 14782"/>
                    <a:gd name="connsiteX1" fmla="*/ 0 w 28394"/>
                    <a:gd name="connsiteY1" fmla="*/ 0 h 147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394" h="14782">
                      <a:moveTo>
                        <a:pt x="28395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175" name="Graphic 61">
                <a:extLst>
                  <a:ext uri="{FF2B5EF4-FFF2-40B4-BE49-F238E27FC236}">
                    <a16:creationId xmlns:a16="http://schemas.microsoft.com/office/drawing/2014/main" id="{D0C3AF81-8E0F-67F8-9F78-5346AF7E027A}"/>
                  </a:ext>
                </a:extLst>
              </p:cNvPr>
              <p:cNvGrpSpPr/>
              <p:nvPr/>
            </p:nvGrpSpPr>
            <p:grpSpPr>
              <a:xfrm>
                <a:off x="3341218" y="2188867"/>
                <a:ext cx="28394" cy="28085"/>
                <a:chOff x="3341218" y="2188867"/>
                <a:chExt cx="28394" cy="28085"/>
              </a:xfrm>
            </p:grpSpPr>
            <p:sp>
              <p:nvSpPr>
                <p:cNvPr id="2788" name="Freeform: Shape 2787">
                  <a:extLst>
                    <a:ext uri="{FF2B5EF4-FFF2-40B4-BE49-F238E27FC236}">
                      <a16:creationId xmlns:a16="http://schemas.microsoft.com/office/drawing/2014/main" id="{4C22CC6E-7095-E4FE-2E3B-5D1C4782F697}"/>
                    </a:ext>
                  </a:extLst>
                </p:cNvPr>
                <p:cNvSpPr/>
                <p:nvPr/>
              </p:nvSpPr>
              <p:spPr>
                <a:xfrm>
                  <a:off x="3355416" y="2188867"/>
                  <a:ext cx="14944" cy="28085"/>
                </a:xfrm>
                <a:custGeom>
                  <a:avLst/>
                  <a:gdLst>
                    <a:gd name="connsiteX0" fmla="*/ 0 w 14944"/>
                    <a:gd name="connsiteY0" fmla="*/ 0 h 28085"/>
                    <a:gd name="connsiteX1" fmla="*/ 0 w 14944"/>
                    <a:gd name="connsiteY1" fmla="*/ 28086 h 28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944" h="28085">
                      <a:moveTo>
                        <a:pt x="0" y="0"/>
                      </a:moveTo>
                      <a:lnTo>
                        <a:pt x="0" y="28086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789" name="Freeform: Shape 2788">
                  <a:extLst>
                    <a:ext uri="{FF2B5EF4-FFF2-40B4-BE49-F238E27FC236}">
                      <a16:creationId xmlns:a16="http://schemas.microsoft.com/office/drawing/2014/main" id="{6FC55C1E-116A-1034-170C-19EE9D1C0EF1}"/>
                    </a:ext>
                  </a:extLst>
                </p:cNvPr>
                <p:cNvSpPr/>
                <p:nvPr/>
              </p:nvSpPr>
              <p:spPr>
                <a:xfrm>
                  <a:off x="3341218" y="2202910"/>
                  <a:ext cx="28394" cy="14782"/>
                </a:xfrm>
                <a:custGeom>
                  <a:avLst/>
                  <a:gdLst>
                    <a:gd name="connsiteX0" fmla="*/ 28395 w 28394"/>
                    <a:gd name="connsiteY0" fmla="*/ 0 h 14782"/>
                    <a:gd name="connsiteX1" fmla="*/ 0 w 28394"/>
                    <a:gd name="connsiteY1" fmla="*/ 0 h 147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394" h="14782">
                      <a:moveTo>
                        <a:pt x="28395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176" name="Graphic 61">
                <a:extLst>
                  <a:ext uri="{FF2B5EF4-FFF2-40B4-BE49-F238E27FC236}">
                    <a16:creationId xmlns:a16="http://schemas.microsoft.com/office/drawing/2014/main" id="{5C6EFF4C-E22F-21FB-A9CB-D24EB9E67905}"/>
                  </a:ext>
                </a:extLst>
              </p:cNvPr>
              <p:cNvGrpSpPr/>
              <p:nvPr/>
            </p:nvGrpSpPr>
            <p:grpSpPr>
              <a:xfrm>
                <a:off x="3351679" y="2190050"/>
                <a:ext cx="28394" cy="28233"/>
                <a:chOff x="3351679" y="2190050"/>
                <a:chExt cx="28394" cy="28233"/>
              </a:xfrm>
            </p:grpSpPr>
            <p:sp>
              <p:nvSpPr>
                <p:cNvPr id="2786" name="Freeform: Shape 2785">
                  <a:extLst>
                    <a:ext uri="{FF2B5EF4-FFF2-40B4-BE49-F238E27FC236}">
                      <a16:creationId xmlns:a16="http://schemas.microsoft.com/office/drawing/2014/main" id="{6938E973-C70C-D39F-7B27-A35A8501B3DD}"/>
                    </a:ext>
                  </a:extLst>
                </p:cNvPr>
                <p:cNvSpPr/>
                <p:nvPr/>
              </p:nvSpPr>
              <p:spPr>
                <a:xfrm>
                  <a:off x="3365877" y="2190050"/>
                  <a:ext cx="14944" cy="28233"/>
                </a:xfrm>
                <a:custGeom>
                  <a:avLst/>
                  <a:gdLst>
                    <a:gd name="connsiteX0" fmla="*/ 0 w 14944"/>
                    <a:gd name="connsiteY0" fmla="*/ 0 h 28233"/>
                    <a:gd name="connsiteX1" fmla="*/ 0 w 14944"/>
                    <a:gd name="connsiteY1" fmla="*/ 28234 h 282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944" h="28233">
                      <a:moveTo>
                        <a:pt x="0" y="0"/>
                      </a:moveTo>
                      <a:lnTo>
                        <a:pt x="0" y="28234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787" name="Freeform: Shape 2786">
                  <a:extLst>
                    <a:ext uri="{FF2B5EF4-FFF2-40B4-BE49-F238E27FC236}">
                      <a16:creationId xmlns:a16="http://schemas.microsoft.com/office/drawing/2014/main" id="{4237F860-2F43-C398-35D7-E6768886FDCC}"/>
                    </a:ext>
                  </a:extLst>
                </p:cNvPr>
                <p:cNvSpPr/>
                <p:nvPr/>
              </p:nvSpPr>
              <p:spPr>
                <a:xfrm>
                  <a:off x="3351679" y="2204093"/>
                  <a:ext cx="28394" cy="14782"/>
                </a:xfrm>
                <a:custGeom>
                  <a:avLst/>
                  <a:gdLst>
                    <a:gd name="connsiteX0" fmla="*/ 28395 w 28394"/>
                    <a:gd name="connsiteY0" fmla="*/ 0 h 14782"/>
                    <a:gd name="connsiteX1" fmla="*/ 0 w 28394"/>
                    <a:gd name="connsiteY1" fmla="*/ 0 h 147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394" h="14782">
                      <a:moveTo>
                        <a:pt x="28395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177" name="Graphic 61">
                <a:extLst>
                  <a:ext uri="{FF2B5EF4-FFF2-40B4-BE49-F238E27FC236}">
                    <a16:creationId xmlns:a16="http://schemas.microsoft.com/office/drawing/2014/main" id="{5B521433-7403-2D49-8EBA-2133B59847DD}"/>
                  </a:ext>
                </a:extLst>
              </p:cNvPr>
              <p:cNvGrpSpPr/>
              <p:nvPr/>
            </p:nvGrpSpPr>
            <p:grpSpPr>
              <a:xfrm>
                <a:off x="3361692" y="2192267"/>
                <a:ext cx="28394" cy="28085"/>
                <a:chOff x="3361692" y="2192267"/>
                <a:chExt cx="28394" cy="28085"/>
              </a:xfrm>
            </p:grpSpPr>
            <p:sp>
              <p:nvSpPr>
                <p:cNvPr id="2784" name="Freeform: Shape 2783">
                  <a:extLst>
                    <a:ext uri="{FF2B5EF4-FFF2-40B4-BE49-F238E27FC236}">
                      <a16:creationId xmlns:a16="http://schemas.microsoft.com/office/drawing/2014/main" id="{9885E203-6D79-7509-25AA-CFE49F5EDA29}"/>
                    </a:ext>
                  </a:extLst>
                </p:cNvPr>
                <p:cNvSpPr/>
                <p:nvPr/>
              </p:nvSpPr>
              <p:spPr>
                <a:xfrm>
                  <a:off x="3375890" y="2192267"/>
                  <a:ext cx="14944" cy="28085"/>
                </a:xfrm>
                <a:custGeom>
                  <a:avLst/>
                  <a:gdLst>
                    <a:gd name="connsiteX0" fmla="*/ 0 w 14944"/>
                    <a:gd name="connsiteY0" fmla="*/ 0 h 28085"/>
                    <a:gd name="connsiteX1" fmla="*/ 0 w 14944"/>
                    <a:gd name="connsiteY1" fmla="*/ 28086 h 28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944" h="28085">
                      <a:moveTo>
                        <a:pt x="0" y="0"/>
                      </a:moveTo>
                      <a:lnTo>
                        <a:pt x="0" y="28086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785" name="Freeform: Shape 2784">
                  <a:extLst>
                    <a:ext uri="{FF2B5EF4-FFF2-40B4-BE49-F238E27FC236}">
                      <a16:creationId xmlns:a16="http://schemas.microsoft.com/office/drawing/2014/main" id="{53FBB852-183F-C66B-0854-6A10C1ADCBBE}"/>
                    </a:ext>
                  </a:extLst>
                </p:cNvPr>
                <p:cNvSpPr/>
                <p:nvPr/>
              </p:nvSpPr>
              <p:spPr>
                <a:xfrm>
                  <a:off x="3361692" y="2206310"/>
                  <a:ext cx="28394" cy="14782"/>
                </a:xfrm>
                <a:custGeom>
                  <a:avLst/>
                  <a:gdLst>
                    <a:gd name="connsiteX0" fmla="*/ 28395 w 28394"/>
                    <a:gd name="connsiteY0" fmla="*/ 0 h 14782"/>
                    <a:gd name="connsiteX1" fmla="*/ 0 w 28394"/>
                    <a:gd name="connsiteY1" fmla="*/ 0 h 147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394" h="14782">
                      <a:moveTo>
                        <a:pt x="28395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178" name="Graphic 61">
                <a:extLst>
                  <a:ext uri="{FF2B5EF4-FFF2-40B4-BE49-F238E27FC236}">
                    <a16:creationId xmlns:a16="http://schemas.microsoft.com/office/drawing/2014/main" id="{CEA95B21-F3D6-7A9C-4CED-FC81427BAB53}"/>
                  </a:ext>
                </a:extLst>
              </p:cNvPr>
              <p:cNvGrpSpPr/>
              <p:nvPr/>
            </p:nvGrpSpPr>
            <p:grpSpPr>
              <a:xfrm>
                <a:off x="3367670" y="2192267"/>
                <a:ext cx="28394" cy="28085"/>
                <a:chOff x="3367670" y="2192267"/>
                <a:chExt cx="28394" cy="28085"/>
              </a:xfrm>
            </p:grpSpPr>
            <p:sp>
              <p:nvSpPr>
                <p:cNvPr id="2782" name="Freeform: Shape 2781">
                  <a:extLst>
                    <a:ext uri="{FF2B5EF4-FFF2-40B4-BE49-F238E27FC236}">
                      <a16:creationId xmlns:a16="http://schemas.microsoft.com/office/drawing/2014/main" id="{A3CA0D95-7196-B300-0FE0-8AC983937251}"/>
                    </a:ext>
                  </a:extLst>
                </p:cNvPr>
                <p:cNvSpPr/>
                <p:nvPr/>
              </p:nvSpPr>
              <p:spPr>
                <a:xfrm>
                  <a:off x="3381868" y="2192267"/>
                  <a:ext cx="14944" cy="28085"/>
                </a:xfrm>
                <a:custGeom>
                  <a:avLst/>
                  <a:gdLst>
                    <a:gd name="connsiteX0" fmla="*/ 0 w 14944"/>
                    <a:gd name="connsiteY0" fmla="*/ 0 h 28085"/>
                    <a:gd name="connsiteX1" fmla="*/ 0 w 14944"/>
                    <a:gd name="connsiteY1" fmla="*/ 28086 h 28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944" h="28085">
                      <a:moveTo>
                        <a:pt x="0" y="0"/>
                      </a:moveTo>
                      <a:lnTo>
                        <a:pt x="0" y="28086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783" name="Freeform: Shape 2782">
                  <a:extLst>
                    <a:ext uri="{FF2B5EF4-FFF2-40B4-BE49-F238E27FC236}">
                      <a16:creationId xmlns:a16="http://schemas.microsoft.com/office/drawing/2014/main" id="{785BFEC2-A28D-D635-7A90-FB1D16731553}"/>
                    </a:ext>
                  </a:extLst>
                </p:cNvPr>
                <p:cNvSpPr/>
                <p:nvPr/>
              </p:nvSpPr>
              <p:spPr>
                <a:xfrm>
                  <a:off x="3367670" y="2206310"/>
                  <a:ext cx="28394" cy="14782"/>
                </a:xfrm>
                <a:custGeom>
                  <a:avLst/>
                  <a:gdLst>
                    <a:gd name="connsiteX0" fmla="*/ 28395 w 28394"/>
                    <a:gd name="connsiteY0" fmla="*/ 0 h 14782"/>
                    <a:gd name="connsiteX1" fmla="*/ 0 w 28394"/>
                    <a:gd name="connsiteY1" fmla="*/ 0 h 147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394" h="14782">
                      <a:moveTo>
                        <a:pt x="28395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179" name="Graphic 61">
                <a:extLst>
                  <a:ext uri="{FF2B5EF4-FFF2-40B4-BE49-F238E27FC236}">
                    <a16:creationId xmlns:a16="http://schemas.microsoft.com/office/drawing/2014/main" id="{13C0DDC4-7AB9-3590-743F-95AAE698972E}"/>
                  </a:ext>
                </a:extLst>
              </p:cNvPr>
              <p:cNvGrpSpPr/>
              <p:nvPr/>
            </p:nvGrpSpPr>
            <p:grpSpPr>
              <a:xfrm>
                <a:off x="3373200" y="2192267"/>
                <a:ext cx="28394" cy="28085"/>
                <a:chOff x="3373200" y="2192267"/>
                <a:chExt cx="28394" cy="28085"/>
              </a:xfrm>
            </p:grpSpPr>
            <p:sp>
              <p:nvSpPr>
                <p:cNvPr id="2780" name="Freeform: Shape 2779">
                  <a:extLst>
                    <a:ext uri="{FF2B5EF4-FFF2-40B4-BE49-F238E27FC236}">
                      <a16:creationId xmlns:a16="http://schemas.microsoft.com/office/drawing/2014/main" id="{23CE2840-7592-C481-A27D-99F6A832CE0B}"/>
                    </a:ext>
                  </a:extLst>
                </p:cNvPr>
                <p:cNvSpPr/>
                <p:nvPr/>
              </p:nvSpPr>
              <p:spPr>
                <a:xfrm>
                  <a:off x="3387397" y="2192267"/>
                  <a:ext cx="14944" cy="28085"/>
                </a:xfrm>
                <a:custGeom>
                  <a:avLst/>
                  <a:gdLst>
                    <a:gd name="connsiteX0" fmla="*/ 0 w 14944"/>
                    <a:gd name="connsiteY0" fmla="*/ 0 h 28085"/>
                    <a:gd name="connsiteX1" fmla="*/ 0 w 14944"/>
                    <a:gd name="connsiteY1" fmla="*/ 28086 h 28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944" h="28085">
                      <a:moveTo>
                        <a:pt x="0" y="0"/>
                      </a:moveTo>
                      <a:lnTo>
                        <a:pt x="0" y="28086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781" name="Freeform: Shape 2780">
                  <a:extLst>
                    <a:ext uri="{FF2B5EF4-FFF2-40B4-BE49-F238E27FC236}">
                      <a16:creationId xmlns:a16="http://schemas.microsoft.com/office/drawing/2014/main" id="{9E9F9F82-D62F-4F33-A858-D08A4B6C8871}"/>
                    </a:ext>
                  </a:extLst>
                </p:cNvPr>
                <p:cNvSpPr/>
                <p:nvPr/>
              </p:nvSpPr>
              <p:spPr>
                <a:xfrm>
                  <a:off x="3373200" y="2206310"/>
                  <a:ext cx="28394" cy="14782"/>
                </a:xfrm>
                <a:custGeom>
                  <a:avLst/>
                  <a:gdLst>
                    <a:gd name="connsiteX0" fmla="*/ 28395 w 28394"/>
                    <a:gd name="connsiteY0" fmla="*/ 0 h 14782"/>
                    <a:gd name="connsiteX1" fmla="*/ 0 w 28394"/>
                    <a:gd name="connsiteY1" fmla="*/ 0 h 147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394" h="14782">
                      <a:moveTo>
                        <a:pt x="28395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180" name="Graphic 61">
                <a:extLst>
                  <a:ext uri="{FF2B5EF4-FFF2-40B4-BE49-F238E27FC236}">
                    <a16:creationId xmlns:a16="http://schemas.microsoft.com/office/drawing/2014/main" id="{8458DA96-2359-63E1-DF9B-AE16B0B6D0E3}"/>
                  </a:ext>
                </a:extLst>
              </p:cNvPr>
              <p:cNvGrpSpPr/>
              <p:nvPr/>
            </p:nvGrpSpPr>
            <p:grpSpPr>
              <a:xfrm>
                <a:off x="3380074" y="2195815"/>
                <a:ext cx="28544" cy="28085"/>
                <a:chOff x="3380074" y="2195815"/>
                <a:chExt cx="28544" cy="28085"/>
              </a:xfrm>
            </p:grpSpPr>
            <p:sp>
              <p:nvSpPr>
                <p:cNvPr id="2778" name="Freeform: Shape 2777">
                  <a:extLst>
                    <a:ext uri="{FF2B5EF4-FFF2-40B4-BE49-F238E27FC236}">
                      <a16:creationId xmlns:a16="http://schemas.microsoft.com/office/drawing/2014/main" id="{12F60056-5EA6-578B-2784-EF0C3778BD6D}"/>
                    </a:ext>
                  </a:extLst>
                </p:cNvPr>
                <p:cNvSpPr/>
                <p:nvPr/>
              </p:nvSpPr>
              <p:spPr>
                <a:xfrm>
                  <a:off x="3394421" y="2195815"/>
                  <a:ext cx="14944" cy="28085"/>
                </a:xfrm>
                <a:custGeom>
                  <a:avLst/>
                  <a:gdLst>
                    <a:gd name="connsiteX0" fmla="*/ 0 w 14944"/>
                    <a:gd name="connsiteY0" fmla="*/ 0 h 28085"/>
                    <a:gd name="connsiteX1" fmla="*/ 0 w 14944"/>
                    <a:gd name="connsiteY1" fmla="*/ 28086 h 28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944" h="28085">
                      <a:moveTo>
                        <a:pt x="0" y="0"/>
                      </a:moveTo>
                      <a:lnTo>
                        <a:pt x="0" y="28086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779" name="Freeform: Shape 2778">
                  <a:extLst>
                    <a:ext uri="{FF2B5EF4-FFF2-40B4-BE49-F238E27FC236}">
                      <a16:creationId xmlns:a16="http://schemas.microsoft.com/office/drawing/2014/main" id="{A6244BA3-6AC4-5E35-8974-5EA43339D5E6}"/>
                    </a:ext>
                  </a:extLst>
                </p:cNvPr>
                <p:cNvSpPr/>
                <p:nvPr/>
              </p:nvSpPr>
              <p:spPr>
                <a:xfrm>
                  <a:off x="3380074" y="2209858"/>
                  <a:ext cx="28544" cy="14782"/>
                </a:xfrm>
                <a:custGeom>
                  <a:avLst/>
                  <a:gdLst>
                    <a:gd name="connsiteX0" fmla="*/ 28544 w 28544"/>
                    <a:gd name="connsiteY0" fmla="*/ 0 h 14782"/>
                    <a:gd name="connsiteX1" fmla="*/ 0 w 28544"/>
                    <a:gd name="connsiteY1" fmla="*/ 0 h 147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544" h="14782">
                      <a:moveTo>
                        <a:pt x="28544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181" name="Graphic 61">
                <a:extLst>
                  <a:ext uri="{FF2B5EF4-FFF2-40B4-BE49-F238E27FC236}">
                    <a16:creationId xmlns:a16="http://schemas.microsoft.com/office/drawing/2014/main" id="{38B3C26E-B8F4-B80F-14B4-5391CA85D859}"/>
                  </a:ext>
                </a:extLst>
              </p:cNvPr>
              <p:cNvGrpSpPr/>
              <p:nvPr/>
            </p:nvGrpSpPr>
            <p:grpSpPr>
              <a:xfrm>
                <a:off x="3386202" y="2201432"/>
                <a:ext cx="28544" cy="28085"/>
                <a:chOff x="3386202" y="2201432"/>
                <a:chExt cx="28544" cy="28085"/>
              </a:xfrm>
            </p:grpSpPr>
            <p:sp>
              <p:nvSpPr>
                <p:cNvPr id="2776" name="Freeform: Shape 2775">
                  <a:extLst>
                    <a:ext uri="{FF2B5EF4-FFF2-40B4-BE49-F238E27FC236}">
                      <a16:creationId xmlns:a16="http://schemas.microsoft.com/office/drawing/2014/main" id="{6E427B54-5B63-408C-DC62-4BC93404F41D}"/>
                    </a:ext>
                  </a:extLst>
                </p:cNvPr>
                <p:cNvSpPr/>
                <p:nvPr/>
              </p:nvSpPr>
              <p:spPr>
                <a:xfrm>
                  <a:off x="3400549" y="2201432"/>
                  <a:ext cx="14944" cy="28085"/>
                </a:xfrm>
                <a:custGeom>
                  <a:avLst/>
                  <a:gdLst>
                    <a:gd name="connsiteX0" fmla="*/ 0 w 14944"/>
                    <a:gd name="connsiteY0" fmla="*/ 0 h 28085"/>
                    <a:gd name="connsiteX1" fmla="*/ 0 w 14944"/>
                    <a:gd name="connsiteY1" fmla="*/ 28086 h 28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944" h="28085">
                      <a:moveTo>
                        <a:pt x="0" y="0"/>
                      </a:moveTo>
                      <a:lnTo>
                        <a:pt x="0" y="28086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777" name="Freeform: Shape 2776">
                  <a:extLst>
                    <a:ext uri="{FF2B5EF4-FFF2-40B4-BE49-F238E27FC236}">
                      <a16:creationId xmlns:a16="http://schemas.microsoft.com/office/drawing/2014/main" id="{FC4BA232-42E4-C970-0378-17953B583C8C}"/>
                    </a:ext>
                  </a:extLst>
                </p:cNvPr>
                <p:cNvSpPr/>
                <p:nvPr/>
              </p:nvSpPr>
              <p:spPr>
                <a:xfrm>
                  <a:off x="3386202" y="2215475"/>
                  <a:ext cx="28544" cy="14782"/>
                </a:xfrm>
                <a:custGeom>
                  <a:avLst/>
                  <a:gdLst>
                    <a:gd name="connsiteX0" fmla="*/ 28544 w 28544"/>
                    <a:gd name="connsiteY0" fmla="*/ 0 h 14782"/>
                    <a:gd name="connsiteX1" fmla="*/ 0 w 28544"/>
                    <a:gd name="connsiteY1" fmla="*/ 0 h 147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544" h="14782">
                      <a:moveTo>
                        <a:pt x="28544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182" name="Graphic 61">
                <a:extLst>
                  <a:ext uri="{FF2B5EF4-FFF2-40B4-BE49-F238E27FC236}">
                    <a16:creationId xmlns:a16="http://schemas.microsoft.com/office/drawing/2014/main" id="{B9F7673B-8BE9-C088-0859-B8880DD45DA6}"/>
                  </a:ext>
                </a:extLst>
              </p:cNvPr>
              <p:cNvGrpSpPr/>
              <p:nvPr/>
            </p:nvGrpSpPr>
            <p:grpSpPr>
              <a:xfrm>
                <a:off x="3392478" y="2205128"/>
                <a:ext cx="28394" cy="28233"/>
                <a:chOff x="3392478" y="2205128"/>
                <a:chExt cx="28394" cy="28233"/>
              </a:xfrm>
            </p:grpSpPr>
            <p:sp>
              <p:nvSpPr>
                <p:cNvPr id="2774" name="Freeform: Shape 2773">
                  <a:extLst>
                    <a:ext uri="{FF2B5EF4-FFF2-40B4-BE49-F238E27FC236}">
                      <a16:creationId xmlns:a16="http://schemas.microsoft.com/office/drawing/2014/main" id="{F72FF70D-A29C-E71A-E4E5-1F6347FBE097}"/>
                    </a:ext>
                  </a:extLst>
                </p:cNvPr>
                <p:cNvSpPr/>
                <p:nvPr/>
              </p:nvSpPr>
              <p:spPr>
                <a:xfrm>
                  <a:off x="3406676" y="2205128"/>
                  <a:ext cx="14944" cy="28233"/>
                </a:xfrm>
                <a:custGeom>
                  <a:avLst/>
                  <a:gdLst>
                    <a:gd name="connsiteX0" fmla="*/ 0 w 14944"/>
                    <a:gd name="connsiteY0" fmla="*/ 0 h 28233"/>
                    <a:gd name="connsiteX1" fmla="*/ 0 w 14944"/>
                    <a:gd name="connsiteY1" fmla="*/ 28234 h 282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944" h="28233">
                      <a:moveTo>
                        <a:pt x="0" y="0"/>
                      </a:moveTo>
                      <a:lnTo>
                        <a:pt x="0" y="28234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775" name="Freeform: Shape 2774">
                  <a:extLst>
                    <a:ext uri="{FF2B5EF4-FFF2-40B4-BE49-F238E27FC236}">
                      <a16:creationId xmlns:a16="http://schemas.microsoft.com/office/drawing/2014/main" id="{FE1657E4-25BD-57CF-1E1C-E700A82BF29E}"/>
                    </a:ext>
                  </a:extLst>
                </p:cNvPr>
                <p:cNvSpPr/>
                <p:nvPr/>
              </p:nvSpPr>
              <p:spPr>
                <a:xfrm>
                  <a:off x="3392478" y="2219318"/>
                  <a:ext cx="28394" cy="14782"/>
                </a:xfrm>
                <a:custGeom>
                  <a:avLst/>
                  <a:gdLst>
                    <a:gd name="connsiteX0" fmla="*/ 28395 w 28394"/>
                    <a:gd name="connsiteY0" fmla="*/ 0 h 14782"/>
                    <a:gd name="connsiteX1" fmla="*/ 0 w 28394"/>
                    <a:gd name="connsiteY1" fmla="*/ 0 h 147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394" h="14782">
                      <a:moveTo>
                        <a:pt x="28395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183" name="Graphic 61">
                <a:extLst>
                  <a:ext uri="{FF2B5EF4-FFF2-40B4-BE49-F238E27FC236}">
                    <a16:creationId xmlns:a16="http://schemas.microsoft.com/office/drawing/2014/main" id="{44F7AD7D-6B44-13A9-AD07-C479E4D97E83}"/>
                  </a:ext>
                </a:extLst>
              </p:cNvPr>
              <p:cNvGrpSpPr/>
              <p:nvPr/>
            </p:nvGrpSpPr>
            <p:grpSpPr>
              <a:xfrm>
                <a:off x="3398905" y="2209858"/>
                <a:ext cx="28394" cy="28085"/>
                <a:chOff x="3398905" y="2209858"/>
                <a:chExt cx="28394" cy="28085"/>
              </a:xfrm>
            </p:grpSpPr>
            <p:sp>
              <p:nvSpPr>
                <p:cNvPr id="2772" name="Freeform: Shape 2771">
                  <a:extLst>
                    <a:ext uri="{FF2B5EF4-FFF2-40B4-BE49-F238E27FC236}">
                      <a16:creationId xmlns:a16="http://schemas.microsoft.com/office/drawing/2014/main" id="{90699F3F-CAA3-C2C4-8B21-FC65EF4D133A}"/>
                    </a:ext>
                  </a:extLst>
                </p:cNvPr>
                <p:cNvSpPr/>
                <p:nvPr/>
              </p:nvSpPr>
              <p:spPr>
                <a:xfrm>
                  <a:off x="3413102" y="2209858"/>
                  <a:ext cx="14944" cy="28085"/>
                </a:xfrm>
                <a:custGeom>
                  <a:avLst/>
                  <a:gdLst>
                    <a:gd name="connsiteX0" fmla="*/ 0 w 14944"/>
                    <a:gd name="connsiteY0" fmla="*/ 0 h 28085"/>
                    <a:gd name="connsiteX1" fmla="*/ 0 w 14944"/>
                    <a:gd name="connsiteY1" fmla="*/ 28086 h 28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944" h="28085">
                      <a:moveTo>
                        <a:pt x="0" y="0"/>
                      </a:moveTo>
                      <a:lnTo>
                        <a:pt x="0" y="28086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773" name="Freeform: Shape 2772">
                  <a:extLst>
                    <a:ext uri="{FF2B5EF4-FFF2-40B4-BE49-F238E27FC236}">
                      <a16:creationId xmlns:a16="http://schemas.microsoft.com/office/drawing/2014/main" id="{1374D049-37F3-A2B8-4808-E3B550D80851}"/>
                    </a:ext>
                  </a:extLst>
                </p:cNvPr>
                <p:cNvSpPr/>
                <p:nvPr/>
              </p:nvSpPr>
              <p:spPr>
                <a:xfrm>
                  <a:off x="3398905" y="2223901"/>
                  <a:ext cx="28394" cy="14782"/>
                </a:xfrm>
                <a:custGeom>
                  <a:avLst/>
                  <a:gdLst>
                    <a:gd name="connsiteX0" fmla="*/ 28395 w 28394"/>
                    <a:gd name="connsiteY0" fmla="*/ 0 h 14782"/>
                    <a:gd name="connsiteX1" fmla="*/ 0 w 28394"/>
                    <a:gd name="connsiteY1" fmla="*/ 0 h 147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394" h="14782">
                      <a:moveTo>
                        <a:pt x="28395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184" name="Graphic 61">
                <a:extLst>
                  <a:ext uri="{FF2B5EF4-FFF2-40B4-BE49-F238E27FC236}">
                    <a16:creationId xmlns:a16="http://schemas.microsoft.com/office/drawing/2014/main" id="{F5905A11-B60F-DD3D-2856-3D5F78A3538E}"/>
                  </a:ext>
                </a:extLst>
              </p:cNvPr>
              <p:cNvGrpSpPr/>
              <p:nvPr/>
            </p:nvGrpSpPr>
            <p:grpSpPr>
              <a:xfrm>
                <a:off x="3406676" y="2211779"/>
                <a:ext cx="28394" cy="28085"/>
                <a:chOff x="3406676" y="2211779"/>
                <a:chExt cx="28394" cy="28085"/>
              </a:xfrm>
            </p:grpSpPr>
            <p:sp>
              <p:nvSpPr>
                <p:cNvPr id="2770" name="Freeform: Shape 2769">
                  <a:extLst>
                    <a:ext uri="{FF2B5EF4-FFF2-40B4-BE49-F238E27FC236}">
                      <a16:creationId xmlns:a16="http://schemas.microsoft.com/office/drawing/2014/main" id="{1EB5EAC7-169A-0BB2-87E9-CFD1710C85DC}"/>
                    </a:ext>
                  </a:extLst>
                </p:cNvPr>
                <p:cNvSpPr/>
                <p:nvPr/>
              </p:nvSpPr>
              <p:spPr>
                <a:xfrm>
                  <a:off x="3420873" y="2211779"/>
                  <a:ext cx="14944" cy="28085"/>
                </a:xfrm>
                <a:custGeom>
                  <a:avLst/>
                  <a:gdLst>
                    <a:gd name="connsiteX0" fmla="*/ 0 w 14944"/>
                    <a:gd name="connsiteY0" fmla="*/ 0 h 28085"/>
                    <a:gd name="connsiteX1" fmla="*/ 0 w 14944"/>
                    <a:gd name="connsiteY1" fmla="*/ 28086 h 28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944" h="28085">
                      <a:moveTo>
                        <a:pt x="0" y="0"/>
                      </a:moveTo>
                      <a:lnTo>
                        <a:pt x="0" y="28086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771" name="Freeform: Shape 2770">
                  <a:extLst>
                    <a:ext uri="{FF2B5EF4-FFF2-40B4-BE49-F238E27FC236}">
                      <a16:creationId xmlns:a16="http://schemas.microsoft.com/office/drawing/2014/main" id="{073C175F-BEE3-A35B-4B93-FFB48B4C4C5E}"/>
                    </a:ext>
                  </a:extLst>
                </p:cNvPr>
                <p:cNvSpPr/>
                <p:nvPr/>
              </p:nvSpPr>
              <p:spPr>
                <a:xfrm>
                  <a:off x="3406676" y="2225822"/>
                  <a:ext cx="28394" cy="14782"/>
                </a:xfrm>
                <a:custGeom>
                  <a:avLst/>
                  <a:gdLst>
                    <a:gd name="connsiteX0" fmla="*/ 28395 w 28394"/>
                    <a:gd name="connsiteY0" fmla="*/ 0 h 14782"/>
                    <a:gd name="connsiteX1" fmla="*/ 0 w 28394"/>
                    <a:gd name="connsiteY1" fmla="*/ 0 h 147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394" h="14782">
                      <a:moveTo>
                        <a:pt x="28395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185" name="Graphic 61">
                <a:extLst>
                  <a:ext uri="{FF2B5EF4-FFF2-40B4-BE49-F238E27FC236}">
                    <a16:creationId xmlns:a16="http://schemas.microsoft.com/office/drawing/2014/main" id="{24D9C513-1F60-E320-8618-F236594BEA13}"/>
                  </a:ext>
                </a:extLst>
              </p:cNvPr>
              <p:cNvGrpSpPr/>
              <p:nvPr/>
            </p:nvGrpSpPr>
            <p:grpSpPr>
              <a:xfrm>
                <a:off x="3414746" y="2213110"/>
                <a:ext cx="28394" cy="28085"/>
                <a:chOff x="3414746" y="2213110"/>
                <a:chExt cx="28394" cy="28085"/>
              </a:xfrm>
            </p:grpSpPr>
            <p:sp>
              <p:nvSpPr>
                <p:cNvPr id="2768" name="Freeform: Shape 2767">
                  <a:extLst>
                    <a:ext uri="{FF2B5EF4-FFF2-40B4-BE49-F238E27FC236}">
                      <a16:creationId xmlns:a16="http://schemas.microsoft.com/office/drawing/2014/main" id="{598C5156-63D8-1FC7-662D-2D9E314A4AB8}"/>
                    </a:ext>
                  </a:extLst>
                </p:cNvPr>
                <p:cNvSpPr/>
                <p:nvPr/>
              </p:nvSpPr>
              <p:spPr>
                <a:xfrm>
                  <a:off x="3428943" y="2213110"/>
                  <a:ext cx="14944" cy="28085"/>
                </a:xfrm>
                <a:custGeom>
                  <a:avLst/>
                  <a:gdLst>
                    <a:gd name="connsiteX0" fmla="*/ 0 w 14944"/>
                    <a:gd name="connsiteY0" fmla="*/ 0 h 28085"/>
                    <a:gd name="connsiteX1" fmla="*/ 0 w 14944"/>
                    <a:gd name="connsiteY1" fmla="*/ 28086 h 28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944" h="28085">
                      <a:moveTo>
                        <a:pt x="0" y="0"/>
                      </a:moveTo>
                      <a:lnTo>
                        <a:pt x="0" y="28086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769" name="Freeform: Shape 2768">
                  <a:extLst>
                    <a:ext uri="{FF2B5EF4-FFF2-40B4-BE49-F238E27FC236}">
                      <a16:creationId xmlns:a16="http://schemas.microsoft.com/office/drawing/2014/main" id="{581EE349-C524-6782-1483-BBD8F0F3E1E4}"/>
                    </a:ext>
                  </a:extLst>
                </p:cNvPr>
                <p:cNvSpPr/>
                <p:nvPr/>
              </p:nvSpPr>
              <p:spPr>
                <a:xfrm>
                  <a:off x="3414746" y="2227153"/>
                  <a:ext cx="28394" cy="14782"/>
                </a:xfrm>
                <a:custGeom>
                  <a:avLst/>
                  <a:gdLst>
                    <a:gd name="connsiteX0" fmla="*/ 28395 w 28394"/>
                    <a:gd name="connsiteY0" fmla="*/ 0 h 14782"/>
                    <a:gd name="connsiteX1" fmla="*/ 0 w 28394"/>
                    <a:gd name="connsiteY1" fmla="*/ 0 h 147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394" h="14782">
                      <a:moveTo>
                        <a:pt x="28395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186" name="Graphic 61">
                <a:extLst>
                  <a:ext uri="{FF2B5EF4-FFF2-40B4-BE49-F238E27FC236}">
                    <a16:creationId xmlns:a16="http://schemas.microsoft.com/office/drawing/2014/main" id="{2C6F432C-FFC6-652B-372D-00829C778765}"/>
                  </a:ext>
                </a:extLst>
              </p:cNvPr>
              <p:cNvGrpSpPr/>
              <p:nvPr/>
            </p:nvGrpSpPr>
            <p:grpSpPr>
              <a:xfrm>
                <a:off x="3423264" y="2216953"/>
                <a:ext cx="28394" cy="28085"/>
                <a:chOff x="3423264" y="2216953"/>
                <a:chExt cx="28394" cy="28085"/>
              </a:xfrm>
            </p:grpSpPr>
            <p:sp>
              <p:nvSpPr>
                <p:cNvPr id="2766" name="Freeform: Shape 2765">
                  <a:extLst>
                    <a:ext uri="{FF2B5EF4-FFF2-40B4-BE49-F238E27FC236}">
                      <a16:creationId xmlns:a16="http://schemas.microsoft.com/office/drawing/2014/main" id="{A3473DFE-F598-2306-E7DD-E77D57A2C615}"/>
                    </a:ext>
                  </a:extLst>
                </p:cNvPr>
                <p:cNvSpPr/>
                <p:nvPr/>
              </p:nvSpPr>
              <p:spPr>
                <a:xfrm>
                  <a:off x="3437462" y="2216953"/>
                  <a:ext cx="14944" cy="28085"/>
                </a:xfrm>
                <a:custGeom>
                  <a:avLst/>
                  <a:gdLst>
                    <a:gd name="connsiteX0" fmla="*/ 0 w 14944"/>
                    <a:gd name="connsiteY0" fmla="*/ 0 h 28085"/>
                    <a:gd name="connsiteX1" fmla="*/ 0 w 14944"/>
                    <a:gd name="connsiteY1" fmla="*/ 28086 h 28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944" h="28085">
                      <a:moveTo>
                        <a:pt x="0" y="0"/>
                      </a:moveTo>
                      <a:lnTo>
                        <a:pt x="0" y="28086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767" name="Freeform: Shape 2766">
                  <a:extLst>
                    <a:ext uri="{FF2B5EF4-FFF2-40B4-BE49-F238E27FC236}">
                      <a16:creationId xmlns:a16="http://schemas.microsoft.com/office/drawing/2014/main" id="{67983D59-DCCB-A921-F98B-B6F1F1650CDF}"/>
                    </a:ext>
                  </a:extLst>
                </p:cNvPr>
                <p:cNvSpPr/>
                <p:nvPr/>
              </p:nvSpPr>
              <p:spPr>
                <a:xfrm>
                  <a:off x="3423264" y="2230996"/>
                  <a:ext cx="28394" cy="14782"/>
                </a:xfrm>
                <a:custGeom>
                  <a:avLst/>
                  <a:gdLst>
                    <a:gd name="connsiteX0" fmla="*/ 28395 w 28394"/>
                    <a:gd name="connsiteY0" fmla="*/ 0 h 14782"/>
                    <a:gd name="connsiteX1" fmla="*/ 0 w 28394"/>
                    <a:gd name="connsiteY1" fmla="*/ 0 h 147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394" h="14782">
                      <a:moveTo>
                        <a:pt x="28395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187" name="Graphic 61">
                <a:extLst>
                  <a:ext uri="{FF2B5EF4-FFF2-40B4-BE49-F238E27FC236}">
                    <a16:creationId xmlns:a16="http://schemas.microsoft.com/office/drawing/2014/main" id="{3A94E474-7B06-32E0-6ED6-A59507C6135C}"/>
                  </a:ext>
                </a:extLst>
              </p:cNvPr>
              <p:cNvGrpSpPr/>
              <p:nvPr/>
            </p:nvGrpSpPr>
            <p:grpSpPr>
              <a:xfrm>
                <a:off x="3437462" y="2216953"/>
                <a:ext cx="28394" cy="28085"/>
                <a:chOff x="3437462" y="2216953"/>
                <a:chExt cx="28394" cy="28085"/>
              </a:xfrm>
            </p:grpSpPr>
            <p:sp>
              <p:nvSpPr>
                <p:cNvPr id="2764" name="Freeform: Shape 2763">
                  <a:extLst>
                    <a:ext uri="{FF2B5EF4-FFF2-40B4-BE49-F238E27FC236}">
                      <a16:creationId xmlns:a16="http://schemas.microsoft.com/office/drawing/2014/main" id="{C95CF1E0-4BE2-9FC9-FCE0-862DF9300538}"/>
                    </a:ext>
                  </a:extLst>
                </p:cNvPr>
                <p:cNvSpPr/>
                <p:nvPr/>
              </p:nvSpPr>
              <p:spPr>
                <a:xfrm>
                  <a:off x="3451659" y="2216953"/>
                  <a:ext cx="14944" cy="28085"/>
                </a:xfrm>
                <a:custGeom>
                  <a:avLst/>
                  <a:gdLst>
                    <a:gd name="connsiteX0" fmla="*/ 0 w 14944"/>
                    <a:gd name="connsiteY0" fmla="*/ 0 h 28085"/>
                    <a:gd name="connsiteX1" fmla="*/ 0 w 14944"/>
                    <a:gd name="connsiteY1" fmla="*/ 28086 h 28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944" h="28085">
                      <a:moveTo>
                        <a:pt x="0" y="0"/>
                      </a:moveTo>
                      <a:lnTo>
                        <a:pt x="0" y="28086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765" name="Freeform: Shape 2764">
                  <a:extLst>
                    <a:ext uri="{FF2B5EF4-FFF2-40B4-BE49-F238E27FC236}">
                      <a16:creationId xmlns:a16="http://schemas.microsoft.com/office/drawing/2014/main" id="{502380A1-FE2E-B3F6-DA07-451F97AD728A}"/>
                    </a:ext>
                  </a:extLst>
                </p:cNvPr>
                <p:cNvSpPr/>
                <p:nvPr/>
              </p:nvSpPr>
              <p:spPr>
                <a:xfrm>
                  <a:off x="3437462" y="2230996"/>
                  <a:ext cx="28394" cy="14782"/>
                </a:xfrm>
                <a:custGeom>
                  <a:avLst/>
                  <a:gdLst>
                    <a:gd name="connsiteX0" fmla="*/ 28395 w 28394"/>
                    <a:gd name="connsiteY0" fmla="*/ 0 h 14782"/>
                    <a:gd name="connsiteX1" fmla="*/ 0 w 28394"/>
                    <a:gd name="connsiteY1" fmla="*/ 0 h 147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394" h="14782">
                      <a:moveTo>
                        <a:pt x="28395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188" name="Graphic 61">
                <a:extLst>
                  <a:ext uri="{FF2B5EF4-FFF2-40B4-BE49-F238E27FC236}">
                    <a16:creationId xmlns:a16="http://schemas.microsoft.com/office/drawing/2014/main" id="{1E158F01-B0BA-BE8E-1383-7B517DD2A4A6}"/>
                  </a:ext>
                </a:extLst>
              </p:cNvPr>
              <p:cNvGrpSpPr/>
              <p:nvPr/>
            </p:nvGrpSpPr>
            <p:grpSpPr>
              <a:xfrm>
                <a:off x="3442095" y="2216953"/>
                <a:ext cx="28394" cy="28085"/>
                <a:chOff x="3442095" y="2216953"/>
                <a:chExt cx="28394" cy="28085"/>
              </a:xfrm>
            </p:grpSpPr>
            <p:sp>
              <p:nvSpPr>
                <p:cNvPr id="2762" name="Freeform: Shape 2761">
                  <a:extLst>
                    <a:ext uri="{FF2B5EF4-FFF2-40B4-BE49-F238E27FC236}">
                      <a16:creationId xmlns:a16="http://schemas.microsoft.com/office/drawing/2014/main" id="{E7B887EC-5587-9750-48B6-8F3876C2949F}"/>
                    </a:ext>
                  </a:extLst>
                </p:cNvPr>
                <p:cNvSpPr/>
                <p:nvPr/>
              </p:nvSpPr>
              <p:spPr>
                <a:xfrm>
                  <a:off x="3456292" y="2216953"/>
                  <a:ext cx="14944" cy="28085"/>
                </a:xfrm>
                <a:custGeom>
                  <a:avLst/>
                  <a:gdLst>
                    <a:gd name="connsiteX0" fmla="*/ 0 w 14944"/>
                    <a:gd name="connsiteY0" fmla="*/ 0 h 28085"/>
                    <a:gd name="connsiteX1" fmla="*/ 0 w 14944"/>
                    <a:gd name="connsiteY1" fmla="*/ 28086 h 28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944" h="28085">
                      <a:moveTo>
                        <a:pt x="0" y="0"/>
                      </a:moveTo>
                      <a:lnTo>
                        <a:pt x="0" y="28086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763" name="Freeform: Shape 2762">
                  <a:extLst>
                    <a:ext uri="{FF2B5EF4-FFF2-40B4-BE49-F238E27FC236}">
                      <a16:creationId xmlns:a16="http://schemas.microsoft.com/office/drawing/2014/main" id="{2AD260AA-4E37-3C67-7215-702856F2E033}"/>
                    </a:ext>
                  </a:extLst>
                </p:cNvPr>
                <p:cNvSpPr/>
                <p:nvPr/>
              </p:nvSpPr>
              <p:spPr>
                <a:xfrm>
                  <a:off x="3442095" y="2230996"/>
                  <a:ext cx="28394" cy="14782"/>
                </a:xfrm>
                <a:custGeom>
                  <a:avLst/>
                  <a:gdLst>
                    <a:gd name="connsiteX0" fmla="*/ 28395 w 28394"/>
                    <a:gd name="connsiteY0" fmla="*/ 0 h 14782"/>
                    <a:gd name="connsiteX1" fmla="*/ 0 w 28394"/>
                    <a:gd name="connsiteY1" fmla="*/ 0 h 147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394" h="14782">
                      <a:moveTo>
                        <a:pt x="28395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189" name="Graphic 61">
                <a:extLst>
                  <a:ext uri="{FF2B5EF4-FFF2-40B4-BE49-F238E27FC236}">
                    <a16:creationId xmlns:a16="http://schemas.microsoft.com/office/drawing/2014/main" id="{F8BD8AF7-4BBD-C252-EFBE-CDDBDFC6395A}"/>
                  </a:ext>
                </a:extLst>
              </p:cNvPr>
              <p:cNvGrpSpPr/>
              <p:nvPr/>
            </p:nvGrpSpPr>
            <p:grpSpPr>
              <a:xfrm>
                <a:off x="3448073" y="2216953"/>
                <a:ext cx="28394" cy="28085"/>
                <a:chOff x="3448073" y="2216953"/>
                <a:chExt cx="28394" cy="28085"/>
              </a:xfrm>
            </p:grpSpPr>
            <p:sp>
              <p:nvSpPr>
                <p:cNvPr id="2760" name="Freeform: Shape 2759">
                  <a:extLst>
                    <a:ext uri="{FF2B5EF4-FFF2-40B4-BE49-F238E27FC236}">
                      <a16:creationId xmlns:a16="http://schemas.microsoft.com/office/drawing/2014/main" id="{08FFF440-07A1-2F69-9CAB-D3AF654A9B7A}"/>
                    </a:ext>
                  </a:extLst>
                </p:cNvPr>
                <p:cNvSpPr/>
                <p:nvPr/>
              </p:nvSpPr>
              <p:spPr>
                <a:xfrm>
                  <a:off x="3462270" y="2216953"/>
                  <a:ext cx="14944" cy="28085"/>
                </a:xfrm>
                <a:custGeom>
                  <a:avLst/>
                  <a:gdLst>
                    <a:gd name="connsiteX0" fmla="*/ 0 w 14944"/>
                    <a:gd name="connsiteY0" fmla="*/ 0 h 28085"/>
                    <a:gd name="connsiteX1" fmla="*/ 0 w 14944"/>
                    <a:gd name="connsiteY1" fmla="*/ 28086 h 28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944" h="28085">
                      <a:moveTo>
                        <a:pt x="0" y="0"/>
                      </a:moveTo>
                      <a:lnTo>
                        <a:pt x="0" y="28086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761" name="Freeform: Shape 2760">
                  <a:extLst>
                    <a:ext uri="{FF2B5EF4-FFF2-40B4-BE49-F238E27FC236}">
                      <a16:creationId xmlns:a16="http://schemas.microsoft.com/office/drawing/2014/main" id="{EC60E071-887B-7030-AAF9-18E91189515E}"/>
                    </a:ext>
                  </a:extLst>
                </p:cNvPr>
                <p:cNvSpPr/>
                <p:nvPr/>
              </p:nvSpPr>
              <p:spPr>
                <a:xfrm>
                  <a:off x="3448073" y="2230996"/>
                  <a:ext cx="28394" cy="14782"/>
                </a:xfrm>
                <a:custGeom>
                  <a:avLst/>
                  <a:gdLst>
                    <a:gd name="connsiteX0" fmla="*/ 28395 w 28394"/>
                    <a:gd name="connsiteY0" fmla="*/ 0 h 14782"/>
                    <a:gd name="connsiteX1" fmla="*/ 0 w 28394"/>
                    <a:gd name="connsiteY1" fmla="*/ 0 h 147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394" h="14782">
                      <a:moveTo>
                        <a:pt x="28395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190" name="Graphic 61">
                <a:extLst>
                  <a:ext uri="{FF2B5EF4-FFF2-40B4-BE49-F238E27FC236}">
                    <a16:creationId xmlns:a16="http://schemas.microsoft.com/office/drawing/2014/main" id="{12ABB357-4407-C9A9-A6C6-DE5D78CA7B29}"/>
                  </a:ext>
                </a:extLst>
              </p:cNvPr>
              <p:cNvGrpSpPr/>
              <p:nvPr/>
            </p:nvGrpSpPr>
            <p:grpSpPr>
              <a:xfrm>
                <a:off x="3458833" y="2219318"/>
                <a:ext cx="28394" cy="28085"/>
                <a:chOff x="3458833" y="2219318"/>
                <a:chExt cx="28394" cy="28085"/>
              </a:xfrm>
            </p:grpSpPr>
            <p:sp>
              <p:nvSpPr>
                <p:cNvPr id="2758" name="Freeform: Shape 2757">
                  <a:extLst>
                    <a:ext uri="{FF2B5EF4-FFF2-40B4-BE49-F238E27FC236}">
                      <a16:creationId xmlns:a16="http://schemas.microsoft.com/office/drawing/2014/main" id="{EEA50895-9AC3-CE7C-AAA4-F6B294288BA3}"/>
                    </a:ext>
                  </a:extLst>
                </p:cNvPr>
                <p:cNvSpPr/>
                <p:nvPr/>
              </p:nvSpPr>
              <p:spPr>
                <a:xfrm>
                  <a:off x="3473030" y="2219318"/>
                  <a:ext cx="14944" cy="28085"/>
                </a:xfrm>
                <a:custGeom>
                  <a:avLst/>
                  <a:gdLst>
                    <a:gd name="connsiteX0" fmla="*/ 0 w 14944"/>
                    <a:gd name="connsiteY0" fmla="*/ 0 h 28085"/>
                    <a:gd name="connsiteX1" fmla="*/ 0 w 14944"/>
                    <a:gd name="connsiteY1" fmla="*/ 28086 h 28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944" h="28085">
                      <a:moveTo>
                        <a:pt x="0" y="0"/>
                      </a:moveTo>
                      <a:lnTo>
                        <a:pt x="0" y="28086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759" name="Freeform: Shape 2758">
                  <a:extLst>
                    <a:ext uri="{FF2B5EF4-FFF2-40B4-BE49-F238E27FC236}">
                      <a16:creationId xmlns:a16="http://schemas.microsoft.com/office/drawing/2014/main" id="{79B5D1F3-1197-D9E8-E7A1-5C91EC674816}"/>
                    </a:ext>
                  </a:extLst>
                </p:cNvPr>
                <p:cNvSpPr/>
                <p:nvPr/>
              </p:nvSpPr>
              <p:spPr>
                <a:xfrm>
                  <a:off x="3458833" y="2233361"/>
                  <a:ext cx="28394" cy="14782"/>
                </a:xfrm>
                <a:custGeom>
                  <a:avLst/>
                  <a:gdLst>
                    <a:gd name="connsiteX0" fmla="*/ 28395 w 28394"/>
                    <a:gd name="connsiteY0" fmla="*/ 0 h 14782"/>
                    <a:gd name="connsiteX1" fmla="*/ 0 w 28394"/>
                    <a:gd name="connsiteY1" fmla="*/ 0 h 147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394" h="14782">
                      <a:moveTo>
                        <a:pt x="28395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191" name="Graphic 61">
                <a:extLst>
                  <a:ext uri="{FF2B5EF4-FFF2-40B4-BE49-F238E27FC236}">
                    <a16:creationId xmlns:a16="http://schemas.microsoft.com/office/drawing/2014/main" id="{4339A04C-7B53-33C5-FAFE-39319B0C745A}"/>
                  </a:ext>
                </a:extLst>
              </p:cNvPr>
              <p:cNvGrpSpPr/>
              <p:nvPr/>
            </p:nvGrpSpPr>
            <p:grpSpPr>
              <a:xfrm>
                <a:off x="3473030" y="2220353"/>
                <a:ext cx="28394" cy="28085"/>
                <a:chOff x="3473030" y="2220353"/>
                <a:chExt cx="28394" cy="28085"/>
              </a:xfrm>
            </p:grpSpPr>
            <p:sp>
              <p:nvSpPr>
                <p:cNvPr id="2756" name="Freeform: Shape 2755">
                  <a:extLst>
                    <a:ext uri="{FF2B5EF4-FFF2-40B4-BE49-F238E27FC236}">
                      <a16:creationId xmlns:a16="http://schemas.microsoft.com/office/drawing/2014/main" id="{A01BB21D-1C34-2F65-BF85-35AE1862DF67}"/>
                    </a:ext>
                  </a:extLst>
                </p:cNvPr>
                <p:cNvSpPr/>
                <p:nvPr/>
              </p:nvSpPr>
              <p:spPr>
                <a:xfrm>
                  <a:off x="3487228" y="2220353"/>
                  <a:ext cx="14944" cy="28085"/>
                </a:xfrm>
                <a:custGeom>
                  <a:avLst/>
                  <a:gdLst>
                    <a:gd name="connsiteX0" fmla="*/ 0 w 14944"/>
                    <a:gd name="connsiteY0" fmla="*/ 0 h 28085"/>
                    <a:gd name="connsiteX1" fmla="*/ 0 w 14944"/>
                    <a:gd name="connsiteY1" fmla="*/ 28086 h 28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944" h="28085">
                      <a:moveTo>
                        <a:pt x="0" y="0"/>
                      </a:moveTo>
                      <a:lnTo>
                        <a:pt x="0" y="28086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757" name="Freeform: Shape 2756">
                  <a:extLst>
                    <a:ext uri="{FF2B5EF4-FFF2-40B4-BE49-F238E27FC236}">
                      <a16:creationId xmlns:a16="http://schemas.microsoft.com/office/drawing/2014/main" id="{2190A181-92DA-6E0A-4C17-EF9099C47CB9}"/>
                    </a:ext>
                  </a:extLst>
                </p:cNvPr>
                <p:cNvSpPr/>
                <p:nvPr/>
              </p:nvSpPr>
              <p:spPr>
                <a:xfrm>
                  <a:off x="3473030" y="2234396"/>
                  <a:ext cx="28394" cy="14782"/>
                </a:xfrm>
                <a:custGeom>
                  <a:avLst/>
                  <a:gdLst>
                    <a:gd name="connsiteX0" fmla="*/ 28395 w 28394"/>
                    <a:gd name="connsiteY0" fmla="*/ 0 h 14782"/>
                    <a:gd name="connsiteX1" fmla="*/ 0 w 28394"/>
                    <a:gd name="connsiteY1" fmla="*/ 0 h 147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394" h="14782">
                      <a:moveTo>
                        <a:pt x="28395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192" name="Graphic 61">
                <a:extLst>
                  <a:ext uri="{FF2B5EF4-FFF2-40B4-BE49-F238E27FC236}">
                    <a16:creationId xmlns:a16="http://schemas.microsoft.com/office/drawing/2014/main" id="{FCDA1C71-3EB6-93A3-2775-935DFF9C52DB}"/>
                  </a:ext>
                </a:extLst>
              </p:cNvPr>
              <p:cNvGrpSpPr/>
              <p:nvPr/>
            </p:nvGrpSpPr>
            <p:grpSpPr>
              <a:xfrm>
                <a:off x="3478111" y="2220353"/>
                <a:ext cx="28394" cy="28085"/>
                <a:chOff x="3478111" y="2220353"/>
                <a:chExt cx="28394" cy="28085"/>
              </a:xfrm>
            </p:grpSpPr>
            <p:sp>
              <p:nvSpPr>
                <p:cNvPr id="2754" name="Freeform: Shape 2753">
                  <a:extLst>
                    <a:ext uri="{FF2B5EF4-FFF2-40B4-BE49-F238E27FC236}">
                      <a16:creationId xmlns:a16="http://schemas.microsoft.com/office/drawing/2014/main" id="{561F1CAC-C9BF-2CF7-A8CD-8A20F2A0262A}"/>
                    </a:ext>
                  </a:extLst>
                </p:cNvPr>
                <p:cNvSpPr/>
                <p:nvPr/>
              </p:nvSpPr>
              <p:spPr>
                <a:xfrm>
                  <a:off x="3492309" y="2220353"/>
                  <a:ext cx="14944" cy="28085"/>
                </a:xfrm>
                <a:custGeom>
                  <a:avLst/>
                  <a:gdLst>
                    <a:gd name="connsiteX0" fmla="*/ 0 w 14944"/>
                    <a:gd name="connsiteY0" fmla="*/ 0 h 28085"/>
                    <a:gd name="connsiteX1" fmla="*/ 0 w 14944"/>
                    <a:gd name="connsiteY1" fmla="*/ 28086 h 28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944" h="28085">
                      <a:moveTo>
                        <a:pt x="0" y="0"/>
                      </a:moveTo>
                      <a:lnTo>
                        <a:pt x="0" y="28086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755" name="Freeform: Shape 2754">
                  <a:extLst>
                    <a:ext uri="{FF2B5EF4-FFF2-40B4-BE49-F238E27FC236}">
                      <a16:creationId xmlns:a16="http://schemas.microsoft.com/office/drawing/2014/main" id="{FBC17C51-99ED-E7BC-DC78-346A8C3FF475}"/>
                    </a:ext>
                  </a:extLst>
                </p:cNvPr>
                <p:cNvSpPr/>
                <p:nvPr/>
              </p:nvSpPr>
              <p:spPr>
                <a:xfrm>
                  <a:off x="3478111" y="2234396"/>
                  <a:ext cx="28394" cy="14782"/>
                </a:xfrm>
                <a:custGeom>
                  <a:avLst/>
                  <a:gdLst>
                    <a:gd name="connsiteX0" fmla="*/ 28395 w 28394"/>
                    <a:gd name="connsiteY0" fmla="*/ 0 h 14782"/>
                    <a:gd name="connsiteX1" fmla="*/ 0 w 28394"/>
                    <a:gd name="connsiteY1" fmla="*/ 0 h 147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394" h="14782">
                      <a:moveTo>
                        <a:pt x="28395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193" name="Graphic 61">
                <a:extLst>
                  <a:ext uri="{FF2B5EF4-FFF2-40B4-BE49-F238E27FC236}">
                    <a16:creationId xmlns:a16="http://schemas.microsoft.com/office/drawing/2014/main" id="{CDB1EF27-CD0E-AD41-77E0-7981A902DCFE}"/>
                  </a:ext>
                </a:extLst>
              </p:cNvPr>
              <p:cNvGrpSpPr/>
              <p:nvPr/>
            </p:nvGrpSpPr>
            <p:grpSpPr>
              <a:xfrm>
                <a:off x="3483193" y="2220353"/>
                <a:ext cx="28394" cy="28085"/>
                <a:chOff x="3483193" y="2220353"/>
                <a:chExt cx="28394" cy="28085"/>
              </a:xfrm>
            </p:grpSpPr>
            <p:sp>
              <p:nvSpPr>
                <p:cNvPr id="2752" name="Freeform: Shape 2751">
                  <a:extLst>
                    <a:ext uri="{FF2B5EF4-FFF2-40B4-BE49-F238E27FC236}">
                      <a16:creationId xmlns:a16="http://schemas.microsoft.com/office/drawing/2014/main" id="{45CEA88B-B01F-83B1-E7E3-438A81125E43}"/>
                    </a:ext>
                  </a:extLst>
                </p:cNvPr>
                <p:cNvSpPr/>
                <p:nvPr/>
              </p:nvSpPr>
              <p:spPr>
                <a:xfrm>
                  <a:off x="3497390" y="2220353"/>
                  <a:ext cx="14944" cy="28085"/>
                </a:xfrm>
                <a:custGeom>
                  <a:avLst/>
                  <a:gdLst>
                    <a:gd name="connsiteX0" fmla="*/ 0 w 14944"/>
                    <a:gd name="connsiteY0" fmla="*/ 0 h 28085"/>
                    <a:gd name="connsiteX1" fmla="*/ 0 w 14944"/>
                    <a:gd name="connsiteY1" fmla="*/ 28086 h 28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944" h="28085">
                      <a:moveTo>
                        <a:pt x="0" y="0"/>
                      </a:moveTo>
                      <a:lnTo>
                        <a:pt x="0" y="28086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753" name="Freeform: Shape 2752">
                  <a:extLst>
                    <a:ext uri="{FF2B5EF4-FFF2-40B4-BE49-F238E27FC236}">
                      <a16:creationId xmlns:a16="http://schemas.microsoft.com/office/drawing/2014/main" id="{10A443F5-B799-8C66-377E-D0B21CB4EECE}"/>
                    </a:ext>
                  </a:extLst>
                </p:cNvPr>
                <p:cNvSpPr/>
                <p:nvPr/>
              </p:nvSpPr>
              <p:spPr>
                <a:xfrm>
                  <a:off x="3483193" y="2234396"/>
                  <a:ext cx="28394" cy="14782"/>
                </a:xfrm>
                <a:custGeom>
                  <a:avLst/>
                  <a:gdLst>
                    <a:gd name="connsiteX0" fmla="*/ 28395 w 28394"/>
                    <a:gd name="connsiteY0" fmla="*/ 0 h 14782"/>
                    <a:gd name="connsiteX1" fmla="*/ 0 w 28394"/>
                    <a:gd name="connsiteY1" fmla="*/ 0 h 147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394" h="14782">
                      <a:moveTo>
                        <a:pt x="28395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194" name="Graphic 61">
                <a:extLst>
                  <a:ext uri="{FF2B5EF4-FFF2-40B4-BE49-F238E27FC236}">
                    <a16:creationId xmlns:a16="http://schemas.microsoft.com/office/drawing/2014/main" id="{2FC87926-C4EA-3645-6E37-12C3D5471113}"/>
                  </a:ext>
                </a:extLst>
              </p:cNvPr>
              <p:cNvGrpSpPr/>
              <p:nvPr/>
            </p:nvGrpSpPr>
            <p:grpSpPr>
              <a:xfrm>
                <a:off x="3488274" y="2220353"/>
                <a:ext cx="28394" cy="28085"/>
                <a:chOff x="3488274" y="2220353"/>
                <a:chExt cx="28394" cy="28085"/>
              </a:xfrm>
            </p:grpSpPr>
            <p:sp>
              <p:nvSpPr>
                <p:cNvPr id="2750" name="Freeform: Shape 2749">
                  <a:extLst>
                    <a:ext uri="{FF2B5EF4-FFF2-40B4-BE49-F238E27FC236}">
                      <a16:creationId xmlns:a16="http://schemas.microsoft.com/office/drawing/2014/main" id="{00E83C84-07F6-1575-74EF-FF5340727F57}"/>
                    </a:ext>
                  </a:extLst>
                </p:cNvPr>
                <p:cNvSpPr/>
                <p:nvPr/>
              </p:nvSpPr>
              <p:spPr>
                <a:xfrm>
                  <a:off x="3502471" y="2220353"/>
                  <a:ext cx="14944" cy="28085"/>
                </a:xfrm>
                <a:custGeom>
                  <a:avLst/>
                  <a:gdLst>
                    <a:gd name="connsiteX0" fmla="*/ 0 w 14944"/>
                    <a:gd name="connsiteY0" fmla="*/ 0 h 28085"/>
                    <a:gd name="connsiteX1" fmla="*/ 0 w 14944"/>
                    <a:gd name="connsiteY1" fmla="*/ 28086 h 28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944" h="28085">
                      <a:moveTo>
                        <a:pt x="0" y="0"/>
                      </a:moveTo>
                      <a:lnTo>
                        <a:pt x="0" y="28086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751" name="Freeform: Shape 2750">
                  <a:extLst>
                    <a:ext uri="{FF2B5EF4-FFF2-40B4-BE49-F238E27FC236}">
                      <a16:creationId xmlns:a16="http://schemas.microsoft.com/office/drawing/2014/main" id="{8CF57046-7FCA-B5D1-0AA8-30B4F304C19F}"/>
                    </a:ext>
                  </a:extLst>
                </p:cNvPr>
                <p:cNvSpPr/>
                <p:nvPr/>
              </p:nvSpPr>
              <p:spPr>
                <a:xfrm>
                  <a:off x="3488274" y="2234396"/>
                  <a:ext cx="28394" cy="14782"/>
                </a:xfrm>
                <a:custGeom>
                  <a:avLst/>
                  <a:gdLst>
                    <a:gd name="connsiteX0" fmla="*/ 28395 w 28394"/>
                    <a:gd name="connsiteY0" fmla="*/ 0 h 14782"/>
                    <a:gd name="connsiteX1" fmla="*/ 0 w 28394"/>
                    <a:gd name="connsiteY1" fmla="*/ 0 h 147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394" h="14782">
                      <a:moveTo>
                        <a:pt x="28395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195" name="Graphic 61">
                <a:extLst>
                  <a:ext uri="{FF2B5EF4-FFF2-40B4-BE49-F238E27FC236}">
                    <a16:creationId xmlns:a16="http://schemas.microsoft.com/office/drawing/2014/main" id="{4BDAE4C7-854A-DA3C-EF0D-CF18B3B940AF}"/>
                  </a:ext>
                </a:extLst>
              </p:cNvPr>
              <p:cNvGrpSpPr/>
              <p:nvPr/>
            </p:nvGrpSpPr>
            <p:grpSpPr>
              <a:xfrm>
                <a:off x="3498586" y="2220353"/>
                <a:ext cx="28394" cy="28085"/>
                <a:chOff x="3498586" y="2220353"/>
                <a:chExt cx="28394" cy="28085"/>
              </a:xfrm>
            </p:grpSpPr>
            <p:sp>
              <p:nvSpPr>
                <p:cNvPr id="2748" name="Freeform: Shape 2747">
                  <a:extLst>
                    <a:ext uri="{FF2B5EF4-FFF2-40B4-BE49-F238E27FC236}">
                      <a16:creationId xmlns:a16="http://schemas.microsoft.com/office/drawing/2014/main" id="{18D1B6BB-43ED-A11E-6A53-36EF34C20589}"/>
                    </a:ext>
                  </a:extLst>
                </p:cNvPr>
                <p:cNvSpPr/>
                <p:nvPr/>
              </p:nvSpPr>
              <p:spPr>
                <a:xfrm>
                  <a:off x="3512783" y="2220353"/>
                  <a:ext cx="14944" cy="28085"/>
                </a:xfrm>
                <a:custGeom>
                  <a:avLst/>
                  <a:gdLst>
                    <a:gd name="connsiteX0" fmla="*/ 0 w 14944"/>
                    <a:gd name="connsiteY0" fmla="*/ 0 h 28085"/>
                    <a:gd name="connsiteX1" fmla="*/ 0 w 14944"/>
                    <a:gd name="connsiteY1" fmla="*/ 28086 h 28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944" h="28085">
                      <a:moveTo>
                        <a:pt x="0" y="0"/>
                      </a:moveTo>
                      <a:lnTo>
                        <a:pt x="0" y="28086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749" name="Freeform: Shape 2748">
                  <a:extLst>
                    <a:ext uri="{FF2B5EF4-FFF2-40B4-BE49-F238E27FC236}">
                      <a16:creationId xmlns:a16="http://schemas.microsoft.com/office/drawing/2014/main" id="{5CCB7893-62CD-D9A4-79AE-9C2F62454481}"/>
                    </a:ext>
                  </a:extLst>
                </p:cNvPr>
                <p:cNvSpPr/>
                <p:nvPr/>
              </p:nvSpPr>
              <p:spPr>
                <a:xfrm>
                  <a:off x="3498586" y="2234396"/>
                  <a:ext cx="28394" cy="14782"/>
                </a:xfrm>
                <a:custGeom>
                  <a:avLst/>
                  <a:gdLst>
                    <a:gd name="connsiteX0" fmla="*/ 28395 w 28394"/>
                    <a:gd name="connsiteY0" fmla="*/ 0 h 14782"/>
                    <a:gd name="connsiteX1" fmla="*/ 0 w 28394"/>
                    <a:gd name="connsiteY1" fmla="*/ 0 h 147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394" h="14782">
                      <a:moveTo>
                        <a:pt x="28395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196" name="Graphic 61">
                <a:extLst>
                  <a:ext uri="{FF2B5EF4-FFF2-40B4-BE49-F238E27FC236}">
                    <a16:creationId xmlns:a16="http://schemas.microsoft.com/office/drawing/2014/main" id="{6737445E-7C55-426C-2DAD-21EC9D08A33F}"/>
                  </a:ext>
                </a:extLst>
              </p:cNvPr>
              <p:cNvGrpSpPr/>
              <p:nvPr/>
            </p:nvGrpSpPr>
            <p:grpSpPr>
              <a:xfrm>
                <a:off x="3508150" y="2225822"/>
                <a:ext cx="28394" cy="28085"/>
                <a:chOff x="3508150" y="2225822"/>
                <a:chExt cx="28394" cy="28085"/>
              </a:xfrm>
            </p:grpSpPr>
            <p:sp>
              <p:nvSpPr>
                <p:cNvPr id="2746" name="Freeform: Shape 2745">
                  <a:extLst>
                    <a:ext uri="{FF2B5EF4-FFF2-40B4-BE49-F238E27FC236}">
                      <a16:creationId xmlns:a16="http://schemas.microsoft.com/office/drawing/2014/main" id="{91374602-8388-BA96-81F8-58B5780478AE}"/>
                    </a:ext>
                  </a:extLst>
                </p:cNvPr>
                <p:cNvSpPr/>
                <p:nvPr/>
              </p:nvSpPr>
              <p:spPr>
                <a:xfrm>
                  <a:off x="3522348" y="2225822"/>
                  <a:ext cx="14944" cy="28085"/>
                </a:xfrm>
                <a:custGeom>
                  <a:avLst/>
                  <a:gdLst>
                    <a:gd name="connsiteX0" fmla="*/ 0 w 14944"/>
                    <a:gd name="connsiteY0" fmla="*/ 0 h 28085"/>
                    <a:gd name="connsiteX1" fmla="*/ 0 w 14944"/>
                    <a:gd name="connsiteY1" fmla="*/ 28086 h 28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944" h="28085">
                      <a:moveTo>
                        <a:pt x="0" y="0"/>
                      </a:moveTo>
                      <a:lnTo>
                        <a:pt x="0" y="28086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747" name="Freeform: Shape 2746">
                  <a:extLst>
                    <a:ext uri="{FF2B5EF4-FFF2-40B4-BE49-F238E27FC236}">
                      <a16:creationId xmlns:a16="http://schemas.microsoft.com/office/drawing/2014/main" id="{601C743D-B81F-36B2-7653-C265C130B689}"/>
                    </a:ext>
                  </a:extLst>
                </p:cNvPr>
                <p:cNvSpPr/>
                <p:nvPr/>
              </p:nvSpPr>
              <p:spPr>
                <a:xfrm>
                  <a:off x="3508150" y="2239865"/>
                  <a:ext cx="28394" cy="14782"/>
                </a:xfrm>
                <a:custGeom>
                  <a:avLst/>
                  <a:gdLst>
                    <a:gd name="connsiteX0" fmla="*/ 28395 w 28394"/>
                    <a:gd name="connsiteY0" fmla="*/ 0 h 14782"/>
                    <a:gd name="connsiteX1" fmla="*/ 0 w 28394"/>
                    <a:gd name="connsiteY1" fmla="*/ 0 h 147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394" h="14782">
                      <a:moveTo>
                        <a:pt x="28395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197" name="Graphic 61">
                <a:extLst>
                  <a:ext uri="{FF2B5EF4-FFF2-40B4-BE49-F238E27FC236}">
                    <a16:creationId xmlns:a16="http://schemas.microsoft.com/office/drawing/2014/main" id="{FA8BC3A6-42B8-4C76-1B8A-B95309021D02}"/>
                  </a:ext>
                </a:extLst>
              </p:cNvPr>
              <p:cNvGrpSpPr/>
              <p:nvPr/>
            </p:nvGrpSpPr>
            <p:grpSpPr>
              <a:xfrm>
                <a:off x="3515324" y="2227153"/>
                <a:ext cx="28394" cy="28233"/>
                <a:chOff x="3515324" y="2227153"/>
                <a:chExt cx="28394" cy="28233"/>
              </a:xfrm>
            </p:grpSpPr>
            <p:sp>
              <p:nvSpPr>
                <p:cNvPr id="2744" name="Freeform: Shape 2743">
                  <a:extLst>
                    <a:ext uri="{FF2B5EF4-FFF2-40B4-BE49-F238E27FC236}">
                      <a16:creationId xmlns:a16="http://schemas.microsoft.com/office/drawing/2014/main" id="{F1EE026C-7ACA-095D-0462-E7771002A9EA}"/>
                    </a:ext>
                  </a:extLst>
                </p:cNvPr>
                <p:cNvSpPr/>
                <p:nvPr/>
              </p:nvSpPr>
              <p:spPr>
                <a:xfrm>
                  <a:off x="3529521" y="2227153"/>
                  <a:ext cx="14944" cy="28233"/>
                </a:xfrm>
                <a:custGeom>
                  <a:avLst/>
                  <a:gdLst>
                    <a:gd name="connsiteX0" fmla="*/ 0 w 14944"/>
                    <a:gd name="connsiteY0" fmla="*/ 0 h 28233"/>
                    <a:gd name="connsiteX1" fmla="*/ 0 w 14944"/>
                    <a:gd name="connsiteY1" fmla="*/ 28234 h 282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944" h="28233">
                      <a:moveTo>
                        <a:pt x="0" y="0"/>
                      </a:moveTo>
                      <a:lnTo>
                        <a:pt x="0" y="28234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745" name="Freeform: Shape 2744">
                  <a:extLst>
                    <a:ext uri="{FF2B5EF4-FFF2-40B4-BE49-F238E27FC236}">
                      <a16:creationId xmlns:a16="http://schemas.microsoft.com/office/drawing/2014/main" id="{013162FA-D505-1441-D34F-A15352E45A5D}"/>
                    </a:ext>
                  </a:extLst>
                </p:cNvPr>
                <p:cNvSpPr/>
                <p:nvPr/>
              </p:nvSpPr>
              <p:spPr>
                <a:xfrm>
                  <a:off x="3515324" y="2241196"/>
                  <a:ext cx="28394" cy="14782"/>
                </a:xfrm>
                <a:custGeom>
                  <a:avLst/>
                  <a:gdLst>
                    <a:gd name="connsiteX0" fmla="*/ 28395 w 28394"/>
                    <a:gd name="connsiteY0" fmla="*/ 0 h 14782"/>
                    <a:gd name="connsiteX1" fmla="*/ 0 w 28394"/>
                    <a:gd name="connsiteY1" fmla="*/ 0 h 147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394" h="14782">
                      <a:moveTo>
                        <a:pt x="28395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198" name="Graphic 61">
                <a:extLst>
                  <a:ext uri="{FF2B5EF4-FFF2-40B4-BE49-F238E27FC236}">
                    <a16:creationId xmlns:a16="http://schemas.microsoft.com/office/drawing/2014/main" id="{3D35E202-DEC9-0FA6-1F38-402DD8C9C669}"/>
                  </a:ext>
                </a:extLst>
              </p:cNvPr>
              <p:cNvGrpSpPr/>
              <p:nvPr/>
            </p:nvGrpSpPr>
            <p:grpSpPr>
              <a:xfrm>
                <a:off x="3520256" y="2230996"/>
                <a:ext cx="28544" cy="28085"/>
                <a:chOff x="3520256" y="2230996"/>
                <a:chExt cx="28544" cy="28085"/>
              </a:xfrm>
            </p:grpSpPr>
            <p:sp>
              <p:nvSpPr>
                <p:cNvPr id="2742" name="Freeform: Shape 2741">
                  <a:extLst>
                    <a:ext uri="{FF2B5EF4-FFF2-40B4-BE49-F238E27FC236}">
                      <a16:creationId xmlns:a16="http://schemas.microsoft.com/office/drawing/2014/main" id="{CB62F458-0E83-B3EF-E8E9-ACB145B63AC6}"/>
                    </a:ext>
                  </a:extLst>
                </p:cNvPr>
                <p:cNvSpPr/>
                <p:nvPr/>
              </p:nvSpPr>
              <p:spPr>
                <a:xfrm>
                  <a:off x="3534453" y="2230996"/>
                  <a:ext cx="14944" cy="28085"/>
                </a:xfrm>
                <a:custGeom>
                  <a:avLst/>
                  <a:gdLst>
                    <a:gd name="connsiteX0" fmla="*/ 0 w 14944"/>
                    <a:gd name="connsiteY0" fmla="*/ 0 h 28085"/>
                    <a:gd name="connsiteX1" fmla="*/ 0 w 14944"/>
                    <a:gd name="connsiteY1" fmla="*/ 28086 h 28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944" h="28085">
                      <a:moveTo>
                        <a:pt x="0" y="0"/>
                      </a:moveTo>
                      <a:lnTo>
                        <a:pt x="0" y="28086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743" name="Freeform: Shape 2742">
                  <a:extLst>
                    <a:ext uri="{FF2B5EF4-FFF2-40B4-BE49-F238E27FC236}">
                      <a16:creationId xmlns:a16="http://schemas.microsoft.com/office/drawing/2014/main" id="{0CF3A455-354F-9690-7D00-492887F41E8B}"/>
                    </a:ext>
                  </a:extLst>
                </p:cNvPr>
                <p:cNvSpPr/>
                <p:nvPr/>
              </p:nvSpPr>
              <p:spPr>
                <a:xfrm>
                  <a:off x="3520256" y="2245039"/>
                  <a:ext cx="28544" cy="14782"/>
                </a:xfrm>
                <a:custGeom>
                  <a:avLst/>
                  <a:gdLst>
                    <a:gd name="connsiteX0" fmla="*/ 28544 w 28544"/>
                    <a:gd name="connsiteY0" fmla="*/ 0 h 14782"/>
                    <a:gd name="connsiteX1" fmla="*/ 0 w 28544"/>
                    <a:gd name="connsiteY1" fmla="*/ 0 h 147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544" h="14782">
                      <a:moveTo>
                        <a:pt x="28544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199" name="Graphic 61">
                <a:extLst>
                  <a:ext uri="{FF2B5EF4-FFF2-40B4-BE49-F238E27FC236}">
                    <a16:creationId xmlns:a16="http://schemas.microsoft.com/office/drawing/2014/main" id="{7F93D10B-928A-2E81-FE78-78C308F3D797}"/>
                  </a:ext>
                </a:extLst>
              </p:cNvPr>
              <p:cNvGrpSpPr/>
              <p:nvPr/>
            </p:nvGrpSpPr>
            <p:grpSpPr>
              <a:xfrm>
                <a:off x="3534453" y="2230996"/>
                <a:ext cx="28544" cy="28085"/>
                <a:chOff x="3534453" y="2230996"/>
                <a:chExt cx="28544" cy="28085"/>
              </a:xfrm>
            </p:grpSpPr>
            <p:sp>
              <p:nvSpPr>
                <p:cNvPr id="2740" name="Freeform: Shape 2739">
                  <a:extLst>
                    <a:ext uri="{FF2B5EF4-FFF2-40B4-BE49-F238E27FC236}">
                      <a16:creationId xmlns:a16="http://schemas.microsoft.com/office/drawing/2014/main" id="{EDAA7945-040C-864D-9D6E-172012744835}"/>
                    </a:ext>
                  </a:extLst>
                </p:cNvPr>
                <p:cNvSpPr/>
                <p:nvPr/>
              </p:nvSpPr>
              <p:spPr>
                <a:xfrm>
                  <a:off x="3548800" y="2230996"/>
                  <a:ext cx="14944" cy="28085"/>
                </a:xfrm>
                <a:custGeom>
                  <a:avLst/>
                  <a:gdLst>
                    <a:gd name="connsiteX0" fmla="*/ 0 w 14944"/>
                    <a:gd name="connsiteY0" fmla="*/ 0 h 28085"/>
                    <a:gd name="connsiteX1" fmla="*/ 0 w 14944"/>
                    <a:gd name="connsiteY1" fmla="*/ 28086 h 28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944" h="28085">
                      <a:moveTo>
                        <a:pt x="0" y="0"/>
                      </a:moveTo>
                      <a:lnTo>
                        <a:pt x="0" y="28086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741" name="Freeform: Shape 2740">
                  <a:extLst>
                    <a:ext uri="{FF2B5EF4-FFF2-40B4-BE49-F238E27FC236}">
                      <a16:creationId xmlns:a16="http://schemas.microsoft.com/office/drawing/2014/main" id="{7C4C37A9-4119-78E9-2418-D5DDC1370253}"/>
                    </a:ext>
                  </a:extLst>
                </p:cNvPr>
                <p:cNvSpPr/>
                <p:nvPr/>
              </p:nvSpPr>
              <p:spPr>
                <a:xfrm>
                  <a:off x="3534453" y="2245039"/>
                  <a:ext cx="28544" cy="14782"/>
                </a:xfrm>
                <a:custGeom>
                  <a:avLst/>
                  <a:gdLst>
                    <a:gd name="connsiteX0" fmla="*/ 28544 w 28544"/>
                    <a:gd name="connsiteY0" fmla="*/ 0 h 14782"/>
                    <a:gd name="connsiteX1" fmla="*/ 0 w 28544"/>
                    <a:gd name="connsiteY1" fmla="*/ 0 h 147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544" h="14782">
                      <a:moveTo>
                        <a:pt x="28544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200" name="Graphic 61">
                <a:extLst>
                  <a:ext uri="{FF2B5EF4-FFF2-40B4-BE49-F238E27FC236}">
                    <a16:creationId xmlns:a16="http://schemas.microsoft.com/office/drawing/2014/main" id="{F646577D-C0A4-0B60-B1EB-07C659F50591}"/>
                  </a:ext>
                </a:extLst>
              </p:cNvPr>
              <p:cNvGrpSpPr/>
              <p:nvPr/>
            </p:nvGrpSpPr>
            <p:grpSpPr>
              <a:xfrm>
                <a:off x="3543719" y="2230996"/>
                <a:ext cx="28394" cy="28085"/>
                <a:chOff x="3543719" y="2230996"/>
                <a:chExt cx="28394" cy="28085"/>
              </a:xfrm>
            </p:grpSpPr>
            <p:sp>
              <p:nvSpPr>
                <p:cNvPr id="2738" name="Freeform: Shape 2737">
                  <a:extLst>
                    <a:ext uri="{FF2B5EF4-FFF2-40B4-BE49-F238E27FC236}">
                      <a16:creationId xmlns:a16="http://schemas.microsoft.com/office/drawing/2014/main" id="{59CEA41F-5D4C-557F-79A6-2586C09AFBE7}"/>
                    </a:ext>
                  </a:extLst>
                </p:cNvPr>
                <p:cNvSpPr/>
                <p:nvPr/>
              </p:nvSpPr>
              <p:spPr>
                <a:xfrm>
                  <a:off x="3557916" y="2230996"/>
                  <a:ext cx="14944" cy="28085"/>
                </a:xfrm>
                <a:custGeom>
                  <a:avLst/>
                  <a:gdLst>
                    <a:gd name="connsiteX0" fmla="*/ 0 w 14944"/>
                    <a:gd name="connsiteY0" fmla="*/ 0 h 28085"/>
                    <a:gd name="connsiteX1" fmla="*/ 0 w 14944"/>
                    <a:gd name="connsiteY1" fmla="*/ 28086 h 28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944" h="28085">
                      <a:moveTo>
                        <a:pt x="0" y="0"/>
                      </a:moveTo>
                      <a:lnTo>
                        <a:pt x="0" y="28086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739" name="Freeform: Shape 2738">
                  <a:extLst>
                    <a:ext uri="{FF2B5EF4-FFF2-40B4-BE49-F238E27FC236}">
                      <a16:creationId xmlns:a16="http://schemas.microsoft.com/office/drawing/2014/main" id="{AEEEE253-F862-FCCD-6E74-EA193EF65C9B}"/>
                    </a:ext>
                  </a:extLst>
                </p:cNvPr>
                <p:cNvSpPr/>
                <p:nvPr/>
              </p:nvSpPr>
              <p:spPr>
                <a:xfrm>
                  <a:off x="3543719" y="2245039"/>
                  <a:ext cx="28394" cy="14782"/>
                </a:xfrm>
                <a:custGeom>
                  <a:avLst/>
                  <a:gdLst>
                    <a:gd name="connsiteX0" fmla="*/ 28395 w 28394"/>
                    <a:gd name="connsiteY0" fmla="*/ 0 h 14782"/>
                    <a:gd name="connsiteX1" fmla="*/ 0 w 28394"/>
                    <a:gd name="connsiteY1" fmla="*/ 0 h 147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394" h="14782">
                      <a:moveTo>
                        <a:pt x="28395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201" name="Graphic 61">
                <a:extLst>
                  <a:ext uri="{FF2B5EF4-FFF2-40B4-BE49-F238E27FC236}">
                    <a16:creationId xmlns:a16="http://schemas.microsoft.com/office/drawing/2014/main" id="{EA817D64-4E58-2A31-D61A-96E349883ED7}"/>
                  </a:ext>
                </a:extLst>
              </p:cNvPr>
              <p:cNvGrpSpPr/>
              <p:nvPr/>
            </p:nvGrpSpPr>
            <p:grpSpPr>
              <a:xfrm>
                <a:off x="3550294" y="2230996"/>
                <a:ext cx="28544" cy="28085"/>
                <a:chOff x="3550294" y="2230996"/>
                <a:chExt cx="28544" cy="28085"/>
              </a:xfrm>
            </p:grpSpPr>
            <p:sp>
              <p:nvSpPr>
                <p:cNvPr id="2736" name="Freeform: Shape 2735">
                  <a:extLst>
                    <a:ext uri="{FF2B5EF4-FFF2-40B4-BE49-F238E27FC236}">
                      <a16:creationId xmlns:a16="http://schemas.microsoft.com/office/drawing/2014/main" id="{C2C42FDA-9080-2EF3-D492-57F07F171472}"/>
                    </a:ext>
                  </a:extLst>
                </p:cNvPr>
                <p:cNvSpPr/>
                <p:nvPr/>
              </p:nvSpPr>
              <p:spPr>
                <a:xfrm>
                  <a:off x="3564492" y="2230996"/>
                  <a:ext cx="14944" cy="28085"/>
                </a:xfrm>
                <a:custGeom>
                  <a:avLst/>
                  <a:gdLst>
                    <a:gd name="connsiteX0" fmla="*/ 0 w 14944"/>
                    <a:gd name="connsiteY0" fmla="*/ 0 h 28085"/>
                    <a:gd name="connsiteX1" fmla="*/ 0 w 14944"/>
                    <a:gd name="connsiteY1" fmla="*/ 28086 h 28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944" h="28085">
                      <a:moveTo>
                        <a:pt x="0" y="0"/>
                      </a:moveTo>
                      <a:lnTo>
                        <a:pt x="0" y="28086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737" name="Freeform: Shape 2736">
                  <a:extLst>
                    <a:ext uri="{FF2B5EF4-FFF2-40B4-BE49-F238E27FC236}">
                      <a16:creationId xmlns:a16="http://schemas.microsoft.com/office/drawing/2014/main" id="{2AE05B44-F066-1316-3ABA-41BB6867FBE6}"/>
                    </a:ext>
                  </a:extLst>
                </p:cNvPr>
                <p:cNvSpPr/>
                <p:nvPr/>
              </p:nvSpPr>
              <p:spPr>
                <a:xfrm>
                  <a:off x="3550294" y="2245039"/>
                  <a:ext cx="28544" cy="14782"/>
                </a:xfrm>
                <a:custGeom>
                  <a:avLst/>
                  <a:gdLst>
                    <a:gd name="connsiteX0" fmla="*/ 28544 w 28544"/>
                    <a:gd name="connsiteY0" fmla="*/ 0 h 14782"/>
                    <a:gd name="connsiteX1" fmla="*/ 0 w 28544"/>
                    <a:gd name="connsiteY1" fmla="*/ 0 h 147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544" h="14782">
                      <a:moveTo>
                        <a:pt x="28544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202" name="Graphic 61">
                <a:extLst>
                  <a:ext uri="{FF2B5EF4-FFF2-40B4-BE49-F238E27FC236}">
                    <a16:creationId xmlns:a16="http://schemas.microsoft.com/office/drawing/2014/main" id="{857A4C73-8C26-F7C5-C42B-175975FDFCC2}"/>
                  </a:ext>
                </a:extLst>
              </p:cNvPr>
              <p:cNvGrpSpPr/>
              <p:nvPr/>
            </p:nvGrpSpPr>
            <p:grpSpPr>
              <a:xfrm>
                <a:off x="3557019" y="2230996"/>
                <a:ext cx="28394" cy="28085"/>
                <a:chOff x="3557019" y="2230996"/>
                <a:chExt cx="28394" cy="28085"/>
              </a:xfrm>
            </p:grpSpPr>
            <p:sp>
              <p:nvSpPr>
                <p:cNvPr id="2734" name="Freeform: Shape 2733">
                  <a:extLst>
                    <a:ext uri="{FF2B5EF4-FFF2-40B4-BE49-F238E27FC236}">
                      <a16:creationId xmlns:a16="http://schemas.microsoft.com/office/drawing/2014/main" id="{879B9049-A2CA-525B-9A34-6C938951B29B}"/>
                    </a:ext>
                  </a:extLst>
                </p:cNvPr>
                <p:cNvSpPr/>
                <p:nvPr/>
              </p:nvSpPr>
              <p:spPr>
                <a:xfrm>
                  <a:off x="3571217" y="2230996"/>
                  <a:ext cx="14944" cy="28085"/>
                </a:xfrm>
                <a:custGeom>
                  <a:avLst/>
                  <a:gdLst>
                    <a:gd name="connsiteX0" fmla="*/ 0 w 14944"/>
                    <a:gd name="connsiteY0" fmla="*/ 0 h 28085"/>
                    <a:gd name="connsiteX1" fmla="*/ 0 w 14944"/>
                    <a:gd name="connsiteY1" fmla="*/ 28086 h 28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944" h="28085">
                      <a:moveTo>
                        <a:pt x="0" y="0"/>
                      </a:moveTo>
                      <a:lnTo>
                        <a:pt x="0" y="28086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735" name="Freeform: Shape 2734">
                  <a:extLst>
                    <a:ext uri="{FF2B5EF4-FFF2-40B4-BE49-F238E27FC236}">
                      <a16:creationId xmlns:a16="http://schemas.microsoft.com/office/drawing/2014/main" id="{33779F59-DA10-191D-9D03-08E011E21C24}"/>
                    </a:ext>
                  </a:extLst>
                </p:cNvPr>
                <p:cNvSpPr/>
                <p:nvPr/>
              </p:nvSpPr>
              <p:spPr>
                <a:xfrm>
                  <a:off x="3557019" y="2245039"/>
                  <a:ext cx="28394" cy="14782"/>
                </a:xfrm>
                <a:custGeom>
                  <a:avLst/>
                  <a:gdLst>
                    <a:gd name="connsiteX0" fmla="*/ 28395 w 28394"/>
                    <a:gd name="connsiteY0" fmla="*/ 0 h 14782"/>
                    <a:gd name="connsiteX1" fmla="*/ 0 w 28394"/>
                    <a:gd name="connsiteY1" fmla="*/ 0 h 147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394" h="14782">
                      <a:moveTo>
                        <a:pt x="28395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203" name="Graphic 61">
                <a:extLst>
                  <a:ext uri="{FF2B5EF4-FFF2-40B4-BE49-F238E27FC236}">
                    <a16:creationId xmlns:a16="http://schemas.microsoft.com/office/drawing/2014/main" id="{BE9213E2-7A9C-5408-23A6-5BC61DBB8455}"/>
                  </a:ext>
                </a:extLst>
              </p:cNvPr>
              <p:cNvGrpSpPr/>
              <p:nvPr/>
            </p:nvGrpSpPr>
            <p:grpSpPr>
              <a:xfrm>
                <a:off x="3563595" y="2230996"/>
                <a:ext cx="28394" cy="28085"/>
                <a:chOff x="3563595" y="2230996"/>
                <a:chExt cx="28394" cy="28085"/>
              </a:xfrm>
            </p:grpSpPr>
            <p:sp>
              <p:nvSpPr>
                <p:cNvPr id="2732" name="Freeform: Shape 2731">
                  <a:extLst>
                    <a:ext uri="{FF2B5EF4-FFF2-40B4-BE49-F238E27FC236}">
                      <a16:creationId xmlns:a16="http://schemas.microsoft.com/office/drawing/2014/main" id="{00D19E77-5150-A0BB-343F-15EE65F134C1}"/>
                    </a:ext>
                  </a:extLst>
                </p:cNvPr>
                <p:cNvSpPr/>
                <p:nvPr/>
              </p:nvSpPr>
              <p:spPr>
                <a:xfrm>
                  <a:off x="3577793" y="2230996"/>
                  <a:ext cx="14944" cy="28085"/>
                </a:xfrm>
                <a:custGeom>
                  <a:avLst/>
                  <a:gdLst>
                    <a:gd name="connsiteX0" fmla="*/ 0 w 14944"/>
                    <a:gd name="connsiteY0" fmla="*/ 0 h 28085"/>
                    <a:gd name="connsiteX1" fmla="*/ 0 w 14944"/>
                    <a:gd name="connsiteY1" fmla="*/ 28086 h 28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944" h="28085">
                      <a:moveTo>
                        <a:pt x="0" y="0"/>
                      </a:moveTo>
                      <a:lnTo>
                        <a:pt x="0" y="28086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733" name="Freeform: Shape 2732">
                  <a:extLst>
                    <a:ext uri="{FF2B5EF4-FFF2-40B4-BE49-F238E27FC236}">
                      <a16:creationId xmlns:a16="http://schemas.microsoft.com/office/drawing/2014/main" id="{93073831-AD00-32CE-D350-FC456BFBB33B}"/>
                    </a:ext>
                  </a:extLst>
                </p:cNvPr>
                <p:cNvSpPr/>
                <p:nvPr/>
              </p:nvSpPr>
              <p:spPr>
                <a:xfrm>
                  <a:off x="3563595" y="2245039"/>
                  <a:ext cx="28394" cy="14782"/>
                </a:xfrm>
                <a:custGeom>
                  <a:avLst/>
                  <a:gdLst>
                    <a:gd name="connsiteX0" fmla="*/ 28395 w 28394"/>
                    <a:gd name="connsiteY0" fmla="*/ 0 h 14782"/>
                    <a:gd name="connsiteX1" fmla="*/ 0 w 28394"/>
                    <a:gd name="connsiteY1" fmla="*/ 0 h 147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394" h="14782">
                      <a:moveTo>
                        <a:pt x="28395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204" name="Graphic 61">
                <a:extLst>
                  <a:ext uri="{FF2B5EF4-FFF2-40B4-BE49-F238E27FC236}">
                    <a16:creationId xmlns:a16="http://schemas.microsoft.com/office/drawing/2014/main" id="{52631820-C7E3-C0B1-0B25-B389BAFA28BA}"/>
                  </a:ext>
                </a:extLst>
              </p:cNvPr>
              <p:cNvGrpSpPr/>
              <p:nvPr/>
            </p:nvGrpSpPr>
            <p:grpSpPr>
              <a:xfrm>
                <a:off x="3577793" y="2230996"/>
                <a:ext cx="28394" cy="28085"/>
                <a:chOff x="3577793" y="2230996"/>
                <a:chExt cx="28394" cy="28085"/>
              </a:xfrm>
            </p:grpSpPr>
            <p:sp>
              <p:nvSpPr>
                <p:cNvPr id="2730" name="Freeform: Shape 2729">
                  <a:extLst>
                    <a:ext uri="{FF2B5EF4-FFF2-40B4-BE49-F238E27FC236}">
                      <a16:creationId xmlns:a16="http://schemas.microsoft.com/office/drawing/2014/main" id="{0CA80ADB-9560-030F-6BAB-B2D080D98260}"/>
                    </a:ext>
                  </a:extLst>
                </p:cNvPr>
                <p:cNvSpPr/>
                <p:nvPr/>
              </p:nvSpPr>
              <p:spPr>
                <a:xfrm>
                  <a:off x="3591990" y="2230996"/>
                  <a:ext cx="14944" cy="28085"/>
                </a:xfrm>
                <a:custGeom>
                  <a:avLst/>
                  <a:gdLst>
                    <a:gd name="connsiteX0" fmla="*/ 0 w 14944"/>
                    <a:gd name="connsiteY0" fmla="*/ 0 h 28085"/>
                    <a:gd name="connsiteX1" fmla="*/ 0 w 14944"/>
                    <a:gd name="connsiteY1" fmla="*/ 28086 h 28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944" h="28085">
                      <a:moveTo>
                        <a:pt x="0" y="0"/>
                      </a:moveTo>
                      <a:lnTo>
                        <a:pt x="0" y="28086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731" name="Freeform: Shape 2730">
                  <a:extLst>
                    <a:ext uri="{FF2B5EF4-FFF2-40B4-BE49-F238E27FC236}">
                      <a16:creationId xmlns:a16="http://schemas.microsoft.com/office/drawing/2014/main" id="{E78D7FC8-9F5C-FF4C-A595-E584AA255B27}"/>
                    </a:ext>
                  </a:extLst>
                </p:cNvPr>
                <p:cNvSpPr/>
                <p:nvPr/>
              </p:nvSpPr>
              <p:spPr>
                <a:xfrm>
                  <a:off x="3577793" y="2245039"/>
                  <a:ext cx="28394" cy="14782"/>
                </a:xfrm>
                <a:custGeom>
                  <a:avLst/>
                  <a:gdLst>
                    <a:gd name="connsiteX0" fmla="*/ 28395 w 28394"/>
                    <a:gd name="connsiteY0" fmla="*/ 0 h 14782"/>
                    <a:gd name="connsiteX1" fmla="*/ 0 w 28394"/>
                    <a:gd name="connsiteY1" fmla="*/ 0 h 147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394" h="14782">
                      <a:moveTo>
                        <a:pt x="28395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205" name="Graphic 61">
                <a:extLst>
                  <a:ext uri="{FF2B5EF4-FFF2-40B4-BE49-F238E27FC236}">
                    <a16:creationId xmlns:a16="http://schemas.microsoft.com/office/drawing/2014/main" id="{996BA074-A4E8-297D-5A96-38BF79E24263}"/>
                  </a:ext>
                </a:extLst>
              </p:cNvPr>
              <p:cNvGrpSpPr/>
              <p:nvPr/>
            </p:nvGrpSpPr>
            <p:grpSpPr>
              <a:xfrm>
                <a:off x="3583472" y="2233361"/>
                <a:ext cx="28394" cy="28085"/>
                <a:chOff x="3583472" y="2233361"/>
                <a:chExt cx="28394" cy="28085"/>
              </a:xfrm>
            </p:grpSpPr>
            <p:sp>
              <p:nvSpPr>
                <p:cNvPr id="2728" name="Freeform: Shape 2727">
                  <a:extLst>
                    <a:ext uri="{FF2B5EF4-FFF2-40B4-BE49-F238E27FC236}">
                      <a16:creationId xmlns:a16="http://schemas.microsoft.com/office/drawing/2014/main" id="{B28DA615-6A1E-13A2-F4B3-FD51B1A1D343}"/>
                    </a:ext>
                  </a:extLst>
                </p:cNvPr>
                <p:cNvSpPr/>
                <p:nvPr/>
              </p:nvSpPr>
              <p:spPr>
                <a:xfrm>
                  <a:off x="3597669" y="2233361"/>
                  <a:ext cx="14944" cy="28085"/>
                </a:xfrm>
                <a:custGeom>
                  <a:avLst/>
                  <a:gdLst>
                    <a:gd name="connsiteX0" fmla="*/ 0 w 14944"/>
                    <a:gd name="connsiteY0" fmla="*/ 0 h 28085"/>
                    <a:gd name="connsiteX1" fmla="*/ 0 w 14944"/>
                    <a:gd name="connsiteY1" fmla="*/ 28086 h 28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944" h="28085">
                      <a:moveTo>
                        <a:pt x="0" y="0"/>
                      </a:moveTo>
                      <a:lnTo>
                        <a:pt x="0" y="28086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729" name="Freeform: Shape 2728">
                  <a:extLst>
                    <a:ext uri="{FF2B5EF4-FFF2-40B4-BE49-F238E27FC236}">
                      <a16:creationId xmlns:a16="http://schemas.microsoft.com/office/drawing/2014/main" id="{405A0249-6208-2DD1-EF72-1F38F302FE01}"/>
                    </a:ext>
                  </a:extLst>
                </p:cNvPr>
                <p:cNvSpPr/>
                <p:nvPr/>
              </p:nvSpPr>
              <p:spPr>
                <a:xfrm>
                  <a:off x="3583472" y="2247404"/>
                  <a:ext cx="28394" cy="14782"/>
                </a:xfrm>
                <a:custGeom>
                  <a:avLst/>
                  <a:gdLst>
                    <a:gd name="connsiteX0" fmla="*/ 28395 w 28394"/>
                    <a:gd name="connsiteY0" fmla="*/ 0 h 14782"/>
                    <a:gd name="connsiteX1" fmla="*/ 0 w 28394"/>
                    <a:gd name="connsiteY1" fmla="*/ 0 h 147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394" h="14782">
                      <a:moveTo>
                        <a:pt x="28395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206" name="Graphic 61">
                <a:extLst>
                  <a:ext uri="{FF2B5EF4-FFF2-40B4-BE49-F238E27FC236}">
                    <a16:creationId xmlns:a16="http://schemas.microsoft.com/office/drawing/2014/main" id="{982D0629-8A06-09F4-727C-AE2C1871ADC9}"/>
                  </a:ext>
                </a:extLst>
              </p:cNvPr>
              <p:cNvGrpSpPr/>
              <p:nvPr/>
            </p:nvGrpSpPr>
            <p:grpSpPr>
              <a:xfrm>
                <a:off x="3594232" y="2237648"/>
                <a:ext cx="28394" cy="28085"/>
                <a:chOff x="3594232" y="2237648"/>
                <a:chExt cx="28394" cy="28085"/>
              </a:xfrm>
            </p:grpSpPr>
            <p:sp>
              <p:nvSpPr>
                <p:cNvPr id="2726" name="Freeform: Shape 2725">
                  <a:extLst>
                    <a:ext uri="{FF2B5EF4-FFF2-40B4-BE49-F238E27FC236}">
                      <a16:creationId xmlns:a16="http://schemas.microsoft.com/office/drawing/2014/main" id="{8B3345FE-C7AF-E086-13B3-4253C5307FA4}"/>
                    </a:ext>
                  </a:extLst>
                </p:cNvPr>
                <p:cNvSpPr/>
                <p:nvPr/>
              </p:nvSpPr>
              <p:spPr>
                <a:xfrm>
                  <a:off x="3608429" y="2237648"/>
                  <a:ext cx="14944" cy="28085"/>
                </a:xfrm>
                <a:custGeom>
                  <a:avLst/>
                  <a:gdLst>
                    <a:gd name="connsiteX0" fmla="*/ 0 w 14944"/>
                    <a:gd name="connsiteY0" fmla="*/ 0 h 28085"/>
                    <a:gd name="connsiteX1" fmla="*/ 0 w 14944"/>
                    <a:gd name="connsiteY1" fmla="*/ 28086 h 28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944" h="28085">
                      <a:moveTo>
                        <a:pt x="0" y="0"/>
                      </a:moveTo>
                      <a:lnTo>
                        <a:pt x="0" y="28086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727" name="Freeform: Shape 2726">
                  <a:extLst>
                    <a:ext uri="{FF2B5EF4-FFF2-40B4-BE49-F238E27FC236}">
                      <a16:creationId xmlns:a16="http://schemas.microsoft.com/office/drawing/2014/main" id="{A6F17DBB-9192-00FA-7AB7-F9101A167C5C}"/>
                    </a:ext>
                  </a:extLst>
                </p:cNvPr>
                <p:cNvSpPr/>
                <p:nvPr/>
              </p:nvSpPr>
              <p:spPr>
                <a:xfrm>
                  <a:off x="3594232" y="2251691"/>
                  <a:ext cx="28394" cy="14782"/>
                </a:xfrm>
                <a:custGeom>
                  <a:avLst/>
                  <a:gdLst>
                    <a:gd name="connsiteX0" fmla="*/ 28395 w 28394"/>
                    <a:gd name="connsiteY0" fmla="*/ 0 h 14782"/>
                    <a:gd name="connsiteX1" fmla="*/ 0 w 28394"/>
                    <a:gd name="connsiteY1" fmla="*/ 0 h 147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394" h="14782">
                      <a:moveTo>
                        <a:pt x="28395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207" name="Graphic 61">
                <a:extLst>
                  <a:ext uri="{FF2B5EF4-FFF2-40B4-BE49-F238E27FC236}">
                    <a16:creationId xmlns:a16="http://schemas.microsoft.com/office/drawing/2014/main" id="{6058EE27-7AAA-5A41-67A4-241C4EEF79B8}"/>
                  </a:ext>
                </a:extLst>
              </p:cNvPr>
              <p:cNvGrpSpPr/>
              <p:nvPr/>
            </p:nvGrpSpPr>
            <p:grpSpPr>
              <a:xfrm>
                <a:off x="3599761" y="2237648"/>
                <a:ext cx="28394" cy="28085"/>
                <a:chOff x="3599761" y="2237648"/>
                <a:chExt cx="28394" cy="28085"/>
              </a:xfrm>
            </p:grpSpPr>
            <p:sp>
              <p:nvSpPr>
                <p:cNvPr id="2724" name="Freeform: Shape 2723">
                  <a:extLst>
                    <a:ext uri="{FF2B5EF4-FFF2-40B4-BE49-F238E27FC236}">
                      <a16:creationId xmlns:a16="http://schemas.microsoft.com/office/drawing/2014/main" id="{AD115AC9-BF84-DF91-2000-B52B3D05F8C2}"/>
                    </a:ext>
                  </a:extLst>
                </p:cNvPr>
                <p:cNvSpPr/>
                <p:nvPr/>
              </p:nvSpPr>
              <p:spPr>
                <a:xfrm>
                  <a:off x="3613959" y="2237648"/>
                  <a:ext cx="14944" cy="28085"/>
                </a:xfrm>
                <a:custGeom>
                  <a:avLst/>
                  <a:gdLst>
                    <a:gd name="connsiteX0" fmla="*/ 0 w 14944"/>
                    <a:gd name="connsiteY0" fmla="*/ 0 h 28085"/>
                    <a:gd name="connsiteX1" fmla="*/ 0 w 14944"/>
                    <a:gd name="connsiteY1" fmla="*/ 28086 h 28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944" h="28085">
                      <a:moveTo>
                        <a:pt x="0" y="0"/>
                      </a:moveTo>
                      <a:lnTo>
                        <a:pt x="0" y="28086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725" name="Freeform: Shape 2724">
                  <a:extLst>
                    <a:ext uri="{FF2B5EF4-FFF2-40B4-BE49-F238E27FC236}">
                      <a16:creationId xmlns:a16="http://schemas.microsoft.com/office/drawing/2014/main" id="{1E4CD056-D6CB-17AA-C041-98AC607E1D34}"/>
                    </a:ext>
                  </a:extLst>
                </p:cNvPr>
                <p:cNvSpPr/>
                <p:nvPr/>
              </p:nvSpPr>
              <p:spPr>
                <a:xfrm>
                  <a:off x="3599761" y="2251691"/>
                  <a:ext cx="28394" cy="14782"/>
                </a:xfrm>
                <a:custGeom>
                  <a:avLst/>
                  <a:gdLst>
                    <a:gd name="connsiteX0" fmla="*/ 28395 w 28394"/>
                    <a:gd name="connsiteY0" fmla="*/ 0 h 14782"/>
                    <a:gd name="connsiteX1" fmla="*/ 0 w 28394"/>
                    <a:gd name="connsiteY1" fmla="*/ 0 h 147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394" h="14782">
                      <a:moveTo>
                        <a:pt x="28395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208" name="Graphic 61">
                <a:extLst>
                  <a:ext uri="{FF2B5EF4-FFF2-40B4-BE49-F238E27FC236}">
                    <a16:creationId xmlns:a16="http://schemas.microsoft.com/office/drawing/2014/main" id="{AEAF0A35-3BBD-34BE-1168-D9D8910B5EFE}"/>
                  </a:ext>
                </a:extLst>
              </p:cNvPr>
              <p:cNvGrpSpPr/>
              <p:nvPr/>
            </p:nvGrpSpPr>
            <p:grpSpPr>
              <a:xfrm>
                <a:off x="3606187" y="2237648"/>
                <a:ext cx="28544" cy="28085"/>
                <a:chOff x="3606187" y="2237648"/>
                <a:chExt cx="28544" cy="28085"/>
              </a:xfrm>
            </p:grpSpPr>
            <p:sp>
              <p:nvSpPr>
                <p:cNvPr id="2722" name="Freeform: Shape 2721">
                  <a:extLst>
                    <a:ext uri="{FF2B5EF4-FFF2-40B4-BE49-F238E27FC236}">
                      <a16:creationId xmlns:a16="http://schemas.microsoft.com/office/drawing/2014/main" id="{739DB705-42EA-6E93-2290-9C9AE789F062}"/>
                    </a:ext>
                  </a:extLst>
                </p:cNvPr>
                <p:cNvSpPr/>
                <p:nvPr/>
              </p:nvSpPr>
              <p:spPr>
                <a:xfrm>
                  <a:off x="3620385" y="2237648"/>
                  <a:ext cx="14944" cy="28085"/>
                </a:xfrm>
                <a:custGeom>
                  <a:avLst/>
                  <a:gdLst>
                    <a:gd name="connsiteX0" fmla="*/ 0 w 14944"/>
                    <a:gd name="connsiteY0" fmla="*/ 0 h 28085"/>
                    <a:gd name="connsiteX1" fmla="*/ 0 w 14944"/>
                    <a:gd name="connsiteY1" fmla="*/ 28086 h 28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944" h="28085">
                      <a:moveTo>
                        <a:pt x="0" y="0"/>
                      </a:moveTo>
                      <a:lnTo>
                        <a:pt x="0" y="28086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723" name="Freeform: Shape 2722">
                  <a:extLst>
                    <a:ext uri="{FF2B5EF4-FFF2-40B4-BE49-F238E27FC236}">
                      <a16:creationId xmlns:a16="http://schemas.microsoft.com/office/drawing/2014/main" id="{C986E0DC-434E-E1E9-3C05-AB6458BFCEF4}"/>
                    </a:ext>
                  </a:extLst>
                </p:cNvPr>
                <p:cNvSpPr/>
                <p:nvPr/>
              </p:nvSpPr>
              <p:spPr>
                <a:xfrm>
                  <a:off x="3606187" y="2251691"/>
                  <a:ext cx="28544" cy="14782"/>
                </a:xfrm>
                <a:custGeom>
                  <a:avLst/>
                  <a:gdLst>
                    <a:gd name="connsiteX0" fmla="*/ 28544 w 28544"/>
                    <a:gd name="connsiteY0" fmla="*/ 0 h 14782"/>
                    <a:gd name="connsiteX1" fmla="*/ 0 w 28544"/>
                    <a:gd name="connsiteY1" fmla="*/ 0 h 147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544" h="14782">
                      <a:moveTo>
                        <a:pt x="28544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209" name="Graphic 61">
                <a:extLst>
                  <a:ext uri="{FF2B5EF4-FFF2-40B4-BE49-F238E27FC236}">
                    <a16:creationId xmlns:a16="http://schemas.microsoft.com/office/drawing/2014/main" id="{50DF22D6-58E5-E55C-6B02-E820F74A893F}"/>
                  </a:ext>
                </a:extLst>
              </p:cNvPr>
              <p:cNvGrpSpPr/>
              <p:nvPr/>
            </p:nvGrpSpPr>
            <p:grpSpPr>
              <a:xfrm>
                <a:off x="3612763" y="2237648"/>
                <a:ext cx="28394" cy="28085"/>
                <a:chOff x="3612763" y="2237648"/>
                <a:chExt cx="28394" cy="28085"/>
              </a:xfrm>
            </p:grpSpPr>
            <p:sp>
              <p:nvSpPr>
                <p:cNvPr id="2720" name="Freeform: Shape 2719">
                  <a:extLst>
                    <a:ext uri="{FF2B5EF4-FFF2-40B4-BE49-F238E27FC236}">
                      <a16:creationId xmlns:a16="http://schemas.microsoft.com/office/drawing/2014/main" id="{27D298D5-74C1-26A6-30FD-E269C9986183}"/>
                    </a:ext>
                  </a:extLst>
                </p:cNvPr>
                <p:cNvSpPr/>
                <p:nvPr/>
              </p:nvSpPr>
              <p:spPr>
                <a:xfrm>
                  <a:off x="3626961" y="2237648"/>
                  <a:ext cx="14944" cy="28085"/>
                </a:xfrm>
                <a:custGeom>
                  <a:avLst/>
                  <a:gdLst>
                    <a:gd name="connsiteX0" fmla="*/ 0 w 14944"/>
                    <a:gd name="connsiteY0" fmla="*/ 0 h 28085"/>
                    <a:gd name="connsiteX1" fmla="*/ 0 w 14944"/>
                    <a:gd name="connsiteY1" fmla="*/ 28086 h 28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944" h="28085">
                      <a:moveTo>
                        <a:pt x="0" y="0"/>
                      </a:moveTo>
                      <a:lnTo>
                        <a:pt x="0" y="28086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721" name="Freeform: Shape 2720">
                  <a:extLst>
                    <a:ext uri="{FF2B5EF4-FFF2-40B4-BE49-F238E27FC236}">
                      <a16:creationId xmlns:a16="http://schemas.microsoft.com/office/drawing/2014/main" id="{F76A6615-B395-1974-E8A4-B6F7ED3C1C55}"/>
                    </a:ext>
                  </a:extLst>
                </p:cNvPr>
                <p:cNvSpPr/>
                <p:nvPr/>
              </p:nvSpPr>
              <p:spPr>
                <a:xfrm>
                  <a:off x="3612763" y="2251691"/>
                  <a:ext cx="28394" cy="14782"/>
                </a:xfrm>
                <a:custGeom>
                  <a:avLst/>
                  <a:gdLst>
                    <a:gd name="connsiteX0" fmla="*/ 28395 w 28394"/>
                    <a:gd name="connsiteY0" fmla="*/ 0 h 14782"/>
                    <a:gd name="connsiteX1" fmla="*/ 0 w 28394"/>
                    <a:gd name="connsiteY1" fmla="*/ 0 h 147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394" h="14782">
                      <a:moveTo>
                        <a:pt x="28395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210" name="Graphic 61">
                <a:extLst>
                  <a:ext uri="{FF2B5EF4-FFF2-40B4-BE49-F238E27FC236}">
                    <a16:creationId xmlns:a16="http://schemas.microsoft.com/office/drawing/2014/main" id="{6E4D4F22-B725-A631-F0AD-80D9F0A8D108}"/>
                  </a:ext>
                </a:extLst>
              </p:cNvPr>
              <p:cNvGrpSpPr/>
              <p:nvPr/>
            </p:nvGrpSpPr>
            <p:grpSpPr>
              <a:xfrm>
                <a:off x="3619339" y="2237648"/>
                <a:ext cx="28394" cy="28085"/>
                <a:chOff x="3619339" y="2237648"/>
                <a:chExt cx="28394" cy="28085"/>
              </a:xfrm>
            </p:grpSpPr>
            <p:sp>
              <p:nvSpPr>
                <p:cNvPr id="2718" name="Freeform: Shape 2717">
                  <a:extLst>
                    <a:ext uri="{FF2B5EF4-FFF2-40B4-BE49-F238E27FC236}">
                      <a16:creationId xmlns:a16="http://schemas.microsoft.com/office/drawing/2014/main" id="{E745F112-1350-15FD-7655-34E78671F992}"/>
                    </a:ext>
                  </a:extLst>
                </p:cNvPr>
                <p:cNvSpPr/>
                <p:nvPr/>
              </p:nvSpPr>
              <p:spPr>
                <a:xfrm>
                  <a:off x="3633536" y="2237648"/>
                  <a:ext cx="14944" cy="28085"/>
                </a:xfrm>
                <a:custGeom>
                  <a:avLst/>
                  <a:gdLst>
                    <a:gd name="connsiteX0" fmla="*/ 0 w 14944"/>
                    <a:gd name="connsiteY0" fmla="*/ 0 h 28085"/>
                    <a:gd name="connsiteX1" fmla="*/ 0 w 14944"/>
                    <a:gd name="connsiteY1" fmla="*/ 28086 h 28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944" h="28085">
                      <a:moveTo>
                        <a:pt x="0" y="0"/>
                      </a:moveTo>
                      <a:lnTo>
                        <a:pt x="0" y="28086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719" name="Freeform: Shape 2718">
                  <a:extLst>
                    <a:ext uri="{FF2B5EF4-FFF2-40B4-BE49-F238E27FC236}">
                      <a16:creationId xmlns:a16="http://schemas.microsoft.com/office/drawing/2014/main" id="{57DE1013-D206-04C8-FFA0-E19F37CFD223}"/>
                    </a:ext>
                  </a:extLst>
                </p:cNvPr>
                <p:cNvSpPr/>
                <p:nvPr/>
              </p:nvSpPr>
              <p:spPr>
                <a:xfrm>
                  <a:off x="3619339" y="2251691"/>
                  <a:ext cx="28394" cy="14782"/>
                </a:xfrm>
                <a:custGeom>
                  <a:avLst/>
                  <a:gdLst>
                    <a:gd name="connsiteX0" fmla="*/ 28395 w 28394"/>
                    <a:gd name="connsiteY0" fmla="*/ 0 h 14782"/>
                    <a:gd name="connsiteX1" fmla="*/ 0 w 28394"/>
                    <a:gd name="connsiteY1" fmla="*/ 0 h 147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394" h="14782">
                      <a:moveTo>
                        <a:pt x="28395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211" name="Graphic 61">
                <a:extLst>
                  <a:ext uri="{FF2B5EF4-FFF2-40B4-BE49-F238E27FC236}">
                    <a16:creationId xmlns:a16="http://schemas.microsoft.com/office/drawing/2014/main" id="{89F5135C-9A3B-459F-15D8-727A50A9996F}"/>
                  </a:ext>
                </a:extLst>
              </p:cNvPr>
              <p:cNvGrpSpPr/>
              <p:nvPr/>
            </p:nvGrpSpPr>
            <p:grpSpPr>
              <a:xfrm>
                <a:off x="3622627" y="2243413"/>
                <a:ext cx="28544" cy="28233"/>
                <a:chOff x="3622627" y="2243413"/>
                <a:chExt cx="28544" cy="28233"/>
              </a:xfrm>
            </p:grpSpPr>
            <p:sp>
              <p:nvSpPr>
                <p:cNvPr id="2716" name="Freeform: Shape 2715">
                  <a:extLst>
                    <a:ext uri="{FF2B5EF4-FFF2-40B4-BE49-F238E27FC236}">
                      <a16:creationId xmlns:a16="http://schemas.microsoft.com/office/drawing/2014/main" id="{B558E2D7-D91A-712A-41AD-C38EB3AF77AB}"/>
                    </a:ext>
                  </a:extLst>
                </p:cNvPr>
                <p:cNvSpPr/>
                <p:nvPr/>
              </p:nvSpPr>
              <p:spPr>
                <a:xfrm>
                  <a:off x="3636824" y="2243413"/>
                  <a:ext cx="14944" cy="28233"/>
                </a:xfrm>
                <a:custGeom>
                  <a:avLst/>
                  <a:gdLst>
                    <a:gd name="connsiteX0" fmla="*/ 0 w 14944"/>
                    <a:gd name="connsiteY0" fmla="*/ 0 h 28233"/>
                    <a:gd name="connsiteX1" fmla="*/ 0 w 14944"/>
                    <a:gd name="connsiteY1" fmla="*/ 28234 h 282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944" h="28233">
                      <a:moveTo>
                        <a:pt x="0" y="0"/>
                      </a:moveTo>
                      <a:lnTo>
                        <a:pt x="0" y="28234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717" name="Freeform: Shape 2716">
                  <a:extLst>
                    <a:ext uri="{FF2B5EF4-FFF2-40B4-BE49-F238E27FC236}">
                      <a16:creationId xmlns:a16="http://schemas.microsoft.com/office/drawing/2014/main" id="{1CB77723-FF3A-BDB7-6658-31F7A82FB63E}"/>
                    </a:ext>
                  </a:extLst>
                </p:cNvPr>
                <p:cNvSpPr/>
                <p:nvPr/>
              </p:nvSpPr>
              <p:spPr>
                <a:xfrm>
                  <a:off x="3622627" y="2257604"/>
                  <a:ext cx="28544" cy="14782"/>
                </a:xfrm>
                <a:custGeom>
                  <a:avLst/>
                  <a:gdLst>
                    <a:gd name="connsiteX0" fmla="*/ 28544 w 28544"/>
                    <a:gd name="connsiteY0" fmla="*/ 0 h 14782"/>
                    <a:gd name="connsiteX1" fmla="*/ 0 w 28544"/>
                    <a:gd name="connsiteY1" fmla="*/ 0 h 147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544" h="14782">
                      <a:moveTo>
                        <a:pt x="28544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212" name="Graphic 61">
                <a:extLst>
                  <a:ext uri="{FF2B5EF4-FFF2-40B4-BE49-F238E27FC236}">
                    <a16:creationId xmlns:a16="http://schemas.microsoft.com/office/drawing/2014/main" id="{71BF906D-75D8-8A60-4B02-C957CF442873}"/>
                  </a:ext>
                </a:extLst>
              </p:cNvPr>
              <p:cNvGrpSpPr/>
              <p:nvPr/>
            </p:nvGrpSpPr>
            <p:grpSpPr>
              <a:xfrm>
                <a:off x="3629352" y="2246369"/>
                <a:ext cx="28394" cy="28085"/>
                <a:chOff x="3629352" y="2246369"/>
                <a:chExt cx="28394" cy="28085"/>
              </a:xfrm>
            </p:grpSpPr>
            <p:sp>
              <p:nvSpPr>
                <p:cNvPr id="2714" name="Freeform: Shape 2713">
                  <a:extLst>
                    <a:ext uri="{FF2B5EF4-FFF2-40B4-BE49-F238E27FC236}">
                      <a16:creationId xmlns:a16="http://schemas.microsoft.com/office/drawing/2014/main" id="{CF017684-4387-AEFD-7B4B-833372B0150B}"/>
                    </a:ext>
                  </a:extLst>
                </p:cNvPr>
                <p:cNvSpPr/>
                <p:nvPr/>
              </p:nvSpPr>
              <p:spPr>
                <a:xfrm>
                  <a:off x="3643549" y="2246369"/>
                  <a:ext cx="14944" cy="28085"/>
                </a:xfrm>
                <a:custGeom>
                  <a:avLst/>
                  <a:gdLst>
                    <a:gd name="connsiteX0" fmla="*/ 0 w 14944"/>
                    <a:gd name="connsiteY0" fmla="*/ 0 h 28085"/>
                    <a:gd name="connsiteX1" fmla="*/ 0 w 14944"/>
                    <a:gd name="connsiteY1" fmla="*/ 28086 h 28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944" h="28085">
                      <a:moveTo>
                        <a:pt x="0" y="0"/>
                      </a:moveTo>
                      <a:lnTo>
                        <a:pt x="0" y="28086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715" name="Freeform: Shape 2714">
                  <a:extLst>
                    <a:ext uri="{FF2B5EF4-FFF2-40B4-BE49-F238E27FC236}">
                      <a16:creationId xmlns:a16="http://schemas.microsoft.com/office/drawing/2014/main" id="{72FE93ED-C5EE-C869-D006-5DAC80BB0939}"/>
                    </a:ext>
                  </a:extLst>
                </p:cNvPr>
                <p:cNvSpPr/>
                <p:nvPr/>
              </p:nvSpPr>
              <p:spPr>
                <a:xfrm>
                  <a:off x="3629352" y="2260412"/>
                  <a:ext cx="28394" cy="14782"/>
                </a:xfrm>
                <a:custGeom>
                  <a:avLst/>
                  <a:gdLst>
                    <a:gd name="connsiteX0" fmla="*/ 28395 w 28394"/>
                    <a:gd name="connsiteY0" fmla="*/ 0 h 14782"/>
                    <a:gd name="connsiteX1" fmla="*/ 0 w 28394"/>
                    <a:gd name="connsiteY1" fmla="*/ 0 h 147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394" h="14782">
                      <a:moveTo>
                        <a:pt x="28395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213" name="Graphic 61">
                <a:extLst>
                  <a:ext uri="{FF2B5EF4-FFF2-40B4-BE49-F238E27FC236}">
                    <a16:creationId xmlns:a16="http://schemas.microsoft.com/office/drawing/2014/main" id="{355812B7-D033-855A-65E9-CCD0412870FE}"/>
                  </a:ext>
                </a:extLst>
              </p:cNvPr>
              <p:cNvGrpSpPr/>
              <p:nvPr/>
            </p:nvGrpSpPr>
            <p:grpSpPr>
              <a:xfrm>
                <a:off x="3636824" y="2251691"/>
                <a:ext cx="28544" cy="28085"/>
                <a:chOff x="3636824" y="2251691"/>
                <a:chExt cx="28544" cy="28085"/>
              </a:xfrm>
            </p:grpSpPr>
            <p:sp>
              <p:nvSpPr>
                <p:cNvPr id="2712" name="Freeform: Shape 2711">
                  <a:extLst>
                    <a:ext uri="{FF2B5EF4-FFF2-40B4-BE49-F238E27FC236}">
                      <a16:creationId xmlns:a16="http://schemas.microsoft.com/office/drawing/2014/main" id="{354B532E-3571-F878-A2BA-C8E9DD75F54E}"/>
                    </a:ext>
                  </a:extLst>
                </p:cNvPr>
                <p:cNvSpPr/>
                <p:nvPr/>
              </p:nvSpPr>
              <p:spPr>
                <a:xfrm>
                  <a:off x="3651171" y="2251691"/>
                  <a:ext cx="14944" cy="28085"/>
                </a:xfrm>
                <a:custGeom>
                  <a:avLst/>
                  <a:gdLst>
                    <a:gd name="connsiteX0" fmla="*/ 0 w 14944"/>
                    <a:gd name="connsiteY0" fmla="*/ 0 h 28085"/>
                    <a:gd name="connsiteX1" fmla="*/ 0 w 14944"/>
                    <a:gd name="connsiteY1" fmla="*/ 28086 h 28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944" h="28085">
                      <a:moveTo>
                        <a:pt x="0" y="0"/>
                      </a:moveTo>
                      <a:lnTo>
                        <a:pt x="0" y="28086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713" name="Freeform: Shape 2712">
                  <a:extLst>
                    <a:ext uri="{FF2B5EF4-FFF2-40B4-BE49-F238E27FC236}">
                      <a16:creationId xmlns:a16="http://schemas.microsoft.com/office/drawing/2014/main" id="{2E2B9FB7-B43C-A401-7058-C4323D20DC77}"/>
                    </a:ext>
                  </a:extLst>
                </p:cNvPr>
                <p:cNvSpPr/>
                <p:nvPr/>
              </p:nvSpPr>
              <p:spPr>
                <a:xfrm>
                  <a:off x="3636824" y="2265734"/>
                  <a:ext cx="28544" cy="14782"/>
                </a:xfrm>
                <a:custGeom>
                  <a:avLst/>
                  <a:gdLst>
                    <a:gd name="connsiteX0" fmla="*/ 28544 w 28544"/>
                    <a:gd name="connsiteY0" fmla="*/ 0 h 14782"/>
                    <a:gd name="connsiteX1" fmla="*/ 0 w 28544"/>
                    <a:gd name="connsiteY1" fmla="*/ 0 h 147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544" h="14782">
                      <a:moveTo>
                        <a:pt x="28544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214" name="Graphic 61">
                <a:extLst>
                  <a:ext uri="{FF2B5EF4-FFF2-40B4-BE49-F238E27FC236}">
                    <a16:creationId xmlns:a16="http://schemas.microsoft.com/office/drawing/2014/main" id="{F0DB7476-F826-2FE3-B75E-C6A293925C03}"/>
                  </a:ext>
                </a:extLst>
              </p:cNvPr>
              <p:cNvGrpSpPr/>
              <p:nvPr/>
            </p:nvGrpSpPr>
            <p:grpSpPr>
              <a:xfrm>
                <a:off x="3643549" y="2257604"/>
                <a:ext cx="28394" cy="28085"/>
                <a:chOff x="3643549" y="2257604"/>
                <a:chExt cx="28394" cy="28085"/>
              </a:xfrm>
            </p:grpSpPr>
            <p:sp>
              <p:nvSpPr>
                <p:cNvPr id="2710" name="Freeform: Shape 2709">
                  <a:extLst>
                    <a:ext uri="{FF2B5EF4-FFF2-40B4-BE49-F238E27FC236}">
                      <a16:creationId xmlns:a16="http://schemas.microsoft.com/office/drawing/2014/main" id="{49A0613C-AC0A-1A5A-614B-0B57239C9B11}"/>
                    </a:ext>
                  </a:extLst>
                </p:cNvPr>
                <p:cNvSpPr/>
                <p:nvPr/>
              </p:nvSpPr>
              <p:spPr>
                <a:xfrm>
                  <a:off x="3657747" y="2257604"/>
                  <a:ext cx="14944" cy="28085"/>
                </a:xfrm>
                <a:custGeom>
                  <a:avLst/>
                  <a:gdLst>
                    <a:gd name="connsiteX0" fmla="*/ 0 w 14944"/>
                    <a:gd name="connsiteY0" fmla="*/ 0 h 28085"/>
                    <a:gd name="connsiteX1" fmla="*/ 0 w 14944"/>
                    <a:gd name="connsiteY1" fmla="*/ 28086 h 28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944" h="28085">
                      <a:moveTo>
                        <a:pt x="0" y="0"/>
                      </a:moveTo>
                      <a:lnTo>
                        <a:pt x="0" y="28086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711" name="Freeform: Shape 2710">
                  <a:extLst>
                    <a:ext uri="{FF2B5EF4-FFF2-40B4-BE49-F238E27FC236}">
                      <a16:creationId xmlns:a16="http://schemas.microsoft.com/office/drawing/2014/main" id="{064FB85E-ACA9-C59D-DC53-513908FDF015}"/>
                    </a:ext>
                  </a:extLst>
                </p:cNvPr>
                <p:cNvSpPr/>
                <p:nvPr/>
              </p:nvSpPr>
              <p:spPr>
                <a:xfrm>
                  <a:off x="3643549" y="2271647"/>
                  <a:ext cx="28394" cy="14782"/>
                </a:xfrm>
                <a:custGeom>
                  <a:avLst/>
                  <a:gdLst>
                    <a:gd name="connsiteX0" fmla="*/ 28395 w 28394"/>
                    <a:gd name="connsiteY0" fmla="*/ 0 h 14782"/>
                    <a:gd name="connsiteX1" fmla="*/ 0 w 28394"/>
                    <a:gd name="connsiteY1" fmla="*/ 0 h 147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394" h="14782">
                      <a:moveTo>
                        <a:pt x="28395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215" name="Graphic 61">
                <a:extLst>
                  <a:ext uri="{FF2B5EF4-FFF2-40B4-BE49-F238E27FC236}">
                    <a16:creationId xmlns:a16="http://schemas.microsoft.com/office/drawing/2014/main" id="{879B6B68-6849-7AD1-8FFB-256C76540E49}"/>
                  </a:ext>
                </a:extLst>
              </p:cNvPr>
              <p:cNvGrpSpPr/>
              <p:nvPr/>
            </p:nvGrpSpPr>
            <p:grpSpPr>
              <a:xfrm>
                <a:off x="3649826" y="2263517"/>
                <a:ext cx="28394" cy="28233"/>
                <a:chOff x="3649826" y="2263517"/>
                <a:chExt cx="28394" cy="28233"/>
              </a:xfrm>
            </p:grpSpPr>
            <p:sp>
              <p:nvSpPr>
                <p:cNvPr id="2708" name="Freeform: Shape 2707">
                  <a:extLst>
                    <a:ext uri="{FF2B5EF4-FFF2-40B4-BE49-F238E27FC236}">
                      <a16:creationId xmlns:a16="http://schemas.microsoft.com/office/drawing/2014/main" id="{2F1F1652-4F9E-2779-2B12-5C13DF77B0CF}"/>
                    </a:ext>
                  </a:extLst>
                </p:cNvPr>
                <p:cNvSpPr/>
                <p:nvPr/>
              </p:nvSpPr>
              <p:spPr>
                <a:xfrm>
                  <a:off x="3664023" y="2263517"/>
                  <a:ext cx="14944" cy="28233"/>
                </a:xfrm>
                <a:custGeom>
                  <a:avLst/>
                  <a:gdLst>
                    <a:gd name="connsiteX0" fmla="*/ 0 w 14944"/>
                    <a:gd name="connsiteY0" fmla="*/ 0 h 28233"/>
                    <a:gd name="connsiteX1" fmla="*/ 0 w 14944"/>
                    <a:gd name="connsiteY1" fmla="*/ 28234 h 282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944" h="28233">
                      <a:moveTo>
                        <a:pt x="0" y="0"/>
                      </a:moveTo>
                      <a:lnTo>
                        <a:pt x="0" y="28234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709" name="Freeform: Shape 2708">
                  <a:extLst>
                    <a:ext uri="{FF2B5EF4-FFF2-40B4-BE49-F238E27FC236}">
                      <a16:creationId xmlns:a16="http://schemas.microsoft.com/office/drawing/2014/main" id="{1FCCBECF-6426-6155-C356-E800881DFE0B}"/>
                    </a:ext>
                  </a:extLst>
                </p:cNvPr>
                <p:cNvSpPr/>
                <p:nvPr/>
              </p:nvSpPr>
              <p:spPr>
                <a:xfrm>
                  <a:off x="3649826" y="2277707"/>
                  <a:ext cx="28394" cy="14782"/>
                </a:xfrm>
                <a:custGeom>
                  <a:avLst/>
                  <a:gdLst>
                    <a:gd name="connsiteX0" fmla="*/ 28395 w 28394"/>
                    <a:gd name="connsiteY0" fmla="*/ 0 h 14782"/>
                    <a:gd name="connsiteX1" fmla="*/ 0 w 28394"/>
                    <a:gd name="connsiteY1" fmla="*/ 0 h 147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394" h="14782">
                      <a:moveTo>
                        <a:pt x="28395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216" name="Graphic 61">
                <a:extLst>
                  <a:ext uri="{FF2B5EF4-FFF2-40B4-BE49-F238E27FC236}">
                    <a16:creationId xmlns:a16="http://schemas.microsoft.com/office/drawing/2014/main" id="{8ED070E1-7077-287A-0FBD-9A1F9DE76DC7}"/>
                  </a:ext>
                </a:extLst>
              </p:cNvPr>
              <p:cNvGrpSpPr/>
              <p:nvPr/>
            </p:nvGrpSpPr>
            <p:grpSpPr>
              <a:xfrm>
                <a:off x="3655206" y="2265734"/>
                <a:ext cx="28544" cy="28085"/>
                <a:chOff x="3655206" y="2265734"/>
                <a:chExt cx="28544" cy="28085"/>
              </a:xfrm>
            </p:grpSpPr>
            <p:sp>
              <p:nvSpPr>
                <p:cNvPr id="2706" name="Freeform: Shape 2705">
                  <a:extLst>
                    <a:ext uri="{FF2B5EF4-FFF2-40B4-BE49-F238E27FC236}">
                      <a16:creationId xmlns:a16="http://schemas.microsoft.com/office/drawing/2014/main" id="{2C17F4BE-A066-A5F1-17B8-7C88FB8D18AA}"/>
                    </a:ext>
                  </a:extLst>
                </p:cNvPr>
                <p:cNvSpPr/>
                <p:nvPr/>
              </p:nvSpPr>
              <p:spPr>
                <a:xfrm>
                  <a:off x="3669553" y="2265734"/>
                  <a:ext cx="14944" cy="28085"/>
                </a:xfrm>
                <a:custGeom>
                  <a:avLst/>
                  <a:gdLst>
                    <a:gd name="connsiteX0" fmla="*/ 0 w 14944"/>
                    <a:gd name="connsiteY0" fmla="*/ 0 h 28085"/>
                    <a:gd name="connsiteX1" fmla="*/ 0 w 14944"/>
                    <a:gd name="connsiteY1" fmla="*/ 28086 h 28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944" h="28085">
                      <a:moveTo>
                        <a:pt x="0" y="0"/>
                      </a:moveTo>
                      <a:lnTo>
                        <a:pt x="0" y="28086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707" name="Freeform: Shape 2706">
                  <a:extLst>
                    <a:ext uri="{FF2B5EF4-FFF2-40B4-BE49-F238E27FC236}">
                      <a16:creationId xmlns:a16="http://schemas.microsoft.com/office/drawing/2014/main" id="{614EB4FB-2846-FD47-8165-22F8FB47F00E}"/>
                    </a:ext>
                  </a:extLst>
                </p:cNvPr>
                <p:cNvSpPr/>
                <p:nvPr/>
              </p:nvSpPr>
              <p:spPr>
                <a:xfrm>
                  <a:off x="3655206" y="2279777"/>
                  <a:ext cx="28544" cy="14782"/>
                </a:xfrm>
                <a:custGeom>
                  <a:avLst/>
                  <a:gdLst>
                    <a:gd name="connsiteX0" fmla="*/ 28544 w 28544"/>
                    <a:gd name="connsiteY0" fmla="*/ 0 h 14782"/>
                    <a:gd name="connsiteX1" fmla="*/ 0 w 28544"/>
                    <a:gd name="connsiteY1" fmla="*/ 0 h 147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544" h="14782">
                      <a:moveTo>
                        <a:pt x="28544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217" name="Graphic 61">
                <a:extLst>
                  <a:ext uri="{FF2B5EF4-FFF2-40B4-BE49-F238E27FC236}">
                    <a16:creationId xmlns:a16="http://schemas.microsoft.com/office/drawing/2014/main" id="{B7421C30-3BA5-400B-F3D5-B459E3BA641F}"/>
                  </a:ext>
                </a:extLst>
              </p:cNvPr>
              <p:cNvGrpSpPr/>
              <p:nvPr/>
            </p:nvGrpSpPr>
            <p:grpSpPr>
              <a:xfrm>
                <a:off x="3658793" y="2266473"/>
                <a:ext cx="28544" cy="28085"/>
                <a:chOff x="3658793" y="2266473"/>
                <a:chExt cx="28544" cy="28085"/>
              </a:xfrm>
            </p:grpSpPr>
            <p:sp>
              <p:nvSpPr>
                <p:cNvPr id="2704" name="Freeform: Shape 2703">
                  <a:extLst>
                    <a:ext uri="{FF2B5EF4-FFF2-40B4-BE49-F238E27FC236}">
                      <a16:creationId xmlns:a16="http://schemas.microsoft.com/office/drawing/2014/main" id="{8B91E067-BF19-3C79-657C-91C1E0712C3D}"/>
                    </a:ext>
                  </a:extLst>
                </p:cNvPr>
                <p:cNvSpPr/>
                <p:nvPr/>
              </p:nvSpPr>
              <p:spPr>
                <a:xfrm>
                  <a:off x="3673140" y="2266473"/>
                  <a:ext cx="14944" cy="28085"/>
                </a:xfrm>
                <a:custGeom>
                  <a:avLst/>
                  <a:gdLst>
                    <a:gd name="connsiteX0" fmla="*/ 0 w 14944"/>
                    <a:gd name="connsiteY0" fmla="*/ 0 h 28085"/>
                    <a:gd name="connsiteX1" fmla="*/ 0 w 14944"/>
                    <a:gd name="connsiteY1" fmla="*/ 28086 h 28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944" h="28085">
                      <a:moveTo>
                        <a:pt x="0" y="0"/>
                      </a:moveTo>
                      <a:lnTo>
                        <a:pt x="0" y="28086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705" name="Freeform: Shape 2704">
                  <a:extLst>
                    <a:ext uri="{FF2B5EF4-FFF2-40B4-BE49-F238E27FC236}">
                      <a16:creationId xmlns:a16="http://schemas.microsoft.com/office/drawing/2014/main" id="{86C6DE5A-D908-48B2-BF75-EB6E83C0EDC3}"/>
                    </a:ext>
                  </a:extLst>
                </p:cNvPr>
                <p:cNvSpPr/>
                <p:nvPr/>
              </p:nvSpPr>
              <p:spPr>
                <a:xfrm>
                  <a:off x="3658793" y="2280516"/>
                  <a:ext cx="28544" cy="14782"/>
                </a:xfrm>
                <a:custGeom>
                  <a:avLst/>
                  <a:gdLst>
                    <a:gd name="connsiteX0" fmla="*/ 28544 w 28544"/>
                    <a:gd name="connsiteY0" fmla="*/ 0 h 14782"/>
                    <a:gd name="connsiteX1" fmla="*/ 0 w 28544"/>
                    <a:gd name="connsiteY1" fmla="*/ 0 h 147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544" h="14782">
                      <a:moveTo>
                        <a:pt x="28544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218" name="Graphic 61">
                <a:extLst>
                  <a:ext uri="{FF2B5EF4-FFF2-40B4-BE49-F238E27FC236}">
                    <a16:creationId xmlns:a16="http://schemas.microsoft.com/office/drawing/2014/main" id="{9CBCE0F1-0FEA-601F-5845-7D8F82EA329F}"/>
                  </a:ext>
                </a:extLst>
              </p:cNvPr>
              <p:cNvGrpSpPr/>
              <p:nvPr/>
            </p:nvGrpSpPr>
            <p:grpSpPr>
              <a:xfrm>
                <a:off x="3664023" y="2266473"/>
                <a:ext cx="28394" cy="28085"/>
                <a:chOff x="3664023" y="2266473"/>
                <a:chExt cx="28394" cy="28085"/>
              </a:xfrm>
            </p:grpSpPr>
            <p:sp>
              <p:nvSpPr>
                <p:cNvPr id="2702" name="Freeform: Shape 2701">
                  <a:extLst>
                    <a:ext uri="{FF2B5EF4-FFF2-40B4-BE49-F238E27FC236}">
                      <a16:creationId xmlns:a16="http://schemas.microsoft.com/office/drawing/2014/main" id="{A5D6B094-3064-4B71-62B8-C9CE2BA56955}"/>
                    </a:ext>
                  </a:extLst>
                </p:cNvPr>
                <p:cNvSpPr/>
                <p:nvPr/>
              </p:nvSpPr>
              <p:spPr>
                <a:xfrm>
                  <a:off x="3678221" y="2266473"/>
                  <a:ext cx="14944" cy="28085"/>
                </a:xfrm>
                <a:custGeom>
                  <a:avLst/>
                  <a:gdLst>
                    <a:gd name="connsiteX0" fmla="*/ 0 w 14944"/>
                    <a:gd name="connsiteY0" fmla="*/ 0 h 28085"/>
                    <a:gd name="connsiteX1" fmla="*/ 0 w 14944"/>
                    <a:gd name="connsiteY1" fmla="*/ 28086 h 28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944" h="28085">
                      <a:moveTo>
                        <a:pt x="0" y="0"/>
                      </a:moveTo>
                      <a:lnTo>
                        <a:pt x="0" y="28086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703" name="Freeform: Shape 2702">
                  <a:extLst>
                    <a:ext uri="{FF2B5EF4-FFF2-40B4-BE49-F238E27FC236}">
                      <a16:creationId xmlns:a16="http://schemas.microsoft.com/office/drawing/2014/main" id="{20E619F2-6789-BC75-17C2-751925A4FD08}"/>
                    </a:ext>
                  </a:extLst>
                </p:cNvPr>
                <p:cNvSpPr/>
                <p:nvPr/>
              </p:nvSpPr>
              <p:spPr>
                <a:xfrm>
                  <a:off x="3664023" y="2280516"/>
                  <a:ext cx="28394" cy="14782"/>
                </a:xfrm>
                <a:custGeom>
                  <a:avLst/>
                  <a:gdLst>
                    <a:gd name="connsiteX0" fmla="*/ 28395 w 28394"/>
                    <a:gd name="connsiteY0" fmla="*/ 0 h 14782"/>
                    <a:gd name="connsiteX1" fmla="*/ 0 w 28394"/>
                    <a:gd name="connsiteY1" fmla="*/ 0 h 147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394" h="14782">
                      <a:moveTo>
                        <a:pt x="28395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219" name="Graphic 61">
                <a:extLst>
                  <a:ext uri="{FF2B5EF4-FFF2-40B4-BE49-F238E27FC236}">
                    <a16:creationId xmlns:a16="http://schemas.microsoft.com/office/drawing/2014/main" id="{62270D5D-04C9-9D3C-706A-E73D93774501}"/>
                  </a:ext>
                </a:extLst>
              </p:cNvPr>
              <p:cNvGrpSpPr/>
              <p:nvPr/>
            </p:nvGrpSpPr>
            <p:grpSpPr>
              <a:xfrm>
                <a:off x="3669105" y="2266473"/>
                <a:ext cx="28544" cy="28085"/>
                <a:chOff x="3669105" y="2266473"/>
                <a:chExt cx="28544" cy="28085"/>
              </a:xfrm>
            </p:grpSpPr>
            <p:sp>
              <p:nvSpPr>
                <p:cNvPr id="2700" name="Freeform: Shape 2699">
                  <a:extLst>
                    <a:ext uri="{FF2B5EF4-FFF2-40B4-BE49-F238E27FC236}">
                      <a16:creationId xmlns:a16="http://schemas.microsoft.com/office/drawing/2014/main" id="{D7DBD08B-3823-482F-B819-9EF8D199A67A}"/>
                    </a:ext>
                  </a:extLst>
                </p:cNvPr>
                <p:cNvSpPr/>
                <p:nvPr/>
              </p:nvSpPr>
              <p:spPr>
                <a:xfrm>
                  <a:off x="3683451" y="2266473"/>
                  <a:ext cx="14944" cy="28085"/>
                </a:xfrm>
                <a:custGeom>
                  <a:avLst/>
                  <a:gdLst>
                    <a:gd name="connsiteX0" fmla="*/ 0 w 14944"/>
                    <a:gd name="connsiteY0" fmla="*/ 0 h 28085"/>
                    <a:gd name="connsiteX1" fmla="*/ 0 w 14944"/>
                    <a:gd name="connsiteY1" fmla="*/ 28086 h 28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944" h="28085">
                      <a:moveTo>
                        <a:pt x="0" y="0"/>
                      </a:moveTo>
                      <a:lnTo>
                        <a:pt x="0" y="28086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701" name="Freeform: Shape 2700">
                  <a:extLst>
                    <a:ext uri="{FF2B5EF4-FFF2-40B4-BE49-F238E27FC236}">
                      <a16:creationId xmlns:a16="http://schemas.microsoft.com/office/drawing/2014/main" id="{143EC7FD-7496-96AE-80D1-DA3E68458E16}"/>
                    </a:ext>
                  </a:extLst>
                </p:cNvPr>
                <p:cNvSpPr/>
                <p:nvPr/>
              </p:nvSpPr>
              <p:spPr>
                <a:xfrm>
                  <a:off x="3669105" y="2280516"/>
                  <a:ext cx="28544" cy="14782"/>
                </a:xfrm>
                <a:custGeom>
                  <a:avLst/>
                  <a:gdLst>
                    <a:gd name="connsiteX0" fmla="*/ 28544 w 28544"/>
                    <a:gd name="connsiteY0" fmla="*/ 0 h 14782"/>
                    <a:gd name="connsiteX1" fmla="*/ 0 w 28544"/>
                    <a:gd name="connsiteY1" fmla="*/ 0 h 147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544" h="14782">
                      <a:moveTo>
                        <a:pt x="28544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220" name="Graphic 61">
                <a:extLst>
                  <a:ext uri="{FF2B5EF4-FFF2-40B4-BE49-F238E27FC236}">
                    <a16:creationId xmlns:a16="http://schemas.microsoft.com/office/drawing/2014/main" id="{617D7C7C-298D-B8C8-B5F1-90BDF49BA9BE}"/>
                  </a:ext>
                </a:extLst>
              </p:cNvPr>
              <p:cNvGrpSpPr/>
              <p:nvPr/>
            </p:nvGrpSpPr>
            <p:grpSpPr>
              <a:xfrm>
                <a:off x="3674335" y="2266473"/>
                <a:ext cx="28394" cy="28085"/>
                <a:chOff x="3674335" y="2266473"/>
                <a:chExt cx="28394" cy="28085"/>
              </a:xfrm>
            </p:grpSpPr>
            <p:sp>
              <p:nvSpPr>
                <p:cNvPr id="2698" name="Freeform: Shape 2697">
                  <a:extLst>
                    <a:ext uri="{FF2B5EF4-FFF2-40B4-BE49-F238E27FC236}">
                      <a16:creationId xmlns:a16="http://schemas.microsoft.com/office/drawing/2014/main" id="{6C3E05D6-4C3B-1470-5CB5-B0641C3ABE5F}"/>
                    </a:ext>
                  </a:extLst>
                </p:cNvPr>
                <p:cNvSpPr/>
                <p:nvPr/>
              </p:nvSpPr>
              <p:spPr>
                <a:xfrm>
                  <a:off x="3688533" y="2266473"/>
                  <a:ext cx="14944" cy="28085"/>
                </a:xfrm>
                <a:custGeom>
                  <a:avLst/>
                  <a:gdLst>
                    <a:gd name="connsiteX0" fmla="*/ 0 w 14944"/>
                    <a:gd name="connsiteY0" fmla="*/ 0 h 28085"/>
                    <a:gd name="connsiteX1" fmla="*/ 0 w 14944"/>
                    <a:gd name="connsiteY1" fmla="*/ 28086 h 28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944" h="28085">
                      <a:moveTo>
                        <a:pt x="0" y="0"/>
                      </a:moveTo>
                      <a:lnTo>
                        <a:pt x="0" y="28086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699" name="Freeform: Shape 2698">
                  <a:extLst>
                    <a:ext uri="{FF2B5EF4-FFF2-40B4-BE49-F238E27FC236}">
                      <a16:creationId xmlns:a16="http://schemas.microsoft.com/office/drawing/2014/main" id="{043B899A-0ED3-A0F2-4BBF-DC3C16799939}"/>
                    </a:ext>
                  </a:extLst>
                </p:cNvPr>
                <p:cNvSpPr/>
                <p:nvPr/>
              </p:nvSpPr>
              <p:spPr>
                <a:xfrm>
                  <a:off x="3674335" y="2280516"/>
                  <a:ext cx="28394" cy="14782"/>
                </a:xfrm>
                <a:custGeom>
                  <a:avLst/>
                  <a:gdLst>
                    <a:gd name="connsiteX0" fmla="*/ 28395 w 28394"/>
                    <a:gd name="connsiteY0" fmla="*/ 0 h 14782"/>
                    <a:gd name="connsiteX1" fmla="*/ 0 w 28394"/>
                    <a:gd name="connsiteY1" fmla="*/ 0 h 147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394" h="14782">
                      <a:moveTo>
                        <a:pt x="28395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221" name="Graphic 61">
                <a:extLst>
                  <a:ext uri="{FF2B5EF4-FFF2-40B4-BE49-F238E27FC236}">
                    <a16:creationId xmlns:a16="http://schemas.microsoft.com/office/drawing/2014/main" id="{702B38D9-A8DC-FB48-1AC5-08170F47DDD8}"/>
                  </a:ext>
                </a:extLst>
              </p:cNvPr>
              <p:cNvGrpSpPr/>
              <p:nvPr/>
            </p:nvGrpSpPr>
            <p:grpSpPr>
              <a:xfrm>
                <a:off x="3683451" y="2266473"/>
                <a:ext cx="28394" cy="28085"/>
                <a:chOff x="3683451" y="2266473"/>
                <a:chExt cx="28394" cy="28085"/>
              </a:xfrm>
            </p:grpSpPr>
            <p:sp>
              <p:nvSpPr>
                <p:cNvPr id="2696" name="Freeform: Shape 2695">
                  <a:extLst>
                    <a:ext uri="{FF2B5EF4-FFF2-40B4-BE49-F238E27FC236}">
                      <a16:creationId xmlns:a16="http://schemas.microsoft.com/office/drawing/2014/main" id="{C31F0610-D3F2-5543-6B56-1726B9307548}"/>
                    </a:ext>
                  </a:extLst>
                </p:cNvPr>
                <p:cNvSpPr/>
                <p:nvPr/>
              </p:nvSpPr>
              <p:spPr>
                <a:xfrm>
                  <a:off x="3697649" y="2266473"/>
                  <a:ext cx="14944" cy="28085"/>
                </a:xfrm>
                <a:custGeom>
                  <a:avLst/>
                  <a:gdLst>
                    <a:gd name="connsiteX0" fmla="*/ 0 w 14944"/>
                    <a:gd name="connsiteY0" fmla="*/ 0 h 28085"/>
                    <a:gd name="connsiteX1" fmla="*/ 0 w 14944"/>
                    <a:gd name="connsiteY1" fmla="*/ 28086 h 28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944" h="28085">
                      <a:moveTo>
                        <a:pt x="0" y="0"/>
                      </a:moveTo>
                      <a:lnTo>
                        <a:pt x="0" y="28086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697" name="Freeform: Shape 2696">
                  <a:extLst>
                    <a:ext uri="{FF2B5EF4-FFF2-40B4-BE49-F238E27FC236}">
                      <a16:creationId xmlns:a16="http://schemas.microsoft.com/office/drawing/2014/main" id="{E32761D9-D607-B418-FF9C-17EAA6221CA8}"/>
                    </a:ext>
                  </a:extLst>
                </p:cNvPr>
                <p:cNvSpPr/>
                <p:nvPr/>
              </p:nvSpPr>
              <p:spPr>
                <a:xfrm>
                  <a:off x="3683451" y="2280516"/>
                  <a:ext cx="28394" cy="14782"/>
                </a:xfrm>
                <a:custGeom>
                  <a:avLst/>
                  <a:gdLst>
                    <a:gd name="connsiteX0" fmla="*/ 28395 w 28394"/>
                    <a:gd name="connsiteY0" fmla="*/ 0 h 14782"/>
                    <a:gd name="connsiteX1" fmla="*/ 0 w 28394"/>
                    <a:gd name="connsiteY1" fmla="*/ 0 h 147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394" h="14782">
                      <a:moveTo>
                        <a:pt x="28395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222" name="Graphic 61">
                <a:extLst>
                  <a:ext uri="{FF2B5EF4-FFF2-40B4-BE49-F238E27FC236}">
                    <a16:creationId xmlns:a16="http://schemas.microsoft.com/office/drawing/2014/main" id="{73813259-0914-21D3-59F0-552A11374535}"/>
                  </a:ext>
                </a:extLst>
              </p:cNvPr>
              <p:cNvGrpSpPr/>
              <p:nvPr/>
            </p:nvGrpSpPr>
            <p:grpSpPr>
              <a:xfrm>
                <a:off x="3696304" y="2269281"/>
                <a:ext cx="28394" cy="28085"/>
                <a:chOff x="3696304" y="2269281"/>
                <a:chExt cx="28394" cy="28085"/>
              </a:xfrm>
            </p:grpSpPr>
            <p:sp>
              <p:nvSpPr>
                <p:cNvPr id="2694" name="Freeform: Shape 2693">
                  <a:extLst>
                    <a:ext uri="{FF2B5EF4-FFF2-40B4-BE49-F238E27FC236}">
                      <a16:creationId xmlns:a16="http://schemas.microsoft.com/office/drawing/2014/main" id="{E99ED6D3-08EF-6E98-F510-B8CAB54FBD63}"/>
                    </a:ext>
                  </a:extLst>
                </p:cNvPr>
                <p:cNvSpPr/>
                <p:nvPr/>
              </p:nvSpPr>
              <p:spPr>
                <a:xfrm>
                  <a:off x="3710501" y="2269281"/>
                  <a:ext cx="14944" cy="28085"/>
                </a:xfrm>
                <a:custGeom>
                  <a:avLst/>
                  <a:gdLst>
                    <a:gd name="connsiteX0" fmla="*/ 0 w 14944"/>
                    <a:gd name="connsiteY0" fmla="*/ 0 h 28085"/>
                    <a:gd name="connsiteX1" fmla="*/ 0 w 14944"/>
                    <a:gd name="connsiteY1" fmla="*/ 28086 h 28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944" h="28085">
                      <a:moveTo>
                        <a:pt x="0" y="0"/>
                      </a:moveTo>
                      <a:lnTo>
                        <a:pt x="0" y="28086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695" name="Freeform: Shape 2694">
                  <a:extLst>
                    <a:ext uri="{FF2B5EF4-FFF2-40B4-BE49-F238E27FC236}">
                      <a16:creationId xmlns:a16="http://schemas.microsoft.com/office/drawing/2014/main" id="{2AE075DD-42A4-2E5B-0533-119014A510C3}"/>
                    </a:ext>
                  </a:extLst>
                </p:cNvPr>
                <p:cNvSpPr/>
                <p:nvPr/>
              </p:nvSpPr>
              <p:spPr>
                <a:xfrm>
                  <a:off x="3696304" y="2283324"/>
                  <a:ext cx="28394" cy="14782"/>
                </a:xfrm>
                <a:custGeom>
                  <a:avLst/>
                  <a:gdLst>
                    <a:gd name="connsiteX0" fmla="*/ 28395 w 28394"/>
                    <a:gd name="connsiteY0" fmla="*/ 0 h 14782"/>
                    <a:gd name="connsiteX1" fmla="*/ 0 w 28394"/>
                    <a:gd name="connsiteY1" fmla="*/ 0 h 147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394" h="14782">
                      <a:moveTo>
                        <a:pt x="28395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223" name="Graphic 61">
                <a:extLst>
                  <a:ext uri="{FF2B5EF4-FFF2-40B4-BE49-F238E27FC236}">
                    <a16:creationId xmlns:a16="http://schemas.microsoft.com/office/drawing/2014/main" id="{34E2DB3B-0091-15EC-D81C-3D4C2051FFE9}"/>
                  </a:ext>
                </a:extLst>
              </p:cNvPr>
              <p:cNvGrpSpPr/>
              <p:nvPr/>
            </p:nvGrpSpPr>
            <p:grpSpPr>
              <a:xfrm>
                <a:off x="3702730" y="2270464"/>
                <a:ext cx="28544" cy="28085"/>
                <a:chOff x="3702730" y="2270464"/>
                <a:chExt cx="28544" cy="28085"/>
              </a:xfrm>
            </p:grpSpPr>
            <p:sp>
              <p:nvSpPr>
                <p:cNvPr id="2692" name="Freeform: Shape 2691">
                  <a:extLst>
                    <a:ext uri="{FF2B5EF4-FFF2-40B4-BE49-F238E27FC236}">
                      <a16:creationId xmlns:a16="http://schemas.microsoft.com/office/drawing/2014/main" id="{C58E35FF-8C5D-BC1D-4BCC-44C00577E472}"/>
                    </a:ext>
                  </a:extLst>
                </p:cNvPr>
                <p:cNvSpPr/>
                <p:nvPr/>
              </p:nvSpPr>
              <p:spPr>
                <a:xfrm>
                  <a:off x="3717077" y="2270464"/>
                  <a:ext cx="14944" cy="28085"/>
                </a:xfrm>
                <a:custGeom>
                  <a:avLst/>
                  <a:gdLst>
                    <a:gd name="connsiteX0" fmla="*/ 0 w 14944"/>
                    <a:gd name="connsiteY0" fmla="*/ 0 h 28085"/>
                    <a:gd name="connsiteX1" fmla="*/ 0 w 14944"/>
                    <a:gd name="connsiteY1" fmla="*/ 28086 h 28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944" h="28085">
                      <a:moveTo>
                        <a:pt x="0" y="0"/>
                      </a:moveTo>
                      <a:lnTo>
                        <a:pt x="0" y="28086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693" name="Freeform: Shape 2692">
                  <a:extLst>
                    <a:ext uri="{FF2B5EF4-FFF2-40B4-BE49-F238E27FC236}">
                      <a16:creationId xmlns:a16="http://schemas.microsoft.com/office/drawing/2014/main" id="{220ADB9F-562B-D1FE-79C5-4F17EEF8EFD1}"/>
                    </a:ext>
                  </a:extLst>
                </p:cNvPr>
                <p:cNvSpPr/>
                <p:nvPr/>
              </p:nvSpPr>
              <p:spPr>
                <a:xfrm>
                  <a:off x="3702730" y="2284507"/>
                  <a:ext cx="28544" cy="14782"/>
                </a:xfrm>
                <a:custGeom>
                  <a:avLst/>
                  <a:gdLst>
                    <a:gd name="connsiteX0" fmla="*/ 28544 w 28544"/>
                    <a:gd name="connsiteY0" fmla="*/ 0 h 14782"/>
                    <a:gd name="connsiteX1" fmla="*/ 0 w 28544"/>
                    <a:gd name="connsiteY1" fmla="*/ 0 h 147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544" h="14782">
                      <a:moveTo>
                        <a:pt x="28544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224" name="Graphic 61">
                <a:extLst>
                  <a:ext uri="{FF2B5EF4-FFF2-40B4-BE49-F238E27FC236}">
                    <a16:creationId xmlns:a16="http://schemas.microsoft.com/office/drawing/2014/main" id="{86E0B341-8FAB-0C68-5DED-BFE63F1D2EDA}"/>
                  </a:ext>
                </a:extLst>
              </p:cNvPr>
              <p:cNvGrpSpPr/>
              <p:nvPr/>
            </p:nvGrpSpPr>
            <p:grpSpPr>
              <a:xfrm>
                <a:off x="3709156" y="2274455"/>
                <a:ext cx="28394" cy="28085"/>
                <a:chOff x="3709156" y="2274455"/>
                <a:chExt cx="28394" cy="28085"/>
              </a:xfrm>
            </p:grpSpPr>
            <p:sp>
              <p:nvSpPr>
                <p:cNvPr id="2690" name="Freeform: Shape 2689">
                  <a:extLst>
                    <a:ext uri="{FF2B5EF4-FFF2-40B4-BE49-F238E27FC236}">
                      <a16:creationId xmlns:a16="http://schemas.microsoft.com/office/drawing/2014/main" id="{7641A40C-1283-B02D-2B97-07E82266EE85}"/>
                    </a:ext>
                  </a:extLst>
                </p:cNvPr>
                <p:cNvSpPr/>
                <p:nvPr/>
              </p:nvSpPr>
              <p:spPr>
                <a:xfrm>
                  <a:off x="3723354" y="2274455"/>
                  <a:ext cx="14944" cy="28085"/>
                </a:xfrm>
                <a:custGeom>
                  <a:avLst/>
                  <a:gdLst>
                    <a:gd name="connsiteX0" fmla="*/ 0 w 14944"/>
                    <a:gd name="connsiteY0" fmla="*/ 0 h 28085"/>
                    <a:gd name="connsiteX1" fmla="*/ 0 w 14944"/>
                    <a:gd name="connsiteY1" fmla="*/ 28086 h 28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944" h="28085">
                      <a:moveTo>
                        <a:pt x="0" y="0"/>
                      </a:moveTo>
                      <a:lnTo>
                        <a:pt x="0" y="28086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691" name="Freeform: Shape 2690">
                  <a:extLst>
                    <a:ext uri="{FF2B5EF4-FFF2-40B4-BE49-F238E27FC236}">
                      <a16:creationId xmlns:a16="http://schemas.microsoft.com/office/drawing/2014/main" id="{63A99AFD-E21B-2C50-0003-53143AAAF149}"/>
                    </a:ext>
                  </a:extLst>
                </p:cNvPr>
                <p:cNvSpPr/>
                <p:nvPr/>
              </p:nvSpPr>
              <p:spPr>
                <a:xfrm>
                  <a:off x="3709156" y="2288498"/>
                  <a:ext cx="28394" cy="14782"/>
                </a:xfrm>
                <a:custGeom>
                  <a:avLst/>
                  <a:gdLst>
                    <a:gd name="connsiteX0" fmla="*/ 28395 w 28394"/>
                    <a:gd name="connsiteY0" fmla="*/ 0 h 14782"/>
                    <a:gd name="connsiteX1" fmla="*/ 0 w 28394"/>
                    <a:gd name="connsiteY1" fmla="*/ 0 h 147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394" h="14782">
                      <a:moveTo>
                        <a:pt x="28395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225" name="Graphic 61">
                <a:extLst>
                  <a:ext uri="{FF2B5EF4-FFF2-40B4-BE49-F238E27FC236}">
                    <a16:creationId xmlns:a16="http://schemas.microsoft.com/office/drawing/2014/main" id="{2AEC0D43-2D58-A7D2-BE39-F002AC835F5F}"/>
                  </a:ext>
                </a:extLst>
              </p:cNvPr>
              <p:cNvGrpSpPr/>
              <p:nvPr/>
            </p:nvGrpSpPr>
            <p:grpSpPr>
              <a:xfrm>
                <a:off x="3718273" y="2274455"/>
                <a:ext cx="28394" cy="28085"/>
                <a:chOff x="3718273" y="2274455"/>
                <a:chExt cx="28394" cy="28085"/>
              </a:xfrm>
            </p:grpSpPr>
            <p:sp>
              <p:nvSpPr>
                <p:cNvPr id="2688" name="Freeform: Shape 2687">
                  <a:extLst>
                    <a:ext uri="{FF2B5EF4-FFF2-40B4-BE49-F238E27FC236}">
                      <a16:creationId xmlns:a16="http://schemas.microsoft.com/office/drawing/2014/main" id="{474A55C9-DB04-B47A-9BE0-A7DE725804CF}"/>
                    </a:ext>
                  </a:extLst>
                </p:cNvPr>
                <p:cNvSpPr/>
                <p:nvPr/>
              </p:nvSpPr>
              <p:spPr>
                <a:xfrm>
                  <a:off x="3732470" y="2274455"/>
                  <a:ext cx="14944" cy="28085"/>
                </a:xfrm>
                <a:custGeom>
                  <a:avLst/>
                  <a:gdLst>
                    <a:gd name="connsiteX0" fmla="*/ 0 w 14944"/>
                    <a:gd name="connsiteY0" fmla="*/ 0 h 28085"/>
                    <a:gd name="connsiteX1" fmla="*/ 0 w 14944"/>
                    <a:gd name="connsiteY1" fmla="*/ 28086 h 28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944" h="28085">
                      <a:moveTo>
                        <a:pt x="0" y="0"/>
                      </a:moveTo>
                      <a:lnTo>
                        <a:pt x="0" y="28086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689" name="Freeform: Shape 2688">
                  <a:extLst>
                    <a:ext uri="{FF2B5EF4-FFF2-40B4-BE49-F238E27FC236}">
                      <a16:creationId xmlns:a16="http://schemas.microsoft.com/office/drawing/2014/main" id="{9A385645-05FA-EBCC-ED11-829CEC379BCF}"/>
                    </a:ext>
                  </a:extLst>
                </p:cNvPr>
                <p:cNvSpPr/>
                <p:nvPr/>
              </p:nvSpPr>
              <p:spPr>
                <a:xfrm>
                  <a:off x="3718273" y="2288498"/>
                  <a:ext cx="28394" cy="14782"/>
                </a:xfrm>
                <a:custGeom>
                  <a:avLst/>
                  <a:gdLst>
                    <a:gd name="connsiteX0" fmla="*/ 28395 w 28394"/>
                    <a:gd name="connsiteY0" fmla="*/ 0 h 14782"/>
                    <a:gd name="connsiteX1" fmla="*/ 0 w 28394"/>
                    <a:gd name="connsiteY1" fmla="*/ 0 h 147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394" h="14782">
                      <a:moveTo>
                        <a:pt x="28395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226" name="Graphic 61">
                <a:extLst>
                  <a:ext uri="{FF2B5EF4-FFF2-40B4-BE49-F238E27FC236}">
                    <a16:creationId xmlns:a16="http://schemas.microsoft.com/office/drawing/2014/main" id="{53D2C9DD-A54C-BB8E-2D90-F30F24F2B921}"/>
                  </a:ext>
                </a:extLst>
              </p:cNvPr>
              <p:cNvGrpSpPr/>
              <p:nvPr/>
            </p:nvGrpSpPr>
            <p:grpSpPr>
              <a:xfrm>
                <a:off x="3724699" y="2274455"/>
                <a:ext cx="28544" cy="28085"/>
                <a:chOff x="3724699" y="2274455"/>
                <a:chExt cx="28544" cy="28085"/>
              </a:xfrm>
            </p:grpSpPr>
            <p:sp>
              <p:nvSpPr>
                <p:cNvPr id="2686" name="Freeform: Shape 2685">
                  <a:extLst>
                    <a:ext uri="{FF2B5EF4-FFF2-40B4-BE49-F238E27FC236}">
                      <a16:creationId xmlns:a16="http://schemas.microsoft.com/office/drawing/2014/main" id="{33F711FF-A78E-73F4-A5AF-EC2A2383F9B9}"/>
                    </a:ext>
                  </a:extLst>
                </p:cNvPr>
                <p:cNvSpPr/>
                <p:nvPr/>
              </p:nvSpPr>
              <p:spPr>
                <a:xfrm>
                  <a:off x="3738896" y="2274455"/>
                  <a:ext cx="14944" cy="28085"/>
                </a:xfrm>
                <a:custGeom>
                  <a:avLst/>
                  <a:gdLst>
                    <a:gd name="connsiteX0" fmla="*/ 0 w 14944"/>
                    <a:gd name="connsiteY0" fmla="*/ 0 h 28085"/>
                    <a:gd name="connsiteX1" fmla="*/ 0 w 14944"/>
                    <a:gd name="connsiteY1" fmla="*/ 28086 h 28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944" h="28085">
                      <a:moveTo>
                        <a:pt x="0" y="0"/>
                      </a:moveTo>
                      <a:lnTo>
                        <a:pt x="0" y="28086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687" name="Freeform: Shape 2686">
                  <a:extLst>
                    <a:ext uri="{FF2B5EF4-FFF2-40B4-BE49-F238E27FC236}">
                      <a16:creationId xmlns:a16="http://schemas.microsoft.com/office/drawing/2014/main" id="{C7D8D6DD-B219-0759-AEA2-426A225A599D}"/>
                    </a:ext>
                  </a:extLst>
                </p:cNvPr>
                <p:cNvSpPr/>
                <p:nvPr/>
              </p:nvSpPr>
              <p:spPr>
                <a:xfrm>
                  <a:off x="3724699" y="2288498"/>
                  <a:ext cx="28544" cy="14782"/>
                </a:xfrm>
                <a:custGeom>
                  <a:avLst/>
                  <a:gdLst>
                    <a:gd name="connsiteX0" fmla="*/ 28544 w 28544"/>
                    <a:gd name="connsiteY0" fmla="*/ 0 h 14782"/>
                    <a:gd name="connsiteX1" fmla="*/ 0 w 28544"/>
                    <a:gd name="connsiteY1" fmla="*/ 0 h 147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544" h="14782">
                      <a:moveTo>
                        <a:pt x="28544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227" name="Graphic 61">
                <a:extLst>
                  <a:ext uri="{FF2B5EF4-FFF2-40B4-BE49-F238E27FC236}">
                    <a16:creationId xmlns:a16="http://schemas.microsoft.com/office/drawing/2014/main" id="{58A5291D-BD7B-7156-1FF2-5B7D5F386BAF}"/>
                  </a:ext>
                </a:extLst>
              </p:cNvPr>
              <p:cNvGrpSpPr/>
              <p:nvPr/>
            </p:nvGrpSpPr>
            <p:grpSpPr>
              <a:xfrm>
                <a:off x="3734712" y="2277707"/>
                <a:ext cx="28394" cy="28085"/>
                <a:chOff x="3734712" y="2277707"/>
                <a:chExt cx="28394" cy="28085"/>
              </a:xfrm>
            </p:grpSpPr>
            <p:sp>
              <p:nvSpPr>
                <p:cNvPr id="2684" name="Freeform: Shape 2683">
                  <a:extLst>
                    <a:ext uri="{FF2B5EF4-FFF2-40B4-BE49-F238E27FC236}">
                      <a16:creationId xmlns:a16="http://schemas.microsoft.com/office/drawing/2014/main" id="{94C868F5-5A59-E95B-C02A-0AC7A04A97A8}"/>
                    </a:ext>
                  </a:extLst>
                </p:cNvPr>
                <p:cNvSpPr/>
                <p:nvPr/>
              </p:nvSpPr>
              <p:spPr>
                <a:xfrm>
                  <a:off x="3748909" y="2277707"/>
                  <a:ext cx="14944" cy="28085"/>
                </a:xfrm>
                <a:custGeom>
                  <a:avLst/>
                  <a:gdLst>
                    <a:gd name="connsiteX0" fmla="*/ 0 w 14944"/>
                    <a:gd name="connsiteY0" fmla="*/ 0 h 28085"/>
                    <a:gd name="connsiteX1" fmla="*/ 0 w 14944"/>
                    <a:gd name="connsiteY1" fmla="*/ 28086 h 28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944" h="28085">
                      <a:moveTo>
                        <a:pt x="0" y="0"/>
                      </a:moveTo>
                      <a:lnTo>
                        <a:pt x="0" y="28086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685" name="Freeform: Shape 2684">
                  <a:extLst>
                    <a:ext uri="{FF2B5EF4-FFF2-40B4-BE49-F238E27FC236}">
                      <a16:creationId xmlns:a16="http://schemas.microsoft.com/office/drawing/2014/main" id="{C2331B1C-CFA7-ACBD-6EC5-E6290BEF79A1}"/>
                    </a:ext>
                  </a:extLst>
                </p:cNvPr>
                <p:cNvSpPr/>
                <p:nvPr/>
              </p:nvSpPr>
              <p:spPr>
                <a:xfrm>
                  <a:off x="3734712" y="2291750"/>
                  <a:ext cx="28394" cy="14782"/>
                </a:xfrm>
                <a:custGeom>
                  <a:avLst/>
                  <a:gdLst>
                    <a:gd name="connsiteX0" fmla="*/ 28395 w 28394"/>
                    <a:gd name="connsiteY0" fmla="*/ 0 h 14782"/>
                    <a:gd name="connsiteX1" fmla="*/ 0 w 28394"/>
                    <a:gd name="connsiteY1" fmla="*/ 0 h 147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394" h="14782">
                      <a:moveTo>
                        <a:pt x="28395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228" name="Graphic 61">
                <a:extLst>
                  <a:ext uri="{FF2B5EF4-FFF2-40B4-BE49-F238E27FC236}">
                    <a16:creationId xmlns:a16="http://schemas.microsoft.com/office/drawing/2014/main" id="{76A3E3C8-624B-FCBA-00F0-81A1613C4966}"/>
                  </a:ext>
                </a:extLst>
              </p:cNvPr>
              <p:cNvGrpSpPr/>
              <p:nvPr/>
            </p:nvGrpSpPr>
            <p:grpSpPr>
              <a:xfrm>
                <a:off x="3761612" y="2283324"/>
                <a:ext cx="28394" cy="28085"/>
                <a:chOff x="3761612" y="2283324"/>
                <a:chExt cx="28394" cy="28085"/>
              </a:xfrm>
            </p:grpSpPr>
            <p:sp>
              <p:nvSpPr>
                <p:cNvPr id="2682" name="Freeform: Shape 2681">
                  <a:extLst>
                    <a:ext uri="{FF2B5EF4-FFF2-40B4-BE49-F238E27FC236}">
                      <a16:creationId xmlns:a16="http://schemas.microsoft.com/office/drawing/2014/main" id="{BA15DDD5-DC37-AA22-7133-162A2EB17679}"/>
                    </a:ext>
                  </a:extLst>
                </p:cNvPr>
                <p:cNvSpPr/>
                <p:nvPr/>
              </p:nvSpPr>
              <p:spPr>
                <a:xfrm>
                  <a:off x="3775810" y="2283324"/>
                  <a:ext cx="14944" cy="28085"/>
                </a:xfrm>
                <a:custGeom>
                  <a:avLst/>
                  <a:gdLst>
                    <a:gd name="connsiteX0" fmla="*/ 0 w 14944"/>
                    <a:gd name="connsiteY0" fmla="*/ 0 h 28085"/>
                    <a:gd name="connsiteX1" fmla="*/ 0 w 14944"/>
                    <a:gd name="connsiteY1" fmla="*/ 28086 h 28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944" h="28085">
                      <a:moveTo>
                        <a:pt x="0" y="0"/>
                      </a:moveTo>
                      <a:lnTo>
                        <a:pt x="0" y="28086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683" name="Freeform: Shape 2682">
                  <a:extLst>
                    <a:ext uri="{FF2B5EF4-FFF2-40B4-BE49-F238E27FC236}">
                      <a16:creationId xmlns:a16="http://schemas.microsoft.com/office/drawing/2014/main" id="{4331C296-56EA-8872-16C1-D95D307883FE}"/>
                    </a:ext>
                  </a:extLst>
                </p:cNvPr>
                <p:cNvSpPr/>
                <p:nvPr/>
              </p:nvSpPr>
              <p:spPr>
                <a:xfrm>
                  <a:off x="3761612" y="2297367"/>
                  <a:ext cx="28394" cy="14782"/>
                </a:xfrm>
                <a:custGeom>
                  <a:avLst/>
                  <a:gdLst>
                    <a:gd name="connsiteX0" fmla="*/ 28395 w 28394"/>
                    <a:gd name="connsiteY0" fmla="*/ 0 h 14782"/>
                    <a:gd name="connsiteX1" fmla="*/ 0 w 28394"/>
                    <a:gd name="connsiteY1" fmla="*/ 0 h 147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394" h="14782">
                      <a:moveTo>
                        <a:pt x="28395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229" name="Graphic 61">
                <a:extLst>
                  <a:ext uri="{FF2B5EF4-FFF2-40B4-BE49-F238E27FC236}">
                    <a16:creationId xmlns:a16="http://schemas.microsoft.com/office/drawing/2014/main" id="{9BF27369-D20A-0036-A939-27EF11F1DCF3}"/>
                  </a:ext>
                </a:extLst>
              </p:cNvPr>
              <p:cNvGrpSpPr/>
              <p:nvPr/>
            </p:nvGrpSpPr>
            <p:grpSpPr>
              <a:xfrm>
                <a:off x="3766544" y="2283324"/>
                <a:ext cx="28544" cy="28085"/>
                <a:chOff x="3766544" y="2283324"/>
                <a:chExt cx="28544" cy="28085"/>
              </a:xfrm>
            </p:grpSpPr>
            <p:sp>
              <p:nvSpPr>
                <p:cNvPr id="2680" name="Freeform: Shape 2679">
                  <a:extLst>
                    <a:ext uri="{FF2B5EF4-FFF2-40B4-BE49-F238E27FC236}">
                      <a16:creationId xmlns:a16="http://schemas.microsoft.com/office/drawing/2014/main" id="{C9AD72E2-ADF3-BA41-14D8-12ABD04D2A39}"/>
                    </a:ext>
                  </a:extLst>
                </p:cNvPr>
                <p:cNvSpPr/>
                <p:nvPr/>
              </p:nvSpPr>
              <p:spPr>
                <a:xfrm>
                  <a:off x="3780741" y="2283324"/>
                  <a:ext cx="14944" cy="28085"/>
                </a:xfrm>
                <a:custGeom>
                  <a:avLst/>
                  <a:gdLst>
                    <a:gd name="connsiteX0" fmla="*/ 0 w 14944"/>
                    <a:gd name="connsiteY0" fmla="*/ 0 h 28085"/>
                    <a:gd name="connsiteX1" fmla="*/ 0 w 14944"/>
                    <a:gd name="connsiteY1" fmla="*/ 28086 h 28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944" h="28085">
                      <a:moveTo>
                        <a:pt x="0" y="0"/>
                      </a:moveTo>
                      <a:lnTo>
                        <a:pt x="0" y="28086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681" name="Freeform: Shape 2680">
                  <a:extLst>
                    <a:ext uri="{FF2B5EF4-FFF2-40B4-BE49-F238E27FC236}">
                      <a16:creationId xmlns:a16="http://schemas.microsoft.com/office/drawing/2014/main" id="{8A7A20BB-712F-EF25-13BA-EC568416D231}"/>
                    </a:ext>
                  </a:extLst>
                </p:cNvPr>
                <p:cNvSpPr/>
                <p:nvPr/>
              </p:nvSpPr>
              <p:spPr>
                <a:xfrm>
                  <a:off x="3766544" y="2297367"/>
                  <a:ext cx="28544" cy="14782"/>
                </a:xfrm>
                <a:custGeom>
                  <a:avLst/>
                  <a:gdLst>
                    <a:gd name="connsiteX0" fmla="*/ 28544 w 28544"/>
                    <a:gd name="connsiteY0" fmla="*/ 0 h 14782"/>
                    <a:gd name="connsiteX1" fmla="*/ 0 w 28544"/>
                    <a:gd name="connsiteY1" fmla="*/ 0 h 147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544" h="14782">
                      <a:moveTo>
                        <a:pt x="28544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230" name="Graphic 61">
                <a:extLst>
                  <a:ext uri="{FF2B5EF4-FFF2-40B4-BE49-F238E27FC236}">
                    <a16:creationId xmlns:a16="http://schemas.microsoft.com/office/drawing/2014/main" id="{7271A302-8309-37D2-8794-DE102001D0F6}"/>
                  </a:ext>
                </a:extLst>
              </p:cNvPr>
              <p:cNvGrpSpPr/>
              <p:nvPr/>
            </p:nvGrpSpPr>
            <p:grpSpPr>
              <a:xfrm>
                <a:off x="3778051" y="2283324"/>
                <a:ext cx="28544" cy="28085"/>
                <a:chOff x="3778051" y="2283324"/>
                <a:chExt cx="28544" cy="28085"/>
              </a:xfrm>
            </p:grpSpPr>
            <p:sp>
              <p:nvSpPr>
                <p:cNvPr id="2678" name="Freeform: Shape 2677">
                  <a:extLst>
                    <a:ext uri="{FF2B5EF4-FFF2-40B4-BE49-F238E27FC236}">
                      <a16:creationId xmlns:a16="http://schemas.microsoft.com/office/drawing/2014/main" id="{B2DD27CC-A06F-77DB-F4BD-6B6CF6D975F4}"/>
                    </a:ext>
                  </a:extLst>
                </p:cNvPr>
                <p:cNvSpPr/>
                <p:nvPr/>
              </p:nvSpPr>
              <p:spPr>
                <a:xfrm>
                  <a:off x="3792249" y="2283324"/>
                  <a:ext cx="14944" cy="28085"/>
                </a:xfrm>
                <a:custGeom>
                  <a:avLst/>
                  <a:gdLst>
                    <a:gd name="connsiteX0" fmla="*/ 0 w 14944"/>
                    <a:gd name="connsiteY0" fmla="*/ 0 h 28085"/>
                    <a:gd name="connsiteX1" fmla="*/ 0 w 14944"/>
                    <a:gd name="connsiteY1" fmla="*/ 28086 h 28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944" h="28085">
                      <a:moveTo>
                        <a:pt x="0" y="0"/>
                      </a:moveTo>
                      <a:lnTo>
                        <a:pt x="0" y="28086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679" name="Freeform: Shape 2678">
                  <a:extLst>
                    <a:ext uri="{FF2B5EF4-FFF2-40B4-BE49-F238E27FC236}">
                      <a16:creationId xmlns:a16="http://schemas.microsoft.com/office/drawing/2014/main" id="{82F826E8-0E6E-F7F5-CFA5-243021269D34}"/>
                    </a:ext>
                  </a:extLst>
                </p:cNvPr>
                <p:cNvSpPr/>
                <p:nvPr/>
              </p:nvSpPr>
              <p:spPr>
                <a:xfrm>
                  <a:off x="3778051" y="2297367"/>
                  <a:ext cx="28544" cy="14782"/>
                </a:xfrm>
                <a:custGeom>
                  <a:avLst/>
                  <a:gdLst>
                    <a:gd name="connsiteX0" fmla="*/ 28544 w 28544"/>
                    <a:gd name="connsiteY0" fmla="*/ 0 h 14782"/>
                    <a:gd name="connsiteX1" fmla="*/ 0 w 28544"/>
                    <a:gd name="connsiteY1" fmla="*/ 0 h 147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544" h="14782">
                      <a:moveTo>
                        <a:pt x="28544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231" name="Graphic 61">
                <a:extLst>
                  <a:ext uri="{FF2B5EF4-FFF2-40B4-BE49-F238E27FC236}">
                    <a16:creationId xmlns:a16="http://schemas.microsoft.com/office/drawing/2014/main" id="{DADF6DBE-E21B-8CB2-434E-4E6A582CEAD6}"/>
                  </a:ext>
                </a:extLst>
              </p:cNvPr>
              <p:cNvGrpSpPr/>
              <p:nvPr/>
            </p:nvGrpSpPr>
            <p:grpSpPr>
              <a:xfrm>
                <a:off x="3792249" y="2283324"/>
                <a:ext cx="28544" cy="28085"/>
                <a:chOff x="3792249" y="2283324"/>
                <a:chExt cx="28544" cy="28085"/>
              </a:xfrm>
            </p:grpSpPr>
            <p:sp>
              <p:nvSpPr>
                <p:cNvPr id="2676" name="Freeform: Shape 2675">
                  <a:extLst>
                    <a:ext uri="{FF2B5EF4-FFF2-40B4-BE49-F238E27FC236}">
                      <a16:creationId xmlns:a16="http://schemas.microsoft.com/office/drawing/2014/main" id="{D8E95033-094B-2A5F-9E74-F901350CF60F}"/>
                    </a:ext>
                  </a:extLst>
                </p:cNvPr>
                <p:cNvSpPr/>
                <p:nvPr/>
              </p:nvSpPr>
              <p:spPr>
                <a:xfrm>
                  <a:off x="3806596" y="2283324"/>
                  <a:ext cx="14944" cy="28085"/>
                </a:xfrm>
                <a:custGeom>
                  <a:avLst/>
                  <a:gdLst>
                    <a:gd name="connsiteX0" fmla="*/ 0 w 14944"/>
                    <a:gd name="connsiteY0" fmla="*/ 0 h 28085"/>
                    <a:gd name="connsiteX1" fmla="*/ 0 w 14944"/>
                    <a:gd name="connsiteY1" fmla="*/ 28086 h 28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944" h="28085">
                      <a:moveTo>
                        <a:pt x="0" y="0"/>
                      </a:moveTo>
                      <a:lnTo>
                        <a:pt x="0" y="28086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677" name="Freeform: Shape 2676">
                  <a:extLst>
                    <a:ext uri="{FF2B5EF4-FFF2-40B4-BE49-F238E27FC236}">
                      <a16:creationId xmlns:a16="http://schemas.microsoft.com/office/drawing/2014/main" id="{BF71D0F9-36EE-1A15-DC1E-281B44DBF3FF}"/>
                    </a:ext>
                  </a:extLst>
                </p:cNvPr>
                <p:cNvSpPr/>
                <p:nvPr/>
              </p:nvSpPr>
              <p:spPr>
                <a:xfrm>
                  <a:off x="3792249" y="2297367"/>
                  <a:ext cx="28544" cy="14782"/>
                </a:xfrm>
                <a:custGeom>
                  <a:avLst/>
                  <a:gdLst>
                    <a:gd name="connsiteX0" fmla="*/ 28544 w 28544"/>
                    <a:gd name="connsiteY0" fmla="*/ 0 h 14782"/>
                    <a:gd name="connsiteX1" fmla="*/ 0 w 28544"/>
                    <a:gd name="connsiteY1" fmla="*/ 0 h 147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544" h="14782">
                      <a:moveTo>
                        <a:pt x="28544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232" name="Graphic 61">
                <a:extLst>
                  <a:ext uri="{FF2B5EF4-FFF2-40B4-BE49-F238E27FC236}">
                    <a16:creationId xmlns:a16="http://schemas.microsoft.com/office/drawing/2014/main" id="{7EA45216-811C-C21D-C3F4-13E096A2EE30}"/>
                  </a:ext>
                </a:extLst>
              </p:cNvPr>
              <p:cNvGrpSpPr/>
              <p:nvPr/>
            </p:nvGrpSpPr>
            <p:grpSpPr>
              <a:xfrm>
                <a:off x="3803308" y="2283324"/>
                <a:ext cx="28544" cy="28085"/>
                <a:chOff x="3803308" y="2283324"/>
                <a:chExt cx="28544" cy="28085"/>
              </a:xfrm>
            </p:grpSpPr>
            <p:sp>
              <p:nvSpPr>
                <p:cNvPr id="2674" name="Freeform: Shape 2673">
                  <a:extLst>
                    <a:ext uri="{FF2B5EF4-FFF2-40B4-BE49-F238E27FC236}">
                      <a16:creationId xmlns:a16="http://schemas.microsoft.com/office/drawing/2014/main" id="{7E03BF9B-D7C0-2FD4-4701-D5EA6C202FBB}"/>
                    </a:ext>
                  </a:extLst>
                </p:cNvPr>
                <p:cNvSpPr/>
                <p:nvPr/>
              </p:nvSpPr>
              <p:spPr>
                <a:xfrm>
                  <a:off x="3817655" y="2283324"/>
                  <a:ext cx="14944" cy="28085"/>
                </a:xfrm>
                <a:custGeom>
                  <a:avLst/>
                  <a:gdLst>
                    <a:gd name="connsiteX0" fmla="*/ 0 w 14944"/>
                    <a:gd name="connsiteY0" fmla="*/ 0 h 28085"/>
                    <a:gd name="connsiteX1" fmla="*/ 0 w 14944"/>
                    <a:gd name="connsiteY1" fmla="*/ 28086 h 28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944" h="28085">
                      <a:moveTo>
                        <a:pt x="0" y="0"/>
                      </a:moveTo>
                      <a:lnTo>
                        <a:pt x="0" y="28086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675" name="Freeform: Shape 2674">
                  <a:extLst>
                    <a:ext uri="{FF2B5EF4-FFF2-40B4-BE49-F238E27FC236}">
                      <a16:creationId xmlns:a16="http://schemas.microsoft.com/office/drawing/2014/main" id="{52A45D28-62AC-85A2-E7EF-88D1F7B955FF}"/>
                    </a:ext>
                  </a:extLst>
                </p:cNvPr>
                <p:cNvSpPr/>
                <p:nvPr/>
              </p:nvSpPr>
              <p:spPr>
                <a:xfrm>
                  <a:off x="3803308" y="2297367"/>
                  <a:ext cx="28544" cy="14782"/>
                </a:xfrm>
                <a:custGeom>
                  <a:avLst/>
                  <a:gdLst>
                    <a:gd name="connsiteX0" fmla="*/ 28544 w 28544"/>
                    <a:gd name="connsiteY0" fmla="*/ 0 h 14782"/>
                    <a:gd name="connsiteX1" fmla="*/ 0 w 28544"/>
                    <a:gd name="connsiteY1" fmla="*/ 0 h 147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544" h="14782">
                      <a:moveTo>
                        <a:pt x="28544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233" name="Graphic 61">
                <a:extLst>
                  <a:ext uri="{FF2B5EF4-FFF2-40B4-BE49-F238E27FC236}">
                    <a16:creationId xmlns:a16="http://schemas.microsoft.com/office/drawing/2014/main" id="{8E6CD452-80CB-9B7E-E0B1-0DE6983A62E3}"/>
                  </a:ext>
                </a:extLst>
              </p:cNvPr>
              <p:cNvGrpSpPr/>
              <p:nvPr/>
            </p:nvGrpSpPr>
            <p:grpSpPr>
              <a:xfrm>
                <a:off x="3810930" y="2283324"/>
                <a:ext cx="28544" cy="28085"/>
                <a:chOff x="3810930" y="2283324"/>
                <a:chExt cx="28544" cy="28085"/>
              </a:xfrm>
            </p:grpSpPr>
            <p:sp>
              <p:nvSpPr>
                <p:cNvPr id="2672" name="Freeform: Shape 2671">
                  <a:extLst>
                    <a:ext uri="{FF2B5EF4-FFF2-40B4-BE49-F238E27FC236}">
                      <a16:creationId xmlns:a16="http://schemas.microsoft.com/office/drawing/2014/main" id="{CCFC0A28-3BA0-E493-E3B3-86E27AF0FB82}"/>
                    </a:ext>
                  </a:extLst>
                </p:cNvPr>
                <p:cNvSpPr/>
                <p:nvPr/>
              </p:nvSpPr>
              <p:spPr>
                <a:xfrm>
                  <a:off x="3825277" y="2283324"/>
                  <a:ext cx="14944" cy="28085"/>
                </a:xfrm>
                <a:custGeom>
                  <a:avLst/>
                  <a:gdLst>
                    <a:gd name="connsiteX0" fmla="*/ 0 w 14944"/>
                    <a:gd name="connsiteY0" fmla="*/ 0 h 28085"/>
                    <a:gd name="connsiteX1" fmla="*/ 0 w 14944"/>
                    <a:gd name="connsiteY1" fmla="*/ 28086 h 28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944" h="28085">
                      <a:moveTo>
                        <a:pt x="0" y="0"/>
                      </a:moveTo>
                      <a:lnTo>
                        <a:pt x="0" y="28086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673" name="Freeform: Shape 2672">
                  <a:extLst>
                    <a:ext uri="{FF2B5EF4-FFF2-40B4-BE49-F238E27FC236}">
                      <a16:creationId xmlns:a16="http://schemas.microsoft.com/office/drawing/2014/main" id="{FC0D5E63-8EA7-FDA4-D8E8-0E487BCFABC0}"/>
                    </a:ext>
                  </a:extLst>
                </p:cNvPr>
                <p:cNvSpPr/>
                <p:nvPr/>
              </p:nvSpPr>
              <p:spPr>
                <a:xfrm>
                  <a:off x="3810930" y="2297367"/>
                  <a:ext cx="28544" cy="14782"/>
                </a:xfrm>
                <a:custGeom>
                  <a:avLst/>
                  <a:gdLst>
                    <a:gd name="connsiteX0" fmla="*/ 28544 w 28544"/>
                    <a:gd name="connsiteY0" fmla="*/ 0 h 14782"/>
                    <a:gd name="connsiteX1" fmla="*/ 0 w 28544"/>
                    <a:gd name="connsiteY1" fmla="*/ 0 h 147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544" h="14782">
                      <a:moveTo>
                        <a:pt x="28544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234" name="Graphic 61">
                <a:extLst>
                  <a:ext uri="{FF2B5EF4-FFF2-40B4-BE49-F238E27FC236}">
                    <a16:creationId xmlns:a16="http://schemas.microsoft.com/office/drawing/2014/main" id="{8D5233A4-1577-7A46-C5B4-97BF0D9AE3AF}"/>
                  </a:ext>
                </a:extLst>
              </p:cNvPr>
              <p:cNvGrpSpPr/>
              <p:nvPr/>
            </p:nvGrpSpPr>
            <p:grpSpPr>
              <a:xfrm>
                <a:off x="3821241" y="2283324"/>
                <a:ext cx="28394" cy="28085"/>
                <a:chOff x="3821241" y="2283324"/>
                <a:chExt cx="28394" cy="28085"/>
              </a:xfrm>
            </p:grpSpPr>
            <p:sp>
              <p:nvSpPr>
                <p:cNvPr id="2670" name="Freeform: Shape 2669">
                  <a:extLst>
                    <a:ext uri="{FF2B5EF4-FFF2-40B4-BE49-F238E27FC236}">
                      <a16:creationId xmlns:a16="http://schemas.microsoft.com/office/drawing/2014/main" id="{32B45BF4-C9EB-BE31-49D0-7ED03D1B57D3}"/>
                    </a:ext>
                  </a:extLst>
                </p:cNvPr>
                <p:cNvSpPr/>
                <p:nvPr/>
              </p:nvSpPr>
              <p:spPr>
                <a:xfrm>
                  <a:off x="3835439" y="2283324"/>
                  <a:ext cx="14944" cy="28085"/>
                </a:xfrm>
                <a:custGeom>
                  <a:avLst/>
                  <a:gdLst>
                    <a:gd name="connsiteX0" fmla="*/ 0 w 14944"/>
                    <a:gd name="connsiteY0" fmla="*/ 0 h 28085"/>
                    <a:gd name="connsiteX1" fmla="*/ 0 w 14944"/>
                    <a:gd name="connsiteY1" fmla="*/ 28086 h 28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944" h="28085">
                      <a:moveTo>
                        <a:pt x="0" y="0"/>
                      </a:moveTo>
                      <a:lnTo>
                        <a:pt x="0" y="28086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671" name="Freeform: Shape 2670">
                  <a:extLst>
                    <a:ext uri="{FF2B5EF4-FFF2-40B4-BE49-F238E27FC236}">
                      <a16:creationId xmlns:a16="http://schemas.microsoft.com/office/drawing/2014/main" id="{EE7E6097-2172-101F-AF9E-E4BCB2464409}"/>
                    </a:ext>
                  </a:extLst>
                </p:cNvPr>
                <p:cNvSpPr/>
                <p:nvPr/>
              </p:nvSpPr>
              <p:spPr>
                <a:xfrm>
                  <a:off x="3821241" y="2297367"/>
                  <a:ext cx="28394" cy="14782"/>
                </a:xfrm>
                <a:custGeom>
                  <a:avLst/>
                  <a:gdLst>
                    <a:gd name="connsiteX0" fmla="*/ 28395 w 28394"/>
                    <a:gd name="connsiteY0" fmla="*/ 0 h 14782"/>
                    <a:gd name="connsiteX1" fmla="*/ 0 w 28394"/>
                    <a:gd name="connsiteY1" fmla="*/ 0 h 147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394" h="14782">
                      <a:moveTo>
                        <a:pt x="28395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235" name="Graphic 61">
                <a:extLst>
                  <a:ext uri="{FF2B5EF4-FFF2-40B4-BE49-F238E27FC236}">
                    <a16:creationId xmlns:a16="http://schemas.microsoft.com/office/drawing/2014/main" id="{C7D07B88-449E-C14B-3269-1C41563A4252}"/>
                  </a:ext>
                </a:extLst>
              </p:cNvPr>
              <p:cNvGrpSpPr/>
              <p:nvPr/>
            </p:nvGrpSpPr>
            <p:grpSpPr>
              <a:xfrm>
                <a:off x="3828265" y="2283324"/>
                <a:ext cx="28394" cy="28085"/>
                <a:chOff x="3828265" y="2283324"/>
                <a:chExt cx="28394" cy="28085"/>
              </a:xfrm>
            </p:grpSpPr>
            <p:sp>
              <p:nvSpPr>
                <p:cNvPr id="2668" name="Freeform: Shape 2667">
                  <a:extLst>
                    <a:ext uri="{FF2B5EF4-FFF2-40B4-BE49-F238E27FC236}">
                      <a16:creationId xmlns:a16="http://schemas.microsoft.com/office/drawing/2014/main" id="{6B2BE9DD-3D1B-CF64-6B68-B49441C66C28}"/>
                    </a:ext>
                  </a:extLst>
                </p:cNvPr>
                <p:cNvSpPr/>
                <p:nvPr/>
              </p:nvSpPr>
              <p:spPr>
                <a:xfrm>
                  <a:off x="3842463" y="2283324"/>
                  <a:ext cx="14944" cy="28085"/>
                </a:xfrm>
                <a:custGeom>
                  <a:avLst/>
                  <a:gdLst>
                    <a:gd name="connsiteX0" fmla="*/ 0 w 14944"/>
                    <a:gd name="connsiteY0" fmla="*/ 0 h 28085"/>
                    <a:gd name="connsiteX1" fmla="*/ 0 w 14944"/>
                    <a:gd name="connsiteY1" fmla="*/ 28086 h 28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944" h="28085">
                      <a:moveTo>
                        <a:pt x="0" y="0"/>
                      </a:moveTo>
                      <a:lnTo>
                        <a:pt x="0" y="28086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669" name="Freeform: Shape 2668">
                  <a:extLst>
                    <a:ext uri="{FF2B5EF4-FFF2-40B4-BE49-F238E27FC236}">
                      <a16:creationId xmlns:a16="http://schemas.microsoft.com/office/drawing/2014/main" id="{AD090A17-B92D-C389-017F-21B951E975A0}"/>
                    </a:ext>
                  </a:extLst>
                </p:cNvPr>
                <p:cNvSpPr/>
                <p:nvPr/>
              </p:nvSpPr>
              <p:spPr>
                <a:xfrm>
                  <a:off x="3828265" y="2297367"/>
                  <a:ext cx="28394" cy="14782"/>
                </a:xfrm>
                <a:custGeom>
                  <a:avLst/>
                  <a:gdLst>
                    <a:gd name="connsiteX0" fmla="*/ 28395 w 28394"/>
                    <a:gd name="connsiteY0" fmla="*/ 0 h 14782"/>
                    <a:gd name="connsiteX1" fmla="*/ 0 w 28394"/>
                    <a:gd name="connsiteY1" fmla="*/ 0 h 147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394" h="14782">
                      <a:moveTo>
                        <a:pt x="28395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236" name="Graphic 61">
                <a:extLst>
                  <a:ext uri="{FF2B5EF4-FFF2-40B4-BE49-F238E27FC236}">
                    <a16:creationId xmlns:a16="http://schemas.microsoft.com/office/drawing/2014/main" id="{5AD36C1B-8309-10E3-3B64-95CAD4A66658}"/>
                  </a:ext>
                </a:extLst>
              </p:cNvPr>
              <p:cNvGrpSpPr/>
              <p:nvPr/>
            </p:nvGrpSpPr>
            <p:grpSpPr>
              <a:xfrm>
                <a:off x="3835289" y="2283324"/>
                <a:ext cx="28394" cy="28085"/>
                <a:chOff x="3835289" y="2283324"/>
                <a:chExt cx="28394" cy="28085"/>
              </a:xfrm>
            </p:grpSpPr>
            <p:sp>
              <p:nvSpPr>
                <p:cNvPr id="2666" name="Freeform: Shape 2665">
                  <a:extLst>
                    <a:ext uri="{FF2B5EF4-FFF2-40B4-BE49-F238E27FC236}">
                      <a16:creationId xmlns:a16="http://schemas.microsoft.com/office/drawing/2014/main" id="{9ED55939-89FC-4474-C9AE-34CAD3680710}"/>
                    </a:ext>
                  </a:extLst>
                </p:cNvPr>
                <p:cNvSpPr/>
                <p:nvPr/>
              </p:nvSpPr>
              <p:spPr>
                <a:xfrm>
                  <a:off x="3849487" y="2283324"/>
                  <a:ext cx="14944" cy="28085"/>
                </a:xfrm>
                <a:custGeom>
                  <a:avLst/>
                  <a:gdLst>
                    <a:gd name="connsiteX0" fmla="*/ 0 w 14944"/>
                    <a:gd name="connsiteY0" fmla="*/ 0 h 28085"/>
                    <a:gd name="connsiteX1" fmla="*/ 0 w 14944"/>
                    <a:gd name="connsiteY1" fmla="*/ 28086 h 28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944" h="28085">
                      <a:moveTo>
                        <a:pt x="0" y="0"/>
                      </a:moveTo>
                      <a:lnTo>
                        <a:pt x="0" y="28086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667" name="Freeform: Shape 2666">
                  <a:extLst>
                    <a:ext uri="{FF2B5EF4-FFF2-40B4-BE49-F238E27FC236}">
                      <a16:creationId xmlns:a16="http://schemas.microsoft.com/office/drawing/2014/main" id="{6E55E1D5-81F4-2342-2B6E-C68BCFF2019E}"/>
                    </a:ext>
                  </a:extLst>
                </p:cNvPr>
                <p:cNvSpPr/>
                <p:nvPr/>
              </p:nvSpPr>
              <p:spPr>
                <a:xfrm>
                  <a:off x="3835289" y="2297367"/>
                  <a:ext cx="28394" cy="14782"/>
                </a:xfrm>
                <a:custGeom>
                  <a:avLst/>
                  <a:gdLst>
                    <a:gd name="connsiteX0" fmla="*/ 28395 w 28394"/>
                    <a:gd name="connsiteY0" fmla="*/ 0 h 14782"/>
                    <a:gd name="connsiteX1" fmla="*/ 0 w 28394"/>
                    <a:gd name="connsiteY1" fmla="*/ 0 h 147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394" h="14782">
                      <a:moveTo>
                        <a:pt x="28395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237" name="Graphic 61">
                <a:extLst>
                  <a:ext uri="{FF2B5EF4-FFF2-40B4-BE49-F238E27FC236}">
                    <a16:creationId xmlns:a16="http://schemas.microsoft.com/office/drawing/2014/main" id="{5AE20113-6135-8022-5223-FDC9A8C729DF}"/>
                  </a:ext>
                </a:extLst>
              </p:cNvPr>
              <p:cNvGrpSpPr/>
              <p:nvPr/>
            </p:nvGrpSpPr>
            <p:grpSpPr>
              <a:xfrm>
                <a:off x="3842313" y="2283324"/>
                <a:ext cx="28394" cy="28085"/>
                <a:chOff x="3842313" y="2283324"/>
                <a:chExt cx="28394" cy="28085"/>
              </a:xfrm>
            </p:grpSpPr>
            <p:sp>
              <p:nvSpPr>
                <p:cNvPr id="2664" name="Freeform: Shape 2663">
                  <a:extLst>
                    <a:ext uri="{FF2B5EF4-FFF2-40B4-BE49-F238E27FC236}">
                      <a16:creationId xmlns:a16="http://schemas.microsoft.com/office/drawing/2014/main" id="{27C5BA08-B16D-D624-254A-93781A591D02}"/>
                    </a:ext>
                  </a:extLst>
                </p:cNvPr>
                <p:cNvSpPr/>
                <p:nvPr/>
              </p:nvSpPr>
              <p:spPr>
                <a:xfrm>
                  <a:off x="3856511" y="2283324"/>
                  <a:ext cx="14944" cy="28085"/>
                </a:xfrm>
                <a:custGeom>
                  <a:avLst/>
                  <a:gdLst>
                    <a:gd name="connsiteX0" fmla="*/ 0 w 14944"/>
                    <a:gd name="connsiteY0" fmla="*/ 0 h 28085"/>
                    <a:gd name="connsiteX1" fmla="*/ 0 w 14944"/>
                    <a:gd name="connsiteY1" fmla="*/ 28086 h 28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944" h="28085">
                      <a:moveTo>
                        <a:pt x="0" y="0"/>
                      </a:moveTo>
                      <a:lnTo>
                        <a:pt x="0" y="28086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665" name="Freeform: Shape 2664">
                  <a:extLst>
                    <a:ext uri="{FF2B5EF4-FFF2-40B4-BE49-F238E27FC236}">
                      <a16:creationId xmlns:a16="http://schemas.microsoft.com/office/drawing/2014/main" id="{81446C99-8B38-CD43-8097-485F60E332C0}"/>
                    </a:ext>
                  </a:extLst>
                </p:cNvPr>
                <p:cNvSpPr/>
                <p:nvPr/>
              </p:nvSpPr>
              <p:spPr>
                <a:xfrm>
                  <a:off x="3842313" y="2297367"/>
                  <a:ext cx="28394" cy="14782"/>
                </a:xfrm>
                <a:custGeom>
                  <a:avLst/>
                  <a:gdLst>
                    <a:gd name="connsiteX0" fmla="*/ 28395 w 28394"/>
                    <a:gd name="connsiteY0" fmla="*/ 0 h 14782"/>
                    <a:gd name="connsiteX1" fmla="*/ 0 w 28394"/>
                    <a:gd name="connsiteY1" fmla="*/ 0 h 147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394" h="14782">
                      <a:moveTo>
                        <a:pt x="28395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238" name="Graphic 61">
                <a:extLst>
                  <a:ext uri="{FF2B5EF4-FFF2-40B4-BE49-F238E27FC236}">
                    <a16:creationId xmlns:a16="http://schemas.microsoft.com/office/drawing/2014/main" id="{50BC36B8-EF04-7CF3-EF6C-878B0C9EC7CD}"/>
                  </a:ext>
                </a:extLst>
              </p:cNvPr>
              <p:cNvGrpSpPr/>
              <p:nvPr/>
            </p:nvGrpSpPr>
            <p:grpSpPr>
              <a:xfrm>
                <a:off x="3849337" y="2283324"/>
                <a:ext cx="28394" cy="28085"/>
                <a:chOff x="3849337" y="2283324"/>
                <a:chExt cx="28394" cy="28085"/>
              </a:xfrm>
            </p:grpSpPr>
            <p:sp>
              <p:nvSpPr>
                <p:cNvPr id="2662" name="Freeform: Shape 2661">
                  <a:extLst>
                    <a:ext uri="{FF2B5EF4-FFF2-40B4-BE49-F238E27FC236}">
                      <a16:creationId xmlns:a16="http://schemas.microsoft.com/office/drawing/2014/main" id="{9DB7F742-4033-2A31-C725-0FBEC10E0DB9}"/>
                    </a:ext>
                  </a:extLst>
                </p:cNvPr>
                <p:cNvSpPr/>
                <p:nvPr/>
              </p:nvSpPr>
              <p:spPr>
                <a:xfrm>
                  <a:off x="3863535" y="2283324"/>
                  <a:ext cx="14944" cy="28085"/>
                </a:xfrm>
                <a:custGeom>
                  <a:avLst/>
                  <a:gdLst>
                    <a:gd name="connsiteX0" fmla="*/ 0 w 14944"/>
                    <a:gd name="connsiteY0" fmla="*/ 0 h 28085"/>
                    <a:gd name="connsiteX1" fmla="*/ 0 w 14944"/>
                    <a:gd name="connsiteY1" fmla="*/ 28086 h 28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944" h="28085">
                      <a:moveTo>
                        <a:pt x="0" y="0"/>
                      </a:moveTo>
                      <a:lnTo>
                        <a:pt x="0" y="28086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663" name="Freeform: Shape 2662">
                  <a:extLst>
                    <a:ext uri="{FF2B5EF4-FFF2-40B4-BE49-F238E27FC236}">
                      <a16:creationId xmlns:a16="http://schemas.microsoft.com/office/drawing/2014/main" id="{C85928F6-0679-8605-C0C2-CD38919BC3EB}"/>
                    </a:ext>
                  </a:extLst>
                </p:cNvPr>
                <p:cNvSpPr/>
                <p:nvPr/>
              </p:nvSpPr>
              <p:spPr>
                <a:xfrm>
                  <a:off x="3849337" y="2297367"/>
                  <a:ext cx="28394" cy="14782"/>
                </a:xfrm>
                <a:custGeom>
                  <a:avLst/>
                  <a:gdLst>
                    <a:gd name="connsiteX0" fmla="*/ 28395 w 28394"/>
                    <a:gd name="connsiteY0" fmla="*/ 0 h 14782"/>
                    <a:gd name="connsiteX1" fmla="*/ 0 w 28394"/>
                    <a:gd name="connsiteY1" fmla="*/ 0 h 147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394" h="14782">
                      <a:moveTo>
                        <a:pt x="28395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239" name="Graphic 61">
                <a:extLst>
                  <a:ext uri="{FF2B5EF4-FFF2-40B4-BE49-F238E27FC236}">
                    <a16:creationId xmlns:a16="http://schemas.microsoft.com/office/drawing/2014/main" id="{B6E0A119-B2A2-48E1-5AF8-A97B4826D2A7}"/>
                  </a:ext>
                </a:extLst>
              </p:cNvPr>
              <p:cNvGrpSpPr/>
              <p:nvPr/>
            </p:nvGrpSpPr>
            <p:grpSpPr>
              <a:xfrm>
                <a:off x="3856361" y="2283324"/>
                <a:ext cx="28394" cy="28085"/>
                <a:chOff x="3856361" y="2283324"/>
                <a:chExt cx="28394" cy="28085"/>
              </a:xfrm>
            </p:grpSpPr>
            <p:sp>
              <p:nvSpPr>
                <p:cNvPr id="2660" name="Freeform: Shape 2659">
                  <a:extLst>
                    <a:ext uri="{FF2B5EF4-FFF2-40B4-BE49-F238E27FC236}">
                      <a16:creationId xmlns:a16="http://schemas.microsoft.com/office/drawing/2014/main" id="{8E2C5366-BB3E-D67C-A5AA-AED1E7982019}"/>
                    </a:ext>
                  </a:extLst>
                </p:cNvPr>
                <p:cNvSpPr/>
                <p:nvPr/>
              </p:nvSpPr>
              <p:spPr>
                <a:xfrm>
                  <a:off x="3870559" y="2283324"/>
                  <a:ext cx="14944" cy="28085"/>
                </a:xfrm>
                <a:custGeom>
                  <a:avLst/>
                  <a:gdLst>
                    <a:gd name="connsiteX0" fmla="*/ 0 w 14944"/>
                    <a:gd name="connsiteY0" fmla="*/ 0 h 28085"/>
                    <a:gd name="connsiteX1" fmla="*/ 0 w 14944"/>
                    <a:gd name="connsiteY1" fmla="*/ 28086 h 28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944" h="28085">
                      <a:moveTo>
                        <a:pt x="0" y="0"/>
                      </a:moveTo>
                      <a:lnTo>
                        <a:pt x="0" y="28086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661" name="Freeform: Shape 2660">
                  <a:extLst>
                    <a:ext uri="{FF2B5EF4-FFF2-40B4-BE49-F238E27FC236}">
                      <a16:creationId xmlns:a16="http://schemas.microsoft.com/office/drawing/2014/main" id="{EF42AC16-7E64-FB7D-7166-729BA4A8B34E}"/>
                    </a:ext>
                  </a:extLst>
                </p:cNvPr>
                <p:cNvSpPr/>
                <p:nvPr/>
              </p:nvSpPr>
              <p:spPr>
                <a:xfrm>
                  <a:off x="3856361" y="2297367"/>
                  <a:ext cx="28394" cy="14782"/>
                </a:xfrm>
                <a:custGeom>
                  <a:avLst/>
                  <a:gdLst>
                    <a:gd name="connsiteX0" fmla="*/ 28395 w 28394"/>
                    <a:gd name="connsiteY0" fmla="*/ 0 h 14782"/>
                    <a:gd name="connsiteX1" fmla="*/ 0 w 28394"/>
                    <a:gd name="connsiteY1" fmla="*/ 0 h 147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394" h="14782">
                      <a:moveTo>
                        <a:pt x="28395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240" name="Graphic 61">
                <a:extLst>
                  <a:ext uri="{FF2B5EF4-FFF2-40B4-BE49-F238E27FC236}">
                    <a16:creationId xmlns:a16="http://schemas.microsoft.com/office/drawing/2014/main" id="{B55CAA77-E498-40A0-3926-AE6602F8F560}"/>
                  </a:ext>
                </a:extLst>
              </p:cNvPr>
              <p:cNvGrpSpPr/>
              <p:nvPr/>
            </p:nvGrpSpPr>
            <p:grpSpPr>
              <a:xfrm>
                <a:off x="3863385" y="2283324"/>
                <a:ext cx="28394" cy="28085"/>
                <a:chOff x="3863385" y="2283324"/>
                <a:chExt cx="28394" cy="28085"/>
              </a:xfrm>
            </p:grpSpPr>
            <p:sp>
              <p:nvSpPr>
                <p:cNvPr id="2658" name="Freeform: Shape 2657">
                  <a:extLst>
                    <a:ext uri="{FF2B5EF4-FFF2-40B4-BE49-F238E27FC236}">
                      <a16:creationId xmlns:a16="http://schemas.microsoft.com/office/drawing/2014/main" id="{4BDAB754-F2C6-2A96-626F-6DA92BB37BDF}"/>
                    </a:ext>
                  </a:extLst>
                </p:cNvPr>
                <p:cNvSpPr/>
                <p:nvPr/>
              </p:nvSpPr>
              <p:spPr>
                <a:xfrm>
                  <a:off x="3877583" y="2283324"/>
                  <a:ext cx="14944" cy="28085"/>
                </a:xfrm>
                <a:custGeom>
                  <a:avLst/>
                  <a:gdLst>
                    <a:gd name="connsiteX0" fmla="*/ 0 w 14944"/>
                    <a:gd name="connsiteY0" fmla="*/ 0 h 28085"/>
                    <a:gd name="connsiteX1" fmla="*/ 0 w 14944"/>
                    <a:gd name="connsiteY1" fmla="*/ 28086 h 28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944" h="28085">
                      <a:moveTo>
                        <a:pt x="0" y="0"/>
                      </a:moveTo>
                      <a:lnTo>
                        <a:pt x="0" y="28086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659" name="Freeform: Shape 2658">
                  <a:extLst>
                    <a:ext uri="{FF2B5EF4-FFF2-40B4-BE49-F238E27FC236}">
                      <a16:creationId xmlns:a16="http://schemas.microsoft.com/office/drawing/2014/main" id="{67011B27-03B2-0F46-7223-0760DB497D0A}"/>
                    </a:ext>
                  </a:extLst>
                </p:cNvPr>
                <p:cNvSpPr/>
                <p:nvPr/>
              </p:nvSpPr>
              <p:spPr>
                <a:xfrm>
                  <a:off x="3863385" y="2297367"/>
                  <a:ext cx="28394" cy="14782"/>
                </a:xfrm>
                <a:custGeom>
                  <a:avLst/>
                  <a:gdLst>
                    <a:gd name="connsiteX0" fmla="*/ 28395 w 28394"/>
                    <a:gd name="connsiteY0" fmla="*/ 0 h 14782"/>
                    <a:gd name="connsiteX1" fmla="*/ 0 w 28394"/>
                    <a:gd name="connsiteY1" fmla="*/ 0 h 147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394" h="14782">
                      <a:moveTo>
                        <a:pt x="28395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241" name="Graphic 61">
                <a:extLst>
                  <a:ext uri="{FF2B5EF4-FFF2-40B4-BE49-F238E27FC236}">
                    <a16:creationId xmlns:a16="http://schemas.microsoft.com/office/drawing/2014/main" id="{18AC8010-16BD-59BE-5DA2-87F6C41ADCAB}"/>
                  </a:ext>
                </a:extLst>
              </p:cNvPr>
              <p:cNvGrpSpPr/>
              <p:nvPr/>
            </p:nvGrpSpPr>
            <p:grpSpPr>
              <a:xfrm>
                <a:off x="3870409" y="2283324"/>
                <a:ext cx="28394" cy="28085"/>
                <a:chOff x="3870409" y="2283324"/>
                <a:chExt cx="28394" cy="28085"/>
              </a:xfrm>
            </p:grpSpPr>
            <p:sp>
              <p:nvSpPr>
                <p:cNvPr id="2656" name="Freeform: Shape 2655">
                  <a:extLst>
                    <a:ext uri="{FF2B5EF4-FFF2-40B4-BE49-F238E27FC236}">
                      <a16:creationId xmlns:a16="http://schemas.microsoft.com/office/drawing/2014/main" id="{04A7B68E-C4C5-262E-3C25-9650BE474033}"/>
                    </a:ext>
                  </a:extLst>
                </p:cNvPr>
                <p:cNvSpPr/>
                <p:nvPr/>
              </p:nvSpPr>
              <p:spPr>
                <a:xfrm>
                  <a:off x="3884607" y="2283324"/>
                  <a:ext cx="14944" cy="28085"/>
                </a:xfrm>
                <a:custGeom>
                  <a:avLst/>
                  <a:gdLst>
                    <a:gd name="connsiteX0" fmla="*/ 0 w 14944"/>
                    <a:gd name="connsiteY0" fmla="*/ 0 h 28085"/>
                    <a:gd name="connsiteX1" fmla="*/ 0 w 14944"/>
                    <a:gd name="connsiteY1" fmla="*/ 28086 h 28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944" h="28085">
                      <a:moveTo>
                        <a:pt x="0" y="0"/>
                      </a:moveTo>
                      <a:lnTo>
                        <a:pt x="0" y="28086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657" name="Freeform: Shape 2656">
                  <a:extLst>
                    <a:ext uri="{FF2B5EF4-FFF2-40B4-BE49-F238E27FC236}">
                      <a16:creationId xmlns:a16="http://schemas.microsoft.com/office/drawing/2014/main" id="{4B5D148B-9069-B031-BA45-3D4A9AEAF294}"/>
                    </a:ext>
                  </a:extLst>
                </p:cNvPr>
                <p:cNvSpPr/>
                <p:nvPr/>
              </p:nvSpPr>
              <p:spPr>
                <a:xfrm>
                  <a:off x="3870409" y="2297367"/>
                  <a:ext cx="28394" cy="14782"/>
                </a:xfrm>
                <a:custGeom>
                  <a:avLst/>
                  <a:gdLst>
                    <a:gd name="connsiteX0" fmla="*/ 28395 w 28394"/>
                    <a:gd name="connsiteY0" fmla="*/ 0 h 14782"/>
                    <a:gd name="connsiteX1" fmla="*/ 0 w 28394"/>
                    <a:gd name="connsiteY1" fmla="*/ 0 h 147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394" h="14782">
                      <a:moveTo>
                        <a:pt x="28395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242" name="Graphic 61">
                <a:extLst>
                  <a:ext uri="{FF2B5EF4-FFF2-40B4-BE49-F238E27FC236}">
                    <a16:creationId xmlns:a16="http://schemas.microsoft.com/office/drawing/2014/main" id="{9B23BC79-C379-4CC7-95C8-04448E3100AD}"/>
                  </a:ext>
                </a:extLst>
              </p:cNvPr>
              <p:cNvGrpSpPr/>
              <p:nvPr/>
            </p:nvGrpSpPr>
            <p:grpSpPr>
              <a:xfrm>
                <a:off x="3877434" y="2283324"/>
                <a:ext cx="28394" cy="28085"/>
                <a:chOff x="3877434" y="2283324"/>
                <a:chExt cx="28394" cy="28085"/>
              </a:xfrm>
            </p:grpSpPr>
            <p:sp>
              <p:nvSpPr>
                <p:cNvPr id="2654" name="Freeform: Shape 2653">
                  <a:extLst>
                    <a:ext uri="{FF2B5EF4-FFF2-40B4-BE49-F238E27FC236}">
                      <a16:creationId xmlns:a16="http://schemas.microsoft.com/office/drawing/2014/main" id="{CF98624E-BE83-BF55-6431-6F8642D26A42}"/>
                    </a:ext>
                  </a:extLst>
                </p:cNvPr>
                <p:cNvSpPr/>
                <p:nvPr/>
              </p:nvSpPr>
              <p:spPr>
                <a:xfrm>
                  <a:off x="3891631" y="2283324"/>
                  <a:ext cx="14944" cy="28085"/>
                </a:xfrm>
                <a:custGeom>
                  <a:avLst/>
                  <a:gdLst>
                    <a:gd name="connsiteX0" fmla="*/ 0 w 14944"/>
                    <a:gd name="connsiteY0" fmla="*/ 0 h 28085"/>
                    <a:gd name="connsiteX1" fmla="*/ 0 w 14944"/>
                    <a:gd name="connsiteY1" fmla="*/ 28086 h 28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944" h="28085">
                      <a:moveTo>
                        <a:pt x="0" y="0"/>
                      </a:moveTo>
                      <a:lnTo>
                        <a:pt x="0" y="28086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655" name="Freeform: Shape 2654">
                  <a:extLst>
                    <a:ext uri="{FF2B5EF4-FFF2-40B4-BE49-F238E27FC236}">
                      <a16:creationId xmlns:a16="http://schemas.microsoft.com/office/drawing/2014/main" id="{21B3A39E-140B-1B08-8712-F65C6F149787}"/>
                    </a:ext>
                  </a:extLst>
                </p:cNvPr>
                <p:cNvSpPr/>
                <p:nvPr/>
              </p:nvSpPr>
              <p:spPr>
                <a:xfrm>
                  <a:off x="3877434" y="2297367"/>
                  <a:ext cx="28394" cy="14782"/>
                </a:xfrm>
                <a:custGeom>
                  <a:avLst/>
                  <a:gdLst>
                    <a:gd name="connsiteX0" fmla="*/ 28395 w 28394"/>
                    <a:gd name="connsiteY0" fmla="*/ 0 h 14782"/>
                    <a:gd name="connsiteX1" fmla="*/ 0 w 28394"/>
                    <a:gd name="connsiteY1" fmla="*/ 0 h 147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394" h="14782">
                      <a:moveTo>
                        <a:pt x="28395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243" name="Graphic 61">
                <a:extLst>
                  <a:ext uri="{FF2B5EF4-FFF2-40B4-BE49-F238E27FC236}">
                    <a16:creationId xmlns:a16="http://schemas.microsoft.com/office/drawing/2014/main" id="{599285EA-47C5-D45D-9895-7D9E0ADD6C6B}"/>
                  </a:ext>
                </a:extLst>
              </p:cNvPr>
              <p:cNvGrpSpPr/>
              <p:nvPr/>
            </p:nvGrpSpPr>
            <p:grpSpPr>
              <a:xfrm>
                <a:off x="3884458" y="2283324"/>
                <a:ext cx="28544" cy="28085"/>
                <a:chOff x="3884458" y="2283324"/>
                <a:chExt cx="28544" cy="28085"/>
              </a:xfrm>
            </p:grpSpPr>
            <p:sp>
              <p:nvSpPr>
                <p:cNvPr id="2652" name="Freeform: Shape 2651">
                  <a:extLst>
                    <a:ext uri="{FF2B5EF4-FFF2-40B4-BE49-F238E27FC236}">
                      <a16:creationId xmlns:a16="http://schemas.microsoft.com/office/drawing/2014/main" id="{086E10F0-32BC-B915-6792-4EAECA9DF83C}"/>
                    </a:ext>
                  </a:extLst>
                </p:cNvPr>
                <p:cNvSpPr/>
                <p:nvPr/>
              </p:nvSpPr>
              <p:spPr>
                <a:xfrm>
                  <a:off x="3898655" y="2283324"/>
                  <a:ext cx="14944" cy="28085"/>
                </a:xfrm>
                <a:custGeom>
                  <a:avLst/>
                  <a:gdLst>
                    <a:gd name="connsiteX0" fmla="*/ 0 w 14944"/>
                    <a:gd name="connsiteY0" fmla="*/ 0 h 28085"/>
                    <a:gd name="connsiteX1" fmla="*/ 0 w 14944"/>
                    <a:gd name="connsiteY1" fmla="*/ 28086 h 28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944" h="28085">
                      <a:moveTo>
                        <a:pt x="0" y="0"/>
                      </a:moveTo>
                      <a:lnTo>
                        <a:pt x="0" y="28086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653" name="Freeform: Shape 2652">
                  <a:extLst>
                    <a:ext uri="{FF2B5EF4-FFF2-40B4-BE49-F238E27FC236}">
                      <a16:creationId xmlns:a16="http://schemas.microsoft.com/office/drawing/2014/main" id="{AFE35E43-0C8C-B22D-CCA3-1D7A455A08E2}"/>
                    </a:ext>
                  </a:extLst>
                </p:cNvPr>
                <p:cNvSpPr/>
                <p:nvPr/>
              </p:nvSpPr>
              <p:spPr>
                <a:xfrm>
                  <a:off x="3884458" y="2297367"/>
                  <a:ext cx="28544" cy="14782"/>
                </a:xfrm>
                <a:custGeom>
                  <a:avLst/>
                  <a:gdLst>
                    <a:gd name="connsiteX0" fmla="*/ 28544 w 28544"/>
                    <a:gd name="connsiteY0" fmla="*/ 0 h 14782"/>
                    <a:gd name="connsiteX1" fmla="*/ 0 w 28544"/>
                    <a:gd name="connsiteY1" fmla="*/ 0 h 147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544" h="14782">
                      <a:moveTo>
                        <a:pt x="28544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244" name="Graphic 61">
                <a:extLst>
                  <a:ext uri="{FF2B5EF4-FFF2-40B4-BE49-F238E27FC236}">
                    <a16:creationId xmlns:a16="http://schemas.microsoft.com/office/drawing/2014/main" id="{CC1D05CD-66BC-EAB3-63D6-143AE77A1636}"/>
                  </a:ext>
                </a:extLst>
              </p:cNvPr>
              <p:cNvGrpSpPr/>
              <p:nvPr/>
            </p:nvGrpSpPr>
            <p:grpSpPr>
              <a:xfrm>
                <a:off x="3891482" y="2283324"/>
                <a:ext cx="28544" cy="28085"/>
                <a:chOff x="3891482" y="2283324"/>
                <a:chExt cx="28544" cy="28085"/>
              </a:xfrm>
            </p:grpSpPr>
            <p:sp>
              <p:nvSpPr>
                <p:cNvPr id="2650" name="Freeform: Shape 2649">
                  <a:extLst>
                    <a:ext uri="{FF2B5EF4-FFF2-40B4-BE49-F238E27FC236}">
                      <a16:creationId xmlns:a16="http://schemas.microsoft.com/office/drawing/2014/main" id="{36922058-5088-3DD7-5575-EAC7BBEDA958}"/>
                    </a:ext>
                  </a:extLst>
                </p:cNvPr>
                <p:cNvSpPr/>
                <p:nvPr/>
              </p:nvSpPr>
              <p:spPr>
                <a:xfrm>
                  <a:off x="3905679" y="2283324"/>
                  <a:ext cx="14944" cy="28085"/>
                </a:xfrm>
                <a:custGeom>
                  <a:avLst/>
                  <a:gdLst>
                    <a:gd name="connsiteX0" fmla="*/ 0 w 14944"/>
                    <a:gd name="connsiteY0" fmla="*/ 0 h 28085"/>
                    <a:gd name="connsiteX1" fmla="*/ 0 w 14944"/>
                    <a:gd name="connsiteY1" fmla="*/ 28086 h 28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944" h="28085">
                      <a:moveTo>
                        <a:pt x="0" y="0"/>
                      </a:moveTo>
                      <a:lnTo>
                        <a:pt x="0" y="28086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651" name="Freeform: Shape 2650">
                  <a:extLst>
                    <a:ext uri="{FF2B5EF4-FFF2-40B4-BE49-F238E27FC236}">
                      <a16:creationId xmlns:a16="http://schemas.microsoft.com/office/drawing/2014/main" id="{9779528C-78F0-1E65-8B8B-7CC7F6AE6CB5}"/>
                    </a:ext>
                  </a:extLst>
                </p:cNvPr>
                <p:cNvSpPr/>
                <p:nvPr/>
              </p:nvSpPr>
              <p:spPr>
                <a:xfrm>
                  <a:off x="3891482" y="2297367"/>
                  <a:ext cx="28544" cy="14782"/>
                </a:xfrm>
                <a:custGeom>
                  <a:avLst/>
                  <a:gdLst>
                    <a:gd name="connsiteX0" fmla="*/ 28544 w 28544"/>
                    <a:gd name="connsiteY0" fmla="*/ 0 h 14782"/>
                    <a:gd name="connsiteX1" fmla="*/ 0 w 28544"/>
                    <a:gd name="connsiteY1" fmla="*/ 0 h 147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544" h="14782">
                      <a:moveTo>
                        <a:pt x="28544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245" name="Graphic 61">
                <a:extLst>
                  <a:ext uri="{FF2B5EF4-FFF2-40B4-BE49-F238E27FC236}">
                    <a16:creationId xmlns:a16="http://schemas.microsoft.com/office/drawing/2014/main" id="{0B120D4D-9247-7103-CB86-9FF3C9EAAEDA}"/>
                  </a:ext>
                </a:extLst>
              </p:cNvPr>
              <p:cNvGrpSpPr/>
              <p:nvPr/>
            </p:nvGrpSpPr>
            <p:grpSpPr>
              <a:xfrm>
                <a:off x="3898506" y="2283324"/>
                <a:ext cx="28544" cy="28085"/>
                <a:chOff x="3898506" y="2283324"/>
                <a:chExt cx="28544" cy="28085"/>
              </a:xfrm>
            </p:grpSpPr>
            <p:sp>
              <p:nvSpPr>
                <p:cNvPr id="2648" name="Freeform: Shape 2647">
                  <a:extLst>
                    <a:ext uri="{FF2B5EF4-FFF2-40B4-BE49-F238E27FC236}">
                      <a16:creationId xmlns:a16="http://schemas.microsoft.com/office/drawing/2014/main" id="{4BE98403-8F2D-BD56-418C-C8E51B0B0F0B}"/>
                    </a:ext>
                  </a:extLst>
                </p:cNvPr>
                <p:cNvSpPr/>
                <p:nvPr/>
              </p:nvSpPr>
              <p:spPr>
                <a:xfrm>
                  <a:off x="3912852" y="2283324"/>
                  <a:ext cx="14944" cy="28085"/>
                </a:xfrm>
                <a:custGeom>
                  <a:avLst/>
                  <a:gdLst>
                    <a:gd name="connsiteX0" fmla="*/ 0 w 14944"/>
                    <a:gd name="connsiteY0" fmla="*/ 0 h 28085"/>
                    <a:gd name="connsiteX1" fmla="*/ 0 w 14944"/>
                    <a:gd name="connsiteY1" fmla="*/ 28086 h 28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944" h="28085">
                      <a:moveTo>
                        <a:pt x="0" y="0"/>
                      </a:moveTo>
                      <a:lnTo>
                        <a:pt x="0" y="28086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649" name="Freeform: Shape 2648">
                  <a:extLst>
                    <a:ext uri="{FF2B5EF4-FFF2-40B4-BE49-F238E27FC236}">
                      <a16:creationId xmlns:a16="http://schemas.microsoft.com/office/drawing/2014/main" id="{DC95AD4A-08C4-2018-199F-A8DF997D0BCE}"/>
                    </a:ext>
                  </a:extLst>
                </p:cNvPr>
                <p:cNvSpPr/>
                <p:nvPr/>
              </p:nvSpPr>
              <p:spPr>
                <a:xfrm>
                  <a:off x="3898506" y="2297367"/>
                  <a:ext cx="28544" cy="14782"/>
                </a:xfrm>
                <a:custGeom>
                  <a:avLst/>
                  <a:gdLst>
                    <a:gd name="connsiteX0" fmla="*/ 28544 w 28544"/>
                    <a:gd name="connsiteY0" fmla="*/ 0 h 14782"/>
                    <a:gd name="connsiteX1" fmla="*/ 0 w 28544"/>
                    <a:gd name="connsiteY1" fmla="*/ 0 h 147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544" h="14782">
                      <a:moveTo>
                        <a:pt x="28544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246" name="Graphic 61">
                <a:extLst>
                  <a:ext uri="{FF2B5EF4-FFF2-40B4-BE49-F238E27FC236}">
                    <a16:creationId xmlns:a16="http://schemas.microsoft.com/office/drawing/2014/main" id="{74E2F05F-9F61-BECB-010F-4CF05C2A7B68}"/>
                  </a:ext>
                </a:extLst>
              </p:cNvPr>
              <p:cNvGrpSpPr/>
              <p:nvPr/>
            </p:nvGrpSpPr>
            <p:grpSpPr>
              <a:xfrm>
                <a:off x="3905530" y="2294115"/>
                <a:ext cx="28544" cy="28233"/>
                <a:chOff x="3905530" y="2294115"/>
                <a:chExt cx="28544" cy="28233"/>
              </a:xfrm>
            </p:grpSpPr>
            <p:sp>
              <p:nvSpPr>
                <p:cNvPr id="2646" name="Freeform: Shape 2645">
                  <a:extLst>
                    <a:ext uri="{FF2B5EF4-FFF2-40B4-BE49-F238E27FC236}">
                      <a16:creationId xmlns:a16="http://schemas.microsoft.com/office/drawing/2014/main" id="{944E3CA4-C27A-A62B-D2D4-3ACDBD1ECE3C}"/>
                    </a:ext>
                  </a:extLst>
                </p:cNvPr>
                <p:cNvSpPr/>
                <p:nvPr/>
              </p:nvSpPr>
              <p:spPr>
                <a:xfrm>
                  <a:off x="3919876" y="2294115"/>
                  <a:ext cx="14944" cy="28233"/>
                </a:xfrm>
                <a:custGeom>
                  <a:avLst/>
                  <a:gdLst>
                    <a:gd name="connsiteX0" fmla="*/ 0 w 14944"/>
                    <a:gd name="connsiteY0" fmla="*/ 0 h 28233"/>
                    <a:gd name="connsiteX1" fmla="*/ 0 w 14944"/>
                    <a:gd name="connsiteY1" fmla="*/ 28234 h 282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944" h="28233">
                      <a:moveTo>
                        <a:pt x="0" y="0"/>
                      </a:moveTo>
                      <a:lnTo>
                        <a:pt x="0" y="28234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647" name="Freeform: Shape 2646">
                  <a:extLst>
                    <a:ext uri="{FF2B5EF4-FFF2-40B4-BE49-F238E27FC236}">
                      <a16:creationId xmlns:a16="http://schemas.microsoft.com/office/drawing/2014/main" id="{54261FF4-35D1-513E-DC9E-B8AC01DDE48D}"/>
                    </a:ext>
                  </a:extLst>
                </p:cNvPr>
                <p:cNvSpPr/>
                <p:nvPr/>
              </p:nvSpPr>
              <p:spPr>
                <a:xfrm>
                  <a:off x="3905530" y="2308306"/>
                  <a:ext cx="28544" cy="14782"/>
                </a:xfrm>
                <a:custGeom>
                  <a:avLst/>
                  <a:gdLst>
                    <a:gd name="connsiteX0" fmla="*/ 28544 w 28544"/>
                    <a:gd name="connsiteY0" fmla="*/ 0 h 14782"/>
                    <a:gd name="connsiteX1" fmla="*/ 0 w 28544"/>
                    <a:gd name="connsiteY1" fmla="*/ 0 h 147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544" h="14782">
                      <a:moveTo>
                        <a:pt x="28544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247" name="Graphic 61">
                <a:extLst>
                  <a:ext uri="{FF2B5EF4-FFF2-40B4-BE49-F238E27FC236}">
                    <a16:creationId xmlns:a16="http://schemas.microsoft.com/office/drawing/2014/main" id="{7E5CB719-BCB1-E1D4-FF18-4EE68592F7C9}"/>
                  </a:ext>
                </a:extLst>
              </p:cNvPr>
              <p:cNvGrpSpPr/>
              <p:nvPr/>
            </p:nvGrpSpPr>
            <p:grpSpPr>
              <a:xfrm>
                <a:off x="3912852" y="2294115"/>
                <a:ext cx="28394" cy="28233"/>
                <a:chOff x="3912852" y="2294115"/>
                <a:chExt cx="28394" cy="28233"/>
              </a:xfrm>
            </p:grpSpPr>
            <p:sp>
              <p:nvSpPr>
                <p:cNvPr id="2644" name="Freeform: Shape 2643">
                  <a:extLst>
                    <a:ext uri="{FF2B5EF4-FFF2-40B4-BE49-F238E27FC236}">
                      <a16:creationId xmlns:a16="http://schemas.microsoft.com/office/drawing/2014/main" id="{29496425-E47F-D27D-E105-AD4E2DE99C8C}"/>
                    </a:ext>
                  </a:extLst>
                </p:cNvPr>
                <p:cNvSpPr/>
                <p:nvPr/>
              </p:nvSpPr>
              <p:spPr>
                <a:xfrm>
                  <a:off x="3927050" y="2294115"/>
                  <a:ext cx="14944" cy="28233"/>
                </a:xfrm>
                <a:custGeom>
                  <a:avLst/>
                  <a:gdLst>
                    <a:gd name="connsiteX0" fmla="*/ 0 w 14944"/>
                    <a:gd name="connsiteY0" fmla="*/ 0 h 28233"/>
                    <a:gd name="connsiteX1" fmla="*/ 0 w 14944"/>
                    <a:gd name="connsiteY1" fmla="*/ 28234 h 282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944" h="28233">
                      <a:moveTo>
                        <a:pt x="0" y="0"/>
                      </a:moveTo>
                      <a:lnTo>
                        <a:pt x="0" y="28234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645" name="Freeform: Shape 2644">
                  <a:extLst>
                    <a:ext uri="{FF2B5EF4-FFF2-40B4-BE49-F238E27FC236}">
                      <a16:creationId xmlns:a16="http://schemas.microsoft.com/office/drawing/2014/main" id="{1EE2794F-87F0-2A3C-168F-CB287127150C}"/>
                    </a:ext>
                  </a:extLst>
                </p:cNvPr>
                <p:cNvSpPr/>
                <p:nvPr/>
              </p:nvSpPr>
              <p:spPr>
                <a:xfrm>
                  <a:off x="3912852" y="2308306"/>
                  <a:ext cx="28394" cy="14782"/>
                </a:xfrm>
                <a:custGeom>
                  <a:avLst/>
                  <a:gdLst>
                    <a:gd name="connsiteX0" fmla="*/ 28395 w 28394"/>
                    <a:gd name="connsiteY0" fmla="*/ 0 h 14782"/>
                    <a:gd name="connsiteX1" fmla="*/ 0 w 28394"/>
                    <a:gd name="connsiteY1" fmla="*/ 0 h 147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394" h="14782">
                      <a:moveTo>
                        <a:pt x="28395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248" name="Graphic 61">
                <a:extLst>
                  <a:ext uri="{FF2B5EF4-FFF2-40B4-BE49-F238E27FC236}">
                    <a16:creationId xmlns:a16="http://schemas.microsoft.com/office/drawing/2014/main" id="{86CC1803-7070-BFD5-1256-9B861B31F400}"/>
                  </a:ext>
                </a:extLst>
              </p:cNvPr>
              <p:cNvGrpSpPr/>
              <p:nvPr/>
            </p:nvGrpSpPr>
            <p:grpSpPr>
              <a:xfrm>
                <a:off x="3919727" y="2294115"/>
                <a:ext cx="28394" cy="28233"/>
                <a:chOff x="3919727" y="2294115"/>
                <a:chExt cx="28394" cy="28233"/>
              </a:xfrm>
            </p:grpSpPr>
            <p:sp>
              <p:nvSpPr>
                <p:cNvPr id="2642" name="Freeform: Shape 2641">
                  <a:extLst>
                    <a:ext uri="{FF2B5EF4-FFF2-40B4-BE49-F238E27FC236}">
                      <a16:creationId xmlns:a16="http://schemas.microsoft.com/office/drawing/2014/main" id="{FA6C9076-A506-6062-5049-C8D83209AEEA}"/>
                    </a:ext>
                  </a:extLst>
                </p:cNvPr>
                <p:cNvSpPr/>
                <p:nvPr/>
              </p:nvSpPr>
              <p:spPr>
                <a:xfrm>
                  <a:off x="3933924" y="2294115"/>
                  <a:ext cx="14944" cy="28233"/>
                </a:xfrm>
                <a:custGeom>
                  <a:avLst/>
                  <a:gdLst>
                    <a:gd name="connsiteX0" fmla="*/ 0 w 14944"/>
                    <a:gd name="connsiteY0" fmla="*/ 0 h 28233"/>
                    <a:gd name="connsiteX1" fmla="*/ 0 w 14944"/>
                    <a:gd name="connsiteY1" fmla="*/ 28234 h 282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944" h="28233">
                      <a:moveTo>
                        <a:pt x="0" y="0"/>
                      </a:moveTo>
                      <a:lnTo>
                        <a:pt x="0" y="28234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643" name="Freeform: Shape 2642">
                  <a:extLst>
                    <a:ext uri="{FF2B5EF4-FFF2-40B4-BE49-F238E27FC236}">
                      <a16:creationId xmlns:a16="http://schemas.microsoft.com/office/drawing/2014/main" id="{0C9B8A81-F3A6-969D-1C86-2584514B0A74}"/>
                    </a:ext>
                  </a:extLst>
                </p:cNvPr>
                <p:cNvSpPr/>
                <p:nvPr/>
              </p:nvSpPr>
              <p:spPr>
                <a:xfrm>
                  <a:off x="3919727" y="2308306"/>
                  <a:ext cx="28394" cy="14782"/>
                </a:xfrm>
                <a:custGeom>
                  <a:avLst/>
                  <a:gdLst>
                    <a:gd name="connsiteX0" fmla="*/ 28395 w 28394"/>
                    <a:gd name="connsiteY0" fmla="*/ 0 h 14782"/>
                    <a:gd name="connsiteX1" fmla="*/ 0 w 28394"/>
                    <a:gd name="connsiteY1" fmla="*/ 0 h 147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394" h="14782">
                      <a:moveTo>
                        <a:pt x="28395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249" name="Graphic 61">
                <a:extLst>
                  <a:ext uri="{FF2B5EF4-FFF2-40B4-BE49-F238E27FC236}">
                    <a16:creationId xmlns:a16="http://schemas.microsoft.com/office/drawing/2014/main" id="{6E476A56-94C3-2FDE-5547-5FD4C6578F94}"/>
                  </a:ext>
                </a:extLst>
              </p:cNvPr>
              <p:cNvGrpSpPr/>
              <p:nvPr/>
            </p:nvGrpSpPr>
            <p:grpSpPr>
              <a:xfrm>
                <a:off x="3931234" y="2294115"/>
                <a:ext cx="28394" cy="28233"/>
                <a:chOff x="3931234" y="2294115"/>
                <a:chExt cx="28394" cy="28233"/>
              </a:xfrm>
            </p:grpSpPr>
            <p:sp>
              <p:nvSpPr>
                <p:cNvPr id="2640" name="Freeform: Shape 2639">
                  <a:extLst>
                    <a:ext uri="{FF2B5EF4-FFF2-40B4-BE49-F238E27FC236}">
                      <a16:creationId xmlns:a16="http://schemas.microsoft.com/office/drawing/2014/main" id="{5B754DBF-4B4B-0BF6-E8EB-20EF2260B9EB}"/>
                    </a:ext>
                  </a:extLst>
                </p:cNvPr>
                <p:cNvSpPr/>
                <p:nvPr/>
              </p:nvSpPr>
              <p:spPr>
                <a:xfrm>
                  <a:off x="3945432" y="2294115"/>
                  <a:ext cx="14944" cy="28233"/>
                </a:xfrm>
                <a:custGeom>
                  <a:avLst/>
                  <a:gdLst>
                    <a:gd name="connsiteX0" fmla="*/ 0 w 14944"/>
                    <a:gd name="connsiteY0" fmla="*/ 0 h 28233"/>
                    <a:gd name="connsiteX1" fmla="*/ 0 w 14944"/>
                    <a:gd name="connsiteY1" fmla="*/ 28234 h 282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944" h="28233">
                      <a:moveTo>
                        <a:pt x="0" y="0"/>
                      </a:moveTo>
                      <a:lnTo>
                        <a:pt x="0" y="28234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641" name="Freeform: Shape 2640">
                  <a:extLst>
                    <a:ext uri="{FF2B5EF4-FFF2-40B4-BE49-F238E27FC236}">
                      <a16:creationId xmlns:a16="http://schemas.microsoft.com/office/drawing/2014/main" id="{CF120C31-61E5-D50C-F126-50E95F96E265}"/>
                    </a:ext>
                  </a:extLst>
                </p:cNvPr>
                <p:cNvSpPr/>
                <p:nvPr/>
              </p:nvSpPr>
              <p:spPr>
                <a:xfrm>
                  <a:off x="3931234" y="2308306"/>
                  <a:ext cx="28394" cy="14782"/>
                </a:xfrm>
                <a:custGeom>
                  <a:avLst/>
                  <a:gdLst>
                    <a:gd name="connsiteX0" fmla="*/ 28395 w 28394"/>
                    <a:gd name="connsiteY0" fmla="*/ 0 h 14782"/>
                    <a:gd name="connsiteX1" fmla="*/ 0 w 28394"/>
                    <a:gd name="connsiteY1" fmla="*/ 0 h 147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394" h="14782">
                      <a:moveTo>
                        <a:pt x="28395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250" name="Graphic 61">
                <a:extLst>
                  <a:ext uri="{FF2B5EF4-FFF2-40B4-BE49-F238E27FC236}">
                    <a16:creationId xmlns:a16="http://schemas.microsoft.com/office/drawing/2014/main" id="{1098A6B1-FF27-4F8F-322F-55CE0B7E0977}"/>
                  </a:ext>
                </a:extLst>
              </p:cNvPr>
              <p:cNvGrpSpPr/>
              <p:nvPr/>
            </p:nvGrpSpPr>
            <p:grpSpPr>
              <a:xfrm>
                <a:off x="3942144" y="2294115"/>
                <a:ext cx="28544" cy="28233"/>
                <a:chOff x="3942144" y="2294115"/>
                <a:chExt cx="28544" cy="28233"/>
              </a:xfrm>
            </p:grpSpPr>
            <p:sp>
              <p:nvSpPr>
                <p:cNvPr id="2638" name="Freeform: Shape 2637">
                  <a:extLst>
                    <a:ext uri="{FF2B5EF4-FFF2-40B4-BE49-F238E27FC236}">
                      <a16:creationId xmlns:a16="http://schemas.microsoft.com/office/drawing/2014/main" id="{2EA1BA68-EFBA-4731-6AFE-5AD2F8225BE0}"/>
                    </a:ext>
                  </a:extLst>
                </p:cNvPr>
                <p:cNvSpPr/>
                <p:nvPr/>
              </p:nvSpPr>
              <p:spPr>
                <a:xfrm>
                  <a:off x="3956491" y="2294115"/>
                  <a:ext cx="14944" cy="28233"/>
                </a:xfrm>
                <a:custGeom>
                  <a:avLst/>
                  <a:gdLst>
                    <a:gd name="connsiteX0" fmla="*/ 0 w 14944"/>
                    <a:gd name="connsiteY0" fmla="*/ 0 h 28233"/>
                    <a:gd name="connsiteX1" fmla="*/ 0 w 14944"/>
                    <a:gd name="connsiteY1" fmla="*/ 28234 h 282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944" h="28233">
                      <a:moveTo>
                        <a:pt x="0" y="0"/>
                      </a:moveTo>
                      <a:lnTo>
                        <a:pt x="0" y="28234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639" name="Freeform: Shape 2638">
                  <a:extLst>
                    <a:ext uri="{FF2B5EF4-FFF2-40B4-BE49-F238E27FC236}">
                      <a16:creationId xmlns:a16="http://schemas.microsoft.com/office/drawing/2014/main" id="{19A925DE-379B-FA3F-12EF-C72B0CD06663}"/>
                    </a:ext>
                  </a:extLst>
                </p:cNvPr>
                <p:cNvSpPr/>
                <p:nvPr/>
              </p:nvSpPr>
              <p:spPr>
                <a:xfrm>
                  <a:off x="3942144" y="2308306"/>
                  <a:ext cx="28544" cy="14782"/>
                </a:xfrm>
                <a:custGeom>
                  <a:avLst/>
                  <a:gdLst>
                    <a:gd name="connsiteX0" fmla="*/ 28544 w 28544"/>
                    <a:gd name="connsiteY0" fmla="*/ 0 h 14782"/>
                    <a:gd name="connsiteX1" fmla="*/ 0 w 28544"/>
                    <a:gd name="connsiteY1" fmla="*/ 0 h 147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544" h="14782">
                      <a:moveTo>
                        <a:pt x="28544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251" name="Graphic 61">
                <a:extLst>
                  <a:ext uri="{FF2B5EF4-FFF2-40B4-BE49-F238E27FC236}">
                    <a16:creationId xmlns:a16="http://schemas.microsoft.com/office/drawing/2014/main" id="{FC9B5CC4-2DCA-A1EF-4AAE-BCE160AAC112}"/>
                  </a:ext>
                </a:extLst>
              </p:cNvPr>
              <p:cNvGrpSpPr/>
              <p:nvPr/>
            </p:nvGrpSpPr>
            <p:grpSpPr>
              <a:xfrm>
                <a:off x="3963963" y="2301654"/>
                <a:ext cx="28394" cy="28233"/>
                <a:chOff x="3963963" y="2301654"/>
                <a:chExt cx="28394" cy="28233"/>
              </a:xfrm>
            </p:grpSpPr>
            <p:sp>
              <p:nvSpPr>
                <p:cNvPr id="2636" name="Freeform: Shape 2635">
                  <a:extLst>
                    <a:ext uri="{FF2B5EF4-FFF2-40B4-BE49-F238E27FC236}">
                      <a16:creationId xmlns:a16="http://schemas.microsoft.com/office/drawing/2014/main" id="{1C945BA7-FA37-4FA0-C64C-7C332FF66EC7}"/>
                    </a:ext>
                  </a:extLst>
                </p:cNvPr>
                <p:cNvSpPr/>
                <p:nvPr/>
              </p:nvSpPr>
              <p:spPr>
                <a:xfrm>
                  <a:off x="3978161" y="2301654"/>
                  <a:ext cx="14944" cy="28233"/>
                </a:xfrm>
                <a:custGeom>
                  <a:avLst/>
                  <a:gdLst>
                    <a:gd name="connsiteX0" fmla="*/ 0 w 14944"/>
                    <a:gd name="connsiteY0" fmla="*/ 0 h 28233"/>
                    <a:gd name="connsiteX1" fmla="*/ 0 w 14944"/>
                    <a:gd name="connsiteY1" fmla="*/ 28234 h 282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944" h="28233">
                      <a:moveTo>
                        <a:pt x="0" y="0"/>
                      </a:moveTo>
                      <a:lnTo>
                        <a:pt x="0" y="28234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637" name="Freeform: Shape 2636">
                  <a:extLst>
                    <a:ext uri="{FF2B5EF4-FFF2-40B4-BE49-F238E27FC236}">
                      <a16:creationId xmlns:a16="http://schemas.microsoft.com/office/drawing/2014/main" id="{D9E32070-830F-F4E7-EE8F-3815EFBB9267}"/>
                    </a:ext>
                  </a:extLst>
                </p:cNvPr>
                <p:cNvSpPr/>
                <p:nvPr/>
              </p:nvSpPr>
              <p:spPr>
                <a:xfrm>
                  <a:off x="3963963" y="2315845"/>
                  <a:ext cx="28394" cy="14782"/>
                </a:xfrm>
                <a:custGeom>
                  <a:avLst/>
                  <a:gdLst>
                    <a:gd name="connsiteX0" fmla="*/ 28395 w 28394"/>
                    <a:gd name="connsiteY0" fmla="*/ 0 h 14782"/>
                    <a:gd name="connsiteX1" fmla="*/ 0 w 28394"/>
                    <a:gd name="connsiteY1" fmla="*/ 0 h 147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394" h="14782">
                      <a:moveTo>
                        <a:pt x="28395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252" name="Graphic 61">
                <a:extLst>
                  <a:ext uri="{FF2B5EF4-FFF2-40B4-BE49-F238E27FC236}">
                    <a16:creationId xmlns:a16="http://schemas.microsoft.com/office/drawing/2014/main" id="{FEC646CD-3173-40D8-FD96-28C5103CAC82}"/>
                  </a:ext>
                </a:extLst>
              </p:cNvPr>
              <p:cNvGrpSpPr/>
              <p:nvPr/>
            </p:nvGrpSpPr>
            <p:grpSpPr>
              <a:xfrm>
                <a:off x="3968297" y="2301654"/>
                <a:ext cx="28394" cy="28233"/>
                <a:chOff x="3968297" y="2301654"/>
                <a:chExt cx="28394" cy="28233"/>
              </a:xfrm>
            </p:grpSpPr>
            <p:sp>
              <p:nvSpPr>
                <p:cNvPr id="2634" name="Freeform: Shape 2633">
                  <a:extLst>
                    <a:ext uri="{FF2B5EF4-FFF2-40B4-BE49-F238E27FC236}">
                      <a16:creationId xmlns:a16="http://schemas.microsoft.com/office/drawing/2014/main" id="{F8FED4E7-BE60-44FD-8B35-0BDE0258A817}"/>
                    </a:ext>
                  </a:extLst>
                </p:cNvPr>
                <p:cNvSpPr/>
                <p:nvPr/>
              </p:nvSpPr>
              <p:spPr>
                <a:xfrm>
                  <a:off x="3982495" y="2301654"/>
                  <a:ext cx="14944" cy="28233"/>
                </a:xfrm>
                <a:custGeom>
                  <a:avLst/>
                  <a:gdLst>
                    <a:gd name="connsiteX0" fmla="*/ 0 w 14944"/>
                    <a:gd name="connsiteY0" fmla="*/ 0 h 28233"/>
                    <a:gd name="connsiteX1" fmla="*/ 0 w 14944"/>
                    <a:gd name="connsiteY1" fmla="*/ 28234 h 282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944" h="28233">
                      <a:moveTo>
                        <a:pt x="0" y="0"/>
                      </a:moveTo>
                      <a:lnTo>
                        <a:pt x="0" y="28234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635" name="Freeform: Shape 2634">
                  <a:extLst>
                    <a:ext uri="{FF2B5EF4-FFF2-40B4-BE49-F238E27FC236}">
                      <a16:creationId xmlns:a16="http://schemas.microsoft.com/office/drawing/2014/main" id="{C9319CD6-0AE6-82C7-EF09-80609BC83253}"/>
                    </a:ext>
                  </a:extLst>
                </p:cNvPr>
                <p:cNvSpPr/>
                <p:nvPr/>
              </p:nvSpPr>
              <p:spPr>
                <a:xfrm>
                  <a:off x="3968297" y="2315845"/>
                  <a:ext cx="28394" cy="14782"/>
                </a:xfrm>
                <a:custGeom>
                  <a:avLst/>
                  <a:gdLst>
                    <a:gd name="connsiteX0" fmla="*/ 28395 w 28394"/>
                    <a:gd name="connsiteY0" fmla="*/ 0 h 14782"/>
                    <a:gd name="connsiteX1" fmla="*/ 0 w 28394"/>
                    <a:gd name="connsiteY1" fmla="*/ 0 h 147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394" h="14782">
                      <a:moveTo>
                        <a:pt x="28395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253" name="Graphic 61">
                <a:extLst>
                  <a:ext uri="{FF2B5EF4-FFF2-40B4-BE49-F238E27FC236}">
                    <a16:creationId xmlns:a16="http://schemas.microsoft.com/office/drawing/2014/main" id="{30579FF1-0279-5EE9-B436-0BCC1BC66CDB}"/>
                  </a:ext>
                </a:extLst>
              </p:cNvPr>
              <p:cNvGrpSpPr/>
              <p:nvPr/>
            </p:nvGrpSpPr>
            <p:grpSpPr>
              <a:xfrm>
                <a:off x="3977115" y="2301654"/>
                <a:ext cx="28544" cy="28233"/>
                <a:chOff x="3977115" y="2301654"/>
                <a:chExt cx="28544" cy="28233"/>
              </a:xfrm>
            </p:grpSpPr>
            <p:sp>
              <p:nvSpPr>
                <p:cNvPr id="2632" name="Freeform: Shape 2631">
                  <a:extLst>
                    <a:ext uri="{FF2B5EF4-FFF2-40B4-BE49-F238E27FC236}">
                      <a16:creationId xmlns:a16="http://schemas.microsoft.com/office/drawing/2014/main" id="{0EF4D7FA-5263-0922-14BF-D154074576A8}"/>
                    </a:ext>
                  </a:extLst>
                </p:cNvPr>
                <p:cNvSpPr/>
                <p:nvPr/>
              </p:nvSpPr>
              <p:spPr>
                <a:xfrm>
                  <a:off x="3991461" y="2301654"/>
                  <a:ext cx="14944" cy="28233"/>
                </a:xfrm>
                <a:custGeom>
                  <a:avLst/>
                  <a:gdLst>
                    <a:gd name="connsiteX0" fmla="*/ 0 w 14944"/>
                    <a:gd name="connsiteY0" fmla="*/ 0 h 28233"/>
                    <a:gd name="connsiteX1" fmla="*/ 0 w 14944"/>
                    <a:gd name="connsiteY1" fmla="*/ 28234 h 282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944" h="28233">
                      <a:moveTo>
                        <a:pt x="0" y="0"/>
                      </a:moveTo>
                      <a:lnTo>
                        <a:pt x="0" y="28234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633" name="Freeform: Shape 2632">
                  <a:extLst>
                    <a:ext uri="{FF2B5EF4-FFF2-40B4-BE49-F238E27FC236}">
                      <a16:creationId xmlns:a16="http://schemas.microsoft.com/office/drawing/2014/main" id="{89C8E6F9-E15D-99EC-CA5E-A92DA7869C0B}"/>
                    </a:ext>
                  </a:extLst>
                </p:cNvPr>
                <p:cNvSpPr/>
                <p:nvPr/>
              </p:nvSpPr>
              <p:spPr>
                <a:xfrm>
                  <a:off x="3977115" y="2315845"/>
                  <a:ext cx="28544" cy="14782"/>
                </a:xfrm>
                <a:custGeom>
                  <a:avLst/>
                  <a:gdLst>
                    <a:gd name="connsiteX0" fmla="*/ 28544 w 28544"/>
                    <a:gd name="connsiteY0" fmla="*/ 0 h 14782"/>
                    <a:gd name="connsiteX1" fmla="*/ 0 w 28544"/>
                    <a:gd name="connsiteY1" fmla="*/ 0 h 147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544" h="14782">
                      <a:moveTo>
                        <a:pt x="28544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254" name="Graphic 61">
                <a:extLst>
                  <a:ext uri="{FF2B5EF4-FFF2-40B4-BE49-F238E27FC236}">
                    <a16:creationId xmlns:a16="http://schemas.microsoft.com/office/drawing/2014/main" id="{684A06FD-BB22-B3FD-587E-2BF79F38AA4E}"/>
                  </a:ext>
                </a:extLst>
              </p:cNvPr>
              <p:cNvGrpSpPr/>
              <p:nvPr/>
            </p:nvGrpSpPr>
            <p:grpSpPr>
              <a:xfrm>
                <a:off x="3985185" y="2305497"/>
                <a:ext cx="28394" cy="28085"/>
                <a:chOff x="3985185" y="2305497"/>
                <a:chExt cx="28394" cy="28085"/>
              </a:xfrm>
            </p:grpSpPr>
            <p:sp>
              <p:nvSpPr>
                <p:cNvPr id="2630" name="Freeform: Shape 2629">
                  <a:extLst>
                    <a:ext uri="{FF2B5EF4-FFF2-40B4-BE49-F238E27FC236}">
                      <a16:creationId xmlns:a16="http://schemas.microsoft.com/office/drawing/2014/main" id="{5EED823B-66A3-8504-FF7D-C12568BC1AFC}"/>
                    </a:ext>
                  </a:extLst>
                </p:cNvPr>
                <p:cNvSpPr/>
                <p:nvPr/>
              </p:nvSpPr>
              <p:spPr>
                <a:xfrm>
                  <a:off x="3999382" y="2305497"/>
                  <a:ext cx="14944" cy="28085"/>
                </a:xfrm>
                <a:custGeom>
                  <a:avLst/>
                  <a:gdLst>
                    <a:gd name="connsiteX0" fmla="*/ 0 w 14944"/>
                    <a:gd name="connsiteY0" fmla="*/ 0 h 28085"/>
                    <a:gd name="connsiteX1" fmla="*/ 0 w 14944"/>
                    <a:gd name="connsiteY1" fmla="*/ 28086 h 28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944" h="28085">
                      <a:moveTo>
                        <a:pt x="0" y="0"/>
                      </a:moveTo>
                      <a:lnTo>
                        <a:pt x="0" y="28086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631" name="Freeform: Shape 2630">
                  <a:extLst>
                    <a:ext uri="{FF2B5EF4-FFF2-40B4-BE49-F238E27FC236}">
                      <a16:creationId xmlns:a16="http://schemas.microsoft.com/office/drawing/2014/main" id="{84BD097E-399B-B82E-26A6-D64B9D24D1A1}"/>
                    </a:ext>
                  </a:extLst>
                </p:cNvPr>
                <p:cNvSpPr/>
                <p:nvPr/>
              </p:nvSpPr>
              <p:spPr>
                <a:xfrm>
                  <a:off x="3985185" y="2319540"/>
                  <a:ext cx="28394" cy="14782"/>
                </a:xfrm>
                <a:custGeom>
                  <a:avLst/>
                  <a:gdLst>
                    <a:gd name="connsiteX0" fmla="*/ 28395 w 28394"/>
                    <a:gd name="connsiteY0" fmla="*/ 0 h 14782"/>
                    <a:gd name="connsiteX1" fmla="*/ 0 w 28394"/>
                    <a:gd name="connsiteY1" fmla="*/ 0 h 147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394" h="14782">
                      <a:moveTo>
                        <a:pt x="28395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255" name="Graphic 61">
                <a:extLst>
                  <a:ext uri="{FF2B5EF4-FFF2-40B4-BE49-F238E27FC236}">
                    <a16:creationId xmlns:a16="http://schemas.microsoft.com/office/drawing/2014/main" id="{1F004028-704D-ED57-62DD-479BBF70682A}"/>
                  </a:ext>
                </a:extLst>
              </p:cNvPr>
              <p:cNvGrpSpPr/>
              <p:nvPr/>
            </p:nvGrpSpPr>
            <p:grpSpPr>
              <a:xfrm>
                <a:off x="3994899" y="2307419"/>
                <a:ext cx="28394" cy="28085"/>
                <a:chOff x="3994899" y="2307419"/>
                <a:chExt cx="28394" cy="28085"/>
              </a:xfrm>
            </p:grpSpPr>
            <p:sp>
              <p:nvSpPr>
                <p:cNvPr id="2628" name="Freeform: Shape 2627">
                  <a:extLst>
                    <a:ext uri="{FF2B5EF4-FFF2-40B4-BE49-F238E27FC236}">
                      <a16:creationId xmlns:a16="http://schemas.microsoft.com/office/drawing/2014/main" id="{117AF7E4-0B98-057B-DBCB-6065A7869D7F}"/>
                    </a:ext>
                  </a:extLst>
                </p:cNvPr>
                <p:cNvSpPr/>
                <p:nvPr/>
              </p:nvSpPr>
              <p:spPr>
                <a:xfrm>
                  <a:off x="4009096" y="2307419"/>
                  <a:ext cx="14944" cy="28085"/>
                </a:xfrm>
                <a:custGeom>
                  <a:avLst/>
                  <a:gdLst>
                    <a:gd name="connsiteX0" fmla="*/ 0 w 14944"/>
                    <a:gd name="connsiteY0" fmla="*/ 0 h 28085"/>
                    <a:gd name="connsiteX1" fmla="*/ 0 w 14944"/>
                    <a:gd name="connsiteY1" fmla="*/ 28086 h 28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944" h="28085">
                      <a:moveTo>
                        <a:pt x="0" y="0"/>
                      </a:moveTo>
                      <a:lnTo>
                        <a:pt x="0" y="28086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629" name="Freeform: Shape 2628">
                  <a:extLst>
                    <a:ext uri="{FF2B5EF4-FFF2-40B4-BE49-F238E27FC236}">
                      <a16:creationId xmlns:a16="http://schemas.microsoft.com/office/drawing/2014/main" id="{0DB92345-EE18-4DB2-16C2-1290F5933E8D}"/>
                    </a:ext>
                  </a:extLst>
                </p:cNvPr>
                <p:cNvSpPr/>
                <p:nvPr/>
              </p:nvSpPr>
              <p:spPr>
                <a:xfrm>
                  <a:off x="3994899" y="2321462"/>
                  <a:ext cx="28394" cy="14782"/>
                </a:xfrm>
                <a:custGeom>
                  <a:avLst/>
                  <a:gdLst>
                    <a:gd name="connsiteX0" fmla="*/ 28395 w 28394"/>
                    <a:gd name="connsiteY0" fmla="*/ 0 h 14782"/>
                    <a:gd name="connsiteX1" fmla="*/ 0 w 28394"/>
                    <a:gd name="connsiteY1" fmla="*/ 0 h 147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394" h="14782">
                      <a:moveTo>
                        <a:pt x="28395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256" name="Graphic 61">
                <a:extLst>
                  <a:ext uri="{FF2B5EF4-FFF2-40B4-BE49-F238E27FC236}">
                    <a16:creationId xmlns:a16="http://schemas.microsoft.com/office/drawing/2014/main" id="{89FDED5F-EE22-8BE7-8F3A-451F2BB69ED6}"/>
                  </a:ext>
                </a:extLst>
              </p:cNvPr>
              <p:cNvGrpSpPr/>
              <p:nvPr/>
            </p:nvGrpSpPr>
            <p:grpSpPr>
              <a:xfrm>
                <a:off x="4001923" y="2307419"/>
                <a:ext cx="28544" cy="28085"/>
                <a:chOff x="4001923" y="2307419"/>
                <a:chExt cx="28544" cy="28085"/>
              </a:xfrm>
            </p:grpSpPr>
            <p:sp>
              <p:nvSpPr>
                <p:cNvPr id="2626" name="Freeform: Shape 2625">
                  <a:extLst>
                    <a:ext uri="{FF2B5EF4-FFF2-40B4-BE49-F238E27FC236}">
                      <a16:creationId xmlns:a16="http://schemas.microsoft.com/office/drawing/2014/main" id="{8D8AAFED-48B7-9A6E-6EE2-1EFAE37A7F1B}"/>
                    </a:ext>
                  </a:extLst>
                </p:cNvPr>
                <p:cNvSpPr/>
                <p:nvPr/>
              </p:nvSpPr>
              <p:spPr>
                <a:xfrm>
                  <a:off x="4016270" y="2307419"/>
                  <a:ext cx="14944" cy="28085"/>
                </a:xfrm>
                <a:custGeom>
                  <a:avLst/>
                  <a:gdLst>
                    <a:gd name="connsiteX0" fmla="*/ 0 w 14944"/>
                    <a:gd name="connsiteY0" fmla="*/ 0 h 28085"/>
                    <a:gd name="connsiteX1" fmla="*/ 0 w 14944"/>
                    <a:gd name="connsiteY1" fmla="*/ 28086 h 28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944" h="28085">
                      <a:moveTo>
                        <a:pt x="0" y="0"/>
                      </a:moveTo>
                      <a:lnTo>
                        <a:pt x="0" y="28086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627" name="Freeform: Shape 2626">
                  <a:extLst>
                    <a:ext uri="{FF2B5EF4-FFF2-40B4-BE49-F238E27FC236}">
                      <a16:creationId xmlns:a16="http://schemas.microsoft.com/office/drawing/2014/main" id="{357AD04B-19AF-A574-D227-247E368E3262}"/>
                    </a:ext>
                  </a:extLst>
                </p:cNvPr>
                <p:cNvSpPr/>
                <p:nvPr/>
              </p:nvSpPr>
              <p:spPr>
                <a:xfrm>
                  <a:off x="4001923" y="2321462"/>
                  <a:ext cx="28544" cy="14782"/>
                </a:xfrm>
                <a:custGeom>
                  <a:avLst/>
                  <a:gdLst>
                    <a:gd name="connsiteX0" fmla="*/ 28544 w 28544"/>
                    <a:gd name="connsiteY0" fmla="*/ 0 h 14782"/>
                    <a:gd name="connsiteX1" fmla="*/ 0 w 28544"/>
                    <a:gd name="connsiteY1" fmla="*/ 0 h 147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544" h="14782">
                      <a:moveTo>
                        <a:pt x="28544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257" name="Graphic 61">
                <a:extLst>
                  <a:ext uri="{FF2B5EF4-FFF2-40B4-BE49-F238E27FC236}">
                    <a16:creationId xmlns:a16="http://schemas.microsoft.com/office/drawing/2014/main" id="{81FCC260-A25A-20A2-3FE4-C9F140F0AF7F}"/>
                  </a:ext>
                </a:extLst>
              </p:cNvPr>
              <p:cNvGrpSpPr/>
              <p:nvPr/>
            </p:nvGrpSpPr>
            <p:grpSpPr>
              <a:xfrm>
                <a:off x="4014925" y="2311854"/>
                <a:ext cx="28394" cy="28085"/>
                <a:chOff x="4014925" y="2311854"/>
                <a:chExt cx="28394" cy="28085"/>
              </a:xfrm>
            </p:grpSpPr>
            <p:sp>
              <p:nvSpPr>
                <p:cNvPr id="2624" name="Freeform: Shape 2623">
                  <a:extLst>
                    <a:ext uri="{FF2B5EF4-FFF2-40B4-BE49-F238E27FC236}">
                      <a16:creationId xmlns:a16="http://schemas.microsoft.com/office/drawing/2014/main" id="{29CDD5D9-5545-7C1D-B120-4BC1CF6AA24A}"/>
                    </a:ext>
                  </a:extLst>
                </p:cNvPr>
                <p:cNvSpPr/>
                <p:nvPr/>
              </p:nvSpPr>
              <p:spPr>
                <a:xfrm>
                  <a:off x="4029122" y="2311854"/>
                  <a:ext cx="14944" cy="28085"/>
                </a:xfrm>
                <a:custGeom>
                  <a:avLst/>
                  <a:gdLst>
                    <a:gd name="connsiteX0" fmla="*/ 0 w 14944"/>
                    <a:gd name="connsiteY0" fmla="*/ 0 h 28085"/>
                    <a:gd name="connsiteX1" fmla="*/ 0 w 14944"/>
                    <a:gd name="connsiteY1" fmla="*/ 28086 h 28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944" h="28085">
                      <a:moveTo>
                        <a:pt x="0" y="0"/>
                      </a:moveTo>
                      <a:lnTo>
                        <a:pt x="0" y="28086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625" name="Freeform: Shape 2624">
                  <a:extLst>
                    <a:ext uri="{FF2B5EF4-FFF2-40B4-BE49-F238E27FC236}">
                      <a16:creationId xmlns:a16="http://schemas.microsoft.com/office/drawing/2014/main" id="{8AC89E7E-618D-38BC-E66E-9BD21BE78333}"/>
                    </a:ext>
                  </a:extLst>
                </p:cNvPr>
                <p:cNvSpPr/>
                <p:nvPr/>
              </p:nvSpPr>
              <p:spPr>
                <a:xfrm>
                  <a:off x="4014925" y="2325897"/>
                  <a:ext cx="28394" cy="14782"/>
                </a:xfrm>
                <a:custGeom>
                  <a:avLst/>
                  <a:gdLst>
                    <a:gd name="connsiteX0" fmla="*/ 28395 w 28394"/>
                    <a:gd name="connsiteY0" fmla="*/ 0 h 14782"/>
                    <a:gd name="connsiteX1" fmla="*/ 0 w 28394"/>
                    <a:gd name="connsiteY1" fmla="*/ 0 h 147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394" h="14782">
                      <a:moveTo>
                        <a:pt x="28395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258" name="Graphic 61">
                <a:extLst>
                  <a:ext uri="{FF2B5EF4-FFF2-40B4-BE49-F238E27FC236}">
                    <a16:creationId xmlns:a16="http://schemas.microsoft.com/office/drawing/2014/main" id="{347E14AB-CE1D-27BC-71AB-050A3312149D}"/>
                  </a:ext>
                </a:extLst>
              </p:cNvPr>
              <p:cNvGrpSpPr/>
              <p:nvPr/>
            </p:nvGrpSpPr>
            <p:grpSpPr>
              <a:xfrm>
                <a:off x="4019856" y="2311854"/>
                <a:ext cx="28394" cy="28085"/>
                <a:chOff x="4019856" y="2311854"/>
                <a:chExt cx="28394" cy="28085"/>
              </a:xfrm>
            </p:grpSpPr>
            <p:sp>
              <p:nvSpPr>
                <p:cNvPr id="2622" name="Freeform: Shape 2621">
                  <a:extLst>
                    <a:ext uri="{FF2B5EF4-FFF2-40B4-BE49-F238E27FC236}">
                      <a16:creationId xmlns:a16="http://schemas.microsoft.com/office/drawing/2014/main" id="{07760250-86EE-4CB2-B810-6D9CE7348A11}"/>
                    </a:ext>
                  </a:extLst>
                </p:cNvPr>
                <p:cNvSpPr/>
                <p:nvPr/>
              </p:nvSpPr>
              <p:spPr>
                <a:xfrm>
                  <a:off x="4034054" y="2311854"/>
                  <a:ext cx="14944" cy="28085"/>
                </a:xfrm>
                <a:custGeom>
                  <a:avLst/>
                  <a:gdLst>
                    <a:gd name="connsiteX0" fmla="*/ 0 w 14944"/>
                    <a:gd name="connsiteY0" fmla="*/ 0 h 28085"/>
                    <a:gd name="connsiteX1" fmla="*/ 0 w 14944"/>
                    <a:gd name="connsiteY1" fmla="*/ 28086 h 28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944" h="28085">
                      <a:moveTo>
                        <a:pt x="0" y="0"/>
                      </a:moveTo>
                      <a:lnTo>
                        <a:pt x="0" y="28086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623" name="Freeform: Shape 2622">
                  <a:extLst>
                    <a:ext uri="{FF2B5EF4-FFF2-40B4-BE49-F238E27FC236}">
                      <a16:creationId xmlns:a16="http://schemas.microsoft.com/office/drawing/2014/main" id="{948EC940-0BD8-F84E-1DF6-1F1B9B1FF791}"/>
                    </a:ext>
                  </a:extLst>
                </p:cNvPr>
                <p:cNvSpPr/>
                <p:nvPr/>
              </p:nvSpPr>
              <p:spPr>
                <a:xfrm>
                  <a:off x="4019856" y="2325897"/>
                  <a:ext cx="28394" cy="14782"/>
                </a:xfrm>
                <a:custGeom>
                  <a:avLst/>
                  <a:gdLst>
                    <a:gd name="connsiteX0" fmla="*/ 28395 w 28394"/>
                    <a:gd name="connsiteY0" fmla="*/ 0 h 14782"/>
                    <a:gd name="connsiteX1" fmla="*/ 0 w 28394"/>
                    <a:gd name="connsiteY1" fmla="*/ 0 h 147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394" h="14782">
                      <a:moveTo>
                        <a:pt x="28395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259" name="Graphic 61">
                <a:extLst>
                  <a:ext uri="{FF2B5EF4-FFF2-40B4-BE49-F238E27FC236}">
                    <a16:creationId xmlns:a16="http://schemas.microsoft.com/office/drawing/2014/main" id="{76B11B51-1A6F-8143-FCF8-4E941AC0BBDE}"/>
                  </a:ext>
                </a:extLst>
              </p:cNvPr>
              <p:cNvGrpSpPr/>
              <p:nvPr/>
            </p:nvGrpSpPr>
            <p:grpSpPr>
              <a:xfrm>
                <a:off x="4025685" y="2311854"/>
                <a:ext cx="28544" cy="28085"/>
                <a:chOff x="4025685" y="2311854"/>
                <a:chExt cx="28544" cy="28085"/>
              </a:xfrm>
            </p:grpSpPr>
            <p:sp>
              <p:nvSpPr>
                <p:cNvPr id="2620" name="Freeform: Shape 2619">
                  <a:extLst>
                    <a:ext uri="{FF2B5EF4-FFF2-40B4-BE49-F238E27FC236}">
                      <a16:creationId xmlns:a16="http://schemas.microsoft.com/office/drawing/2014/main" id="{77F9EABB-92F6-5690-36FC-7BF17D730406}"/>
                    </a:ext>
                  </a:extLst>
                </p:cNvPr>
                <p:cNvSpPr/>
                <p:nvPr/>
              </p:nvSpPr>
              <p:spPr>
                <a:xfrm>
                  <a:off x="4040032" y="2311854"/>
                  <a:ext cx="14944" cy="28085"/>
                </a:xfrm>
                <a:custGeom>
                  <a:avLst/>
                  <a:gdLst>
                    <a:gd name="connsiteX0" fmla="*/ 0 w 14944"/>
                    <a:gd name="connsiteY0" fmla="*/ 0 h 28085"/>
                    <a:gd name="connsiteX1" fmla="*/ 0 w 14944"/>
                    <a:gd name="connsiteY1" fmla="*/ 28086 h 28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944" h="28085">
                      <a:moveTo>
                        <a:pt x="0" y="0"/>
                      </a:moveTo>
                      <a:lnTo>
                        <a:pt x="0" y="28086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621" name="Freeform: Shape 2620">
                  <a:extLst>
                    <a:ext uri="{FF2B5EF4-FFF2-40B4-BE49-F238E27FC236}">
                      <a16:creationId xmlns:a16="http://schemas.microsoft.com/office/drawing/2014/main" id="{27B0EBDE-3E3B-7697-5F3D-0A6D4C5D2132}"/>
                    </a:ext>
                  </a:extLst>
                </p:cNvPr>
                <p:cNvSpPr/>
                <p:nvPr/>
              </p:nvSpPr>
              <p:spPr>
                <a:xfrm>
                  <a:off x="4025685" y="2325897"/>
                  <a:ext cx="28544" cy="14782"/>
                </a:xfrm>
                <a:custGeom>
                  <a:avLst/>
                  <a:gdLst>
                    <a:gd name="connsiteX0" fmla="*/ 28544 w 28544"/>
                    <a:gd name="connsiteY0" fmla="*/ 0 h 14782"/>
                    <a:gd name="connsiteX1" fmla="*/ 0 w 28544"/>
                    <a:gd name="connsiteY1" fmla="*/ 0 h 147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544" h="14782">
                      <a:moveTo>
                        <a:pt x="28544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260" name="Graphic 61">
                <a:extLst>
                  <a:ext uri="{FF2B5EF4-FFF2-40B4-BE49-F238E27FC236}">
                    <a16:creationId xmlns:a16="http://schemas.microsoft.com/office/drawing/2014/main" id="{A1BB6DD4-B1A6-F58D-85BD-57BC551EF224}"/>
                  </a:ext>
                </a:extLst>
              </p:cNvPr>
              <p:cNvGrpSpPr/>
              <p:nvPr/>
            </p:nvGrpSpPr>
            <p:grpSpPr>
              <a:xfrm>
                <a:off x="4037641" y="2311854"/>
                <a:ext cx="28394" cy="28085"/>
                <a:chOff x="4037641" y="2311854"/>
                <a:chExt cx="28394" cy="28085"/>
              </a:xfrm>
            </p:grpSpPr>
            <p:sp>
              <p:nvSpPr>
                <p:cNvPr id="2618" name="Freeform: Shape 2617">
                  <a:extLst>
                    <a:ext uri="{FF2B5EF4-FFF2-40B4-BE49-F238E27FC236}">
                      <a16:creationId xmlns:a16="http://schemas.microsoft.com/office/drawing/2014/main" id="{4D4637E6-A938-CFED-9BF4-AD703C67AAA7}"/>
                    </a:ext>
                  </a:extLst>
                </p:cNvPr>
                <p:cNvSpPr/>
                <p:nvPr/>
              </p:nvSpPr>
              <p:spPr>
                <a:xfrm>
                  <a:off x="4051838" y="2311854"/>
                  <a:ext cx="14944" cy="28085"/>
                </a:xfrm>
                <a:custGeom>
                  <a:avLst/>
                  <a:gdLst>
                    <a:gd name="connsiteX0" fmla="*/ 0 w 14944"/>
                    <a:gd name="connsiteY0" fmla="*/ 0 h 28085"/>
                    <a:gd name="connsiteX1" fmla="*/ 0 w 14944"/>
                    <a:gd name="connsiteY1" fmla="*/ 28086 h 28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944" h="28085">
                      <a:moveTo>
                        <a:pt x="0" y="0"/>
                      </a:moveTo>
                      <a:lnTo>
                        <a:pt x="0" y="28086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619" name="Freeform: Shape 2618">
                  <a:extLst>
                    <a:ext uri="{FF2B5EF4-FFF2-40B4-BE49-F238E27FC236}">
                      <a16:creationId xmlns:a16="http://schemas.microsoft.com/office/drawing/2014/main" id="{61A8B446-75CA-81F4-C999-649FA9CAC713}"/>
                    </a:ext>
                  </a:extLst>
                </p:cNvPr>
                <p:cNvSpPr/>
                <p:nvPr/>
              </p:nvSpPr>
              <p:spPr>
                <a:xfrm>
                  <a:off x="4037641" y="2325897"/>
                  <a:ext cx="28394" cy="14782"/>
                </a:xfrm>
                <a:custGeom>
                  <a:avLst/>
                  <a:gdLst>
                    <a:gd name="connsiteX0" fmla="*/ 28395 w 28394"/>
                    <a:gd name="connsiteY0" fmla="*/ 0 h 14782"/>
                    <a:gd name="connsiteX1" fmla="*/ 0 w 28394"/>
                    <a:gd name="connsiteY1" fmla="*/ 0 h 147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394" h="14782">
                      <a:moveTo>
                        <a:pt x="28395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261" name="Graphic 61">
                <a:extLst>
                  <a:ext uri="{FF2B5EF4-FFF2-40B4-BE49-F238E27FC236}">
                    <a16:creationId xmlns:a16="http://schemas.microsoft.com/office/drawing/2014/main" id="{649D28D9-C054-052B-FAE7-65A7C10C40A2}"/>
                  </a:ext>
                </a:extLst>
              </p:cNvPr>
              <p:cNvGrpSpPr/>
              <p:nvPr/>
            </p:nvGrpSpPr>
            <p:grpSpPr>
              <a:xfrm>
                <a:off x="4044515" y="2311854"/>
                <a:ext cx="28544" cy="28085"/>
                <a:chOff x="4044515" y="2311854"/>
                <a:chExt cx="28544" cy="28085"/>
              </a:xfrm>
            </p:grpSpPr>
            <p:sp>
              <p:nvSpPr>
                <p:cNvPr id="2616" name="Freeform: Shape 2615">
                  <a:extLst>
                    <a:ext uri="{FF2B5EF4-FFF2-40B4-BE49-F238E27FC236}">
                      <a16:creationId xmlns:a16="http://schemas.microsoft.com/office/drawing/2014/main" id="{AE6CB0AF-C9A1-7ACD-6A45-CC84523D8E19}"/>
                    </a:ext>
                  </a:extLst>
                </p:cNvPr>
                <p:cNvSpPr/>
                <p:nvPr/>
              </p:nvSpPr>
              <p:spPr>
                <a:xfrm>
                  <a:off x="4058862" y="2311854"/>
                  <a:ext cx="14944" cy="28085"/>
                </a:xfrm>
                <a:custGeom>
                  <a:avLst/>
                  <a:gdLst>
                    <a:gd name="connsiteX0" fmla="*/ 0 w 14944"/>
                    <a:gd name="connsiteY0" fmla="*/ 0 h 28085"/>
                    <a:gd name="connsiteX1" fmla="*/ 0 w 14944"/>
                    <a:gd name="connsiteY1" fmla="*/ 28086 h 28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944" h="28085">
                      <a:moveTo>
                        <a:pt x="0" y="0"/>
                      </a:moveTo>
                      <a:lnTo>
                        <a:pt x="0" y="28086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617" name="Freeform: Shape 2616">
                  <a:extLst>
                    <a:ext uri="{FF2B5EF4-FFF2-40B4-BE49-F238E27FC236}">
                      <a16:creationId xmlns:a16="http://schemas.microsoft.com/office/drawing/2014/main" id="{B0C0173E-C070-F7CA-697C-35B891960CFD}"/>
                    </a:ext>
                  </a:extLst>
                </p:cNvPr>
                <p:cNvSpPr/>
                <p:nvPr/>
              </p:nvSpPr>
              <p:spPr>
                <a:xfrm>
                  <a:off x="4044515" y="2325897"/>
                  <a:ext cx="28544" cy="14782"/>
                </a:xfrm>
                <a:custGeom>
                  <a:avLst/>
                  <a:gdLst>
                    <a:gd name="connsiteX0" fmla="*/ 28544 w 28544"/>
                    <a:gd name="connsiteY0" fmla="*/ 0 h 14782"/>
                    <a:gd name="connsiteX1" fmla="*/ 0 w 28544"/>
                    <a:gd name="connsiteY1" fmla="*/ 0 h 147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544" h="14782">
                      <a:moveTo>
                        <a:pt x="28544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262" name="Graphic 61">
                <a:extLst>
                  <a:ext uri="{FF2B5EF4-FFF2-40B4-BE49-F238E27FC236}">
                    <a16:creationId xmlns:a16="http://schemas.microsoft.com/office/drawing/2014/main" id="{DA9E7473-6A8B-2D85-EBB2-9803C79AFCFD}"/>
                  </a:ext>
                </a:extLst>
              </p:cNvPr>
              <p:cNvGrpSpPr/>
              <p:nvPr/>
            </p:nvGrpSpPr>
            <p:grpSpPr>
              <a:xfrm>
                <a:off x="4051539" y="2311854"/>
                <a:ext cx="28544" cy="28085"/>
                <a:chOff x="4051539" y="2311854"/>
                <a:chExt cx="28544" cy="28085"/>
              </a:xfrm>
            </p:grpSpPr>
            <p:sp>
              <p:nvSpPr>
                <p:cNvPr id="2614" name="Freeform: Shape 2613">
                  <a:extLst>
                    <a:ext uri="{FF2B5EF4-FFF2-40B4-BE49-F238E27FC236}">
                      <a16:creationId xmlns:a16="http://schemas.microsoft.com/office/drawing/2014/main" id="{12F1CA61-44CB-940E-ED22-E61AB13EF6B1}"/>
                    </a:ext>
                  </a:extLst>
                </p:cNvPr>
                <p:cNvSpPr/>
                <p:nvPr/>
              </p:nvSpPr>
              <p:spPr>
                <a:xfrm>
                  <a:off x="4065737" y="2311854"/>
                  <a:ext cx="14944" cy="28085"/>
                </a:xfrm>
                <a:custGeom>
                  <a:avLst/>
                  <a:gdLst>
                    <a:gd name="connsiteX0" fmla="*/ 0 w 14944"/>
                    <a:gd name="connsiteY0" fmla="*/ 0 h 28085"/>
                    <a:gd name="connsiteX1" fmla="*/ 0 w 14944"/>
                    <a:gd name="connsiteY1" fmla="*/ 28086 h 28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944" h="28085">
                      <a:moveTo>
                        <a:pt x="0" y="0"/>
                      </a:moveTo>
                      <a:lnTo>
                        <a:pt x="0" y="28086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615" name="Freeform: Shape 2614">
                  <a:extLst>
                    <a:ext uri="{FF2B5EF4-FFF2-40B4-BE49-F238E27FC236}">
                      <a16:creationId xmlns:a16="http://schemas.microsoft.com/office/drawing/2014/main" id="{A74C9E3D-7599-2674-6EF5-86D095015D57}"/>
                    </a:ext>
                  </a:extLst>
                </p:cNvPr>
                <p:cNvSpPr/>
                <p:nvPr/>
              </p:nvSpPr>
              <p:spPr>
                <a:xfrm>
                  <a:off x="4051539" y="2325897"/>
                  <a:ext cx="28544" cy="14782"/>
                </a:xfrm>
                <a:custGeom>
                  <a:avLst/>
                  <a:gdLst>
                    <a:gd name="connsiteX0" fmla="*/ 28544 w 28544"/>
                    <a:gd name="connsiteY0" fmla="*/ 0 h 14782"/>
                    <a:gd name="connsiteX1" fmla="*/ 0 w 28544"/>
                    <a:gd name="connsiteY1" fmla="*/ 0 h 147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544" h="14782">
                      <a:moveTo>
                        <a:pt x="28544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263" name="Graphic 61">
                <a:extLst>
                  <a:ext uri="{FF2B5EF4-FFF2-40B4-BE49-F238E27FC236}">
                    <a16:creationId xmlns:a16="http://schemas.microsoft.com/office/drawing/2014/main" id="{62EF9CDA-4E91-6BF3-63B8-1CFC2ADBE871}"/>
                  </a:ext>
                </a:extLst>
              </p:cNvPr>
              <p:cNvGrpSpPr/>
              <p:nvPr/>
            </p:nvGrpSpPr>
            <p:grpSpPr>
              <a:xfrm>
                <a:off x="4058563" y="2311854"/>
                <a:ext cx="28394" cy="28085"/>
                <a:chOff x="4058563" y="2311854"/>
                <a:chExt cx="28394" cy="28085"/>
              </a:xfrm>
            </p:grpSpPr>
            <p:sp>
              <p:nvSpPr>
                <p:cNvPr id="2612" name="Freeform: Shape 2611">
                  <a:extLst>
                    <a:ext uri="{FF2B5EF4-FFF2-40B4-BE49-F238E27FC236}">
                      <a16:creationId xmlns:a16="http://schemas.microsoft.com/office/drawing/2014/main" id="{D0DAE3B4-37C1-DBA5-D25A-B26E073491F7}"/>
                    </a:ext>
                  </a:extLst>
                </p:cNvPr>
                <p:cNvSpPr/>
                <p:nvPr/>
              </p:nvSpPr>
              <p:spPr>
                <a:xfrm>
                  <a:off x="4072761" y="2311854"/>
                  <a:ext cx="14944" cy="28085"/>
                </a:xfrm>
                <a:custGeom>
                  <a:avLst/>
                  <a:gdLst>
                    <a:gd name="connsiteX0" fmla="*/ 0 w 14944"/>
                    <a:gd name="connsiteY0" fmla="*/ 0 h 28085"/>
                    <a:gd name="connsiteX1" fmla="*/ 0 w 14944"/>
                    <a:gd name="connsiteY1" fmla="*/ 28086 h 28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944" h="28085">
                      <a:moveTo>
                        <a:pt x="0" y="0"/>
                      </a:moveTo>
                      <a:lnTo>
                        <a:pt x="0" y="28086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613" name="Freeform: Shape 2612">
                  <a:extLst>
                    <a:ext uri="{FF2B5EF4-FFF2-40B4-BE49-F238E27FC236}">
                      <a16:creationId xmlns:a16="http://schemas.microsoft.com/office/drawing/2014/main" id="{D048E798-0D57-C2B4-F072-0220F68AD82B}"/>
                    </a:ext>
                  </a:extLst>
                </p:cNvPr>
                <p:cNvSpPr/>
                <p:nvPr/>
              </p:nvSpPr>
              <p:spPr>
                <a:xfrm>
                  <a:off x="4058563" y="2325897"/>
                  <a:ext cx="28394" cy="14782"/>
                </a:xfrm>
                <a:custGeom>
                  <a:avLst/>
                  <a:gdLst>
                    <a:gd name="connsiteX0" fmla="*/ 28395 w 28394"/>
                    <a:gd name="connsiteY0" fmla="*/ 0 h 14782"/>
                    <a:gd name="connsiteX1" fmla="*/ 0 w 28394"/>
                    <a:gd name="connsiteY1" fmla="*/ 0 h 147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394" h="14782">
                      <a:moveTo>
                        <a:pt x="28395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264" name="Graphic 61">
                <a:extLst>
                  <a:ext uri="{FF2B5EF4-FFF2-40B4-BE49-F238E27FC236}">
                    <a16:creationId xmlns:a16="http://schemas.microsoft.com/office/drawing/2014/main" id="{C5A99537-322C-BEF5-BAAC-3F6C3F1E33DD}"/>
                  </a:ext>
                </a:extLst>
              </p:cNvPr>
              <p:cNvGrpSpPr/>
              <p:nvPr/>
            </p:nvGrpSpPr>
            <p:grpSpPr>
              <a:xfrm>
                <a:off x="4065587" y="2311854"/>
                <a:ext cx="28394" cy="28085"/>
                <a:chOff x="4065587" y="2311854"/>
                <a:chExt cx="28394" cy="28085"/>
              </a:xfrm>
            </p:grpSpPr>
            <p:sp>
              <p:nvSpPr>
                <p:cNvPr id="2610" name="Freeform: Shape 2609">
                  <a:extLst>
                    <a:ext uri="{FF2B5EF4-FFF2-40B4-BE49-F238E27FC236}">
                      <a16:creationId xmlns:a16="http://schemas.microsoft.com/office/drawing/2014/main" id="{B1446799-1987-3E42-5FBD-4B00FAB72DA8}"/>
                    </a:ext>
                  </a:extLst>
                </p:cNvPr>
                <p:cNvSpPr/>
                <p:nvPr/>
              </p:nvSpPr>
              <p:spPr>
                <a:xfrm>
                  <a:off x="4079785" y="2311854"/>
                  <a:ext cx="14944" cy="28085"/>
                </a:xfrm>
                <a:custGeom>
                  <a:avLst/>
                  <a:gdLst>
                    <a:gd name="connsiteX0" fmla="*/ 0 w 14944"/>
                    <a:gd name="connsiteY0" fmla="*/ 0 h 28085"/>
                    <a:gd name="connsiteX1" fmla="*/ 0 w 14944"/>
                    <a:gd name="connsiteY1" fmla="*/ 28086 h 28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944" h="28085">
                      <a:moveTo>
                        <a:pt x="0" y="0"/>
                      </a:moveTo>
                      <a:lnTo>
                        <a:pt x="0" y="28086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611" name="Freeform: Shape 2610">
                  <a:extLst>
                    <a:ext uri="{FF2B5EF4-FFF2-40B4-BE49-F238E27FC236}">
                      <a16:creationId xmlns:a16="http://schemas.microsoft.com/office/drawing/2014/main" id="{C4A03C4F-9D3C-C22D-55D5-60E2B1C0F7A5}"/>
                    </a:ext>
                  </a:extLst>
                </p:cNvPr>
                <p:cNvSpPr/>
                <p:nvPr/>
              </p:nvSpPr>
              <p:spPr>
                <a:xfrm>
                  <a:off x="4065587" y="2325897"/>
                  <a:ext cx="28394" cy="14782"/>
                </a:xfrm>
                <a:custGeom>
                  <a:avLst/>
                  <a:gdLst>
                    <a:gd name="connsiteX0" fmla="*/ 28395 w 28394"/>
                    <a:gd name="connsiteY0" fmla="*/ 0 h 14782"/>
                    <a:gd name="connsiteX1" fmla="*/ 0 w 28394"/>
                    <a:gd name="connsiteY1" fmla="*/ 0 h 147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394" h="14782">
                      <a:moveTo>
                        <a:pt x="28395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265" name="Graphic 61">
                <a:extLst>
                  <a:ext uri="{FF2B5EF4-FFF2-40B4-BE49-F238E27FC236}">
                    <a16:creationId xmlns:a16="http://schemas.microsoft.com/office/drawing/2014/main" id="{C976B84D-AB42-CB1D-5658-EA8493071725}"/>
                  </a:ext>
                </a:extLst>
              </p:cNvPr>
              <p:cNvGrpSpPr/>
              <p:nvPr/>
            </p:nvGrpSpPr>
            <p:grpSpPr>
              <a:xfrm>
                <a:off x="4072611" y="2311854"/>
                <a:ext cx="28394" cy="28085"/>
                <a:chOff x="4072611" y="2311854"/>
                <a:chExt cx="28394" cy="28085"/>
              </a:xfrm>
            </p:grpSpPr>
            <p:sp>
              <p:nvSpPr>
                <p:cNvPr id="2608" name="Freeform: Shape 2607">
                  <a:extLst>
                    <a:ext uri="{FF2B5EF4-FFF2-40B4-BE49-F238E27FC236}">
                      <a16:creationId xmlns:a16="http://schemas.microsoft.com/office/drawing/2014/main" id="{731DDF49-51A8-0A6B-CE70-0A2282D5F54B}"/>
                    </a:ext>
                  </a:extLst>
                </p:cNvPr>
                <p:cNvSpPr/>
                <p:nvPr/>
              </p:nvSpPr>
              <p:spPr>
                <a:xfrm>
                  <a:off x="4086809" y="2311854"/>
                  <a:ext cx="14944" cy="28085"/>
                </a:xfrm>
                <a:custGeom>
                  <a:avLst/>
                  <a:gdLst>
                    <a:gd name="connsiteX0" fmla="*/ 0 w 14944"/>
                    <a:gd name="connsiteY0" fmla="*/ 0 h 28085"/>
                    <a:gd name="connsiteX1" fmla="*/ 0 w 14944"/>
                    <a:gd name="connsiteY1" fmla="*/ 28086 h 28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944" h="28085">
                      <a:moveTo>
                        <a:pt x="0" y="0"/>
                      </a:moveTo>
                      <a:lnTo>
                        <a:pt x="0" y="28086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609" name="Freeform: Shape 2608">
                  <a:extLst>
                    <a:ext uri="{FF2B5EF4-FFF2-40B4-BE49-F238E27FC236}">
                      <a16:creationId xmlns:a16="http://schemas.microsoft.com/office/drawing/2014/main" id="{4BCF24E8-5AAD-AB67-8D48-15C0984B9AF6}"/>
                    </a:ext>
                  </a:extLst>
                </p:cNvPr>
                <p:cNvSpPr/>
                <p:nvPr/>
              </p:nvSpPr>
              <p:spPr>
                <a:xfrm>
                  <a:off x="4072611" y="2325897"/>
                  <a:ext cx="28394" cy="14782"/>
                </a:xfrm>
                <a:custGeom>
                  <a:avLst/>
                  <a:gdLst>
                    <a:gd name="connsiteX0" fmla="*/ 28395 w 28394"/>
                    <a:gd name="connsiteY0" fmla="*/ 0 h 14782"/>
                    <a:gd name="connsiteX1" fmla="*/ 0 w 28394"/>
                    <a:gd name="connsiteY1" fmla="*/ 0 h 147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394" h="14782">
                      <a:moveTo>
                        <a:pt x="28395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266" name="Graphic 61">
                <a:extLst>
                  <a:ext uri="{FF2B5EF4-FFF2-40B4-BE49-F238E27FC236}">
                    <a16:creationId xmlns:a16="http://schemas.microsoft.com/office/drawing/2014/main" id="{6698D122-8596-A1C3-EAD7-61A7383C69A6}"/>
                  </a:ext>
                </a:extLst>
              </p:cNvPr>
              <p:cNvGrpSpPr/>
              <p:nvPr/>
            </p:nvGrpSpPr>
            <p:grpSpPr>
              <a:xfrm>
                <a:off x="4081578" y="2315845"/>
                <a:ext cx="28544" cy="28085"/>
                <a:chOff x="4081578" y="2315845"/>
                <a:chExt cx="28544" cy="28085"/>
              </a:xfrm>
            </p:grpSpPr>
            <p:sp>
              <p:nvSpPr>
                <p:cNvPr id="2606" name="Freeform: Shape 2605">
                  <a:extLst>
                    <a:ext uri="{FF2B5EF4-FFF2-40B4-BE49-F238E27FC236}">
                      <a16:creationId xmlns:a16="http://schemas.microsoft.com/office/drawing/2014/main" id="{F0568CAF-687E-D52D-C690-1B5BEAB8A32F}"/>
                    </a:ext>
                  </a:extLst>
                </p:cNvPr>
                <p:cNvSpPr/>
                <p:nvPr/>
              </p:nvSpPr>
              <p:spPr>
                <a:xfrm>
                  <a:off x="4095925" y="2315845"/>
                  <a:ext cx="14944" cy="28085"/>
                </a:xfrm>
                <a:custGeom>
                  <a:avLst/>
                  <a:gdLst>
                    <a:gd name="connsiteX0" fmla="*/ 0 w 14944"/>
                    <a:gd name="connsiteY0" fmla="*/ 0 h 28085"/>
                    <a:gd name="connsiteX1" fmla="*/ 0 w 14944"/>
                    <a:gd name="connsiteY1" fmla="*/ 28086 h 28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944" h="28085">
                      <a:moveTo>
                        <a:pt x="0" y="0"/>
                      </a:moveTo>
                      <a:lnTo>
                        <a:pt x="0" y="28086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607" name="Freeform: Shape 2606">
                  <a:extLst>
                    <a:ext uri="{FF2B5EF4-FFF2-40B4-BE49-F238E27FC236}">
                      <a16:creationId xmlns:a16="http://schemas.microsoft.com/office/drawing/2014/main" id="{64467765-7C4F-BE74-5DAD-C7FF184BD979}"/>
                    </a:ext>
                  </a:extLst>
                </p:cNvPr>
                <p:cNvSpPr/>
                <p:nvPr/>
              </p:nvSpPr>
              <p:spPr>
                <a:xfrm>
                  <a:off x="4081578" y="2329888"/>
                  <a:ext cx="28544" cy="14782"/>
                </a:xfrm>
                <a:custGeom>
                  <a:avLst/>
                  <a:gdLst>
                    <a:gd name="connsiteX0" fmla="*/ 28544 w 28544"/>
                    <a:gd name="connsiteY0" fmla="*/ 0 h 14782"/>
                    <a:gd name="connsiteX1" fmla="*/ 0 w 28544"/>
                    <a:gd name="connsiteY1" fmla="*/ 0 h 147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544" h="14782">
                      <a:moveTo>
                        <a:pt x="28544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267" name="Graphic 61">
                <a:extLst>
                  <a:ext uri="{FF2B5EF4-FFF2-40B4-BE49-F238E27FC236}">
                    <a16:creationId xmlns:a16="http://schemas.microsoft.com/office/drawing/2014/main" id="{090E970D-DDF5-81FC-B72A-84B5F65D8100}"/>
                  </a:ext>
                </a:extLst>
              </p:cNvPr>
              <p:cNvGrpSpPr/>
              <p:nvPr/>
            </p:nvGrpSpPr>
            <p:grpSpPr>
              <a:xfrm>
                <a:off x="4087705" y="2315845"/>
                <a:ext cx="28394" cy="28085"/>
                <a:chOff x="4087705" y="2315845"/>
                <a:chExt cx="28394" cy="28085"/>
              </a:xfrm>
            </p:grpSpPr>
            <p:sp>
              <p:nvSpPr>
                <p:cNvPr id="2604" name="Freeform: Shape 2603">
                  <a:extLst>
                    <a:ext uri="{FF2B5EF4-FFF2-40B4-BE49-F238E27FC236}">
                      <a16:creationId xmlns:a16="http://schemas.microsoft.com/office/drawing/2014/main" id="{8FD28C37-4804-8AF1-525B-E6B9728257F4}"/>
                    </a:ext>
                  </a:extLst>
                </p:cNvPr>
                <p:cNvSpPr/>
                <p:nvPr/>
              </p:nvSpPr>
              <p:spPr>
                <a:xfrm>
                  <a:off x="4101903" y="2315845"/>
                  <a:ext cx="14944" cy="28085"/>
                </a:xfrm>
                <a:custGeom>
                  <a:avLst/>
                  <a:gdLst>
                    <a:gd name="connsiteX0" fmla="*/ 0 w 14944"/>
                    <a:gd name="connsiteY0" fmla="*/ 0 h 28085"/>
                    <a:gd name="connsiteX1" fmla="*/ 0 w 14944"/>
                    <a:gd name="connsiteY1" fmla="*/ 28086 h 28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944" h="28085">
                      <a:moveTo>
                        <a:pt x="0" y="0"/>
                      </a:moveTo>
                      <a:lnTo>
                        <a:pt x="0" y="28086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605" name="Freeform: Shape 2604">
                  <a:extLst>
                    <a:ext uri="{FF2B5EF4-FFF2-40B4-BE49-F238E27FC236}">
                      <a16:creationId xmlns:a16="http://schemas.microsoft.com/office/drawing/2014/main" id="{5915B2E2-EBDE-1215-1962-5AD84795C906}"/>
                    </a:ext>
                  </a:extLst>
                </p:cNvPr>
                <p:cNvSpPr/>
                <p:nvPr/>
              </p:nvSpPr>
              <p:spPr>
                <a:xfrm>
                  <a:off x="4087705" y="2329888"/>
                  <a:ext cx="28394" cy="14782"/>
                </a:xfrm>
                <a:custGeom>
                  <a:avLst/>
                  <a:gdLst>
                    <a:gd name="connsiteX0" fmla="*/ 28395 w 28394"/>
                    <a:gd name="connsiteY0" fmla="*/ 0 h 14782"/>
                    <a:gd name="connsiteX1" fmla="*/ 0 w 28394"/>
                    <a:gd name="connsiteY1" fmla="*/ 0 h 147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394" h="14782">
                      <a:moveTo>
                        <a:pt x="28395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268" name="Graphic 61">
                <a:extLst>
                  <a:ext uri="{FF2B5EF4-FFF2-40B4-BE49-F238E27FC236}">
                    <a16:creationId xmlns:a16="http://schemas.microsoft.com/office/drawing/2014/main" id="{63BA3CA7-6AD3-AA12-3048-C4FD17919719}"/>
                  </a:ext>
                </a:extLst>
              </p:cNvPr>
              <p:cNvGrpSpPr/>
              <p:nvPr/>
            </p:nvGrpSpPr>
            <p:grpSpPr>
              <a:xfrm>
                <a:off x="4093683" y="2315845"/>
                <a:ext cx="28544" cy="28085"/>
                <a:chOff x="4093683" y="2315845"/>
                <a:chExt cx="28544" cy="28085"/>
              </a:xfrm>
            </p:grpSpPr>
            <p:sp>
              <p:nvSpPr>
                <p:cNvPr id="2602" name="Freeform: Shape 2601">
                  <a:extLst>
                    <a:ext uri="{FF2B5EF4-FFF2-40B4-BE49-F238E27FC236}">
                      <a16:creationId xmlns:a16="http://schemas.microsoft.com/office/drawing/2014/main" id="{E4D8B6D7-A98B-B879-9FA8-F378E72791DE}"/>
                    </a:ext>
                  </a:extLst>
                </p:cNvPr>
                <p:cNvSpPr/>
                <p:nvPr/>
              </p:nvSpPr>
              <p:spPr>
                <a:xfrm>
                  <a:off x="4107881" y="2315845"/>
                  <a:ext cx="14944" cy="28085"/>
                </a:xfrm>
                <a:custGeom>
                  <a:avLst/>
                  <a:gdLst>
                    <a:gd name="connsiteX0" fmla="*/ 0 w 14944"/>
                    <a:gd name="connsiteY0" fmla="*/ 0 h 28085"/>
                    <a:gd name="connsiteX1" fmla="*/ 0 w 14944"/>
                    <a:gd name="connsiteY1" fmla="*/ 28086 h 28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944" h="28085">
                      <a:moveTo>
                        <a:pt x="0" y="0"/>
                      </a:moveTo>
                      <a:lnTo>
                        <a:pt x="0" y="28086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603" name="Freeform: Shape 2602">
                  <a:extLst>
                    <a:ext uri="{FF2B5EF4-FFF2-40B4-BE49-F238E27FC236}">
                      <a16:creationId xmlns:a16="http://schemas.microsoft.com/office/drawing/2014/main" id="{78115236-C249-2510-FFEC-6495BF8DC5F4}"/>
                    </a:ext>
                  </a:extLst>
                </p:cNvPr>
                <p:cNvSpPr/>
                <p:nvPr/>
              </p:nvSpPr>
              <p:spPr>
                <a:xfrm>
                  <a:off x="4093683" y="2329888"/>
                  <a:ext cx="28544" cy="14782"/>
                </a:xfrm>
                <a:custGeom>
                  <a:avLst/>
                  <a:gdLst>
                    <a:gd name="connsiteX0" fmla="*/ 28544 w 28544"/>
                    <a:gd name="connsiteY0" fmla="*/ 0 h 14782"/>
                    <a:gd name="connsiteX1" fmla="*/ 0 w 28544"/>
                    <a:gd name="connsiteY1" fmla="*/ 0 h 147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544" h="14782">
                      <a:moveTo>
                        <a:pt x="28544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269" name="Graphic 61">
                <a:extLst>
                  <a:ext uri="{FF2B5EF4-FFF2-40B4-BE49-F238E27FC236}">
                    <a16:creationId xmlns:a16="http://schemas.microsoft.com/office/drawing/2014/main" id="{8BB5A058-AF78-9D71-7EA1-A7D474417F4C}"/>
                  </a:ext>
                </a:extLst>
              </p:cNvPr>
              <p:cNvGrpSpPr/>
              <p:nvPr/>
            </p:nvGrpSpPr>
            <p:grpSpPr>
              <a:xfrm>
                <a:off x="4099810" y="2315845"/>
                <a:ext cx="28394" cy="28085"/>
                <a:chOff x="4099810" y="2315845"/>
                <a:chExt cx="28394" cy="28085"/>
              </a:xfrm>
            </p:grpSpPr>
            <p:sp>
              <p:nvSpPr>
                <p:cNvPr id="2600" name="Freeform: Shape 2599">
                  <a:extLst>
                    <a:ext uri="{FF2B5EF4-FFF2-40B4-BE49-F238E27FC236}">
                      <a16:creationId xmlns:a16="http://schemas.microsoft.com/office/drawing/2014/main" id="{EA0233FE-EB2F-3437-DC90-C0C6B609DC15}"/>
                    </a:ext>
                  </a:extLst>
                </p:cNvPr>
                <p:cNvSpPr/>
                <p:nvPr/>
              </p:nvSpPr>
              <p:spPr>
                <a:xfrm>
                  <a:off x="4114008" y="2315845"/>
                  <a:ext cx="14944" cy="28085"/>
                </a:xfrm>
                <a:custGeom>
                  <a:avLst/>
                  <a:gdLst>
                    <a:gd name="connsiteX0" fmla="*/ 0 w 14944"/>
                    <a:gd name="connsiteY0" fmla="*/ 0 h 28085"/>
                    <a:gd name="connsiteX1" fmla="*/ 0 w 14944"/>
                    <a:gd name="connsiteY1" fmla="*/ 28086 h 28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944" h="28085">
                      <a:moveTo>
                        <a:pt x="0" y="0"/>
                      </a:moveTo>
                      <a:lnTo>
                        <a:pt x="0" y="28086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601" name="Freeform: Shape 2600">
                  <a:extLst>
                    <a:ext uri="{FF2B5EF4-FFF2-40B4-BE49-F238E27FC236}">
                      <a16:creationId xmlns:a16="http://schemas.microsoft.com/office/drawing/2014/main" id="{3DA343A9-0CFB-A21A-8B99-ABD11CEC6D61}"/>
                    </a:ext>
                  </a:extLst>
                </p:cNvPr>
                <p:cNvSpPr/>
                <p:nvPr/>
              </p:nvSpPr>
              <p:spPr>
                <a:xfrm>
                  <a:off x="4099810" y="2329888"/>
                  <a:ext cx="28394" cy="14782"/>
                </a:xfrm>
                <a:custGeom>
                  <a:avLst/>
                  <a:gdLst>
                    <a:gd name="connsiteX0" fmla="*/ 28395 w 28394"/>
                    <a:gd name="connsiteY0" fmla="*/ 0 h 14782"/>
                    <a:gd name="connsiteX1" fmla="*/ 0 w 28394"/>
                    <a:gd name="connsiteY1" fmla="*/ 0 h 147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394" h="14782">
                      <a:moveTo>
                        <a:pt x="28395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270" name="Graphic 61">
                <a:extLst>
                  <a:ext uri="{FF2B5EF4-FFF2-40B4-BE49-F238E27FC236}">
                    <a16:creationId xmlns:a16="http://schemas.microsoft.com/office/drawing/2014/main" id="{041EEAEC-D45F-B22B-A0B1-B3F01724C553}"/>
                  </a:ext>
                </a:extLst>
              </p:cNvPr>
              <p:cNvGrpSpPr/>
              <p:nvPr/>
            </p:nvGrpSpPr>
            <p:grpSpPr>
              <a:xfrm>
                <a:off x="4105788" y="2315845"/>
                <a:ext cx="28394" cy="28085"/>
                <a:chOff x="4105788" y="2315845"/>
                <a:chExt cx="28394" cy="28085"/>
              </a:xfrm>
            </p:grpSpPr>
            <p:sp>
              <p:nvSpPr>
                <p:cNvPr id="2598" name="Freeform: Shape 2597">
                  <a:extLst>
                    <a:ext uri="{FF2B5EF4-FFF2-40B4-BE49-F238E27FC236}">
                      <a16:creationId xmlns:a16="http://schemas.microsoft.com/office/drawing/2014/main" id="{853563C3-CC8A-715B-8CE9-727628BB6502}"/>
                    </a:ext>
                  </a:extLst>
                </p:cNvPr>
                <p:cNvSpPr/>
                <p:nvPr/>
              </p:nvSpPr>
              <p:spPr>
                <a:xfrm>
                  <a:off x="4119986" y="2315845"/>
                  <a:ext cx="14944" cy="28085"/>
                </a:xfrm>
                <a:custGeom>
                  <a:avLst/>
                  <a:gdLst>
                    <a:gd name="connsiteX0" fmla="*/ 0 w 14944"/>
                    <a:gd name="connsiteY0" fmla="*/ 0 h 28085"/>
                    <a:gd name="connsiteX1" fmla="*/ 0 w 14944"/>
                    <a:gd name="connsiteY1" fmla="*/ 28086 h 28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944" h="28085">
                      <a:moveTo>
                        <a:pt x="0" y="0"/>
                      </a:moveTo>
                      <a:lnTo>
                        <a:pt x="0" y="28086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599" name="Freeform: Shape 2598">
                  <a:extLst>
                    <a:ext uri="{FF2B5EF4-FFF2-40B4-BE49-F238E27FC236}">
                      <a16:creationId xmlns:a16="http://schemas.microsoft.com/office/drawing/2014/main" id="{55C0B77C-A764-671B-6BEA-B2035C67A638}"/>
                    </a:ext>
                  </a:extLst>
                </p:cNvPr>
                <p:cNvSpPr/>
                <p:nvPr/>
              </p:nvSpPr>
              <p:spPr>
                <a:xfrm>
                  <a:off x="4105788" y="2329888"/>
                  <a:ext cx="28394" cy="14782"/>
                </a:xfrm>
                <a:custGeom>
                  <a:avLst/>
                  <a:gdLst>
                    <a:gd name="connsiteX0" fmla="*/ 28395 w 28394"/>
                    <a:gd name="connsiteY0" fmla="*/ 0 h 14782"/>
                    <a:gd name="connsiteX1" fmla="*/ 0 w 28394"/>
                    <a:gd name="connsiteY1" fmla="*/ 0 h 147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394" h="14782">
                      <a:moveTo>
                        <a:pt x="28395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271" name="Graphic 61">
                <a:extLst>
                  <a:ext uri="{FF2B5EF4-FFF2-40B4-BE49-F238E27FC236}">
                    <a16:creationId xmlns:a16="http://schemas.microsoft.com/office/drawing/2014/main" id="{24B095D5-576C-0428-1C33-F93F6F5799A5}"/>
                  </a:ext>
                </a:extLst>
              </p:cNvPr>
              <p:cNvGrpSpPr/>
              <p:nvPr/>
            </p:nvGrpSpPr>
            <p:grpSpPr>
              <a:xfrm>
                <a:off x="4111766" y="2315845"/>
                <a:ext cx="28544" cy="28085"/>
                <a:chOff x="4111766" y="2315845"/>
                <a:chExt cx="28544" cy="28085"/>
              </a:xfrm>
            </p:grpSpPr>
            <p:sp>
              <p:nvSpPr>
                <p:cNvPr id="2596" name="Freeform: Shape 2595">
                  <a:extLst>
                    <a:ext uri="{FF2B5EF4-FFF2-40B4-BE49-F238E27FC236}">
                      <a16:creationId xmlns:a16="http://schemas.microsoft.com/office/drawing/2014/main" id="{1563F733-4739-5A15-A175-2D5A930F2B2E}"/>
                    </a:ext>
                  </a:extLst>
                </p:cNvPr>
                <p:cNvSpPr/>
                <p:nvPr/>
              </p:nvSpPr>
              <p:spPr>
                <a:xfrm>
                  <a:off x="4126113" y="2315845"/>
                  <a:ext cx="14944" cy="28085"/>
                </a:xfrm>
                <a:custGeom>
                  <a:avLst/>
                  <a:gdLst>
                    <a:gd name="connsiteX0" fmla="*/ 0 w 14944"/>
                    <a:gd name="connsiteY0" fmla="*/ 0 h 28085"/>
                    <a:gd name="connsiteX1" fmla="*/ 0 w 14944"/>
                    <a:gd name="connsiteY1" fmla="*/ 28086 h 28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944" h="28085">
                      <a:moveTo>
                        <a:pt x="0" y="0"/>
                      </a:moveTo>
                      <a:lnTo>
                        <a:pt x="0" y="28086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597" name="Freeform: Shape 2596">
                  <a:extLst>
                    <a:ext uri="{FF2B5EF4-FFF2-40B4-BE49-F238E27FC236}">
                      <a16:creationId xmlns:a16="http://schemas.microsoft.com/office/drawing/2014/main" id="{1A60C316-BC11-EE97-4ED2-AE030B5CF6F0}"/>
                    </a:ext>
                  </a:extLst>
                </p:cNvPr>
                <p:cNvSpPr/>
                <p:nvPr/>
              </p:nvSpPr>
              <p:spPr>
                <a:xfrm>
                  <a:off x="4111766" y="2329888"/>
                  <a:ext cx="28544" cy="14782"/>
                </a:xfrm>
                <a:custGeom>
                  <a:avLst/>
                  <a:gdLst>
                    <a:gd name="connsiteX0" fmla="*/ 28544 w 28544"/>
                    <a:gd name="connsiteY0" fmla="*/ 0 h 14782"/>
                    <a:gd name="connsiteX1" fmla="*/ 0 w 28544"/>
                    <a:gd name="connsiteY1" fmla="*/ 0 h 147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544" h="14782">
                      <a:moveTo>
                        <a:pt x="28544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272" name="Graphic 61">
                <a:extLst>
                  <a:ext uri="{FF2B5EF4-FFF2-40B4-BE49-F238E27FC236}">
                    <a16:creationId xmlns:a16="http://schemas.microsoft.com/office/drawing/2014/main" id="{1C9DADC3-34EA-0EC6-CFA0-B07DEB37E219}"/>
                  </a:ext>
                </a:extLst>
              </p:cNvPr>
              <p:cNvGrpSpPr/>
              <p:nvPr/>
            </p:nvGrpSpPr>
            <p:grpSpPr>
              <a:xfrm>
                <a:off x="4117893" y="2315845"/>
                <a:ext cx="28394" cy="28085"/>
                <a:chOff x="4117893" y="2315845"/>
                <a:chExt cx="28394" cy="28085"/>
              </a:xfrm>
            </p:grpSpPr>
            <p:sp>
              <p:nvSpPr>
                <p:cNvPr id="2594" name="Freeform: Shape 2593">
                  <a:extLst>
                    <a:ext uri="{FF2B5EF4-FFF2-40B4-BE49-F238E27FC236}">
                      <a16:creationId xmlns:a16="http://schemas.microsoft.com/office/drawing/2014/main" id="{5E23A20B-996D-31D0-A840-1543B0F8BEA3}"/>
                    </a:ext>
                  </a:extLst>
                </p:cNvPr>
                <p:cNvSpPr/>
                <p:nvPr/>
              </p:nvSpPr>
              <p:spPr>
                <a:xfrm>
                  <a:off x="4132091" y="2315845"/>
                  <a:ext cx="14944" cy="28085"/>
                </a:xfrm>
                <a:custGeom>
                  <a:avLst/>
                  <a:gdLst>
                    <a:gd name="connsiteX0" fmla="*/ 0 w 14944"/>
                    <a:gd name="connsiteY0" fmla="*/ 0 h 28085"/>
                    <a:gd name="connsiteX1" fmla="*/ 0 w 14944"/>
                    <a:gd name="connsiteY1" fmla="*/ 28086 h 28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944" h="28085">
                      <a:moveTo>
                        <a:pt x="0" y="0"/>
                      </a:moveTo>
                      <a:lnTo>
                        <a:pt x="0" y="28086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595" name="Freeform: Shape 2594">
                  <a:extLst>
                    <a:ext uri="{FF2B5EF4-FFF2-40B4-BE49-F238E27FC236}">
                      <a16:creationId xmlns:a16="http://schemas.microsoft.com/office/drawing/2014/main" id="{CB1F3BB1-49B9-4BB8-D1DF-62A33FB6DEA7}"/>
                    </a:ext>
                  </a:extLst>
                </p:cNvPr>
                <p:cNvSpPr/>
                <p:nvPr/>
              </p:nvSpPr>
              <p:spPr>
                <a:xfrm>
                  <a:off x="4117893" y="2329888"/>
                  <a:ext cx="28394" cy="14782"/>
                </a:xfrm>
                <a:custGeom>
                  <a:avLst/>
                  <a:gdLst>
                    <a:gd name="connsiteX0" fmla="*/ 28395 w 28394"/>
                    <a:gd name="connsiteY0" fmla="*/ 0 h 14782"/>
                    <a:gd name="connsiteX1" fmla="*/ 0 w 28394"/>
                    <a:gd name="connsiteY1" fmla="*/ 0 h 147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394" h="14782">
                      <a:moveTo>
                        <a:pt x="28395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273" name="Graphic 61">
                <a:extLst>
                  <a:ext uri="{FF2B5EF4-FFF2-40B4-BE49-F238E27FC236}">
                    <a16:creationId xmlns:a16="http://schemas.microsoft.com/office/drawing/2014/main" id="{75C58EA7-6A57-4F89-FA0B-53456EC6306F}"/>
                  </a:ext>
                </a:extLst>
              </p:cNvPr>
              <p:cNvGrpSpPr/>
              <p:nvPr/>
            </p:nvGrpSpPr>
            <p:grpSpPr>
              <a:xfrm>
                <a:off x="4123871" y="2315845"/>
                <a:ext cx="28544" cy="28085"/>
                <a:chOff x="4123871" y="2315845"/>
                <a:chExt cx="28544" cy="28085"/>
              </a:xfrm>
            </p:grpSpPr>
            <p:sp>
              <p:nvSpPr>
                <p:cNvPr id="2592" name="Freeform: Shape 2591">
                  <a:extLst>
                    <a:ext uri="{FF2B5EF4-FFF2-40B4-BE49-F238E27FC236}">
                      <a16:creationId xmlns:a16="http://schemas.microsoft.com/office/drawing/2014/main" id="{BC0AC23F-FF06-E83D-2944-37A2C1184993}"/>
                    </a:ext>
                  </a:extLst>
                </p:cNvPr>
                <p:cNvSpPr/>
                <p:nvPr/>
              </p:nvSpPr>
              <p:spPr>
                <a:xfrm>
                  <a:off x="4138218" y="2315845"/>
                  <a:ext cx="14944" cy="28085"/>
                </a:xfrm>
                <a:custGeom>
                  <a:avLst/>
                  <a:gdLst>
                    <a:gd name="connsiteX0" fmla="*/ 0 w 14944"/>
                    <a:gd name="connsiteY0" fmla="*/ 0 h 28085"/>
                    <a:gd name="connsiteX1" fmla="*/ 0 w 14944"/>
                    <a:gd name="connsiteY1" fmla="*/ 28086 h 28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944" h="28085">
                      <a:moveTo>
                        <a:pt x="0" y="0"/>
                      </a:moveTo>
                      <a:lnTo>
                        <a:pt x="0" y="28086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593" name="Freeform: Shape 2592">
                  <a:extLst>
                    <a:ext uri="{FF2B5EF4-FFF2-40B4-BE49-F238E27FC236}">
                      <a16:creationId xmlns:a16="http://schemas.microsoft.com/office/drawing/2014/main" id="{72B31086-F4A5-59BE-5255-47DB02FBA4F4}"/>
                    </a:ext>
                  </a:extLst>
                </p:cNvPr>
                <p:cNvSpPr/>
                <p:nvPr/>
              </p:nvSpPr>
              <p:spPr>
                <a:xfrm>
                  <a:off x="4123871" y="2329888"/>
                  <a:ext cx="28544" cy="14782"/>
                </a:xfrm>
                <a:custGeom>
                  <a:avLst/>
                  <a:gdLst>
                    <a:gd name="connsiteX0" fmla="*/ 28544 w 28544"/>
                    <a:gd name="connsiteY0" fmla="*/ 0 h 14782"/>
                    <a:gd name="connsiteX1" fmla="*/ 0 w 28544"/>
                    <a:gd name="connsiteY1" fmla="*/ 0 h 147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544" h="14782">
                      <a:moveTo>
                        <a:pt x="28544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274" name="Graphic 61">
                <a:extLst>
                  <a:ext uri="{FF2B5EF4-FFF2-40B4-BE49-F238E27FC236}">
                    <a16:creationId xmlns:a16="http://schemas.microsoft.com/office/drawing/2014/main" id="{B6189E08-7AC2-2FE8-BADB-6AB6D099672F}"/>
                  </a:ext>
                </a:extLst>
              </p:cNvPr>
              <p:cNvGrpSpPr/>
              <p:nvPr/>
            </p:nvGrpSpPr>
            <p:grpSpPr>
              <a:xfrm>
                <a:off x="4129999" y="2322349"/>
                <a:ext cx="28394" cy="28085"/>
                <a:chOff x="4129999" y="2322349"/>
                <a:chExt cx="28394" cy="28085"/>
              </a:xfrm>
            </p:grpSpPr>
            <p:sp>
              <p:nvSpPr>
                <p:cNvPr id="2590" name="Freeform: Shape 2589">
                  <a:extLst>
                    <a:ext uri="{FF2B5EF4-FFF2-40B4-BE49-F238E27FC236}">
                      <a16:creationId xmlns:a16="http://schemas.microsoft.com/office/drawing/2014/main" id="{F884B305-2656-6E08-8EA5-E95A1E51748B}"/>
                    </a:ext>
                  </a:extLst>
                </p:cNvPr>
                <p:cNvSpPr/>
                <p:nvPr/>
              </p:nvSpPr>
              <p:spPr>
                <a:xfrm>
                  <a:off x="4144196" y="2322349"/>
                  <a:ext cx="14944" cy="28085"/>
                </a:xfrm>
                <a:custGeom>
                  <a:avLst/>
                  <a:gdLst>
                    <a:gd name="connsiteX0" fmla="*/ 0 w 14944"/>
                    <a:gd name="connsiteY0" fmla="*/ 0 h 28085"/>
                    <a:gd name="connsiteX1" fmla="*/ 0 w 14944"/>
                    <a:gd name="connsiteY1" fmla="*/ 28086 h 28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944" h="28085">
                      <a:moveTo>
                        <a:pt x="0" y="0"/>
                      </a:moveTo>
                      <a:lnTo>
                        <a:pt x="0" y="28086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591" name="Freeform: Shape 2590">
                  <a:extLst>
                    <a:ext uri="{FF2B5EF4-FFF2-40B4-BE49-F238E27FC236}">
                      <a16:creationId xmlns:a16="http://schemas.microsoft.com/office/drawing/2014/main" id="{235E6525-BCF3-CB56-250F-1486BB9A0AD5}"/>
                    </a:ext>
                  </a:extLst>
                </p:cNvPr>
                <p:cNvSpPr/>
                <p:nvPr/>
              </p:nvSpPr>
              <p:spPr>
                <a:xfrm>
                  <a:off x="4129999" y="2336392"/>
                  <a:ext cx="28394" cy="14782"/>
                </a:xfrm>
                <a:custGeom>
                  <a:avLst/>
                  <a:gdLst>
                    <a:gd name="connsiteX0" fmla="*/ 28395 w 28394"/>
                    <a:gd name="connsiteY0" fmla="*/ 0 h 14782"/>
                    <a:gd name="connsiteX1" fmla="*/ 0 w 28394"/>
                    <a:gd name="connsiteY1" fmla="*/ 0 h 147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394" h="14782">
                      <a:moveTo>
                        <a:pt x="28395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275" name="Graphic 61">
                <a:extLst>
                  <a:ext uri="{FF2B5EF4-FFF2-40B4-BE49-F238E27FC236}">
                    <a16:creationId xmlns:a16="http://schemas.microsoft.com/office/drawing/2014/main" id="{434F8825-1BA9-0623-3981-B24A8ECD368E}"/>
                  </a:ext>
                </a:extLst>
              </p:cNvPr>
              <p:cNvGrpSpPr/>
              <p:nvPr/>
            </p:nvGrpSpPr>
            <p:grpSpPr>
              <a:xfrm>
                <a:off x="4136873" y="2322349"/>
                <a:ext cx="28394" cy="28085"/>
                <a:chOff x="4136873" y="2322349"/>
                <a:chExt cx="28394" cy="28085"/>
              </a:xfrm>
            </p:grpSpPr>
            <p:sp>
              <p:nvSpPr>
                <p:cNvPr id="2588" name="Freeform: Shape 2587">
                  <a:extLst>
                    <a:ext uri="{FF2B5EF4-FFF2-40B4-BE49-F238E27FC236}">
                      <a16:creationId xmlns:a16="http://schemas.microsoft.com/office/drawing/2014/main" id="{A253BE7D-6BA9-36AA-2082-5CC4F36B761B}"/>
                    </a:ext>
                  </a:extLst>
                </p:cNvPr>
                <p:cNvSpPr/>
                <p:nvPr/>
              </p:nvSpPr>
              <p:spPr>
                <a:xfrm>
                  <a:off x="4151071" y="2322349"/>
                  <a:ext cx="14944" cy="28085"/>
                </a:xfrm>
                <a:custGeom>
                  <a:avLst/>
                  <a:gdLst>
                    <a:gd name="connsiteX0" fmla="*/ 0 w 14944"/>
                    <a:gd name="connsiteY0" fmla="*/ 0 h 28085"/>
                    <a:gd name="connsiteX1" fmla="*/ 0 w 14944"/>
                    <a:gd name="connsiteY1" fmla="*/ 28086 h 28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944" h="28085">
                      <a:moveTo>
                        <a:pt x="0" y="0"/>
                      </a:moveTo>
                      <a:lnTo>
                        <a:pt x="0" y="28086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589" name="Freeform: Shape 2588">
                  <a:extLst>
                    <a:ext uri="{FF2B5EF4-FFF2-40B4-BE49-F238E27FC236}">
                      <a16:creationId xmlns:a16="http://schemas.microsoft.com/office/drawing/2014/main" id="{82E4E35C-980D-6E85-FBBE-9C82B4A9CF59}"/>
                    </a:ext>
                  </a:extLst>
                </p:cNvPr>
                <p:cNvSpPr/>
                <p:nvPr/>
              </p:nvSpPr>
              <p:spPr>
                <a:xfrm>
                  <a:off x="4136873" y="2336392"/>
                  <a:ext cx="28394" cy="14782"/>
                </a:xfrm>
                <a:custGeom>
                  <a:avLst/>
                  <a:gdLst>
                    <a:gd name="connsiteX0" fmla="*/ 28395 w 28394"/>
                    <a:gd name="connsiteY0" fmla="*/ 0 h 14782"/>
                    <a:gd name="connsiteX1" fmla="*/ 0 w 28394"/>
                    <a:gd name="connsiteY1" fmla="*/ 0 h 147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394" h="14782">
                      <a:moveTo>
                        <a:pt x="28395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276" name="Graphic 61">
                <a:extLst>
                  <a:ext uri="{FF2B5EF4-FFF2-40B4-BE49-F238E27FC236}">
                    <a16:creationId xmlns:a16="http://schemas.microsoft.com/office/drawing/2014/main" id="{3439041D-4344-B1A9-D1E3-A1E870DE3119}"/>
                  </a:ext>
                </a:extLst>
              </p:cNvPr>
              <p:cNvGrpSpPr/>
              <p:nvPr/>
            </p:nvGrpSpPr>
            <p:grpSpPr>
              <a:xfrm>
                <a:off x="4143598" y="2322349"/>
                <a:ext cx="28394" cy="28085"/>
                <a:chOff x="4143598" y="2322349"/>
                <a:chExt cx="28394" cy="28085"/>
              </a:xfrm>
            </p:grpSpPr>
            <p:sp>
              <p:nvSpPr>
                <p:cNvPr id="2586" name="Freeform: Shape 2585">
                  <a:extLst>
                    <a:ext uri="{FF2B5EF4-FFF2-40B4-BE49-F238E27FC236}">
                      <a16:creationId xmlns:a16="http://schemas.microsoft.com/office/drawing/2014/main" id="{9373C6ED-335B-57D6-1D32-22E962E121DB}"/>
                    </a:ext>
                  </a:extLst>
                </p:cNvPr>
                <p:cNvSpPr/>
                <p:nvPr/>
              </p:nvSpPr>
              <p:spPr>
                <a:xfrm>
                  <a:off x="4157796" y="2322349"/>
                  <a:ext cx="14944" cy="28085"/>
                </a:xfrm>
                <a:custGeom>
                  <a:avLst/>
                  <a:gdLst>
                    <a:gd name="connsiteX0" fmla="*/ 0 w 14944"/>
                    <a:gd name="connsiteY0" fmla="*/ 0 h 28085"/>
                    <a:gd name="connsiteX1" fmla="*/ 0 w 14944"/>
                    <a:gd name="connsiteY1" fmla="*/ 28086 h 28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944" h="28085">
                      <a:moveTo>
                        <a:pt x="0" y="0"/>
                      </a:moveTo>
                      <a:lnTo>
                        <a:pt x="0" y="28086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587" name="Freeform: Shape 2586">
                  <a:extLst>
                    <a:ext uri="{FF2B5EF4-FFF2-40B4-BE49-F238E27FC236}">
                      <a16:creationId xmlns:a16="http://schemas.microsoft.com/office/drawing/2014/main" id="{7E4C4A0E-4C2F-2293-7926-FF2FC91C2688}"/>
                    </a:ext>
                  </a:extLst>
                </p:cNvPr>
                <p:cNvSpPr/>
                <p:nvPr/>
              </p:nvSpPr>
              <p:spPr>
                <a:xfrm>
                  <a:off x="4143598" y="2336392"/>
                  <a:ext cx="28394" cy="14782"/>
                </a:xfrm>
                <a:custGeom>
                  <a:avLst/>
                  <a:gdLst>
                    <a:gd name="connsiteX0" fmla="*/ 28395 w 28394"/>
                    <a:gd name="connsiteY0" fmla="*/ 0 h 14782"/>
                    <a:gd name="connsiteX1" fmla="*/ 0 w 28394"/>
                    <a:gd name="connsiteY1" fmla="*/ 0 h 147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394" h="14782">
                      <a:moveTo>
                        <a:pt x="28395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277" name="Graphic 61">
                <a:extLst>
                  <a:ext uri="{FF2B5EF4-FFF2-40B4-BE49-F238E27FC236}">
                    <a16:creationId xmlns:a16="http://schemas.microsoft.com/office/drawing/2014/main" id="{D3A54E9F-593C-7C43-9E6B-EF57556D9B44}"/>
                  </a:ext>
                </a:extLst>
              </p:cNvPr>
              <p:cNvGrpSpPr/>
              <p:nvPr/>
            </p:nvGrpSpPr>
            <p:grpSpPr>
              <a:xfrm>
                <a:off x="4150323" y="2322349"/>
                <a:ext cx="28544" cy="28085"/>
                <a:chOff x="4150323" y="2322349"/>
                <a:chExt cx="28544" cy="28085"/>
              </a:xfrm>
            </p:grpSpPr>
            <p:sp>
              <p:nvSpPr>
                <p:cNvPr id="2584" name="Freeform: Shape 2583">
                  <a:extLst>
                    <a:ext uri="{FF2B5EF4-FFF2-40B4-BE49-F238E27FC236}">
                      <a16:creationId xmlns:a16="http://schemas.microsoft.com/office/drawing/2014/main" id="{0306B36B-DC45-A2C7-4906-31AB6E1CD41C}"/>
                    </a:ext>
                  </a:extLst>
                </p:cNvPr>
                <p:cNvSpPr/>
                <p:nvPr/>
              </p:nvSpPr>
              <p:spPr>
                <a:xfrm>
                  <a:off x="4164670" y="2322349"/>
                  <a:ext cx="14944" cy="28085"/>
                </a:xfrm>
                <a:custGeom>
                  <a:avLst/>
                  <a:gdLst>
                    <a:gd name="connsiteX0" fmla="*/ 0 w 14944"/>
                    <a:gd name="connsiteY0" fmla="*/ 0 h 28085"/>
                    <a:gd name="connsiteX1" fmla="*/ 0 w 14944"/>
                    <a:gd name="connsiteY1" fmla="*/ 28086 h 28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944" h="28085">
                      <a:moveTo>
                        <a:pt x="0" y="0"/>
                      </a:moveTo>
                      <a:lnTo>
                        <a:pt x="0" y="28086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585" name="Freeform: Shape 2584">
                  <a:extLst>
                    <a:ext uri="{FF2B5EF4-FFF2-40B4-BE49-F238E27FC236}">
                      <a16:creationId xmlns:a16="http://schemas.microsoft.com/office/drawing/2014/main" id="{23E2BF95-590E-65AC-AA2E-553C360CCE14}"/>
                    </a:ext>
                  </a:extLst>
                </p:cNvPr>
                <p:cNvSpPr/>
                <p:nvPr/>
              </p:nvSpPr>
              <p:spPr>
                <a:xfrm>
                  <a:off x="4150323" y="2336392"/>
                  <a:ext cx="28544" cy="14782"/>
                </a:xfrm>
                <a:custGeom>
                  <a:avLst/>
                  <a:gdLst>
                    <a:gd name="connsiteX0" fmla="*/ 28544 w 28544"/>
                    <a:gd name="connsiteY0" fmla="*/ 0 h 14782"/>
                    <a:gd name="connsiteX1" fmla="*/ 0 w 28544"/>
                    <a:gd name="connsiteY1" fmla="*/ 0 h 147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544" h="14782">
                      <a:moveTo>
                        <a:pt x="28544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278" name="Graphic 61">
                <a:extLst>
                  <a:ext uri="{FF2B5EF4-FFF2-40B4-BE49-F238E27FC236}">
                    <a16:creationId xmlns:a16="http://schemas.microsoft.com/office/drawing/2014/main" id="{7ECEC1F8-EB82-DF48-16F5-265E33601699}"/>
                  </a:ext>
                </a:extLst>
              </p:cNvPr>
              <p:cNvGrpSpPr/>
              <p:nvPr/>
            </p:nvGrpSpPr>
            <p:grpSpPr>
              <a:xfrm>
                <a:off x="4157198" y="2322349"/>
                <a:ext cx="28394" cy="28085"/>
                <a:chOff x="4157198" y="2322349"/>
                <a:chExt cx="28394" cy="28085"/>
              </a:xfrm>
            </p:grpSpPr>
            <p:sp>
              <p:nvSpPr>
                <p:cNvPr id="2582" name="Freeform: Shape 2581">
                  <a:extLst>
                    <a:ext uri="{FF2B5EF4-FFF2-40B4-BE49-F238E27FC236}">
                      <a16:creationId xmlns:a16="http://schemas.microsoft.com/office/drawing/2014/main" id="{F82CB608-E343-D30B-238D-2DEDC5E93157}"/>
                    </a:ext>
                  </a:extLst>
                </p:cNvPr>
                <p:cNvSpPr/>
                <p:nvPr/>
              </p:nvSpPr>
              <p:spPr>
                <a:xfrm>
                  <a:off x="4171395" y="2322349"/>
                  <a:ext cx="14944" cy="28085"/>
                </a:xfrm>
                <a:custGeom>
                  <a:avLst/>
                  <a:gdLst>
                    <a:gd name="connsiteX0" fmla="*/ 0 w 14944"/>
                    <a:gd name="connsiteY0" fmla="*/ 0 h 28085"/>
                    <a:gd name="connsiteX1" fmla="*/ 0 w 14944"/>
                    <a:gd name="connsiteY1" fmla="*/ 28086 h 28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944" h="28085">
                      <a:moveTo>
                        <a:pt x="0" y="0"/>
                      </a:moveTo>
                      <a:lnTo>
                        <a:pt x="0" y="28086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583" name="Freeform: Shape 2582">
                  <a:extLst>
                    <a:ext uri="{FF2B5EF4-FFF2-40B4-BE49-F238E27FC236}">
                      <a16:creationId xmlns:a16="http://schemas.microsoft.com/office/drawing/2014/main" id="{455BE5A0-F3F6-2A5D-6814-DB706CAB04E5}"/>
                    </a:ext>
                  </a:extLst>
                </p:cNvPr>
                <p:cNvSpPr/>
                <p:nvPr/>
              </p:nvSpPr>
              <p:spPr>
                <a:xfrm>
                  <a:off x="4157198" y="2336392"/>
                  <a:ext cx="28394" cy="14782"/>
                </a:xfrm>
                <a:custGeom>
                  <a:avLst/>
                  <a:gdLst>
                    <a:gd name="connsiteX0" fmla="*/ 28395 w 28394"/>
                    <a:gd name="connsiteY0" fmla="*/ 0 h 14782"/>
                    <a:gd name="connsiteX1" fmla="*/ 0 w 28394"/>
                    <a:gd name="connsiteY1" fmla="*/ 0 h 147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394" h="14782">
                      <a:moveTo>
                        <a:pt x="28395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279" name="Graphic 61">
                <a:extLst>
                  <a:ext uri="{FF2B5EF4-FFF2-40B4-BE49-F238E27FC236}">
                    <a16:creationId xmlns:a16="http://schemas.microsoft.com/office/drawing/2014/main" id="{D886F15F-A9BC-14DF-10E8-E24E47378D14}"/>
                  </a:ext>
                </a:extLst>
              </p:cNvPr>
              <p:cNvGrpSpPr/>
              <p:nvPr/>
            </p:nvGrpSpPr>
            <p:grpSpPr>
              <a:xfrm>
                <a:off x="4170947" y="2323827"/>
                <a:ext cx="28394" cy="28085"/>
                <a:chOff x="4170947" y="2323827"/>
                <a:chExt cx="28394" cy="28085"/>
              </a:xfrm>
            </p:grpSpPr>
            <p:sp>
              <p:nvSpPr>
                <p:cNvPr id="2580" name="Freeform: Shape 2579">
                  <a:extLst>
                    <a:ext uri="{FF2B5EF4-FFF2-40B4-BE49-F238E27FC236}">
                      <a16:creationId xmlns:a16="http://schemas.microsoft.com/office/drawing/2014/main" id="{FCD1FDC6-15E1-DAFA-5C96-EC9D257BC3D6}"/>
                    </a:ext>
                  </a:extLst>
                </p:cNvPr>
                <p:cNvSpPr/>
                <p:nvPr/>
              </p:nvSpPr>
              <p:spPr>
                <a:xfrm>
                  <a:off x="4185145" y="2323827"/>
                  <a:ext cx="14944" cy="28085"/>
                </a:xfrm>
                <a:custGeom>
                  <a:avLst/>
                  <a:gdLst>
                    <a:gd name="connsiteX0" fmla="*/ 0 w 14944"/>
                    <a:gd name="connsiteY0" fmla="*/ 0 h 28085"/>
                    <a:gd name="connsiteX1" fmla="*/ 0 w 14944"/>
                    <a:gd name="connsiteY1" fmla="*/ 28086 h 28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944" h="28085">
                      <a:moveTo>
                        <a:pt x="0" y="0"/>
                      </a:moveTo>
                      <a:lnTo>
                        <a:pt x="0" y="28086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581" name="Freeform: Shape 2580">
                  <a:extLst>
                    <a:ext uri="{FF2B5EF4-FFF2-40B4-BE49-F238E27FC236}">
                      <a16:creationId xmlns:a16="http://schemas.microsoft.com/office/drawing/2014/main" id="{128A6B31-17FE-6592-343C-509A69566093}"/>
                    </a:ext>
                  </a:extLst>
                </p:cNvPr>
                <p:cNvSpPr/>
                <p:nvPr/>
              </p:nvSpPr>
              <p:spPr>
                <a:xfrm>
                  <a:off x="4170947" y="2337870"/>
                  <a:ext cx="28394" cy="14782"/>
                </a:xfrm>
                <a:custGeom>
                  <a:avLst/>
                  <a:gdLst>
                    <a:gd name="connsiteX0" fmla="*/ 28395 w 28394"/>
                    <a:gd name="connsiteY0" fmla="*/ 0 h 14782"/>
                    <a:gd name="connsiteX1" fmla="*/ 0 w 28394"/>
                    <a:gd name="connsiteY1" fmla="*/ 0 h 147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394" h="14782">
                      <a:moveTo>
                        <a:pt x="28395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280" name="Graphic 61">
                <a:extLst>
                  <a:ext uri="{FF2B5EF4-FFF2-40B4-BE49-F238E27FC236}">
                    <a16:creationId xmlns:a16="http://schemas.microsoft.com/office/drawing/2014/main" id="{640A2713-A9BA-71B4-C999-4F21148415F1}"/>
                  </a:ext>
                </a:extLst>
              </p:cNvPr>
              <p:cNvGrpSpPr/>
              <p:nvPr/>
            </p:nvGrpSpPr>
            <p:grpSpPr>
              <a:xfrm>
                <a:off x="4178868" y="2327523"/>
                <a:ext cx="28394" cy="28085"/>
                <a:chOff x="4178868" y="2327523"/>
                <a:chExt cx="28394" cy="28085"/>
              </a:xfrm>
            </p:grpSpPr>
            <p:sp>
              <p:nvSpPr>
                <p:cNvPr id="2578" name="Freeform: Shape 2577">
                  <a:extLst>
                    <a:ext uri="{FF2B5EF4-FFF2-40B4-BE49-F238E27FC236}">
                      <a16:creationId xmlns:a16="http://schemas.microsoft.com/office/drawing/2014/main" id="{D0D008AC-42E4-F3E1-0B76-D4E73CAC9EB8}"/>
                    </a:ext>
                  </a:extLst>
                </p:cNvPr>
                <p:cNvSpPr/>
                <p:nvPr/>
              </p:nvSpPr>
              <p:spPr>
                <a:xfrm>
                  <a:off x="4193065" y="2327523"/>
                  <a:ext cx="14944" cy="28085"/>
                </a:xfrm>
                <a:custGeom>
                  <a:avLst/>
                  <a:gdLst>
                    <a:gd name="connsiteX0" fmla="*/ 0 w 14944"/>
                    <a:gd name="connsiteY0" fmla="*/ 0 h 28085"/>
                    <a:gd name="connsiteX1" fmla="*/ 0 w 14944"/>
                    <a:gd name="connsiteY1" fmla="*/ 28086 h 28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944" h="28085">
                      <a:moveTo>
                        <a:pt x="0" y="0"/>
                      </a:moveTo>
                      <a:lnTo>
                        <a:pt x="0" y="28086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579" name="Freeform: Shape 2578">
                  <a:extLst>
                    <a:ext uri="{FF2B5EF4-FFF2-40B4-BE49-F238E27FC236}">
                      <a16:creationId xmlns:a16="http://schemas.microsoft.com/office/drawing/2014/main" id="{38AE97F5-3F87-16FC-0B15-8FE4A306F604}"/>
                    </a:ext>
                  </a:extLst>
                </p:cNvPr>
                <p:cNvSpPr/>
                <p:nvPr/>
              </p:nvSpPr>
              <p:spPr>
                <a:xfrm>
                  <a:off x="4178868" y="2341566"/>
                  <a:ext cx="28394" cy="14782"/>
                </a:xfrm>
                <a:custGeom>
                  <a:avLst/>
                  <a:gdLst>
                    <a:gd name="connsiteX0" fmla="*/ 28395 w 28394"/>
                    <a:gd name="connsiteY0" fmla="*/ 0 h 14782"/>
                    <a:gd name="connsiteX1" fmla="*/ 0 w 28394"/>
                    <a:gd name="connsiteY1" fmla="*/ 0 h 147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394" h="14782">
                      <a:moveTo>
                        <a:pt x="28395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281" name="Graphic 61">
                <a:extLst>
                  <a:ext uri="{FF2B5EF4-FFF2-40B4-BE49-F238E27FC236}">
                    <a16:creationId xmlns:a16="http://schemas.microsoft.com/office/drawing/2014/main" id="{6E0DC017-D619-FE3E-7C12-31CE93363166}"/>
                  </a:ext>
                </a:extLst>
              </p:cNvPr>
              <p:cNvGrpSpPr/>
              <p:nvPr/>
            </p:nvGrpSpPr>
            <p:grpSpPr>
              <a:xfrm>
                <a:off x="4185145" y="2327523"/>
                <a:ext cx="28394" cy="28085"/>
                <a:chOff x="4185145" y="2327523"/>
                <a:chExt cx="28394" cy="28085"/>
              </a:xfrm>
            </p:grpSpPr>
            <p:sp>
              <p:nvSpPr>
                <p:cNvPr id="2576" name="Freeform: Shape 2575">
                  <a:extLst>
                    <a:ext uri="{FF2B5EF4-FFF2-40B4-BE49-F238E27FC236}">
                      <a16:creationId xmlns:a16="http://schemas.microsoft.com/office/drawing/2014/main" id="{1B92DC57-951A-18FE-937B-E8F7CE60080B}"/>
                    </a:ext>
                  </a:extLst>
                </p:cNvPr>
                <p:cNvSpPr/>
                <p:nvPr/>
              </p:nvSpPr>
              <p:spPr>
                <a:xfrm>
                  <a:off x="4199342" y="2327523"/>
                  <a:ext cx="14944" cy="28085"/>
                </a:xfrm>
                <a:custGeom>
                  <a:avLst/>
                  <a:gdLst>
                    <a:gd name="connsiteX0" fmla="*/ 0 w 14944"/>
                    <a:gd name="connsiteY0" fmla="*/ 0 h 28085"/>
                    <a:gd name="connsiteX1" fmla="*/ 0 w 14944"/>
                    <a:gd name="connsiteY1" fmla="*/ 28086 h 28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944" h="28085">
                      <a:moveTo>
                        <a:pt x="0" y="0"/>
                      </a:moveTo>
                      <a:lnTo>
                        <a:pt x="0" y="28086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577" name="Freeform: Shape 2576">
                  <a:extLst>
                    <a:ext uri="{FF2B5EF4-FFF2-40B4-BE49-F238E27FC236}">
                      <a16:creationId xmlns:a16="http://schemas.microsoft.com/office/drawing/2014/main" id="{96F90C68-346C-00EC-3BA5-03C6DF450D7D}"/>
                    </a:ext>
                  </a:extLst>
                </p:cNvPr>
                <p:cNvSpPr/>
                <p:nvPr/>
              </p:nvSpPr>
              <p:spPr>
                <a:xfrm>
                  <a:off x="4185145" y="2341566"/>
                  <a:ext cx="28394" cy="14782"/>
                </a:xfrm>
                <a:custGeom>
                  <a:avLst/>
                  <a:gdLst>
                    <a:gd name="connsiteX0" fmla="*/ 28395 w 28394"/>
                    <a:gd name="connsiteY0" fmla="*/ 0 h 14782"/>
                    <a:gd name="connsiteX1" fmla="*/ 0 w 28394"/>
                    <a:gd name="connsiteY1" fmla="*/ 0 h 147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394" h="14782">
                      <a:moveTo>
                        <a:pt x="28395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282" name="Graphic 61">
                <a:extLst>
                  <a:ext uri="{FF2B5EF4-FFF2-40B4-BE49-F238E27FC236}">
                    <a16:creationId xmlns:a16="http://schemas.microsoft.com/office/drawing/2014/main" id="{F5CD82D6-AE59-3D63-36E4-120A1E62CA7B}"/>
                  </a:ext>
                </a:extLst>
              </p:cNvPr>
              <p:cNvGrpSpPr/>
              <p:nvPr/>
            </p:nvGrpSpPr>
            <p:grpSpPr>
              <a:xfrm>
                <a:off x="4190525" y="2327523"/>
                <a:ext cx="28394" cy="28085"/>
                <a:chOff x="4190525" y="2327523"/>
                <a:chExt cx="28394" cy="28085"/>
              </a:xfrm>
            </p:grpSpPr>
            <p:sp>
              <p:nvSpPr>
                <p:cNvPr id="2574" name="Freeform: Shape 2573">
                  <a:extLst>
                    <a:ext uri="{FF2B5EF4-FFF2-40B4-BE49-F238E27FC236}">
                      <a16:creationId xmlns:a16="http://schemas.microsoft.com/office/drawing/2014/main" id="{ADA8ADE3-A23B-8612-DA67-E205FD59E336}"/>
                    </a:ext>
                  </a:extLst>
                </p:cNvPr>
                <p:cNvSpPr/>
                <p:nvPr/>
              </p:nvSpPr>
              <p:spPr>
                <a:xfrm>
                  <a:off x="4204722" y="2327523"/>
                  <a:ext cx="14944" cy="28085"/>
                </a:xfrm>
                <a:custGeom>
                  <a:avLst/>
                  <a:gdLst>
                    <a:gd name="connsiteX0" fmla="*/ 0 w 14944"/>
                    <a:gd name="connsiteY0" fmla="*/ 0 h 28085"/>
                    <a:gd name="connsiteX1" fmla="*/ 0 w 14944"/>
                    <a:gd name="connsiteY1" fmla="*/ 28086 h 28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944" h="28085">
                      <a:moveTo>
                        <a:pt x="0" y="0"/>
                      </a:moveTo>
                      <a:lnTo>
                        <a:pt x="0" y="28086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575" name="Freeform: Shape 2574">
                  <a:extLst>
                    <a:ext uri="{FF2B5EF4-FFF2-40B4-BE49-F238E27FC236}">
                      <a16:creationId xmlns:a16="http://schemas.microsoft.com/office/drawing/2014/main" id="{E11C2994-AD18-2E0F-22F8-11DC1633E14C}"/>
                    </a:ext>
                  </a:extLst>
                </p:cNvPr>
                <p:cNvSpPr/>
                <p:nvPr/>
              </p:nvSpPr>
              <p:spPr>
                <a:xfrm>
                  <a:off x="4190525" y="2341566"/>
                  <a:ext cx="28394" cy="14782"/>
                </a:xfrm>
                <a:custGeom>
                  <a:avLst/>
                  <a:gdLst>
                    <a:gd name="connsiteX0" fmla="*/ 28395 w 28394"/>
                    <a:gd name="connsiteY0" fmla="*/ 0 h 14782"/>
                    <a:gd name="connsiteX1" fmla="*/ 0 w 28394"/>
                    <a:gd name="connsiteY1" fmla="*/ 0 h 147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394" h="14782">
                      <a:moveTo>
                        <a:pt x="28395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283" name="Graphic 61">
                <a:extLst>
                  <a:ext uri="{FF2B5EF4-FFF2-40B4-BE49-F238E27FC236}">
                    <a16:creationId xmlns:a16="http://schemas.microsoft.com/office/drawing/2014/main" id="{950E36DF-2EF6-5936-ABCE-75959DAA54B0}"/>
                  </a:ext>
                </a:extLst>
              </p:cNvPr>
              <p:cNvGrpSpPr/>
              <p:nvPr/>
            </p:nvGrpSpPr>
            <p:grpSpPr>
              <a:xfrm>
                <a:off x="4194111" y="2327523"/>
                <a:ext cx="28544" cy="28085"/>
                <a:chOff x="4194111" y="2327523"/>
                <a:chExt cx="28544" cy="28085"/>
              </a:xfrm>
            </p:grpSpPr>
            <p:sp>
              <p:nvSpPr>
                <p:cNvPr id="2572" name="Freeform: Shape 2571">
                  <a:extLst>
                    <a:ext uri="{FF2B5EF4-FFF2-40B4-BE49-F238E27FC236}">
                      <a16:creationId xmlns:a16="http://schemas.microsoft.com/office/drawing/2014/main" id="{696167D5-9B42-434E-2385-974ABABDA597}"/>
                    </a:ext>
                  </a:extLst>
                </p:cNvPr>
                <p:cNvSpPr/>
                <p:nvPr/>
              </p:nvSpPr>
              <p:spPr>
                <a:xfrm>
                  <a:off x="4208309" y="2327523"/>
                  <a:ext cx="14944" cy="28085"/>
                </a:xfrm>
                <a:custGeom>
                  <a:avLst/>
                  <a:gdLst>
                    <a:gd name="connsiteX0" fmla="*/ 0 w 14944"/>
                    <a:gd name="connsiteY0" fmla="*/ 0 h 28085"/>
                    <a:gd name="connsiteX1" fmla="*/ 0 w 14944"/>
                    <a:gd name="connsiteY1" fmla="*/ 28086 h 28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944" h="28085">
                      <a:moveTo>
                        <a:pt x="0" y="0"/>
                      </a:moveTo>
                      <a:lnTo>
                        <a:pt x="0" y="28086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573" name="Freeform: Shape 2572">
                  <a:extLst>
                    <a:ext uri="{FF2B5EF4-FFF2-40B4-BE49-F238E27FC236}">
                      <a16:creationId xmlns:a16="http://schemas.microsoft.com/office/drawing/2014/main" id="{808E31C3-E6C7-5738-F23B-95C202AB71CE}"/>
                    </a:ext>
                  </a:extLst>
                </p:cNvPr>
                <p:cNvSpPr/>
                <p:nvPr/>
              </p:nvSpPr>
              <p:spPr>
                <a:xfrm>
                  <a:off x="4194111" y="2341566"/>
                  <a:ext cx="28544" cy="14782"/>
                </a:xfrm>
                <a:custGeom>
                  <a:avLst/>
                  <a:gdLst>
                    <a:gd name="connsiteX0" fmla="*/ 28544 w 28544"/>
                    <a:gd name="connsiteY0" fmla="*/ 0 h 14782"/>
                    <a:gd name="connsiteX1" fmla="*/ 0 w 28544"/>
                    <a:gd name="connsiteY1" fmla="*/ 0 h 147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544" h="14782">
                      <a:moveTo>
                        <a:pt x="28544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284" name="Graphic 61">
                <a:extLst>
                  <a:ext uri="{FF2B5EF4-FFF2-40B4-BE49-F238E27FC236}">
                    <a16:creationId xmlns:a16="http://schemas.microsoft.com/office/drawing/2014/main" id="{C61E1B42-4320-B0FB-D5E8-204E177060DD}"/>
                  </a:ext>
                </a:extLst>
              </p:cNvPr>
              <p:cNvGrpSpPr/>
              <p:nvPr/>
            </p:nvGrpSpPr>
            <p:grpSpPr>
              <a:xfrm>
                <a:off x="4208309" y="2327523"/>
                <a:ext cx="28544" cy="28085"/>
                <a:chOff x="4208309" y="2327523"/>
                <a:chExt cx="28544" cy="28085"/>
              </a:xfrm>
            </p:grpSpPr>
            <p:sp>
              <p:nvSpPr>
                <p:cNvPr id="2570" name="Freeform: Shape 2569">
                  <a:extLst>
                    <a:ext uri="{FF2B5EF4-FFF2-40B4-BE49-F238E27FC236}">
                      <a16:creationId xmlns:a16="http://schemas.microsoft.com/office/drawing/2014/main" id="{85F2F09C-C75C-BB93-BCE3-CB21CE65888D}"/>
                    </a:ext>
                  </a:extLst>
                </p:cNvPr>
                <p:cNvSpPr/>
                <p:nvPr/>
              </p:nvSpPr>
              <p:spPr>
                <a:xfrm>
                  <a:off x="4222656" y="2327523"/>
                  <a:ext cx="14944" cy="28085"/>
                </a:xfrm>
                <a:custGeom>
                  <a:avLst/>
                  <a:gdLst>
                    <a:gd name="connsiteX0" fmla="*/ 0 w 14944"/>
                    <a:gd name="connsiteY0" fmla="*/ 0 h 28085"/>
                    <a:gd name="connsiteX1" fmla="*/ 0 w 14944"/>
                    <a:gd name="connsiteY1" fmla="*/ 28086 h 28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944" h="28085">
                      <a:moveTo>
                        <a:pt x="0" y="0"/>
                      </a:moveTo>
                      <a:lnTo>
                        <a:pt x="0" y="28086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571" name="Freeform: Shape 2570">
                  <a:extLst>
                    <a:ext uri="{FF2B5EF4-FFF2-40B4-BE49-F238E27FC236}">
                      <a16:creationId xmlns:a16="http://schemas.microsoft.com/office/drawing/2014/main" id="{B4BE9506-87E2-79D2-CB70-4B8933B6FDCA}"/>
                    </a:ext>
                  </a:extLst>
                </p:cNvPr>
                <p:cNvSpPr/>
                <p:nvPr/>
              </p:nvSpPr>
              <p:spPr>
                <a:xfrm>
                  <a:off x="4208309" y="2341566"/>
                  <a:ext cx="28544" cy="14782"/>
                </a:xfrm>
                <a:custGeom>
                  <a:avLst/>
                  <a:gdLst>
                    <a:gd name="connsiteX0" fmla="*/ 28544 w 28544"/>
                    <a:gd name="connsiteY0" fmla="*/ 0 h 14782"/>
                    <a:gd name="connsiteX1" fmla="*/ 0 w 28544"/>
                    <a:gd name="connsiteY1" fmla="*/ 0 h 147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544" h="14782">
                      <a:moveTo>
                        <a:pt x="28544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285" name="Graphic 61">
                <a:extLst>
                  <a:ext uri="{FF2B5EF4-FFF2-40B4-BE49-F238E27FC236}">
                    <a16:creationId xmlns:a16="http://schemas.microsoft.com/office/drawing/2014/main" id="{D107AF3C-47C2-7635-FC9A-31035E095AF8}"/>
                  </a:ext>
                </a:extLst>
              </p:cNvPr>
              <p:cNvGrpSpPr/>
              <p:nvPr/>
            </p:nvGrpSpPr>
            <p:grpSpPr>
              <a:xfrm>
                <a:off x="4214137" y="2327523"/>
                <a:ext cx="28544" cy="28085"/>
                <a:chOff x="4214137" y="2327523"/>
                <a:chExt cx="28544" cy="28085"/>
              </a:xfrm>
            </p:grpSpPr>
            <p:sp>
              <p:nvSpPr>
                <p:cNvPr id="2568" name="Freeform: Shape 2567">
                  <a:extLst>
                    <a:ext uri="{FF2B5EF4-FFF2-40B4-BE49-F238E27FC236}">
                      <a16:creationId xmlns:a16="http://schemas.microsoft.com/office/drawing/2014/main" id="{4D530C19-42DB-DE07-4CA5-4BD4933BDB4D}"/>
                    </a:ext>
                  </a:extLst>
                </p:cNvPr>
                <p:cNvSpPr/>
                <p:nvPr/>
              </p:nvSpPr>
              <p:spPr>
                <a:xfrm>
                  <a:off x="4228484" y="2327523"/>
                  <a:ext cx="14944" cy="28085"/>
                </a:xfrm>
                <a:custGeom>
                  <a:avLst/>
                  <a:gdLst>
                    <a:gd name="connsiteX0" fmla="*/ 0 w 14944"/>
                    <a:gd name="connsiteY0" fmla="*/ 0 h 28085"/>
                    <a:gd name="connsiteX1" fmla="*/ 0 w 14944"/>
                    <a:gd name="connsiteY1" fmla="*/ 28086 h 28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944" h="28085">
                      <a:moveTo>
                        <a:pt x="0" y="0"/>
                      </a:moveTo>
                      <a:lnTo>
                        <a:pt x="0" y="28086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569" name="Freeform: Shape 2568">
                  <a:extLst>
                    <a:ext uri="{FF2B5EF4-FFF2-40B4-BE49-F238E27FC236}">
                      <a16:creationId xmlns:a16="http://schemas.microsoft.com/office/drawing/2014/main" id="{A9646D93-1513-25D3-C87C-B2300942BA61}"/>
                    </a:ext>
                  </a:extLst>
                </p:cNvPr>
                <p:cNvSpPr/>
                <p:nvPr/>
              </p:nvSpPr>
              <p:spPr>
                <a:xfrm>
                  <a:off x="4214137" y="2341566"/>
                  <a:ext cx="28544" cy="14782"/>
                </a:xfrm>
                <a:custGeom>
                  <a:avLst/>
                  <a:gdLst>
                    <a:gd name="connsiteX0" fmla="*/ 28544 w 28544"/>
                    <a:gd name="connsiteY0" fmla="*/ 0 h 14782"/>
                    <a:gd name="connsiteX1" fmla="*/ 0 w 28544"/>
                    <a:gd name="connsiteY1" fmla="*/ 0 h 147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544" h="14782">
                      <a:moveTo>
                        <a:pt x="28544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286" name="Graphic 61">
                <a:extLst>
                  <a:ext uri="{FF2B5EF4-FFF2-40B4-BE49-F238E27FC236}">
                    <a16:creationId xmlns:a16="http://schemas.microsoft.com/office/drawing/2014/main" id="{695CB2AD-873B-ACB5-2437-2C090E3BC3F4}"/>
                  </a:ext>
                </a:extLst>
              </p:cNvPr>
              <p:cNvGrpSpPr/>
              <p:nvPr/>
            </p:nvGrpSpPr>
            <p:grpSpPr>
              <a:xfrm>
                <a:off x="4228933" y="2327523"/>
                <a:ext cx="28544" cy="28085"/>
                <a:chOff x="4228933" y="2327523"/>
                <a:chExt cx="28544" cy="28085"/>
              </a:xfrm>
            </p:grpSpPr>
            <p:sp>
              <p:nvSpPr>
                <p:cNvPr id="2566" name="Freeform: Shape 2565">
                  <a:extLst>
                    <a:ext uri="{FF2B5EF4-FFF2-40B4-BE49-F238E27FC236}">
                      <a16:creationId xmlns:a16="http://schemas.microsoft.com/office/drawing/2014/main" id="{6D688D01-A773-4563-5623-0C9AA8F2C164}"/>
                    </a:ext>
                  </a:extLst>
                </p:cNvPr>
                <p:cNvSpPr/>
                <p:nvPr/>
              </p:nvSpPr>
              <p:spPr>
                <a:xfrm>
                  <a:off x="4243130" y="2327523"/>
                  <a:ext cx="14944" cy="28085"/>
                </a:xfrm>
                <a:custGeom>
                  <a:avLst/>
                  <a:gdLst>
                    <a:gd name="connsiteX0" fmla="*/ 0 w 14944"/>
                    <a:gd name="connsiteY0" fmla="*/ 0 h 28085"/>
                    <a:gd name="connsiteX1" fmla="*/ 0 w 14944"/>
                    <a:gd name="connsiteY1" fmla="*/ 28086 h 28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944" h="28085">
                      <a:moveTo>
                        <a:pt x="0" y="0"/>
                      </a:moveTo>
                      <a:lnTo>
                        <a:pt x="0" y="28086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567" name="Freeform: Shape 2566">
                  <a:extLst>
                    <a:ext uri="{FF2B5EF4-FFF2-40B4-BE49-F238E27FC236}">
                      <a16:creationId xmlns:a16="http://schemas.microsoft.com/office/drawing/2014/main" id="{6B020FDB-A571-951E-70BD-D02258397C2D}"/>
                    </a:ext>
                  </a:extLst>
                </p:cNvPr>
                <p:cNvSpPr/>
                <p:nvPr/>
              </p:nvSpPr>
              <p:spPr>
                <a:xfrm>
                  <a:off x="4228933" y="2341566"/>
                  <a:ext cx="28544" cy="14782"/>
                </a:xfrm>
                <a:custGeom>
                  <a:avLst/>
                  <a:gdLst>
                    <a:gd name="connsiteX0" fmla="*/ 28544 w 28544"/>
                    <a:gd name="connsiteY0" fmla="*/ 0 h 14782"/>
                    <a:gd name="connsiteX1" fmla="*/ 0 w 28544"/>
                    <a:gd name="connsiteY1" fmla="*/ 0 h 147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544" h="14782">
                      <a:moveTo>
                        <a:pt x="28544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287" name="Graphic 61">
                <a:extLst>
                  <a:ext uri="{FF2B5EF4-FFF2-40B4-BE49-F238E27FC236}">
                    <a16:creationId xmlns:a16="http://schemas.microsoft.com/office/drawing/2014/main" id="{13214069-A3FD-EC73-72BA-F31B7E893D57}"/>
                  </a:ext>
                </a:extLst>
              </p:cNvPr>
              <p:cNvGrpSpPr/>
              <p:nvPr/>
            </p:nvGrpSpPr>
            <p:grpSpPr>
              <a:xfrm>
                <a:off x="4234462" y="2327523"/>
                <a:ext cx="28394" cy="28085"/>
                <a:chOff x="4234462" y="2327523"/>
                <a:chExt cx="28394" cy="28085"/>
              </a:xfrm>
            </p:grpSpPr>
            <p:sp>
              <p:nvSpPr>
                <p:cNvPr id="2564" name="Freeform: Shape 2563">
                  <a:extLst>
                    <a:ext uri="{FF2B5EF4-FFF2-40B4-BE49-F238E27FC236}">
                      <a16:creationId xmlns:a16="http://schemas.microsoft.com/office/drawing/2014/main" id="{8727A026-5B69-B751-CD13-6724A0AACC90}"/>
                    </a:ext>
                  </a:extLst>
                </p:cNvPr>
                <p:cNvSpPr/>
                <p:nvPr/>
              </p:nvSpPr>
              <p:spPr>
                <a:xfrm>
                  <a:off x="4248659" y="2327523"/>
                  <a:ext cx="14944" cy="28085"/>
                </a:xfrm>
                <a:custGeom>
                  <a:avLst/>
                  <a:gdLst>
                    <a:gd name="connsiteX0" fmla="*/ 0 w 14944"/>
                    <a:gd name="connsiteY0" fmla="*/ 0 h 28085"/>
                    <a:gd name="connsiteX1" fmla="*/ 0 w 14944"/>
                    <a:gd name="connsiteY1" fmla="*/ 28086 h 28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944" h="28085">
                      <a:moveTo>
                        <a:pt x="0" y="0"/>
                      </a:moveTo>
                      <a:lnTo>
                        <a:pt x="0" y="28086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565" name="Freeform: Shape 2564">
                  <a:extLst>
                    <a:ext uri="{FF2B5EF4-FFF2-40B4-BE49-F238E27FC236}">
                      <a16:creationId xmlns:a16="http://schemas.microsoft.com/office/drawing/2014/main" id="{AD91D287-BD68-54D6-7148-13641D0749A2}"/>
                    </a:ext>
                  </a:extLst>
                </p:cNvPr>
                <p:cNvSpPr/>
                <p:nvPr/>
              </p:nvSpPr>
              <p:spPr>
                <a:xfrm>
                  <a:off x="4234462" y="2341566"/>
                  <a:ext cx="28394" cy="14782"/>
                </a:xfrm>
                <a:custGeom>
                  <a:avLst/>
                  <a:gdLst>
                    <a:gd name="connsiteX0" fmla="*/ 28395 w 28394"/>
                    <a:gd name="connsiteY0" fmla="*/ 0 h 14782"/>
                    <a:gd name="connsiteX1" fmla="*/ 0 w 28394"/>
                    <a:gd name="connsiteY1" fmla="*/ 0 h 147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394" h="14782">
                      <a:moveTo>
                        <a:pt x="28395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288" name="Graphic 61">
                <a:extLst>
                  <a:ext uri="{FF2B5EF4-FFF2-40B4-BE49-F238E27FC236}">
                    <a16:creationId xmlns:a16="http://schemas.microsoft.com/office/drawing/2014/main" id="{1955B118-DB32-4BC4-DC97-195F5D1D23F9}"/>
                  </a:ext>
                </a:extLst>
              </p:cNvPr>
              <p:cNvGrpSpPr/>
              <p:nvPr/>
            </p:nvGrpSpPr>
            <p:grpSpPr>
              <a:xfrm>
                <a:off x="4238647" y="2327523"/>
                <a:ext cx="28394" cy="28085"/>
                <a:chOff x="4238647" y="2327523"/>
                <a:chExt cx="28394" cy="28085"/>
              </a:xfrm>
            </p:grpSpPr>
            <p:sp>
              <p:nvSpPr>
                <p:cNvPr id="2562" name="Freeform: Shape 2561">
                  <a:extLst>
                    <a:ext uri="{FF2B5EF4-FFF2-40B4-BE49-F238E27FC236}">
                      <a16:creationId xmlns:a16="http://schemas.microsoft.com/office/drawing/2014/main" id="{08FADD42-B7B0-18BC-1EBB-8030077E95A6}"/>
                    </a:ext>
                  </a:extLst>
                </p:cNvPr>
                <p:cNvSpPr/>
                <p:nvPr/>
              </p:nvSpPr>
              <p:spPr>
                <a:xfrm>
                  <a:off x="4252844" y="2327523"/>
                  <a:ext cx="14944" cy="28085"/>
                </a:xfrm>
                <a:custGeom>
                  <a:avLst/>
                  <a:gdLst>
                    <a:gd name="connsiteX0" fmla="*/ 0 w 14944"/>
                    <a:gd name="connsiteY0" fmla="*/ 0 h 28085"/>
                    <a:gd name="connsiteX1" fmla="*/ 0 w 14944"/>
                    <a:gd name="connsiteY1" fmla="*/ 28086 h 28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944" h="28085">
                      <a:moveTo>
                        <a:pt x="0" y="0"/>
                      </a:moveTo>
                      <a:lnTo>
                        <a:pt x="0" y="28086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563" name="Freeform: Shape 2562">
                  <a:extLst>
                    <a:ext uri="{FF2B5EF4-FFF2-40B4-BE49-F238E27FC236}">
                      <a16:creationId xmlns:a16="http://schemas.microsoft.com/office/drawing/2014/main" id="{5809A75E-3160-1DD8-2E2D-57CC03F290D3}"/>
                    </a:ext>
                  </a:extLst>
                </p:cNvPr>
                <p:cNvSpPr/>
                <p:nvPr/>
              </p:nvSpPr>
              <p:spPr>
                <a:xfrm>
                  <a:off x="4238647" y="2341566"/>
                  <a:ext cx="28394" cy="14782"/>
                </a:xfrm>
                <a:custGeom>
                  <a:avLst/>
                  <a:gdLst>
                    <a:gd name="connsiteX0" fmla="*/ 28395 w 28394"/>
                    <a:gd name="connsiteY0" fmla="*/ 0 h 14782"/>
                    <a:gd name="connsiteX1" fmla="*/ 0 w 28394"/>
                    <a:gd name="connsiteY1" fmla="*/ 0 h 147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394" h="14782">
                      <a:moveTo>
                        <a:pt x="28395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289" name="Graphic 61">
                <a:extLst>
                  <a:ext uri="{FF2B5EF4-FFF2-40B4-BE49-F238E27FC236}">
                    <a16:creationId xmlns:a16="http://schemas.microsoft.com/office/drawing/2014/main" id="{8883CD6E-786B-A52A-7964-433C74F54FDF}"/>
                  </a:ext>
                </a:extLst>
              </p:cNvPr>
              <p:cNvGrpSpPr/>
              <p:nvPr/>
            </p:nvGrpSpPr>
            <p:grpSpPr>
              <a:xfrm>
                <a:off x="4254040" y="2329001"/>
                <a:ext cx="28394" cy="28233"/>
                <a:chOff x="4254040" y="2329001"/>
                <a:chExt cx="28394" cy="28233"/>
              </a:xfrm>
            </p:grpSpPr>
            <p:sp>
              <p:nvSpPr>
                <p:cNvPr id="2560" name="Freeform: Shape 2559">
                  <a:extLst>
                    <a:ext uri="{FF2B5EF4-FFF2-40B4-BE49-F238E27FC236}">
                      <a16:creationId xmlns:a16="http://schemas.microsoft.com/office/drawing/2014/main" id="{82CA4543-33AE-7CBA-2A9A-C508A3C344C0}"/>
                    </a:ext>
                  </a:extLst>
                </p:cNvPr>
                <p:cNvSpPr/>
                <p:nvPr/>
              </p:nvSpPr>
              <p:spPr>
                <a:xfrm>
                  <a:off x="4268237" y="2329001"/>
                  <a:ext cx="14944" cy="28233"/>
                </a:xfrm>
                <a:custGeom>
                  <a:avLst/>
                  <a:gdLst>
                    <a:gd name="connsiteX0" fmla="*/ 0 w 14944"/>
                    <a:gd name="connsiteY0" fmla="*/ 0 h 28233"/>
                    <a:gd name="connsiteX1" fmla="*/ 0 w 14944"/>
                    <a:gd name="connsiteY1" fmla="*/ 28234 h 282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944" h="28233">
                      <a:moveTo>
                        <a:pt x="0" y="0"/>
                      </a:moveTo>
                      <a:lnTo>
                        <a:pt x="0" y="28234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561" name="Freeform: Shape 2560">
                  <a:extLst>
                    <a:ext uri="{FF2B5EF4-FFF2-40B4-BE49-F238E27FC236}">
                      <a16:creationId xmlns:a16="http://schemas.microsoft.com/office/drawing/2014/main" id="{3157B8EF-6F69-ACEF-C6D5-3BC1F05D16DE}"/>
                    </a:ext>
                  </a:extLst>
                </p:cNvPr>
                <p:cNvSpPr/>
                <p:nvPr/>
              </p:nvSpPr>
              <p:spPr>
                <a:xfrm>
                  <a:off x="4254040" y="2343192"/>
                  <a:ext cx="28394" cy="14782"/>
                </a:xfrm>
                <a:custGeom>
                  <a:avLst/>
                  <a:gdLst>
                    <a:gd name="connsiteX0" fmla="*/ 28395 w 28394"/>
                    <a:gd name="connsiteY0" fmla="*/ 0 h 14782"/>
                    <a:gd name="connsiteX1" fmla="*/ 0 w 28394"/>
                    <a:gd name="connsiteY1" fmla="*/ 0 h 147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394" h="14782">
                      <a:moveTo>
                        <a:pt x="28395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290" name="Graphic 61">
                <a:extLst>
                  <a:ext uri="{FF2B5EF4-FFF2-40B4-BE49-F238E27FC236}">
                    <a16:creationId xmlns:a16="http://schemas.microsoft.com/office/drawing/2014/main" id="{1BBDD5A7-3102-42BA-207C-DD64BCB80ECA}"/>
                  </a:ext>
                </a:extLst>
              </p:cNvPr>
              <p:cNvGrpSpPr/>
              <p:nvPr/>
            </p:nvGrpSpPr>
            <p:grpSpPr>
              <a:xfrm>
                <a:off x="4268237" y="2329001"/>
                <a:ext cx="28544" cy="28233"/>
                <a:chOff x="4268237" y="2329001"/>
                <a:chExt cx="28544" cy="28233"/>
              </a:xfrm>
            </p:grpSpPr>
            <p:sp>
              <p:nvSpPr>
                <p:cNvPr id="2558" name="Freeform: Shape 2557">
                  <a:extLst>
                    <a:ext uri="{FF2B5EF4-FFF2-40B4-BE49-F238E27FC236}">
                      <a16:creationId xmlns:a16="http://schemas.microsoft.com/office/drawing/2014/main" id="{B15F762B-73A3-698D-F6A7-35856E1C8E25}"/>
                    </a:ext>
                  </a:extLst>
                </p:cNvPr>
                <p:cNvSpPr/>
                <p:nvPr/>
              </p:nvSpPr>
              <p:spPr>
                <a:xfrm>
                  <a:off x="4282434" y="2329001"/>
                  <a:ext cx="14944" cy="28233"/>
                </a:xfrm>
                <a:custGeom>
                  <a:avLst/>
                  <a:gdLst>
                    <a:gd name="connsiteX0" fmla="*/ 0 w 14944"/>
                    <a:gd name="connsiteY0" fmla="*/ 0 h 28233"/>
                    <a:gd name="connsiteX1" fmla="*/ 0 w 14944"/>
                    <a:gd name="connsiteY1" fmla="*/ 28234 h 282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944" h="28233">
                      <a:moveTo>
                        <a:pt x="0" y="0"/>
                      </a:moveTo>
                      <a:lnTo>
                        <a:pt x="0" y="28234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559" name="Freeform: Shape 2558">
                  <a:extLst>
                    <a:ext uri="{FF2B5EF4-FFF2-40B4-BE49-F238E27FC236}">
                      <a16:creationId xmlns:a16="http://schemas.microsoft.com/office/drawing/2014/main" id="{9878074B-2059-E8E1-BFC1-9D1C4BDEBB5D}"/>
                    </a:ext>
                  </a:extLst>
                </p:cNvPr>
                <p:cNvSpPr/>
                <p:nvPr/>
              </p:nvSpPr>
              <p:spPr>
                <a:xfrm>
                  <a:off x="4268237" y="2343192"/>
                  <a:ext cx="28544" cy="14782"/>
                </a:xfrm>
                <a:custGeom>
                  <a:avLst/>
                  <a:gdLst>
                    <a:gd name="connsiteX0" fmla="*/ 28544 w 28544"/>
                    <a:gd name="connsiteY0" fmla="*/ 0 h 14782"/>
                    <a:gd name="connsiteX1" fmla="*/ 0 w 28544"/>
                    <a:gd name="connsiteY1" fmla="*/ 0 h 147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544" h="14782">
                      <a:moveTo>
                        <a:pt x="28544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291" name="Graphic 61">
                <a:extLst>
                  <a:ext uri="{FF2B5EF4-FFF2-40B4-BE49-F238E27FC236}">
                    <a16:creationId xmlns:a16="http://schemas.microsoft.com/office/drawing/2014/main" id="{83DDE821-04BF-09F8-43DE-0605A23ED768}"/>
                  </a:ext>
                </a:extLst>
              </p:cNvPr>
              <p:cNvGrpSpPr/>
              <p:nvPr/>
            </p:nvGrpSpPr>
            <p:grpSpPr>
              <a:xfrm>
                <a:off x="4277652" y="2332844"/>
                <a:ext cx="28394" cy="28085"/>
                <a:chOff x="4277652" y="2332844"/>
                <a:chExt cx="28394" cy="28085"/>
              </a:xfrm>
            </p:grpSpPr>
            <p:sp>
              <p:nvSpPr>
                <p:cNvPr id="2556" name="Freeform: Shape 2555">
                  <a:extLst>
                    <a:ext uri="{FF2B5EF4-FFF2-40B4-BE49-F238E27FC236}">
                      <a16:creationId xmlns:a16="http://schemas.microsoft.com/office/drawing/2014/main" id="{D618F3E1-41A9-6BFF-7408-FDA54EA27718}"/>
                    </a:ext>
                  </a:extLst>
                </p:cNvPr>
                <p:cNvSpPr/>
                <p:nvPr/>
              </p:nvSpPr>
              <p:spPr>
                <a:xfrm>
                  <a:off x="4291850" y="2332844"/>
                  <a:ext cx="14944" cy="28085"/>
                </a:xfrm>
                <a:custGeom>
                  <a:avLst/>
                  <a:gdLst>
                    <a:gd name="connsiteX0" fmla="*/ 0 w 14944"/>
                    <a:gd name="connsiteY0" fmla="*/ 0 h 28085"/>
                    <a:gd name="connsiteX1" fmla="*/ 0 w 14944"/>
                    <a:gd name="connsiteY1" fmla="*/ 28086 h 28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944" h="28085">
                      <a:moveTo>
                        <a:pt x="0" y="0"/>
                      </a:moveTo>
                      <a:lnTo>
                        <a:pt x="0" y="28086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557" name="Freeform: Shape 2556">
                  <a:extLst>
                    <a:ext uri="{FF2B5EF4-FFF2-40B4-BE49-F238E27FC236}">
                      <a16:creationId xmlns:a16="http://schemas.microsoft.com/office/drawing/2014/main" id="{F93E175A-2061-DB5D-F6D6-4BB86E3094F1}"/>
                    </a:ext>
                  </a:extLst>
                </p:cNvPr>
                <p:cNvSpPr/>
                <p:nvPr/>
              </p:nvSpPr>
              <p:spPr>
                <a:xfrm>
                  <a:off x="4277652" y="2346887"/>
                  <a:ext cx="28394" cy="14782"/>
                </a:xfrm>
                <a:custGeom>
                  <a:avLst/>
                  <a:gdLst>
                    <a:gd name="connsiteX0" fmla="*/ 28395 w 28394"/>
                    <a:gd name="connsiteY0" fmla="*/ 0 h 14782"/>
                    <a:gd name="connsiteX1" fmla="*/ 0 w 28394"/>
                    <a:gd name="connsiteY1" fmla="*/ 0 h 147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394" h="14782">
                      <a:moveTo>
                        <a:pt x="28395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292" name="Graphic 61">
                <a:extLst>
                  <a:ext uri="{FF2B5EF4-FFF2-40B4-BE49-F238E27FC236}">
                    <a16:creationId xmlns:a16="http://schemas.microsoft.com/office/drawing/2014/main" id="{5F735A9E-A583-2FD8-20A1-5EC418A7BDF7}"/>
                  </a:ext>
                </a:extLst>
              </p:cNvPr>
              <p:cNvGrpSpPr/>
              <p:nvPr/>
            </p:nvGrpSpPr>
            <p:grpSpPr>
              <a:xfrm>
                <a:off x="4282434" y="2332844"/>
                <a:ext cx="28544" cy="28085"/>
                <a:chOff x="4282434" y="2332844"/>
                <a:chExt cx="28544" cy="28085"/>
              </a:xfrm>
            </p:grpSpPr>
            <p:sp>
              <p:nvSpPr>
                <p:cNvPr id="2554" name="Freeform: Shape 2553">
                  <a:extLst>
                    <a:ext uri="{FF2B5EF4-FFF2-40B4-BE49-F238E27FC236}">
                      <a16:creationId xmlns:a16="http://schemas.microsoft.com/office/drawing/2014/main" id="{C0FC831B-9C91-FD6A-694E-C64E738CF6AC}"/>
                    </a:ext>
                  </a:extLst>
                </p:cNvPr>
                <p:cNvSpPr/>
                <p:nvPr/>
              </p:nvSpPr>
              <p:spPr>
                <a:xfrm>
                  <a:off x="4296781" y="2332844"/>
                  <a:ext cx="14944" cy="28085"/>
                </a:xfrm>
                <a:custGeom>
                  <a:avLst/>
                  <a:gdLst>
                    <a:gd name="connsiteX0" fmla="*/ 0 w 14944"/>
                    <a:gd name="connsiteY0" fmla="*/ 0 h 28085"/>
                    <a:gd name="connsiteX1" fmla="*/ 0 w 14944"/>
                    <a:gd name="connsiteY1" fmla="*/ 28086 h 28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944" h="28085">
                      <a:moveTo>
                        <a:pt x="0" y="0"/>
                      </a:moveTo>
                      <a:lnTo>
                        <a:pt x="0" y="28086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555" name="Freeform: Shape 2554">
                  <a:extLst>
                    <a:ext uri="{FF2B5EF4-FFF2-40B4-BE49-F238E27FC236}">
                      <a16:creationId xmlns:a16="http://schemas.microsoft.com/office/drawing/2014/main" id="{554F7F1B-4C0A-8D75-45F9-F23054B2C380}"/>
                    </a:ext>
                  </a:extLst>
                </p:cNvPr>
                <p:cNvSpPr/>
                <p:nvPr/>
              </p:nvSpPr>
              <p:spPr>
                <a:xfrm>
                  <a:off x="4282434" y="2346887"/>
                  <a:ext cx="28544" cy="14782"/>
                </a:xfrm>
                <a:custGeom>
                  <a:avLst/>
                  <a:gdLst>
                    <a:gd name="connsiteX0" fmla="*/ 28544 w 28544"/>
                    <a:gd name="connsiteY0" fmla="*/ 0 h 14782"/>
                    <a:gd name="connsiteX1" fmla="*/ 0 w 28544"/>
                    <a:gd name="connsiteY1" fmla="*/ 0 h 147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544" h="14782">
                      <a:moveTo>
                        <a:pt x="28544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293" name="Graphic 61">
                <a:extLst>
                  <a:ext uri="{FF2B5EF4-FFF2-40B4-BE49-F238E27FC236}">
                    <a16:creationId xmlns:a16="http://schemas.microsoft.com/office/drawing/2014/main" id="{BA41A9F8-D7AE-9D40-4691-73DCAA52AB4B}"/>
                  </a:ext>
                </a:extLst>
              </p:cNvPr>
              <p:cNvGrpSpPr/>
              <p:nvPr/>
            </p:nvGrpSpPr>
            <p:grpSpPr>
              <a:xfrm>
                <a:off x="4287366" y="2332844"/>
                <a:ext cx="28544" cy="28085"/>
                <a:chOff x="4287366" y="2332844"/>
                <a:chExt cx="28544" cy="28085"/>
              </a:xfrm>
            </p:grpSpPr>
            <p:sp>
              <p:nvSpPr>
                <p:cNvPr id="2552" name="Freeform: Shape 2551">
                  <a:extLst>
                    <a:ext uri="{FF2B5EF4-FFF2-40B4-BE49-F238E27FC236}">
                      <a16:creationId xmlns:a16="http://schemas.microsoft.com/office/drawing/2014/main" id="{16363A89-210C-69CF-7E93-FA6D81B895CB}"/>
                    </a:ext>
                  </a:extLst>
                </p:cNvPr>
                <p:cNvSpPr/>
                <p:nvPr/>
              </p:nvSpPr>
              <p:spPr>
                <a:xfrm>
                  <a:off x="4301713" y="2332844"/>
                  <a:ext cx="14944" cy="28085"/>
                </a:xfrm>
                <a:custGeom>
                  <a:avLst/>
                  <a:gdLst>
                    <a:gd name="connsiteX0" fmla="*/ 0 w 14944"/>
                    <a:gd name="connsiteY0" fmla="*/ 0 h 28085"/>
                    <a:gd name="connsiteX1" fmla="*/ 0 w 14944"/>
                    <a:gd name="connsiteY1" fmla="*/ 28086 h 28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944" h="28085">
                      <a:moveTo>
                        <a:pt x="0" y="0"/>
                      </a:moveTo>
                      <a:lnTo>
                        <a:pt x="0" y="28086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553" name="Freeform: Shape 2552">
                  <a:extLst>
                    <a:ext uri="{FF2B5EF4-FFF2-40B4-BE49-F238E27FC236}">
                      <a16:creationId xmlns:a16="http://schemas.microsoft.com/office/drawing/2014/main" id="{B3C37228-7537-53F2-EEA3-748A6E1A792C}"/>
                    </a:ext>
                  </a:extLst>
                </p:cNvPr>
                <p:cNvSpPr/>
                <p:nvPr/>
              </p:nvSpPr>
              <p:spPr>
                <a:xfrm>
                  <a:off x="4287366" y="2346887"/>
                  <a:ext cx="28544" cy="14782"/>
                </a:xfrm>
                <a:custGeom>
                  <a:avLst/>
                  <a:gdLst>
                    <a:gd name="connsiteX0" fmla="*/ 28544 w 28544"/>
                    <a:gd name="connsiteY0" fmla="*/ 0 h 14782"/>
                    <a:gd name="connsiteX1" fmla="*/ 0 w 28544"/>
                    <a:gd name="connsiteY1" fmla="*/ 0 h 147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544" h="14782">
                      <a:moveTo>
                        <a:pt x="28544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294" name="Graphic 61">
                <a:extLst>
                  <a:ext uri="{FF2B5EF4-FFF2-40B4-BE49-F238E27FC236}">
                    <a16:creationId xmlns:a16="http://schemas.microsoft.com/office/drawing/2014/main" id="{5632A582-FB22-1282-E727-C07948791EF8}"/>
                  </a:ext>
                </a:extLst>
              </p:cNvPr>
              <p:cNvGrpSpPr/>
              <p:nvPr/>
            </p:nvGrpSpPr>
            <p:grpSpPr>
              <a:xfrm>
                <a:off x="4292298" y="2332844"/>
                <a:ext cx="28544" cy="28085"/>
                <a:chOff x="4292298" y="2332844"/>
                <a:chExt cx="28544" cy="28085"/>
              </a:xfrm>
            </p:grpSpPr>
            <p:sp>
              <p:nvSpPr>
                <p:cNvPr id="2550" name="Freeform: Shape 2549">
                  <a:extLst>
                    <a:ext uri="{FF2B5EF4-FFF2-40B4-BE49-F238E27FC236}">
                      <a16:creationId xmlns:a16="http://schemas.microsoft.com/office/drawing/2014/main" id="{C469A1B8-2355-B757-7129-7D31DC90EA61}"/>
                    </a:ext>
                  </a:extLst>
                </p:cNvPr>
                <p:cNvSpPr/>
                <p:nvPr/>
              </p:nvSpPr>
              <p:spPr>
                <a:xfrm>
                  <a:off x="4306495" y="2332844"/>
                  <a:ext cx="14944" cy="28085"/>
                </a:xfrm>
                <a:custGeom>
                  <a:avLst/>
                  <a:gdLst>
                    <a:gd name="connsiteX0" fmla="*/ 0 w 14944"/>
                    <a:gd name="connsiteY0" fmla="*/ 0 h 28085"/>
                    <a:gd name="connsiteX1" fmla="*/ 0 w 14944"/>
                    <a:gd name="connsiteY1" fmla="*/ 28086 h 28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944" h="28085">
                      <a:moveTo>
                        <a:pt x="0" y="0"/>
                      </a:moveTo>
                      <a:lnTo>
                        <a:pt x="0" y="28086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551" name="Freeform: Shape 2550">
                  <a:extLst>
                    <a:ext uri="{FF2B5EF4-FFF2-40B4-BE49-F238E27FC236}">
                      <a16:creationId xmlns:a16="http://schemas.microsoft.com/office/drawing/2014/main" id="{5CA4CD7E-B48B-9EF0-AC86-0D2490152CA8}"/>
                    </a:ext>
                  </a:extLst>
                </p:cNvPr>
                <p:cNvSpPr/>
                <p:nvPr/>
              </p:nvSpPr>
              <p:spPr>
                <a:xfrm>
                  <a:off x="4292298" y="2346887"/>
                  <a:ext cx="28544" cy="14782"/>
                </a:xfrm>
                <a:custGeom>
                  <a:avLst/>
                  <a:gdLst>
                    <a:gd name="connsiteX0" fmla="*/ 28544 w 28544"/>
                    <a:gd name="connsiteY0" fmla="*/ 0 h 14782"/>
                    <a:gd name="connsiteX1" fmla="*/ 0 w 28544"/>
                    <a:gd name="connsiteY1" fmla="*/ 0 h 147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544" h="14782">
                      <a:moveTo>
                        <a:pt x="28544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295" name="Graphic 61">
                <a:extLst>
                  <a:ext uri="{FF2B5EF4-FFF2-40B4-BE49-F238E27FC236}">
                    <a16:creationId xmlns:a16="http://schemas.microsoft.com/office/drawing/2014/main" id="{9A2485A4-31B6-1BCC-C8F5-BEE9DCB4C1F0}"/>
                  </a:ext>
                </a:extLst>
              </p:cNvPr>
              <p:cNvGrpSpPr/>
              <p:nvPr/>
            </p:nvGrpSpPr>
            <p:grpSpPr>
              <a:xfrm>
                <a:off x="4297230" y="2332844"/>
                <a:ext cx="28394" cy="28085"/>
                <a:chOff x="4297230" y="2332844"/>
                <a:chExt cx="28394" cy="28085"/>
              </a:xfrm>
            </p:grpSpPr>
            <p:sp>
              <p:nvSpPr>
                <p:cNvPr id="2548" name="Freeform: Shape 2547">
                  <a:extLst>
                    <a:ext uri="{FF2B5EF4-FFF2-40B4-BE49-F238E27FC236}">
                      <a16:creationId xmlns:a16="http://schemas.microsoft.com/office/drawing/2014/main" id="{197AC5F2-070E-FC67-E916-BD9AB50259FC}"/>
                    </a:ext>
                  </a:extLst>
                </p:cNvPr>
                <p:cNvSpPr/>
                <p:nvPr/>
              </p:nvSpPr>
              <p:spPr>
                <a:xfrm>
                  <a:off x="4311427" y="2332844"/>
                  <a:ext cx="14944" cy="28085"/>
                </a:xfrm>
                <a:custGeom>
                  <a:avLst/>
                  <a:gdLst>
                    <a:gd name="connsiteX0" fmla="*/ 0 w 14944"/>
                    <a:gd name="connsiteY0" fmla="*/ 0 h 28085"/>
                    <a:gd name="connsiteX1" fmla="*/ 0 w 14944"/>
                    <a:gd name="connsiteY1" fmla="*/ 28086 h 28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944" h="28085">
                      <a:moveTo>
                        <a:pt x="0" y="0"/>
                      </a:moveTo>
                      <a:lnTo>
                        <a:pt x="0" y="28086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549" name="Freeform: Shape 2548">
                  <a:extLst>
                    <a:ext uri="{FF2B5EF4-FFF2-40B4-BE49-F238E27FC236}">
                      <a16:creationId xmlns:a16="http://schemas.microsoft.com/office/drawing/2014/main" id="{89BF4221-4FD8-50EB-23CE-D896306345D0}"/>
                    </a:ext>
                  </a:extLst>
                </p:cNvPr>
                <p:cNvSpPr/>
                <p:nvPr/>
              </p:nvSpPr>
              <p:spPr>
                <a:xfrm>
                  <a:off x="4297230" y="2346887"/>
                  <a:ext cx="28394" cy="14782"/>
                </a:xfrm>
                <a:custGeom>
                  <a:avLst/>
                  <a:gdLst>
                    <a:gd name="connsiteX0" fmla="*/ 28395 w 28394"/>
                    <a:gd name="connsiteY0" fmla="*/ 0 h 14782"/>
                    <a:gd name="connsiteX1" fmla="*/ 0 w 28394"/>
                    <a:gd name="connsiteY1" fmla="*/ 0 h 147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394" h="14782">
                      <a:moveTo>
                        <a:pt x="28395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296" name="Graphic 61">
                <a:extLst>
                  <a:ext uri="{FF2B5EF4-FFF2-40B4-BE49-F238E27FC236}">
                    <a16:creationId xmlns:a16="http://schemas.microsoft.com/office/drawing/2014/main" id="{E56BAFA4-BE4B-294D-F363-6A05F56C609F}"/>
                  </a:ext>
                </a:extLst>
              </p:cNvPr>
              <p:cNvGrpSpPr/>
              <p:nvPr/>
            </p:nvGrpSpPr>
            <p:grpSpPr>
              <a:xfrm>
                <a:off x="4302161" y="2332844"/>
                <a:ext cx="28394" cy="28085"/>
                <a:chOff x="4302161" y="2332844"/>
                <a:chExt cx="28394" cy="28085"/>
              </a:xfrm>
            </p:grpSpPr>
            <p:sp>
              <p:nvSpPr>
                <p:cNvPr id="2546" name="Freeform: Shape 2545">
                  <a:extLst>
                    <a:ext uri="{FF2B5EF4-FFF2-40B4-BE49-F238E27FC236}">
                      <a16:creationId xmlns:a16="http://schemas.microsoft.com/office/drawing/2014/main" id="{CDF8BCD2-AE48-D81A-5749-92D68FA235FC}"/>
                    </a:ext>
                  </a:extLst>
                </p:cNvPr>
                <p:cNvSpPr/>
                <p:nvPr/>
              </p:nvSpPr>
              <p:spPr>
                <a:xfrm>
                  <a:off x="4316359" y="2332844"/>
                  <a:ext cx="14944" cy="28085"/>
                </a:xfrm>
                <a:custGeom>
                  <a:avLst/>
                  <a:gdLst>
                    <a:gd name="connsiteX0" fmla="*/ 0 w 14944"/>
                    <a:gd name="connsiteY0" fmla="*/ 0 h 28085"/>
                    <a:gd name="connsiteX1" fmla="*/ 0 w 14944"/>
                    <a:gd name="connsiteY1" fmla="*/ 28086 h 28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944" h="28085">
                      <a:moveTo>
                        <a:pt x="0" y="0"/>
                      </a:moveTo>
                      <a:lnTo>
                        <a:pt x="0" y="28086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547" name="Freeform: Shape 2546">
                  <a:extLst>
                    <a:ext uri="{FF2B5EF4-FFF2-40B4-BE49-F238E27FC236}">
                      <a16:creationId xmlns:a16="http://schemas.microsoft.com/office/drawing/2014/main" id="{970B781B-801D-D836-9C74-00F661A90AEF}"/>
                    </a:ext>
                  </a:extLst>
                </p:cNvPr>
                <p:cNvSpPr/>
                <p:nvPr/>
              </p:nvSpPr>
              <p:spPr>
                <a:xfrm>
                  <a:off x="4302161" y="2346887"/>
                  <a:ext cx="28394" cy="14782"/>
                </a:xfrm>
                <a:custGeom>
                  <a:avLst/>
                  <a:gdLst>
                    <a:gd name="connsiteX0" fmla="*/ 28395 w 28394"/>
                    <a:gd name="connsiteY0" fmla="*/ 0 h 14782"/>
                    <a:gd name="connsiteX1" fmla="*/ 0 w 28394"/>
                    <a:gd name="connsiteY1" fmla="*/ 0 h 147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394" h="14782">
                      <a:moveTo>
                        <a:pt x="28395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297" name="Graphic 61">
                <a:extLst>
                  <a:ext uri="{FF2B5EF4-FFF2-40B4-BE49-F238E27FC236}">
                    <a16:creationId xmlns:a16="http://schemas.microsoft.com/office/drawing/2014/main" id="{CD12E99F-7508-412A-774A-DC2B6220E075}"/>
                  </a:ext>
                </a:extLst>
              </p:cNvPr>
              <p:cNvGrpSpPr/>
              <p:nvPr/>
            </p:nvGrpSpPr>
            <p:grpSpPr>
              <a:xfrm>
                <a:off x="4307093" y="2332844"/>
                <a:ext cx="28394" cy="28085"/>
                <a:chOff x="4307093" y="2332844"/>
                <a:chExt cx="28394" cy="28085"/>
              </a:xfrm>
            </p:grpSpPr>
            <p:sp>
              <p:nvSpPr>
                <p:cNvPr id="2544" name="Freeform: Shape 2543">
                  <a:extLst>
                    <a:ext uri="{FF2B5EF4-FFF2-40B4-BE49-F238E27FC236}">
                      <a16:creationId xmlns:a16="http://schemas.microsoft.com/office/drawing/2014/main" id="{03B5B3A5-6C04-D01E-A833-4C70F40E4830}"/>
                    </a:ext>
                  </a:extLst>
                </p:cNvPr>
                <p:cNvSpPr/>
                <p:nvPr/>
              </p:nvSpPr>
              <p:spPr>
                <a:xfrm>
                  <a:off x="4321291" y="2332844"/>
                  <a:ext cx="14944" cy="28085"/>
                </a:xfrm>
                <a:custGeom>
                  <a:avLst/>
                  <a:gdLst>
                    <a:gd name="connsiteX0" fmla="*/ 0 w 14944"/>
                    <a:gd name="connsiteY0" fmla="*/ 0 h 28085"/>
                    <a:gd name="connsiteX1" fmla="*/ 0 w 14944"/>
                    <a:gd name="connsiteY1" fmla="*/ 28086 h 28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944" h="28085">
                      <a:moveTo>
                        <a:pt x="0" y="0"/>
                      </a:moveTo>
                      <a:lnTo>
                        <a:pt x="0" y="28086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545" name="Freeform: Shape 2544">
                  <a:extLst>
                    <a:ext uri="{FF2B5EF4-FFF2-40B4-BE49-F238E27FC236}">
                      <a16:creationId xmlns:a16="http://schemas.microsoft.com/office/drawing/2014/main" id="{FEA35A48-1895-2F7E-031F-6BAC8D609E78}"/>
                    </a:ext>
                  </a:extLst>
                </p:cNvPr>
                <p:cNvSpPr/>
                <p:nvPr/>
              </p:nvSpPr>
              <p:spPr>
                <a:xfrm>
                  <a:off x="4307093" y="2346887"/>
                  <a:ext cx="28394" cy="14782"/>
                </a:xfrm>
                <a:custGeom>
                  <a:avLst/>
                  <a:gdLst>
                    <a:gd name="connsiteX0" fmla="*/ 28395 w 28394"/>
                    <a:gd name="connsiteY0" fmla="*/ 0 h 14782"/>
                    <a:gd name="connsiteX1" fmla="*/ 0 w 28394"/>
                    <a:gd name="connsiteY1" fmla="*/ 0 h 147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394" h="14782">
                      <a:moveTo>
                        <a:pt x="28395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298" name="Graphic 61">
                <a:extLst>
                  <a:ext uri="{FF2B5EF4-FFF2-40B4-BE49-F238E27FC236}">
                    <a16:creationId xmlns:a16="http://schemas.microsoft.com/office/drawing/2014/main" id="{405AC609-C9E0-3CEB-E393-56F45E69D44D}"/>
                  </a:ext>
                </a:extLst>
              </p:cNvPr>
              <p:cNvGrpSpPr/>
              <p:nvPr/>
            </p:nvGrpSpPr>
            <p:grpSpPr>
              <a:xfrm>
                <a:off x="4312025" y="2332844"/>
                <a:ext cx="28394" cy="28085"/>
                <a:chOff x="4312025" y="2332844"/>
                <a:chExt cx="28394" cy="28085"/>
              </a:xfrm>
            </p:grpSpPr>
            <p:sp>
              <p:nvSpPr>
                <p:cNvPr id="2542" name="Freeform: Shape 2541">
                  <a:extLst>
                    <a:ext uri="{FF2B5EF4-FFF2-40B4-BE49-F238E27FC236}">
                      <a16:creationId xmlns:a16="http://schemas.microsoft.com/office/drawing/2014/main" id="{2F61123E-7FF7-108A-D8AF-9F5DD5594262}"/>
                    </a:ext>
                  </a:extLst>
                </p:cNvPr>
                <p:cNvSpPr/>
                <p:nvPr/>
              </p:nvSpPr>
              <p:spPr>
                <a:xfrm>
                  <a:off x="4326222" y="2332844"/>
                  <a:ext cx="14944" cy="28085"/>
                </a:xfrm>
                <a:custGeom>
                  <a:avLst/>
                  <a:gdLst>
                    <a:gd name="connsiteX0" fmla="*/ 0 w 14944"/>
                    <a:gd name="connsiteY0" fmla="*/ 0 h 28085"/>
                    <a:gd name="connsiteX1" fmla="*/ 0 w 14944"/>
                    <a:gd name="connsiteY1" fmla="*/ 28086 h 28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944" h="28085">
                      <a:moveTo>
                        <a:pt x="0" y="0"/>
                      </a:moveTo>
                      <a:lnTo>
                        <a:pt x="0" y="28086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543" name="Freeform: Shape 2542">
                  <a:extLst>
                    <a:ext uri="{FF2B5EF4-FFF2-40B4-BE49-F238E27FC236}">
                      <a16:creationId xmlns:a16="http://schemas.microsoft.com/office/drawing/2014/main" id="{FD10BAA5-B93D-E072-AE93-948B8A314D0B}"/>
                    </a:ext>
                  </a:extLst>
                </p:cNvPr>
                <p:cNvSpPr/>
                <p:nvPr/>
              </p:nvSpPr>
              <p:spPr>
                <a:xfrm>
                  <a:off x="4312025" y="2346887"/>
                  <a:ext cx="28394" cy="14782"/>
                </a:xfrm>
                <a:custGeom>
                  <a:avLst/>
                  <a:gdLst>
                    <a:gd name="connsiteX0" fmla="*/ 28395 w 28394"/>
                    <a:gd name="connsiteY0" fmla="*/ 0 h 14782"/>
                    <a:gd name="connsiteX1" fmla="*/ 0 w 28394"/>
                    <a:gd name="connsiteY1" fmla="*/ 0 h 147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394" h="14782">
                      <a:moveTo>
                        <a:pt x="28395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299" name="Graphic 61">
                <a:extLst>
                  <a:ext uri="{FF2B5EF4-FFF2-40B4-BE49-F238E27FC236}">
                    <a16:creationId xmlns:a16="http://schemas.microsoft.com/office/drawing/2014/main" id="{9B6962CE-56F1-612D-1727-54CFEFA50737}"/>
                  </a:ext>
                </a:extLst>
              </p:cNvPr>
              <p:cNvGrpSpPr/>
              <p:nvPr/>
            </p:nvGrpSpPr>
            <p:grpSpPr>
              <a:xfrm>
                <a:off x="4316957" y="2332844"/>
                <a:ext cx="28394" cy="28085"/>
                <a:chOff x="4316957" y="2332844"/>
                <a:chExt cx="28394" cy="28085"/>
              </a:xfrm>
            </p:grpSpPr>
            <p:sp>
              <p:nvSpPr>
                <p:cNvPr id="2540" name="Freeform: Shape 2539">
                  <a:extLst>
                    <a:ext uri="{FF2B5EF4-FFF2-40B4-BE49-F238E27FC236}">
                      <a16:creationId xmlns:a16="http://schemas.microsoft.com/office/drawing/2014/main" id="{190CA643-F658-9B3A-2543-EAA325724E05}"/>
                    </a:ext>
                  </a:extLst>
                </p:cNvPr>
                <p:cNvSpPr/>
                <p:nvPr/>
              </p:nvSpPr>
              <p:spPr>
                <a:xfrm>
                  <a:off x="4331154" y="2332844"/>
                  <a:ext cx="14944" cy="28085"/>
                </a:xfrm>
                <a:custGeom>
                  <a:avLst/>
                  <a:gdLst>
                    <a:gd name="connsiteX0" fmla="*/ 0 w 14944"/>
                    <a:gd name="connsiteY0" fmla="*/ 0 h 28085"/>
                    <a:gd name="connsiteX1" fmla="*/ 0 w 14944"/>
                    <a:gd name="connsiteY1" fmla="*/ 28086 h 28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944" h="28085">
                      <a:moveTo>
                        <a:pt x="0" y="0"/>
                      </a:moveTo>
                      <a:lnTo>
                        <a:pt x="0" y="28086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541" name="Freeform: Shape 2540">
                  <a:extLst>
                    <a:ext uri="{FF2B5EF4-FFF2-40B4-BE49-F238E27FC236}">
                      <a16:creationId xmlns:a16="http://schemas.microsoft.com/office/drawing/2014/main" id="{FC6F3F95-5CC9-0FBF-CDC4-0AA401D681F7}"/>
                    </a:ext>
                  </a:extLst>
                </p:cNvPr>
                <p:cNvSpPr/>
                <p:nvPr/>
              </p:nvSpPr>
              <p:spPr>
                <a:xfrm>
                  <a:off x="4316957" y="2346887"/>
                  <a:ext cx="28394" cy="14782"/>
                </a:xfrm>
                <a:custGeom>
                  <a:avLst/>
                  <a:gdLst>
                    <a:gd name="connsiteX0" fmla="*/ 28395 w 28394"/>
                    <a:gd name="connsiteY0" fmla="*/ 0 h 14782"/>
                    <a:gd name="connsiteX1" fmla="*/ 0 w 28394"/>
                    <a:gd name="connsiteY1" fmla="*/ 0 h 147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394" h="14782">
                      <a:moveTo>
                        <a:pt x="28395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300" name="Graphic 61">
                <a:extLst>
                  <a:ext uri="{FF2B5EF4-FFF2-40B4-BE49-F238E27FC236}">
                    <a16:creationId xmlns:a16="http://schemas.microsoft.com/office/drawing/2014/main" id="{7E962D38-6432-53DB-77FA-A5C2D64E9DBE}"/>
                  </a:ext>
                </a:extLst>
              </p:cNvPr>
              <p:cNvGrpSpPr/>
              <p:nvPr/>
            </p:nvGrpSpPr>
            <p:grpSpPr>
              <a:xfrm>
                <a:off x="4321888" y="2332844"/>
                <a:ext cx="28394" cy="28085"/>
                <a:chOff x="4321888" y="2332844"/>
                <a:chExt cx="28394" cy="28085"/>
              </a:xfrm>
            </p:grpSpPr>
            <p:sp>
              <p:nvSpPr>
                <p:cNvPr id="2538" name="Freeform: Shape 2537">
                  <a:extLst>
                    <a:ext uri="{FF2B5EF4-FFF2-40B4-BE49-F238E27FC236}">
                      <a16:creationId xmlns:a16="http://schemas.microsoft.com/office/drawing/2014/main" id="{BC38F5C4-DBD9-BAC6-9955-B5A0BB9B32CF}"/>
                    </a:ext>
                  </a:extLst>
                </p:cNvPr>
                <p:cNvSpPr/>
                <p:nvPr/>
              </p:nvSpPr>
              <p:spPr>
                <a:xfrm>
                  <a:off x="4336086" y="2332844"/>
                  <a:ext cx="14944" cy="28085"/>
                </a:xfrm>
                <a:custGeom>
                  <a:avLst/>
                  <a:gdLst>
                    <a:gd name="connsiteX0" fmla="*/ 0 w 14944"/>
                    <a:gd name="connsiteY0" fmla="*/ 0 h 28085"/>
                    <a:gd name="connsiteX1" fmla="*/ 0 w 14944"/>
                    <a:gd name="connsiteY1" fmla="*/ 28086 h 28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944" h="28085">
                      <a:moveTo>
                        <a:pt x="0" y="0"/>
                      </a:moveTo>
                      <a:lnTo>
                        <a:pt x="0" y="28086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539" name="Freeform: Shape 2538">
                  <a:extLst>
                    <a:ext uri="{FF2B5EF4-FFF2-40B4-BE49-F238E27FC236}">
                      <a16:creationId xmlns:a16="http://schemas.microsoft.com/office/drawing/2014/main" id="{78C13085-73DA-21E3-7768-0ABEEBF10CFC}"/>
                    </a:ext>
                  </a:extLst>
                </p:cNvPr>
                <p:cNvSpPr/>
                <p:nvPr/>
              </p:nvSpPr>
              <p:spPr>
                <a:xfrm>
                  <a:off x="4321888" y="2346887"/>
                  <a:ext cx="28394" cy="14782"/>
                </a:xfrm>
                <a:custGeom>
                  <a:avLst/>
                  <a:gdLst>
                    <a:gd name="connsiteX0" fmla="*/ 28395 w 28394"/>
                    <a:gd name="connsiteY0" fmla="*/ 0 h 14782"/>
                    <a:gd name="connsiteX1" fmla="*/ 0 w 28394"/>
                    <a:gd name="connsiteY1" fmla="*/ 0 h 147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394" h="14782">
                      <a:moveTo>
                        <a:pt x="28395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301" name="Graphic 61">
                <a:extLst>
                  <a:ext uri="{FF2B5EF4-FFF2-40B4-BE49-F238E27FC236}">
                    <a16:creationId xmlns:a16="http://schemas.microsoft.com/office/drawing/2014/main" id="{957903AF-B897-66EA-8F92-96FA484E202F}"/>
                  </a:ext>
                </a:extLst>
              </p:cNvPr>
              <p:cNvGrpSpPr/>
              <p:nvPr/>
            </p:nvGrpSpPr>
            <p:grpSpPr>
              <a:xfrm>
                <a:off x="4326820" y="2332844"/>
                <a:ext cx="28394" cy="28085"/>
                <a:chOff x="4326820" y="2332844"/>
                <a:chExt cx="28394" cy="28085"/>
              </a:xfrm>
            </p:grpSpPr>
            <p:sp>
              <p:nvSpPr>
                <p:cNvPr id="2536" name="Freeform: Shape 2535">
                  <a:extLst>
                    <a:ext uri="{FF2B5EF4-FFF2-40B4-BE49-F238E27FC236}">
                      <a16:creationId xmlns:a16="http://schemas.microsoft.com/office/drawing/2014/main" id="{C4C7F89C-B790-17E5-D14B-BB90BF188026}"/>
                    </a:ext>
                  </a:extLst>
                </p:cNvPr>
                <p:cNvSpPr/>
                <p:nvPr/>
              </p:nvSpPr>
              <p:spPr>
                <a:xfrm>
                  <a:off x="4341018" y="2332844"/>
                  <a:ext cx="14944" cy="28085"/>
                </a:xfrm>
                <a:custGeom>
                  <a:avLst/>
                  <a:gdLst>
                    <a:gd name="connsiteX0" fmla="*/ 0 w 14944"/>
                    <a:gd name="connsiteY0" fmla="*/ 0 h 28085"/>
                    <a:gd name="connsiteX1" fmla="*/ 0 w 14944"/>
                    <a:gd name="connsiteY1" fmla="*/ 28086 h 28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944" h="28085">
                      <a:moveTo>
                        <a:pt x="0" y="0"/>
                      </a:moveTo>
                      <a:lnTo>
                        <a:pt x="0" y="28086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537" name="Freeform: Shape 2536">
                  <a:extLst>
                    <a:ext uri="{FF2B5EF4-FFF2-40B4-BE49-F238E27FC236}">
                      <a16:creationId xmlns:a16="http://schemas.microsoft.com/office/drawing/2014/main" id="{6BCCCB44-55B5-428C-181B-4C81DCAB1458}"/>
                    </a:ext>
                  </a:extLst>
                </p:cNvPr>
                <p:cNvSpPr/>
                <p:nvPr/>
              </p:nvSpPr>
              <p:spPr>
                <a:xfrm>
                  <a:off x="4326820" y="2346887"/>
                  <a:ext cx="28394" cy="14782"/>
                </a:xfrm>
                <a:custGeom>
                  <a:avLst/>
                  <a:gdLst>
                    <a:gd name="connsiteX0" fmla="*/ 28395 w 28394"/>
                    <a:gd name="connsiteY0" fmla="*/ 0 h 14782"/>
                    <a:gd name="connsiteX1" fmla="*/ 0 w 28394"/>
                    <a:gd name="connsiteY1" fmla="*/ 0 h 147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394" h="14782">
                      <a:moveTo>
                        <a:pt x="28395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302" name="Graphic 61">
                <a:extLst>
                  <a:ext uri="{FF2B5EF4-FFF2-40B4-BE49-F238E27FC236}">
                    <a16:creationId xmlns:a16="http://schemas.microsoft.com/office/drawing/2014/main" id="{AD2AEBD6-91BA-F62E-5ACF-2622A11334DD}"/>
                  </a:ext>
                </a:extLst>
              </p:cNvPr>
              <p:cNvGrpSpPr/>
              <p:nvPr/>
            </p:nvGrpSpPr>
            <p:grpSpPr>
              <a:xfrm>
                <a:off x="4331603" y="2332844"/>
                <a:ext cx="28544" cy="28085"/>
                <a:chOff x="4331603" y="2332844"/>
                <a:chExt cx="28544" cy="28085"/>
              </a:xfrm>
            </p:grpSpPr>
            <p:sp>
              <p:nvSpPr>
                <p:cNvPr id="2534" name="Freeform: Shape 2533">
                  <a:extLst>
                    <a:ext uri="{FF2B5EF4-FFF2-40B4-BE49-F238E27FC236}">
                      <a16:creationId xmlns:a16="http://schemas.microsoft.com/office/drawing/2014/main" id="{5EE6E091-0C9B-BDC3-C075-A8357E7BE64A}"/>
                    </a:ext>
                  </a:extLst>
                </p:cNvPr>
                <p:cNvSpPr/>
                <p:nvPr/>
              </p:nvSpPr>
              <p:spPr>
                <a:xfrm>
                  <a:off x="4345949" y="2332844"/>
                  <a:ext cx="14944" cy="28085"/>
                </a:xfrm>
                <a:custGeom>
                  <a:avLst/>
                  <a:gdLst>
                    <a:gd name="connsiteX0" fmla="*/ 0 w 14944"/>
                    <a:gd name="connsiteY0" fmla="*/ 0 h 28085"/>
                    <a:gd name="connsiteX1" fmla="*/ 0 w 14944"/>
                    <a:gd name="connsiteY1" fmla="*/ 28086 h 28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944" h="28085">
                      <a:moveTo>
                        <a:pt x="0" y="0"/>
                      </a:moveTo>
                      <a:lnTo>
                        <a:pt x="0" y="28086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535" name="Freeform: Shape 2534">
                  <a:extLst>
                    <a:ext uri="{FF2B5EF4-FFF2-40B4-BE49-F238E27FC236}">
                      <a16:creationId xmlns:a16="http://schemas.microsoft.com/office/drawing/2014/main" id="{68B498A1-7098-ADCB-8B6C-FC9020A122CA}"/>
                    </a:ext>
                  </a:extLst>
                </p:cNvPr>
                <p:cNvSpPr/>
                <p:nvPr/>
              </p:nvSpPr>
              <p:spPr>
                <a:xfrm>
                  <a:off x="4331603" y="2346887"/>
                  <a:ext cx="28544" cy="14782"/>
                </a:xfrm>
                <a:custGeom>
                  <a:avLst/>
                  <a:gdLst>
                    <a:gd name="connsiteX0" fmla="*/ 28544 w 28544"/>
                    <a:gd name="connsiteY0" fmla="*/ 0 h 14782"/>
                    <a:gd name="connsiteX1" fmla="*/ 0 w 28544"/>
                    <a:gd name="connsiteY1" fmla="*/ 0 h 147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544" h="14782">
                      <a:moveTo>
                        <a:pt x="28544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303" name="Graphic 61">
                <a:extLst>
                  <a:ext uri="{FF2B5EF4-FFF2-40B4-BE49-F238E27FC236}">
                    <a16:creationId xmlns:a16="http://schemas.microsoft.com/office/drawing/2014/main" id="{37DEC3D1-2860-B244-73CB-AC1820F05439}"/>
                  </a:ext>
                </a:extLst>
              </p:cNvPr>
              <p:cNvGrpSpPr/>
              <p:nvPr/>
            </p:nvGrpSpPr>
            <p:grpSpPr>
              <a:xfrm>
                <a:off x="4336534" y="2332844"/>
                <a:ext cx="28544" cy="28085"/>
                <a:chOff x="4336534" y="2332844"/>
                <a:chExt cx="28544" cy="28085"/>
              </a:xfrm>
            </p:grpSpPr>
            <p:sp>
              <p:nvSpPr>
                <p:cNvPr id="2532" name="Freeform: Shape 2531">
                  <a:extLst>
                    <a:ext uri="{FF2B5EF4-FFF2-40B4-BE49-F238E27FC236}">
                      <a16:creationId xmlns:a16="http://schemas.microsoft.com/office/drawing/2014/main" id="{0DEDC1B4-1FF6-8722-A852-8C5B2CFA69D1}"/>
                    </a:ext>
                  </a:extLst>
                </p:cNvPr>
                <p:cNvSpPr/>
                <p:nvPr/>
              </p:nvSpPr>
              <p:spPr>
                <a:xfrm>
                  <a:off x="4350881" y="2332844"/>
                  <a:ext cx="14944" cy="28085"/>
                </a:xfrm>
                <a:custGeom>
                  <a:avLst/>
                  <a:gdLst>
                    <a:gd name="connsiteX0" fmla="*/ 0 w 14944"/>
                    <a:gd name="connsiteY0" fmla="*/ 0 h 28085"/>
                    <a:gd name="connsiteX1" fmla="*/ 0 w 14944"/>
                    <a:gd name="connsiteY1" fmla="*/ 28086 h 28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944" h="28085">
                      <a:moveTo>
                        <a:pt x="0" y="0"/>
                      </a:moveTo>
                      <a:lnTo>
                        <a:pt x="0" y="28086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533" name="Freeform: Shape 2532">
                  <a:extLst>
                    <a:ext uri="{FF2B5EF4-FFF2-40B4-BE49-F238E27FC236}">
                      <a16:creationId xmlns:a16="http://schemas.microsoft.com/office/drawing/2014/main" id="{3243A57C-78C4-9272-8C48-A95213B4E6BA}"/>
                    </a:ext>
                  </a:extLst>
                </p:cNvPr>
                <p:cNvSpPr/>
                <p:nvPr/>
              </p:nvSpPr>
              <p:spPr>
                <a:xfrm>
                  <a:off x="4336534" y="2346887"/>
                  <a:ext cx="28544" cy="14782"/>
                </a:xfrm>
                <a:custGeom>
                  <a:avLst/>
                  <a:gdLst>
                    <a:gd name="connsiteX0" fmla="*/ 28544 w 28544"/>
                    <a:gd name="connsiteY0" fmla="*/ 0 h 14782"/>
                    <a:gd name="connsiteX1" fmla="*/ 0 w 28544"/>
                    <a:gd name="connsiteY1" fmla="*/ 0 h 147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544" h="14782">
                      <a:moveTo>
                        <a:pt x="28544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304" name="Graphic 61">
                <a:extLst>
                  <a:ext uri="{FF2B5EF4-FFF2-40B4-BE49-F238E27FC236}">
                    <a16:creationId xmlns:a16="http://schemas.microsoft.com/office/drawing/2014/main" id="{AB5A0D7A-F939-33DB-5F90-6EA48B4671DA}"/>
                  </a:ext>
                </a:extLst>
              </p:cNvPr>
              <p:cNvGrpSpPr/>
              <p:nvPr/>
            </p:nvGrpSpPr>
            <p:grpSpPr>
              <a:xfrm>
                <a:off x="4341466" y="2332844"/>
                <a:ext cx="28544" cy="28085"/>
                <a:chOff x="4341466" y="2332844"/>
                <a:chExt cx="28544" cy="28085"/>
              </a:xfrm>
            </p:grpSpPr>
            <p:sp>
              <p:nvSpPr>
                <p:cNvPr id="2530" name="Freeform: Shape 2529">
                  <a:extLst>
                    <a:ext uri="{FF2B5EF4-FFF2-40B4-BE49-F238E27FC236}">
                      <a16:creationId xmlns:a16="http://schemas.microsoft.com/office/drawing/2014/main" id="{3224A802-EBC5-7041-6964-2EFAF549177C}"/>
                    </a:ext>
                  </a:extLst>
                </p:cNvPr>
                <p:cNvSpPr/>
                <p:nvPr/>
              </p:nvSpPr>
              <p:spPr>
                <a:xfrm>
                  <a:off x="4355663" y="2332844"/>
                  <a:ext cx="14944" cy="28085"/>
                </a:xfrm>
                <a:custGeom>
                  <a:avLst/>
                  <a:gdLst>
                    <a:gd name="connsiteX0" fmla="*/ 0 w 14944"/>
                    <a:gd name="connsiteY0" fmla="*/ 0 h 28085"/>
                    <a:gd name="connsiteX1" fmla="*/ 0 w 14944"/>
                    <a:gd name="connsiteY1" fmla="*/ 28086 h 28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944" h="28085">
                      <a:moveTo>
                        <a:pt x="0" y="0"/>
                      </a:moveTo>
                      <a:lnTo>
                        <a:pt x="0" y="28086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531" name="Freeform: Shape 2530">
                  <a:extLst>
                    <a:ext uri="{FF2B5EF4-FFF2-40B4-BE49-F238E27FC236}">
                      <a16:creationId xmlns:a16="http://schemas.microsoft.com/office/drawing/2014/main" id="{4A2F76B7-4CDE-75BE-3851-10403273CF3A}"/>
                    </a:ext>
                  </a:extLst>
                </p:cNvPr>
                <p:cNvSpPr/>
                <p:nvPr/>
              </p:nvSpPr>
              <p:spPr>
                <a:xfrm>
                  <a:off x="4341466" y="2346887"/>
                  <a:ext cx="28544" cy="14782"/>
                </a:xfrm>
                <a:custGeom>
                  <a:avLst/>
                  <a:gdLst>
                    <a:gd name="connsiteX0" fmla="*/ 28544 w 28544"/>
                    <a:gd name="connsiteY0" fmla="*/ 0 h 14782"/>
                    <a:gd name="connsiteX1" fmla="*/ 0 w 28544"/>
                    <a:gd name="connsiteY1" fmla="*/ 0 h 147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544" h="14782">
                      <a:moveTo>
                        <a:pt x="28544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305" name="Graphic 61">
                <a:extLst>
                  <a:ext uri="{FF2B5EF4-FFF2-40B4-BE49-F238E27FC236}">
                    <a16:creationId xmlns:a16="http://schemas.microsoft.com/office/drawing/2014/main" id="{E21C8B21-AFB4-7BDB-412E-A7512117A4EE}"/>
                  </a:ext>
                </a:extLst>
              </p:cNvPr>
              <p:cNvGrpSpPr/>
              <p:nvPr/>
            </p:nvGrpSpPr>
            <p:grpSpPr>
              <a:xfrm>
                <a:off x="4346398" y="2332844"/>
                <a:ext cx="28544" cy="28085"/>
                <a:chOff x="4346398" y="2332844"/>
                <a:chExt cx="28544" cy="28085"/>
              </a:xfrm>
            </p:grpSpPr>
            <p:sp>
              <p:nvSpPr>
                <p:cNvPr id="2528" name="Freeform: Shape 2527">
                  <a:extLst>
                    <a:ext uri="{FF2B5EF4-FFF2-40B4-BE49-F238E27FC236}">
                      <a16:creationId xmlns:a16="http://schemas.microsoft.com/office/drawing/2014/main" id="{04B826B6-6AC4-FD7F-677B-0B75E30B584F}"/>
                    </a:ext>
                  </a:extLst>
                </p:cNvPr>
                <p:cNvSpPr/>
                <p:nvPr/>
              </p:nvSpPr>
              <p:spPr>
                <a:xfrm>
                  <a:off x="4360595" y="2332844"/>
                  <a:ext cx="14944" cy="28085"/>
                </a:xfrm>
                <a:custGeom>
                  <a:avLst/>
                  <a:gdLst>
                    <a:gd name="connsiteX0" fmla="*/ 0 w 14944"/>
                    <a:gd name="connsiteY0" fmla="*/ 0 h 28085"/>
                    <a:gd name="connsiteX1" fmla="*/ 0 w 14944"/>
                    <a:gd name="connsiteY1" fmla="*/ 28086 h 28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944" h="28085">
                      <a:moveTo>
                        <a:pt x="0" y="0"/>
                      </a:moveTo>
                      <a:lnTo>
                        <a:pt x="0" y="28086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529" name="Freeform: Shape 2528">
                  <a:extLst>
                    <a:ext uri="{FF2B5EF4-FFF2-40B4-BE49-F238E27FC236}">
                      <a16:creationId xmlns:a16="http://schemas.microsoft.com/office/drawing/2014/main" id="{926649B5-7CF8-91CC-9E8B-522C0ADC8A96}"/>
                    </a:ext>
                  </a:extLst>
                </p:cNvPr>
                <p:cNvSpPr/>
                <p:nvPr/>
              </p:nvSpPr>
              <p:spPr>
                <a:xfrm>
                  <a:off x="4346398" y="2346887"/>
                  <a:ext cx="28544" cy="14782"/>
                </a:xfrm>
                <a:custGeom>
                  <a:avLst/>
                  <a:gdLst>
                    <a:gd name="connsiteX0" fmla="*/ 28544 w 28544"/>
                    <a:gd name="connsiteY0" fmla="*/ 0 h 14782"/>
                    <a:gd name="connsiteX1" fmla="*/ 0 w 28544"/>
                    <a:gd name="connsiteY1" fmla="*/ 0 h 147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544" h="14782">
                      <a:moveTo>
                        <a:pt x="28544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306" name="Graphic 61">
                <a:extLst>
                  <a:ext uri="{FF2B5EF4-FFF2-40B4-BE49-F238E27FC236}">
                    <a16:creationId xmlns:a16="http://schemas.microsoft.com/office/drawing/2014/main" id="{B0443BDA-2F60-6A24-BA96-FA6F028C9AE3}"/>
                  </a:ext>
                </a:extLst>
              </p:cNvPr>
              <p:cNvGrpSpPr/>
              <p:nvPr/>
            </p:nvGrpSpPr>
            <p:grpSpPr>
              <a:xfrm>
                <a:off x="4351329" y="2332844"/>
                <a:ext cx="28394" cy="28085"/>
                <a:chOff x="4351329" y="2332844"/>
                <a:chExt cx="28394" cy="28085"/>
              </a:xfrm>
            </p:grpSpPr>
            <p:sp>
              <p:nvSpPr>
                <p:cNvPr id="2526" name="Freeform: Shape 2525">
                  <a:extLst>
                    <a:ext uri="{FF2B5EF4-FFF2-40B4-BE49-F238E27FC236}">
                      <a16:creationId xmlns:a16="http://schemas.microsoft.com/office/drawing/2014/main" id="{23FB6DE6-747D-D001-116E-26ED27FD8534}"/>
                    </a:ext>
                  </a:extLst>
                </p:cNvPr>
                <p:cNvSpPr/>
                <p:nvPr/>
              </p:nvSpPr>
              <p:spPr>
                <a:xfrm>
                  <a:off x="4365527" y="2332844"/>
                  <a:ext cx="14944" cy="28085"/>
                </a:xfrm>
                <a:custGeom>
                  <a:avLst/>
                  <a:gdLst>
                    <a:gd name="connsiteX0" fmla="*/ 0 w 14944"/>
                    <a:gd name="connsiteY0" fmla="*/ 0 h 28085"/>
                    <a:gd name="connsiteX1" fmla="*/ 0 w 14944"/>
                    <a:gd name="connsiteY1" fmla="*/ 28086 h 28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944" h="28085">
                      <a:moveTo>
                        <a:pt x="0" y="0"/>
                      </a:moveTo>
                      <a:lnTo>
                        <a:pt x="0" y="28086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527" name="Freeform: Shape 2526">
                  <a:extLst>
                    <a:ext uri="{FF2B5EF4-FFF2-40B4-BE49-F238E27FC236}">
                      <a16:creationId xmlns:a16="http://schemas.microsoft.com/office/drawing/2014/main" id="{984ECBF4-58AE-8D34-504F-DCFD9696CF73}"/>
                    </a:ext>
                  </a:extLst>
                </p:cNvPr>
                <p:cNvSpPr/>
                <p:nvPr/>
              </p:nvSpPr>
              <p:spPr>
                <a:xfrm>
                  <a:off x="4351329" y="2346887"/>
                  <a:ext cx="28394" cy="14782"/>
                </a:xfrm>
                <a:custGeom>
                  <a:avLst/>
                  <a:gdLst>
                    <a:gd name="connsiteX0" fmla="*/ 28395 w 28394"/>
                    <a:gd name="connsiteY0" fmla="*/ 0 h 14782"/>
                    <a:gd name="connsiteX1" fmla="*/ 0 w 28394"/>
                    <a:gd name="connsiteY1" fmla="*/ 0 h 147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394" h="14782">
                      <a:moveTo>
                        <a:pt x="28395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307" name="Graphic 61">
                <a:extLst>
                  <a:ext uri="{FF2B5EF4-FFF2-40B4-BE49-F238E27FC236}">
                    <a16:creationId xmlns:a16="http://schemas.microsoft.com/office/drawing/2014/main" id="{382216B4-95F2-BCB9-890C-AA3C4CFA6900}"/>
                  </a:ext>
                </a:extLst>
              </p:cNvPr>
              <p:cNvGrpSpPr/>
              <p:nvPr/>
            </p:nvGrpSpPr>
            <p:grpSpPr>
              <a:xfrm>
                <a:off x="4361193" y="2332844"/>
                <a:ext cx="28394" cy="28085"/>
                <a:chOff x="4361193" y="2332844"/>
                <a:chExt cx="28394" cy="28085"/>
              </a:xfrm>
            </p:grpSpPr>
            <p:sp>
              <p:nvSpPr>
                <p:cNvPr id="2524" name="Freeform: Shape 2523">
                  <a:extLst>
                    <a:ext uri="{FF2B5EF4-FFF2-40B4-BE49-F238E27FC236}">
                      <a16:creationId xmlns:a16="http://schemas.microsoft.com/office/drawing/2014/main" id="{A84FD8E4-518C-6C43-C048-CDA58AF6CB36}"/>
                    </a:ext>
                  </a:extLst>
                </p:cNvPr>
                <p:cNvSpPr/>
                <p:nvPr/>
              </p:nvSpPr>
              <p:spPr>
                <a:xfrm>
                  <a:off x="4375390" y="2332844"/>
                  <a:ext cx="14944" cy="28085"/>
                </a:xfrm>
                <a:custGeom>
                  <a:avLst/>
                  <a:gdLst>
                    <a:gd name="connsiteX0" fmla="*/ 0 w 14944"/>
                    <a:gd name="connsiteY0" fmla="*/ 0 h 28085"/>
                    <a:gd name="connsiteX1" fmla="*/ 0 w 14944"/>
                    <a:gd name="connsiteY1" fmla="*/ 28086 h 28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944" h="28085">
                      <a:moveTo>
                        <a:pt x="0" y="0"/>
                      </a:moveTo>
                      <a:lnTo>
                        <a:pt x="0" y="28086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525" name="Freeform: Shape 2524">
                  <a:extLst>
                    <a:ext uri="{FF2B5EF4-FFF2-40B4-BE49-F238E27FC236}">
                      <a16:creationId xmlns:a16="http://schemas.microsoft.com/office/drawing/2014/main" id="{F833C5F7-0ED4-2F4E-0751-1EEBBB7510A3}"/>
                    </a:ext>
                  </a:extLst>
                </p:cNvPr>
                <p:cNvSpPr/>
                <p:nvPr/>
              </p:nvSpPr>
              <p:spPr>
                <a:xfrm>
                  <a:off x="4361193" y="2346887"/>
                  <a:ext cx="28394" cy="14782"/>
                </a:xfrm>
                <a:custGeom>
                  <a:avLst/>
                  <a:gdLst>
                    <a:gd name="connsiteX0" fmla="*/ 28395 w 28394"/>
                    <a:gd name="connsiteY0" fmla="*/ 0 h 14782"/>
                    <a:gd name="connsiteX1" fmla="*/ 0 w 28394"/>
                    <a:gd name="connsiteY1" fmla="*/ 0 h 147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394" h="14782">
                      <a:moveTo>
                        <a:pt x="28395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308" name="Graphic 61">
                <a:extLst>
                  <a:ext uri="{FF2B5EF4-FFF2-40B4-BE49-F238E27FC236}">
                    <a16:creationId xmlns:a16="http://schemas.microsoft.com/office/drawing/2014/main" id="{DD812748-5A34-EA6F-4244-1CD5567A004F}"/>
                  </a:ext>
                </a:extLst>
              </p:cNvPr>
              <p:cNvGrpSpPr/>
              <p:nvPr/>
            </p:nvGrpSpPr>
            <p:grpSpPr>
              <a:xfrm>
                <a:off x="4367619" y="2332844"/>
                <a:ext cx="28394" cy="28085"/>
                <a:chOff x="4367619" y="2332844"/>
                <a:chExt cx="28394" cy="28085"/>
              </a:xfrm>
            </p:grpSpPr>
            <p:sp>
              <p:nvSpPr>
                <p:cNvPr id="2522" name="Freeform: Shape 2521">
                  <a:extLst>
                    <a:ext uri="{FF2B5EF4-FFF2-40B4-BE49-F238E27FC236}">
                      <a16:creationId xmlns:a16="http://schemas.microsoft.com/office/drawing/2014/main" id="{D5E47619-7261-3FFA-FD26-D806364D17C6}"/>
                    </a:ext>
                  </a:extLst>
                </p:cNvPr>
                <p:cNvSpPr/>
                <p:nvPr/>
              </p:nvSpPr>
              <p:spPr>
                <a:xfrm>
                  <a:off x="4381817" y="2332844"/>
                  <a:ext cx="14944" cy="28085"/>
                </a:xfrm>
                <a:custGeom>
                  <a:avLst/>
                  <a:gdLst>
                    <a:gd name="connsiteX0" fmla="*/ 0 w 14944"/>
                    <a:gd name="connsiteY0" fmla="*/ 0 h 28085"/>
                    <a:gd name="connsiteX1" fmla="*/ 0 w 14944"/>
                    <a:gd name="connsiteY1" fmla="*/ 28086 h 28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944" h="28085">
                      <a:moveTo>
                        <a:pt x="0" y="0"/>
                      </a:moveTo>
                      <a:lnTo>
                        <a:pt x="0" y="28086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523" name="Freeform: Shape 2522">
                  <a:extLst>
                    <a:ext uri="{FF2B5EF4-FFF2-40B4-BE49-F238E27FC236}">
                      <a16:creationId xmlns:a16="http://schemas.microsoft.com/office/drawing/2014/main" id="{91825EEB-DBDA-F3B4-6D76-B5783875C570}"/>
                    </a:ext>
                  </a:extLst>
                </p:cNvPr>
                <p:cNvSpPr/>
                <p:nvPr/>
              </p:nvSpPr>
              <p:spPr>
                <a:xfrm>
                  <a:off x="4367619" y="2346887"/>
                  <a:ext cx="28394" cy="14782"/>
                </a:xfrm>
                <a:custGeom>
                  <a:avLst/>
                  <a:gdLst>
                    <a:gd name="connsiteX0" fmla="*/ 28395 w 28394"/>
                    <a:gd name="connsiteY0" fmla="*/ 0 h 14782"/>
                    <a:gd name="connsiteX1" fmla="*/ 0 w 28394"/>
                    <a:gd name="connsiteY1" fmla="*/ 0 h 147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394" h="14782">
                      <a:moveTo>
                        <a:pt x="28395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309" name="Graphic 61">
                <a:extLst>
                  <a:ext uri="{FF2B5EF4-FFF2-40B4-BE49-F238E27FC236}">
                    <a16:creationId xmlns:a16="http://schemas.microsoft.com/office/drawing/2014/main" id="{1977E2EB-2608-CA9E-F51B-8CC390F30C6F}"/>
                  </a:ext>
                </a:extLst>
              </p:cNvPr>
              <p:cNvGrpSpPr/>
              <p:nvPr/>
            </p:nvGrpSpPr>
            <p:grpSpPr>
              <a:xfrm>
                <a:off x="4373896" y="2332844"/>
                <a:ext cx="28544" cy="28085"/>
                <a:chOff x="4373896" y="2332844"/>
                <a:chExt cx="28544" cy="28085"/>
              </a:xfrm>
            </p:grpSpPr>
            <p:sp>
              <p:nvSpPr>
                <p:cNvPr id="2520" name="Freeform: Shape 2519">
                  <a:extLst>
                    <a:ext uri="{FF2B5EF4-FFF2-40B4-BE49-F238E27FC236}">
                      <a16:creationId xmlns:a16="http://schemas.microsoft.com/office/drawing/2014/main" id="{EFAAF1F0-E278-A534-EC6E-672352A12543}"/>
                    </a:ext>
                  </a:extLst>
                </p:cNvPr>
                <p:cNvSpPr/>
                <p:nvPr/>
              </p:nvSpPr>
              <p:spPr>
                <a:xfrm>
                  <a:off x="4388243" y="2332844"/>
                  <a:ext cx="14944" cy="28085"/>
                </a:xfrm>
                <a:custGeom>
                  <a:avLst/>
                  <a:gdLst>
                    <a:gd name="connsiteX0" fmla="*/ 0 w 14944"/>
                    <a:gd name="connsiteY0" fmla="*/ 0 h 28085"/>
                    <a:gd name="connsiteX1" fmla="*/ 0 w 14944"/>
                    <a:gd name="connsiteY1" fmla="*/ 28086 h 28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944" h="28085">
                      <a:moveTo>
                        <a:pt x="0" y="0"/>
                      </a:moveTo>
                      <a:lnTo>
                        <a:pt x="0" y="28086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521" name="Freeform: Shape 2520">
                  <a:extLst>
                    <a:ext uri="{FF2B5EF4-FFF2-40B4-BE49-F238E27FC236}">
                      <a16:creationId xmlns:a16="http://schemas.microsoft.com/office/drawing/2014/main" id="{9B783624-3362-4429-1ACE-DB65ED1B838C}"/>
                    </a:ext>
                  </a:extLst>
                </p:cNvPr>
                <p:cNvSpPr/>
                <p:nvPr/>
              </p:nvSpPr>
              <p:spPr>
                <a:xfrm>
                  <a:off x="4373896" y="2346887"/>
                  <a:ext cx="28544" cy="14782"/>
                </a:xfrm>
                <a:custGeom>
                  <a:avLst/>
                  <a:gdLst>
                    <a:gd name="connsiteX0" fmla="*/ 28544 w 28544"/>
                    <a:gd name="connsiteY0" fmla="*/ 0 h 14782"/>
                    <a:gd name="connsiteX1" fmla="*/ 0 w 28544"/>
                    <a:gd name="connsiteY1" fmla="*/ 0 h 147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544" h="14782">
                      <a:moveTo>
                        <a:pt x="28544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310" name="Graphic 61">
                <a:extLst>
                  <a:ext uri="{FF2B5EF4-FFF2-40B4-BE49-F238E27FC236}">
                    <a16:creationId xmlns:a16="http://schemas.microsoft.com/office/drawing/2014/main" id="{CBE5271C-3578-0302-A67A-F2129952EB32}"/>
                  </a:ext>
                </a:extLst>
              </p:cNvPr>
              <p:cNvGrpSpPr/>
              <p:nvPr/>
            </p:nvGrpSpPr>
            <p:grpSpPr>
              <a:xfrm>
                <a:off x="4385702" y="2332844"/>
                <a:ext cx="28544" cy="28085"/>
                <a:chOff x="4385702" y="2332844"/>
                <a:chExt cx="28544" cy="28085"/>
              </a:xfrm>
            </p:grpSpPr>
            <p:sp>
              <p:nvSpPr>
                <p:cNvPr id="2518" name="Freeform: Shape 2517">
                  <a:extLst>
                    <a:ext uri="{FF2B5EF4-FFF2-40B4-BE49-F238E27FC236}">
                      <a16:creationId xmlns:a16="http://schemas.microsoft.com/office/drawing/2014/main" id="{F9389D87-B670-7CEA-AB63-2E9600EFA4DC}"/>
                    </a:ext>
                  </a:extLst>
                </p:cNvPr>
                <p:cNvSpPr/>
                <p:nvPr/>
              </p:nvSpPr>
              <p:spPr>
                <a:xfrm>
                  <a:off x="4400049" y="2332844"/>
                  <a:ext cx="14944" cy="28085"/>
                </a:xfrm>
                <a:custGeom>
                  <a:avLst/>
                  <a:gdLst>
                    <a:gd name="connsiteX0" fmla="*/ 0 w 14944"/>
                    <a:gd name="connsiteY0" fmla="*/ 0 h 28085"/>
                    <a:gd name="connsiteX1" fmla="*/ 0 w 14944"/>
                    <a:gd name="connsiteY1" fmla="*/ 28086 h 28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944" h="28085">
                      <a:moveTo>
                        <a:pt x="0" y="0"/>
                      </a:moveTo>
                      <a:lnTo>
                        <a:pt x="0" y="28086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519" name="Freeform: Shape 2518">
                  <a:extLst>
                    <a:ext uri="{FF2B5EF4-FFF2-40B4-BE49-F238E27FC236}">
                      <a16:creationId xmlns:a16="http://schemas.microsoft.com/office/drawing/2014/main" id="{52EB5CA9-34DB-B675-AEFC-CDC77C1C5243}"/>
                    </a:ext>
                  </a:extLst>
                </p:cNvPr>
                <p:cNvSpPr/>
                <p:nvPr/>
              </p:nvSpPr>
              <p:spPr>
                <a:xfrm>
                  <a:off x="4385702" y="2346887"/>
                  <a:ext cx="28544" cy="14782"/>
                </a:xfrm>
                <a:custGeom>
                  <a:avLst/>
                  <a:gdLst>
                    <a:gd name="connsiteX0" fmla="*/ 28544 w 28544"/>
                    <a:gd name="connsiteY0" fmla="*/ 0 h 14782"/>
                    <a:gd name="connsiteX1" fmla="*/ 0 w 28544"/>
                    <a:gd name="connsiteY1" fmla="*/ 0 h 147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544" h="14782">
                      <a:moveTo>
                        <a:pt x="28544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311" name="Graphic 61">
                <a:extLst>
                  <a:ext uri="{FF2B5EF4-FFF2-40B4-BE49-F238E27FC236}">
                    <a16:creationId xmlns:a16="http://schemas.microsoft.com/office/drawing/2014/main" id="{FCD7A133-E60A-FE95-2C3E-653690F5B21D}"/>
                  </a:ext>
                </a:extLst>
              </p:cNvPr>
              <p:cNvGrpSpPr/>
              <p:nvPr/>
            </p:nvGrpSpPr>
            <p:grpSpPr>
              <a:xfrm>
                <a:off x="4393025" y="2332844"/>
                <a:ext cx="28394" cy="28085"/>
                <a:chOff x="4393025" y="2332844"/>
                <a:chExt cx="28394" cy="28085"/>
              </a:xfrm>
            </p:grpSpPr>
            <p:sp>
              <p:nvSpPr>
                <p:cNvPr id="2516" name="Freeform: Shape 2515">
                  <a:extLst>
                    <a:ext uri="{FF2B5EF4-FFF2-40B4-BE49-F238E27FC236}">
                      <a16:creationId xmlns:a16="http://schemas.microsoft.com/office/drawing/2014/main" id="{7BBC459F-B725-AA7A-A801-8EBD3FA15E16}"/>
                    </a:ext>
                  </a:extLst>
                </p:cNvPr>
                <p:cNvSpPr/>
                <p:nvPr/>
              </p:nvSpPr>
              <p:spPr>
                <a:xfrm>
                  <a:off x="4407223" y="2332844"/>
                  <a:ext cx="14944" cy="28085"/>
                </a:xfrm>
                <a:custGeom>
                  <a:avLst/>
                  <a:gdLst>
                    <a:gd name="connsiteX0" fmla="*/ 0 w 14944"/>
                    <a:gd name="connsiteY0" fmla="*/ 0 h 28085"/>
                    <a:gd name="connsiteX1" fmla="*/ 0 w 14944"/>
                    <a:gd name="connsiteY1" fmla="*/ 28086 h 28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944" h="28085">
                      <a:moveTo>
                        <a:pt x="0" y="0"/>
                      </a:moveTo>
                      <a:lnTo>
                        <a:pt x="0" y="28086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517" name="Freeform: Shape 2516">
                  <a:extLst>
                    <a:ext uri="{FF2B5EF4-FFF2-40B4-BE49-F238E27FC236}">
                      <a16:creationId xmlns:a16="http://schemas.microsoft.com/office/drawing/2014/main" id="{B1484A6B-7BBA-DC1E-5754-FBC1DEFC63E8}"/>
                    </a:ext>
                  </a:extLst>
                </p:cNvPr>
                <p:cNvSpPr/>
                <p:nvPr/>
              </p:nvSpPr>
              <p:spPr>
                <a:xfrm>
                  <a:off x="4393025" y="2346887"/>
                  <a:ext cx="28394" cy="14782"/>
                </a:xfrm>
                <a:custGeom>
                  <a:avLst/>
                  <a:gdLst>
                    <a:gd name="connsiteX0" fmla="*/ 28395 w 28394"/>
                    <a:gd name="connsiteY0" fmla="*/ 0 h 14782"/>
                    <a:gd name="connsiteX1" fmla="*/ 0 w 28394"/>
                    <a:gd name="connsiteY1" fmla="*/ 0 h 147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394" h="14782">
                      <a:moveTo>
                        <a:pt x="28395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312" name="Graphic 61">
                <a:extLst>
                  <a:ext uri="{FF2B5EF4-FFF2-40B4-BE49-F238E27FC236}">
                    <a16:creationId xmlns:a16="http://schemas.microsoft.com/office/drawing/2014/main" id="{D2DCAA9D-F544-4137-9B55-5E243061F3F6}"/>
                  </a:ext>
                </a:extLst>
              </p:cNvPr>
              <p:cNvGrpSpPr/>
              <p:nvPr/>
            </p:nvGrpSpPr>
            <p:grpSpPr>
              <a:xfrm>
                <a:off x="4398555" y="2332844"/>
                <a:ext cx="28394" cy="28085"/>
                <a:chOff x="4398555" y="2332844"/>
                <a:chExt cx="28394" cy="28085"/>
              </a:xfrm>
            </p:grpSpPr>
            <p:sp>
              <p:nvSpPr>
                <p:cNvPr id="2514" name="Freeform: Shape 2513">
                  <a:extLst>
                    <a:ext uri="{FF2B5EF4-FFF2-40B4-BE49-F238E27FC236}">
                      <a16:creationId xmlns:a16="http://schemas.microsoft.com/office/drawing/2014/main" id="{0D264482-8D63-CA0F-8D08-56A7E7C25D3E}"/>
                    </a:ext>
                  </a:extLst>
                </p:cNvPr>
                <p:cNvSpPr/>
                <p:nvPr/>
              </p:nvSpPr>
              <p:spPr>
                <a:xfrm>
                  <a:off x="4412752" y="2332844"/>
                  <a:ext cx="14944" cy="28085"/>
                </a:xfrm>
                <a:custGeom>
                  <a:avLst/>
                  <a:gdLst>
                    <a:gd name="connsiteX0" fmla="*/ 0 w 14944"/>
                    <a:gd name="connsiteY0" fmla="*/ 0 h 28085"/>
                    <a:gd name="connsiteX1" fmla="*/ 0 w 14944"/>
                    <a:gd name="connsiteY1" fmla="*/ 28086 h 28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944" h="28085">
                      <a:moveTo>
                        <a:pt x="0" y="0"/>
                      </a:moveTo>
                      <a:lnTo>
                        <a:pt x="0" y="28086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515" name="Freeform: Shape 2514">
                  <a:extLst>
                    <a:ext uri="{FF2B5EF4-FFF2-40B4-BE49-F238E27FC236}">
                      <a16:creationId xmlns:a16="http://schemas.microsoft.com/office/drawing/2014/main" id="{BB17FC8C-10C8-2727-159B-CF06076C661A}"/>
                    </a:ext>
                  </a:extLst>
                </p:cNvPr>
                <p:cNvSpPr/>
                <p:nvPr/>
              </p:nvSpPr>
              <p:spPr>
                <a:xfrm>
                  <a:off x="4398555" y="2346887"/>
                  <a:ext cx="28394" cy="14782"/>
                </a:xfrm>
                <a:custGeom>
                  <a:avLst/>
                  <a:gdLst>
                    <a:gd name="connsiteX0" fmla="*/ 28395 w 28394"/>
                    <a:gd name="connsiteY0" fmla="*/ 0 h 14782"/>
                    <a:gd name="connsiteX1" fmla="*/ 0 w 28394"/>
                    <a:gd name="connsiteY1" fmla="*/ 0 h 147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394" h="14782">
                      <a:moveTo>
                        <a:pt x="28395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313" name="Graphic 61">
                <a:extLst>
                  <a:ext uri="{FF2B5EF4-FFF2-40B4-BE49-F238E27FC236}">
                    <a16:creationId xmlns:a16="http://schemas.microsoft.com/office/drawing/2014/main" id="{04F1CE13-0BFE-20D5-7E27-5870F7D19772}"/>
                  </a:ext>
                </a:extLst>
              </p:cNvPr>
              <p:cNvGrpSpPr/>
              <p:nvPr/>
            </p:nvGrpSpPr>
            <p:grpSpPr>
              <a:xfrm>
                <a:off x="4404831" y="2332844"/>
                <a:ext cx="28394" cy="28085"/>
                <a:chOff x="4404831" y="2332844"/>
                <a:chExt cx="28394" cy="28085"/>
              </a:xfrm>
            </p:grpSpPr>
            <p:sp>
              <p:nvSpPr>
                <p:cNvPr id="2512" name="Freeform: Shape 2511">
                  <a:extLst>
                    <a:ext uri="{FF2B5EF4-FFF2-40B4-BE49-F238E27FC236}">
                      <a16:creationId xmlns:a16="http://schemas.microsoft.com/office/drawing/2014/main" id="{A6274CAC-37EE-82FA-66A9-DB868A8C5B97}"/>
                    </a:ext>
                  </a:extLst>
                </p:cNvPr>
                <p:cNvSpPr/>
                <p:nvPr/>
              </p:nvSpPr>
              <p:spPr>
                <a:xfrm>
                  <a:off x="4419029" y="2332844"/>
                  <a:ext cx="14944" cy="28085"/>
                </a:xfrm>
                <a:custGeom>
                  <a:avLst/>
                  <a:gdLst>
                    <a:gd name="connsiteX0" fmla="*/ 0 w 14944"/>
                    <a:gd name="connsiteY0" fmla="*/ 0 h 28085"/>
                    <a:gd name="connsiteX1" fmla="*/ 0 w 14944"/>
                    <a:gd name="connsiteY1" fmla="*/ 28086 h 28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944" h="28085">
                      <a:moveTo>
                        <a:pt x="0" y="0"/>
                      </a:moveTo>
                      <a:lnTo>
                        <a:pt x="0" y="28086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513" name="Freeform: Shape 2512">
                  <a:extLst>
                    <a:ext uri="{FF2B5EF4-FFF2-40B4-BE49-F238E27FC236}">
                      <a16:creationId xmlns:a16="http://schemas.microsoft.com/office/drawing/2014/main" id="{E861A113-DEF1-3C93-62BF-AD92404D04C9}"/>
                    </a:ext>
                  </a:extLst>
                </p:cNvPr>
                <p:cNvSpPr/>
                <p:nvPr/>
              </p:nvSpPr>
              <p:spPr>
                <a:xfrm>
                  <a:off x="4404831" y="2346887"/>
                  <a:ext cx="28394" cy="14782"/>
                </a:xfrm>
                <a:custGeom>
                  <a:avLst/>
                  <a:gdLst>
                    <a:gd name="connsiteX0" fmla="*/ 28395 w 28394"/>
                    <a:gd name="connsiteY0" fmla="*/ 0 h 14782"/>
                    <a:gd name="connsiteX1" fmla="*/ 0 w 28394"/>
                    <a:gd name="connsiteY1" fmla="*/ 0 h 147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394" h="14782">
                      <a:moveTo>
                        <a:pt x="28395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314" name="Graphic 61">
                <a:extLst>
                  <a:ext uri="{FF2B5EF4-FFF2-40B4-BE49-F238E27FC236}">
                    <a16:creationId xmlns:a16="http://schemas.microsoft.com/office/drawing/2014/main" id="{0585FF39-BF29-3CCE-3B2D-3E5B89A8BE02}"/>
                  </a:ext>
                </a:extLst>
              </p:cNvPr>
              <p:cNvGrpSpPr/>
              <p:nvPr/>
            </p:nvGrpSpPr>
            <p:grpSpPr>
              <a:xfrm>
                <a:off x="4421420" y="2337722"/>
                <a:ext cx="28544" cy="28085"/>
                <a:chOff x="4421420" y="2337722"/>
                <a:chExt cx="28544" cy="28085"/>
              </a:xfrm>
            </p:grpSpPr>
            <p:sp>
              <p:nvSpPr>
                <p:cNvPr id="2510" name="Freeform: Shape 2509">
                  <a:extLst>
                    <a:ext uri="{FF2B5EF4-FFF2-40B4-BE49-F238E27FC236}">
                      <a16:creationId xmlns:a16="http://schemas.microsoft.com/office/drawing/2014/main" id="{B4FB9421-9C7E-ECD9-B6C6-4190BD706A18}"/>
                    </a:ext>
                  </a:extLst>
                </p:cNvPr>
                <p:cNvSpPr/>
                <p:nvPr/>
              </p:nvSpPr>
              <p:spPr>
                <a:xfrm>
                  <a:off x="4435618" y="2337722"/>
                  <a:ext cx="14944" cy="28085"/>
                </a:xfrm>
                <a:custGeom>
                  <a:avLst/>
                  <a:gdLst>
                    <a:gd name="connsiteX0" fmla="*/ 0 w 14944"/>
                    <a:gd name="connsiteY0" fmla="*/ 0 h 28085"/>
                    <a:gd name="connsiteX1" fmla="*/ 0 w 14944"/>
                    <a:gd name="connsiteY1" fmla="*/ 28086 h 28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944" h="28085">
                      <a:moveTo>
                        <a:pt x="0" y="0"/>
                      </a:moveTo>
                      <a:lnTo>
                        <a:pt x="0" y="28086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511" name="Freeform: Shape 2510">
                  <a:extLst>
                    <a:ext uri="{FF2B5EF4-FFF2-40B4-BE49-F238E27FC236}">
                      <a16:creationId xmlns:a16="http://schemas.microsoft.com/office/drawing/2014/main" id="{F162D785-D009-F067-82C7-C92A9FE88F3E}"/>
                    </a:ext>
                  </a:extLst>
                </p:cNvPr>
                <p:cNvSpPr/>
                <p:nvPr/>
              </p:nvSpPr>
              <p:spPr>
                <a:xfrm>
                  <a:off x="4421420" y="2351765"/>
                  <a:ext cx="28544" cy="14782"/>
                </a:xfrm>
                <a:custGeom>
                  <a:avLst/>
                  <a:gdLst>
                    <a:gd name="connsiteX0" fmla="*/ 28544 w 28544"/>
                    <a:gd name="connsiteY0" fmla="*/ 0 h 14782"/>
                    <a:gd name="connsiteX1" fmla="*/ 0 w 28544"/>
                    <a:gd name="connsiteY1" fmla="*/ 0 h 147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544" h="14782">
                      <a:moveTo>
                        <a:pt x="28544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315" name="Graphic 61">
                <a:extLst>
                  <a:ext uri="{FF2B5EF4-FFF2-40B4-BE49-F238E27FC236}">
                    <a16:creationId xmlns:a16="http://schemas.microsoft.com/office/drawing/2014/main" id="{7F4439D1-DD7B-60B1-29D1-9F0C2E56C568}"/>
                  </a:ext>
                </a:extLst>
              </p:cNvPr>
              <p:cNvGrpSpPr/>
              <p:nvPr/>
            </p:nvGrpSpPr>
            <p:grpSpPr>
              <a:xfrm>
                <a:off x="4426950" y="2345557"/>
                <a:ext cx="28544" cy="28233"/>
                <a:chOff x="4426950" y="2345557"/>
                <a:chExt cx="28544" cy="28233"/>
              </a:xfrm>
            </p:grpSpPr>
            <p:sp>
              <p:nvSpPr>
                <p:cNvPr id="2508" name="Freeform: Shape 2507">
                  <a:extLst>
                    <a:ext uri="{FF2B5EF4-FFF2-40B4-BE49-F238E27FC236}">
                      <a16:creationId xmlns:a16="http://schemas.microsoft.com/office/drawing/2014/main" id="{58621FB2-37B7-8795-471B-5C1D17DB0923}"/>
                    </a:ext>
                  </a:extLst>
                </p:cNvPr>
                <p:cNvSpPr/>
                <p:nvPr/>
              </p:nvSpPr>
              <p:spPr>
                <a:xfrm>
                  <a:off x="4441147" y="2345557"/>
                  <a:ext cx="14944" cy="28233"/>
                </a:xfrm>
                <a:custGeom>
                  <a:avLst/>
                  <a:gdLst>
                    <a:gd name="connsiteX0" fmla="*/ 0 w 14944"/>
                    <a:gd name="connsiteY0" fmla="*/ 0 h 28233"/>
                    <a:gd name="connsiteX1" fmla="*/ 0 w 14944"/>
                    <a:gd name="connsiteY1" fmla="*/ 28234 h 282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944" h="28233">
                      <a:moveTo>
                        <a:pt x="0" y="0"/>
                      </a:moveTo>
                      <a:lnTo>
                        <a:pt x="0" y="28234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509" name="Freeform: Shape 2508">
                  <a:extLst>
                    <a:ext uri="{FF2B5EF4-FFF2-40B4-BE49-F238E27FC236}">
                      <a16:creationId xmlns:a16="http://schemas.microsoft.com/office/drawing/2014/main" id="{4B267207-8833-2ED3-898B-EBACE18D1957}"/>
                    </a:ext>
                  </a:extLst>
                </p:cNvPr>
                <p:cNvSpPr/>
                <p:nvPr/>
              </p:nvSpPr>
              <p:spPr>
                <a:xfrm>
                  <a:off x="4426950" y="2359600"/>
                  <a:ext cx="28544" cy="14782"/>
                </a:xfrm>
                <a:custGeom>
                  <a:avLst/>
                  <a:gdLst>
                    <a:gd name="connsiteX0" fmla="*/ 28544 w 28544"/>
                    <a:gd name="connsiteY0" fmla="*/ 0 h 14782"/>
                    <a:gd name="connsiteX1" fmla="*/ 0 w 28544"/>
                    <a:gd name="connsiteY1" fmla="*/ 0 h 147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544" h="14782">
                      <a:moveTo>
                        <a:pt x="28544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316" name="Graphic 61">
                <a:extLst>
                  <a:ext uri="{FF2B5EF4-FFF2-40B4-BE49-F238E27FC236}">
                    <a16:creationId xmlns:a16="http://schemas.microsoft.com/office/drawing/2014/main" id="{97661A9A-0818-D4FC-0208-58BABF882027}"/>
                  </a:ext>
                </a:extLst>
              </p:cNvPr>
              <p:cNvGrpSpPr/>
              <p:nvPr/>
            </p:nvGrpSpPr>
            <p:grpSpPr>
              <a:xfrm>
                <a:off x="4432330" y="2345557"/>
                <a:ext cx="28394" cy="28233"/>
                <a:chOff x="4432330" y="2345557"/>
                <a:chExt cx="28394" cy="28233"/>
              </a:xfrm>
            </p:grpSpPr>
            <p:sp>
              <p:nvSpPr>
                <p:cNvPr id="2506" name="Freeform: Shape 2505">
                  <a:extLst>
                    <a:ext uri="{FF2B5EF4-FFF2-40B4-BE49-F238E27FC236}">
                      <a16:creationId xmlns:a16="http://schemas.microsoft.com/office/drawing/2014/main" id="{967969F9-B392-48C0-50B2-0F76EB2A1A4B}"/>
                    </a:ext>
                  </a:extLst>
                </p:cNvPr>
                <p:cNvSpPr/>
                <p:nvPr/>
              </p:nvSpPr>
              <p:spPr>
                <a:xfrm>
                  <a:off x="4446527" y="2345557"/>
                  <a:ext cx="14944" cy="28233"/>
                </a:xfrm>
                <a:custGeom>
                  <a:avLst/>
                  <a:gdLst>
                    <a:gd name="connsiteX0" fmla="*/ 0 w 14944"/>
                    <a:gd name="connsiteY0" fmla="*/ 0 h 28233"/>
                    <a:gd name="connsiteX1" fmla="*/ 0 w 14944"/>
                    <a:gd name="connsiteY1" fmla="*/ 28234 h 282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944" h="28233">
                      <a:moveTo>
                        <a:pt x="0" y="0"/>
                      </a:moveTo>
                      <a:lnTo>
                        <a:pt x="0" y="28234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507" name="Freeform: Shape 2506">
                  <a:extLst>
                    <a:ext uri="{FF2B5EF4-FFF2-40B4-BE49-F238E27FC236}">
                      <a16:creationId xmlns:a16="http://schemas.microsoft.com/office/drawing/2014/main" id="{50E3FB4E-ECF4-E2DC-D03C-3BCD6372E7BB}"/>
                    </a:ext>
                  </a:extLst>
                </p:cNvPr>
                <p:cNvSpPr/>
                <p:nvPr/>
              </p:nvSpPr>
              <p:spPr>
                <a:xfrm>
                  <a:off x="4432330" y="2359600"/>
                  <a:ext cx="28394" cy="14782"/>
                </a:xfrm>
                <a:custGeom>
                  <a:avLst/>
                  <a:gdLst>
                    <a:gd name="connsiteX0" fmla="*/ 28395 w 28394"/>
                    <a:gd name="connsiteY0" fmla="*/ 0 h 14782"/>
                    <a:gd name="connsiteX1" fmla="*/ 0 w 28394"/>
                    <a:gd name="connsiteY1" fmla="*/ 0 h 147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394" h="14782">
                      <a:moveTo>
                        <a:pt x="28395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317" name="Graphic 61">
                <a:extLst>
                  <a:ext uri="{FF2B5EF4-FFF2-40B4-BE49-F238E27FC236}">
                    <a16:creationId xmlns:a16="http://schemas.microsoft.com/office/drawing/2014/main" id="{88214F11-C818-C206-D426-B905FD2093FA}"/>
                  </a:ext>
                </a:extLst>
              </p:cNvPr>
              <p:cNvGrpSpPr/>
              <p:nvPr/>
            </p:nvGrpSpPr>
            <p:grpSpPr>
              <a:xfrm>
                <a:off x="4435618" y="2345557"/>
                <a:ext cx="28394" cy="28233"/>
                <a:chOff x="4435618" y="2345557"/>
                <a:chExt cx="28394" cy="28233"/>
              </a:xfrm>
            </p:grpSpPr>
            <p:sp>
              <p:nvSpPr>
                <p:cNvPr id="2504" name="Freeform: Shape 2503">
                  <a:extLst>
                    <a:ext uri="{FF2B5EF4-FFF2-40B4-BE49-F238E27FC236}">
                      <a16:creationId xmlns:a16="http://schemas.microsoft.com/office/drawing/2014/main" id="{5A27EE9B-0AF0-EBDD-A11A-7B40B4A3DD5D}"/>
                    </a:ext>
                  </a:extLst>
                </p:cNvPr>
                <p:cNvSpPr/>
                <p:nvPr/>
              </p:nvSpPr>
              <p:spPr>
                <a:xfrm>
                  <a:off x="4449815" y="2345557"/>
                  <a:ext cx="14944" cy="28233"/>
                </a:xfrm>
                <a:custGeom>
                  <a:avLst/>
                  <a:gdLst>
                    <a:gd name="connsiteX0" fmla="*/ 0 w 14944"/>
                    <a:gd name="connsiteY0" fmla="*/ 0 h 28233"/>
                    <a:gd name="connsiteX1" fmla="*/ 0 w 14944"/>
                    <a:gd name="connsiteY1" fmla="*/ 28234 h 282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944" h="28233">
                      <a:moveTo>
                        <a:pt x="0" y="0"/>
                      </a:moveTo>
                      <a:lnTo>
                        <a:pt x="0" y="28234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505" name="Freeform: Shape 2504">
                  <a:extLst>
                    <a:ext uri="{FF2B5EF4-FFF2-40B4-BE49-F238E27FC236}">
                      <a16:creationId xmlns:a16="http://schemas.microsoft.com/office/drawing/2014/main" id="{CA1EFF7E-4736-0DDC-71E0-BE1ED94BD50F}"/>
                    </a:ext>
                  </a:extLst>
                </p:cNvPr>
                <p:cNvSpPr/>
                <p:nvPr/>
              </p:nvSpPr>
              <p:spPr>
                <a:xfrm>
                  <a:off x="4435618" y="2359600"/>
                  <a:ext cx="28394" cy="14782"/>
                </a:xfrm>
                <a:custGeom>
                  <a:avLst/>
                  <a:gdLst>
                    <a:gd name="connsiteX0" fmla="*/ 28395 w 28394"/>
                    <a:gd name="connsiteY0" fmla="*/ 0 h 14782"/>
                    <a:gd name="connsiteX1" fmla="*/ 0 w 28394"/>
                    <a:gd name="connsiteY1" fmla="*/ 0 h 147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394" h="14782">
                      <a:moveTo>
                        <a:pt x="28395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318" name="Graphic 61">
                <a:extLst>
                  <a:ext uri="{FF2B5EF4-FFF2-40B4-BE49-F238E27FC236}">
                    <a16:creationId xmlns:a16="http://schemas.microsoft.com/office/drawing/2014/main" id="{0075DB37-1FBC-D16D-9914-020D4499C768}"/>
                  </a:ext>
                </a:extLst>
              </p:cNvPr>
              <p:cNvGrpSpPr/>
              <p:nvPr/>
            </p:nvGrpSpPr>
            <p:grpSpPr>
              <a:xfrm>
                <a:off x="4446527" y="2345557"/>
                <a:ext cx="28394" cy="28233"/>
                <a:chOff x="4446527" y="2345557"/>
                <a:chExt cx="28394" cy="28233"/>
              </a:xfrm>
            </p:grpSpPr>
            <p:sp>
              <p:nvSpPr>
                <p:cNvPr id="2502" name="Freeform: Shape 2501">
                  <a:extLst>
                    <a:ext uri="{FF2B5EF4-FFF2-40B4-BE49-F238E27FC236}">
                      <a16:creationId xmlns:a16="http://schemas.microsoft.com/office/drawing/2014/main" id="{EAA0E603-0072-C192-9A28-7B3B64F5CDE4}"/>
                    </a:ext>
                  </a:extLst>
                </p:cNvPr>
                <p:cNvSpPr/>
                <p:nvPr/>
              </p:nvSpPr>
              <p:spPr>
                <a:xfrm>
                  <a:off x="4460725" y="2345557"/>
                  <a:ext cx="14944" cy="28233"/>
                </a:xfrm>
                <a:custGeom>
                  <a:avLst/>
                  <a:gdLst>
                    <a:gd name="connsiteX0" fmla="*/ 0 w 14944"/>
                    <a:gd name="connsiteY0" fmla="*/ 0 h 28233"/>
                    <a:gd name="connsiteX1" fmla="*/ 0 w 14944"/>
                    <a:gd name="connsiteY1" fmla="*/ 28234 h 282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944" h="28233">
                      <a:moveTo>
                        <a:pt x="0" y="0"/>
                      </a:moveTo>
                      <a:lnTo>
                        <a:pt x="0" y="28234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503" name="Freeform: Shape 2502">
                  <a:extLst>
                    <a:ext uri="{FF2B5EF4-FFF2-40B4-BE49-F238E27FC236}">
                      <a16:creationId xmlns:a16="http://schemas.microsoft.com/office/drawing/2014/main" id="{6E61BFF6-0EB4-D761-3B30-5840B91906C1}"/>
                    </a:ext>
                  </a:extLst>
                </p:cNvPr>
                <p:cNvSpPr/>
                <p:nvPr/>
              </p:nvSpPr>
              <p:spPr>
                <a:xfrm>
                  <a:off x="4446527" y="2359600"/>
                  <a:ext cx="28394" cy="14782"/>
                </a:xfrm>
                <a:custGeom>
                  <a:avLst/>
                  <a:gdLst>
                    <a:gd name="connsiteX0" fmla="*/ 28395 w 28394"/>
                    <a:gd name="connsiteY0" fmla="*/ 0 h 14782"/>
                    <a:gd name="connsiteX1" fmla="*/ 0 w 28394"/>
                    <a:gd name="connsiteY1" fmla="*/ 0 h 147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394" h="14782">
                      <a:moveTo>
                        <a:pt x="28395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319" name="Graphic 61">
                <a:extLst>
                  <a:ext uri="{FF2B5EF4-FFF2-40B4-BE49-F238E27FC236}">
                    <a16:creationId xmlns:a16="http://schemas.microsoft.com/office/drawing/2014/main" id="{4B323DBD-ADFE-AB73-9547-5F98F0A0F242}"/>
                  </a:ext>
                </a:extLst>
              </p:cNvPr>
              <p:cNvGrpSpPr/>
              <p:nvPr/>
            </p:nvGrpSpPr>
            <p:grpSpPr>
              <a:xfrm>
                <a:off x="4460725" y="2345557"/>
                <a:ext cx="28394" cy="28233"/>
                <a:chOff x="4460725" y="2345557"/>
                <a:chExt cx="28394" cy="28233"/>
              </a:xfrm>
            </p:grpSpPr>
            <p:sp>
              <p:nvSpPr>
                <p:cNvPr id="2500" name="Freeform: Shape 2499">
                  <a:extLst>
                    <a:ext uri="{FF2B5EF4-FFF2-40B4-BE49-F238E27FC236}">
                      <a16:creationId xmlns:a16="http://schemas.microsoft.com/office/drawing/2014/main" id="{445C4D48-DBD5-8D27-D086-B60A3914ADD2}"/>
                    </a:ext>
                  </a:extLst>
                </p:cNvPr>
                <p:cNvSpPr/>
                <p:nvPr/>
              </p:nvSpPr>
              <p:spPr>
                <a:xfrm>
                  <a:off x="4474922" y="2345557"/>
                  <a:ext cx="14944" cy="28233"/>
                </a:xfrm>
                <a:custGeom>
                  <a:avLst/>
                  <a:gdLst>
                    <a:gd name="connsiteX0" fmla="*/ 0 w 14944"/>
                    <a:gd name="connsiteY0" fmla="*/ 0 h 28233"/>
                    <a:gd name="connsiteX1" fmla="*/ 0 w 14944"/>
                    <a:gd name="connsiteY1" fmla="*/ 28234 h 282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944" h="28233">
                      <a:moveTo>
                        <a:pt x="0" y="0"/>
                      </a:moveTo>
                      <a:lnTo>
                        <a:pt x="0" y="28234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501" name="Freeform: Shape 2500">
                  <a:extLst>
                    <a:ext uri="{FF2B5EF4-FFF2-40B4-BE49-F238E27FC236}">
                      <a16:creationId xmlns:a16="http://schemas.microsoft.com/office/drawing/2014/main" id="{9CA71612-0888-73F8-0EDB-D20157A98A3E}"/>
                    </a:ext>
                  </a:extLst>
                </p:cNvPr>
                <p:cNvSpPr/>
                <p:nvPr/>
              </p:nvSpPr>
              <p:spPr>
                <a:xfrm>
                  <a:off x="4460725" y="2359600"/>
                  <a:ext cx="28394" cy="14782"/>
                </a:xfrm>
                <a:custGeom>
                  <a:avLst/>
                  <a:gdLst>
                    <a:gd name="connsiteX0" fmla="*/ 28395 w 28394"/>
                    <a:gd name="connsiteY0" fmla="*/ 0 h 14782"/>
                    <a:gd name="connsiteX1" fmla="*/ 0 w 28394"/>
                    <a:gd name="connsiteY1" fmla="*/ 0 h 147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394" h="14782">
                      <a:moveTo>
                        <a:pt x="28395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320" name="Graphic 61">
                <a:extLst>
                  <a:ext uri="{FF2B5EF4-FFF2-40B4-BE49-F238E27FC236}">
                    <a16:creationId xmlns:a16="http://schemas.microsoft.com/office/drawing/2014/main" id="{392BD653-B45E-E749-9EFA-9590BE1446EF}"/>
                  </a:ext>
                </a:extLst>
              </p:cNvPr>
              <p:cNvGrpSpPr/>
              <p:nvPr/>
            </p:nvGrpSpPr>
            <p:grpSpPr>
              <a:xfrm>
                <a:off x="4466404" y="2345557"/>
                <a:ext cx="28394" cy="28233"/>
                <a:chOff x="4466404" y="2345557"/>
                <a:chExt cx="28394" cy="28233"/>
              </a:xfrm>
            </p:grpSpPr>
            <p:sp>
              <p:nvSpPr>
                <p:cNvPr id="2498" name="Freeform: Shape 2497">
                  <a:extLst>
                    <a:ext uri="{FF2B5EF4-FFF2-40B4-BE49-F238E27FC236}">
                      <a16:creationId xmlns:a16="http://schemas.microsoft.com/office/drawing/2014/main" id="{45DEC9A9-4FCA-08AB-86B1-96ACAEEF1958}"/>
                    </a:ext>
                  </a:extLst>
                </p:cNvPr>
                <p:cNvSpPr/>
                <p:nvPr/>
              </p:nvSpPr>
              <p:spPr>
                <a:xfrm>
                  <a:off x="4480601" y="2345557"/>
                  <a:ext cx="14944" cy="28233"/>
                </a:xfrm>
                <a:custGeom>
                  <a:avLst/>
                  <a:gdLst>
                    <a:gd name="connsiteX0" fmla="*/ 0 w 14944"/>
                    <a:gd name="connsiteY0" fmla="*/ 0 h 28233"/>
                    <a:gd name="connsiteX1" fmla="*/ 0 w 14944"/>
                    <a:gd name="connsiteY1" fmla="*/ 28234 h 282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944" h="28233">
                      <a:moveTo>
                        <a:pt x="0" y="0"/>
                      </a:moveTo>
                      <a:lnTo>
                        <a:pt x="0" y="28234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499" name="Freeform: Shape 2498">
                  <a:extLst>
                    <a:ext uri="{FF2B5EF4-FFF2-40B4-BE49-F238E27FC236}">
                      <a16:creationId xmlns:a16="http://schemas.microsoft.com/office/drawing/2014/main" id="{AE868B35-6DF6-ADF2-94E7-2B8B6FA9FDAB}"/>
                    </a:ext>
                  </a:extLst>
                </p:cNvPr>
                <p:cNvSpPr/>
                <p:nvPr/>
              </p:nvSpPr>
              <p:spPr>
                <a:xfrm>
                  <a:off x="4466404" y="2359600"/>
                  <a:ext cx="28394" cy="14782"/>
                </a:xfrm>
                <a:custGeom>
                  <a:avLst/>
                  <a:gdLst>
                    <a:gd name="connsiteX0" fmla="*/ 28395 w 28394"/>
                    <a:gd name="connsiteY0" fmla="*/ 0 h 14782"/>
                    <a:gd name="connsiteX1" fmla="*/ 0 w 28394"/>
                    <a:gd name="connsiteY1" fmla="*/ 0 h 147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394" h="14782">
                      <a:moveTo>
                        <a:pt x="28395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321" name="Graphic 61">
                <a:extLst>
                  <a:ext uri="{FF2B5EF4-FFF2-40B4-BE49-F238E27FC236}">
                    <a16:creationId xmlns:a16="http://schemas.microsoft.com/office/drawing/2014/main" id="{6B3785CF-00D5-4FED-2D2D-B26D8CE469DD}"/>
                  </a:ext>
                </a:extLst>
              </p:cNvPr>
              <p:cNvGrpSpPr/>
              <p:nvPr/>
            </p:nvGrpSpPr>
            <p:grpSpPr>
              <a:xfrm>
                <a:off x="4481647" y="2345557"/>
                <a:ext cx="28544" cy="28233"/>
                <a:chOff x="4481647" y="2345557"/>
                <a:chExt cx="28544" cy="28233"/>
              </a:xfrm>
            </p:grpSpPr>
            <p:sp>
              <p:nvSpPr>
                <p:cNvPr id="2496" name="Freeform: Shape 2495">
                  <a:extLst>
                    <a:ext uri="{FF2B5EF4-FFF2-40B4-BE49-F238E27FC236}">
                      <a16:creationId xmlns:a16="http://schemas.microsoft.com/office/drawing/2014/main" id="{17AD0F1E-2950-1E4C-3FED-0EC5F3F5D54C}"/>
                    </a:ext>
                  </a:extLst>
                </p:cNvPr>
                <p:cNvSpPr/>
                <p:nvPr/>
              </p:nvSpPr>
              <p:spPr>
                <a:xfrm>
                  <a:off x="4495994" y="2345557"/>
                  <a:ext cx="14944" cy="28233"/>
                </a:xfrm>
                <a:custGeom>
                  <a:avLst/>
                  <a:gdLst>
                    <a:gd name="connsiteX0" fmla="*/ 0 w 14944"/>
                    <a:gd name="connsiteY0" fmla="*/ 0 h 28233"/>
                    <a:gd name="connsiteX1" fmla="*/ 0 w 14944"/>
                    <a:gd name="connsiteY1" fmla="*/ 28234 h 282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944" h="28233">
                      <a:moveTo>
                        <a:pt x="0" y="0"/>
                      </a:moveTo>
                      <a:lnTo>
                        <a:pt x="0" y="28234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497" name="Freeform: Shape 2496">
                  <a:extLst>
                    <a:ext uri="{FF2B5EF4-FFF2-40B4-BE49-F238E27FC236}">
                      <a16:creationId xmlns:a16="http://schemas.microsoft.com/office/drawing/2014/main" id="{9A9E6DE6-4F77-AA8C-D38F-810401EF3CA4}"/>
                    </a:ext>
                  </a:extLst>
                </p:cNvPr>
                <p:cNvSpPr/>
                <p:nvPr/>
              </p:nvSpPr>
              <p:spPr>
                <a:xfrm>
                  <a:off x="4481647" y="2359600"/>
                  <a:ext cx="28544" cy="14782"/>
                </a:xfrm>
                <a:custGeom>
                  <a:avLst/>
                  <a:gdLst>
                    <a:gd name="connsiteX0" fmla="*/ 28544 w 28544"/>
                    <a:gd name="connsiteY0" fmla="*/ 0 h 14782"/>
                    <a:gd name="connsiteX1" fmla="*/ 0 w 28544"/>
                    <a:gd name="connsiteY1" fmla="*/ 0 h 147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544" h="14782">
                      <a:moveTo>
                        <a:pt x="28544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322" name="Graphic 61">
                <a:extLst>
                  <a:ext uri="{FF2B5EF4-FFF2-40B4-BE49-F238E27FC236}">
                    <a16:creationId xmlns:a16="http://schemas.microsoft.com/office/drawing/2014/main" id="{D9D1FB5E-2DF7-1302-330E-FC402068F998}"/>
                  </a:ext>
                </a:extLst>
              </p:cNvPr>
              <p:cNvGrpSpPr/>
              <p:nvPr/>
            </p:nvGrpSpPr>
            <p:grpSpPr>
              <a:xfrm>
                <a:off x="4491810" y="2345557"/>
                <a:ext cx="28394" cy="28233"/>
                <a:chOff x="4491810" y="2345557"/>
                <a:chExt cx="28394" cy="28233"/>
              </a:xfrm>
            </p:grpSpPr>
            <p:sp>
              <p:nvSpPr>
                <p:cNvPr id="2494" name="Freeform: Shape 2493">
                  <a:extLst>
                    <a:ext uri="{FF2B5EF4-FFF2-40B4-BE49-F238E27FC236}">
                      <a16:creationId xmlns:a16="http://schemas.microsoft.com/office/drawing/2014/main" id="{16764D77-7370-E523-0A5C-0B15569D17DA}"/>
                    </a:ext>
                  </a:extLst>
                </p:cNvPr>
                <p:cNvSpPr/>
                <p:nvPr/>
              </p:nvSpPr>
              <p:spPr>
                <a:xfrm>
                  <a:off x="4506007" y="2345557"/>
                  <a:ext cx="14944" cy="28233"/>
                </a:xfrm>
                <a:custGeom>
                  <a:avLst/>
                  <a:gdLst>
                    <a:gd name="connsiteX0" fmla="*/ 0 w 14944"/>
                    <a:gd name="connsiteY0" fmla="*/ 0 h 28233"/>
                    <a:gd name="connsiteX1" fmla="*/ 0 w 14944"/>
                    <a:gd name="connsiteY1" fmla="*/ 28234 h 282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944" h="28233">
                      <a:moveTo>
                        <a:pt x="0" y="0"/>
                      </a:moveTo>
                      <a:lnTo>
                        <a:pt x="0" y="28234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495" name="Freeform: Shape 2494">
                  <a:extLst>
                    <a:ext uri="{FF2B5EF4-FFF2-40B4-BE49-F238E27FC236}">
                      <a16:creationId xmlns:a16="http://schemas.microsoft.com/office/drawing/2014/main" id="{B1AB3846-55B6-61D8-B481-8D41F1BF4D3E}"/>
                    </a:ext>
                  </a:extLst>
                </p:cNvPr>
                <p:cNvSpPr/>
                <p:nvPr/>
              </p:nvSpPr>
              <p:spPr>
                <a:xfrm>
                  <a:off x="4491810" y="2359600"/>
                  <a:ext cx="28394" cy="14782"/>
                </a:xfrm>
                <a:custGeom>
                  <a:avLst/>
                  <a:gdLst>
                    <a:gd name="connsiteX0" fmla="*/ 28395 w 28394"/>
                    <a:gd name="connsiteY0" fmla="*/ 0 h 14782"/>
                    <a:gd name="connsiteX1" fmla="*/ 0 w 28394"/>
                    <a:gd name="connsiteY1" fmla="*/ 0 h 147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394" h="14782">
                      <a:moveTo>
                        <a:pt x="28395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323" name="Graphic 61">
                <a:extLst>
                  <a:ext uri="{FF2B5EF4-FFF2-40B4-BE49-F238E27FC236}">
                    <a16:creationId xmlns:a16="http://schemas.microsoft.com/office/drawing/2014/main" id="{A0D2EF3A-FF77-D69B-0247-A33988269337}"/>
                  </a:ext>
                </a:extLst>
              </p:cNvPr>
              <p:cNvGrpSpPr/>
              <p:nvPr/>
            </p:nvGrpSpPr>
            <p:grpSpPr>
              <a:xfrm>
                <a:off x="4498385" y="2345557"/>
                <a:ext cx="28544" cy="28233"/>
                <a:chOff x="4498385" y="2345557"/>
                <a:chExt cx="28544" cy="28233"/>
              </a:xfrm>
            </p:grpSpPr>
            <p:sp>
              <p:nvSpPr>
                <p:cNvPr id="2492" name="Freeform: Shape 2491">
                  <a:extLst>
                    <a:ext uri="{FF2B5EF4-FFF2-40B4-BE49-F238E27FC236}">
                      <a16:creationId xmlns:a16="http://schemas.microsoft.com/office/drawing/2014/main" id="{88DAC8AB-D6B9-9D75-ABCD-6ED32744DA67}"/>
                    </a:ext>
                  </a:extLst>
                </p:cNvPr>
                <p:cNvSpPr/>
                <p:nvPr/>
              </p:nvSpPr>
              <p:spPr>
                <a:xfrm>
                  <a:off x="4512583" y="2345557"/>
                  <a:ext cx="14944" cy="28233"/>
                </a:xfrm>
                <a:custGeom>
                  <a:avLst/>
                  <a:gdLst>
                    <a:gd name="connsiteX0" fmla="*/ 0 w 14944"/>
                    <a:gd name="connsiteY0" fmla="*/ 0 h 28233"/>
                    <a:gd name="connsiteX1" fmla="*/ 0 w 14944"/>
                    <a:gd name="connsiteY1" fmla="*/ 28234 h 282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944" h="28233">
                      <a:moveTo>
                        <a:pt x="0" y="0"/>
                      </a:moveTo>
                      <a:lnTo>
                        <a:pt x="0" y="28234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493" name="Freeform: Shape 2492">
                  <a:extLst>
                    <a:ext uri="{FF2B5EF4-FFF2-40B4-BE49-F238E27FC236}">
                      <a16:creationId xmlns:a16="http://schemas.microsoft.com/office/drawing/2014/main" id="{CAF17864-1FC9-6BEF-2078-56940CDFC4B2}"/>
                    </a:ext>
                  </a:extLst>
                </p:cNvPr>
                <p:cNvSpPr/>
                <p:nvPr/>
              </p:nvSpPr>
              <p:spPr>
                <a:xfrm>
                  <a:off x="4498385" y="2359600"/>
                  <a:ext cx="28544" cy="14782"/>
                </a:xfrm>
                <a:custGeom>
                  <a:avLst/>
                  <a:gdLst>
                    <a:gd name="connsiteX0" fmla="*/ 28544 w 28544"/>
                    <a:gd name="connsiteY0" fmla="*/ 0 h 14782"/>
                    <a:gd name="connsiteX1" fmla="*/ 0 w 28544"/>
                    <a:gd name="connsiteY1" fmla="*/ 0 h 147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544" h="14782">
                      <a:moveTo>
                        <a:pt x="28544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324" name="Graphic 61">
                <a:extLst>
                  <a:ext uri="{FF2B5EF4-FFF2-40B4-BE49-F238E27FC236}">
                    <a16:creationId xmlns:a16="http://schemas.microsoft.com/office/drawing/2014/main" id="{04072B3A-9D37-80BE-357F-2AABCDD8186E}"/>
                  </a:ext>
                </a:extLst>
              </p:cNvPr>
              <p:cNvGrpSpPr/>
              <p:nvPr/>
            </p:nvGrpSpPr>
            <p:grpSpPr>
              <a:xfrm>
                <a:off x="4506007" y="2345557"/>
                <a:ext cx="28394" cy="28233"/>
                <a:chOff x="4506007" y="2345557"/>
                <a:chExt cx="28394" cy="28233"/>
              </a:xfrm>
            </p:grpSpPr>
            <p:sp>
              <p:nvSpPr>
                <p:cNvPr id="2490" name="Freeform: Shape 2489">
                  <a:extLst>
                    <a:ext uri="{FF2B5EF4-FFF2-40B4-BE49-F238E27FC236}">
                      <a16:creationId xmlns:a16="http://schemas.microsoft.com/office/drawing/2014/main" id="{5AD2D211-60A0-3687-79D8-6A0208E59BFA}"/>
                    </a:ext>
                  </a:extLst>
                </p:cNvPr>
                <p:cNvSpPr/>
                <p:nvPr/>
              </p:nvSpPr>
              <p:spPr>
                <a:xfrm>
                  <a:off x="4520204" y="2345557"/>
                  <a:ext cx="14944" cy="28233"/>
                </a:xfrm>
                <a:custGeom>
                  <a:avLst/>
                  <a:gdLst>
                    <a:gd name="connsiteX0" fmla="*/ 0 w 14944"/>
                    <a:gd name="connsiteY0" fmla="*/ 0 h 28233"/>
                    <a:gd name="connsiteX1" fmla="*/ 0 w 14944"/>
                    <a:gd name="connsiteY1" fmla="*/ 28234 h 282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944" h="28233">
                      <a:moveTo>
                        <a:pt x="0" y="0"/>
                      </a:moveTo>
                      <a:lnTo>
                        <a:pt x="0" y="28234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491" name="Freeform: Shape 2490">
                  <a:extLst>
                    <a:ext uri="{FF2B5EF4-FFF2-40B4-BE49-F238E27FC236}">
                      <a16:creationId xmlns:a16="http://schemas.microsoft.com/office/drawing/2014/main" id="{AC63CB3F-2199-5DAD-A5AC-40F18DB0B7DB}"/>
                    </a:ext>
                  </a:extLst>
                </p:cNvPr>
                <p:cNvSpPr/>
                <p:nvPr/>
              </p:nvSpPr>
              <p:spPr>
                <a:xfrm>
                  <a:off x="4506007" y="2359600"/>
                  <a:ext cx="28394" cy="14782"/>
                </a:xfrm>
                <a:custGeom>
                  <a:avLst/>
                  <a:gdLst>
                    <a:gd name="connsiteX0" fmla="*/ 28395 w 28394"/>
                    <a:gd name="connsiteY0" fmla="*/ 0 h 14782"/>
                    <a:gd name="connsiteX1" fmla="*/ 0 w 28394"/>
                    <a:gd name="connsiteY1" fmla="*/ 0 h 147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394" h="14782">
                      <a:moveTo>
                        <a:pt x="28395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325" name="Graphic 61">
                <a:extLst>
                  <a:ext uri="{FF2B5EF4-FFF2-40B4-BE49-F238E27FC236}">
                    <a16:creationId xmlns:a16="http://schemas.microsoft.com/office/drawing/2014/main" id="{DD34BB75-43C4-96F0-E0B5-F95D2DCB6882}"/>
                  </a:ext>
                </a:extLst>
              </p:cNvPr>
              <p:cNvGrpSpPr/>
              <p:nvPr/>
            </p:nvGrpSpPr>
            <p:grpSpPr>
              <a:xfrm>
                <a:off x="4507651" y="2345557"/>
                <a:ext cx="28394" cy="28233"/>
                <a:chOff x="4507651" y="2345557"/>
                <a:chExt cx="28394" cy="28233"/>
              </a:xfrm>
            </p:grpSpPr>
            <p:sp>
              <p:nvSpPr>
                <p:cNvPr id="2488" name="Freeform: Shape 2487">
                  <a:extLst>
                    <a:ext uri="{FF2B5EF4-FFF2-40B4-BE49-F238E27FC236}">
                      <a16:creationId xmlns:a16="http://schemas.microsoft.com/office/drawing/2014/main" id="{889542F2-DAC3-3EDC-FB80-6789E80291FA}"/>
                    </a:ext>
                  </a:extLst>
                </p:cNvPr>
                <p:cNvSpPr/>
                <p:nvPr/>
              </p:nvSpPr>
              <p:spPr>
                <a:xfrm>
                  <a:off x="4521848" y="2345557"/>
                  <a:ext cx="14944" cy="28233"/>
                </a:xfrm>
                <a:custGeom>
                  <a:avLst/>
                  <a:gdLst>
                    <a:gd name="connsiteX0" fmla="*/ 0 w 14944"/>
                    <a:gd name="connsiteY0" fmla="*/ 0 h 28233"/>
                    <a:gd name="connsiteX1" fmla="*/ 0 w 14944"/>
                    <a:gd name="connsiteY1" fmla="*/ 28234 h 282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944" h="28233">
                      <a:moveTo>
                        <a:pt x="0" y="0"/>
                      </a:moveTo>
                      <a:lnTo>
                        <a:pt x="0" y="28234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489" name="Freeform: Shape 2488">
                  <a:extLst>
                    <a:ext uri="{FF2B5EF4-FFF2-40B4-BE49-F238E27FC236}">
                      <a16:creationId xmlns:a16="http://schemas.microsoft.com/office/drawing/2014/main" id="{95974909-2462-ECB3-1383-D2835BCA7AFD}"/>
                    </a:ext>
                  </a:extLst>
                </p:cNvPr>
                <p:cNvSpPr/>
                <p:nvPr/>
              </p:nvSpPr>
              <p:spPr>
                <a:xfrm>
                  <a:off x="4507651" y="2359600"/>
                  <a:ext cx="28394" cy="14782"/>
                </a:xfrm>
                <a:custGeom>
                  <a:avLst/>
                  <a:gdLst>
                    <a:gd name="connsiteX0" fmla="*/ 28395 w 28394"/>
                    <a:gd name="connsiteY0" fmla="*/ 0 h 14782"/>
                    <a:gd name="connsiteX1" fmla="*/ 0 w 28394"/>
                    <a:gd name="connsiteY1" fmla="*/ 0 h 147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394" h="14782">
                      <a:moveTo>
                        <a:pt x="28395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326" name="Graphic 61">
                <a:extLst>
                  <a:ext uri="{FF2B5EF4-FFF2-40B4-BE49-F238E27FC236}">
                    <a16:creationId xmlns:a16="http://schemas.microsoft.com/office/drawing/2014/main" id="{D446C3C5-92C5-E8E3-5002-883691C3E778}"/>
                  </a:ext>
                </a:extLst>
              </p:cNvPr>
              <p:cNvGrpSpPr/>
              <p:nvPr/>
            </p:nvGrpSpPr>
            <p:grpSpPr>
              <a:xfrm>
                <a:off x="4520204" y="2345557"/>
                <a:ext cx="28394" cy="28233"/>
                <a:chOff x="4520204" y="2345557"/>
                <a:chExt cx="28394" cy="28233"/>
              </a:xfrm>
            </p:grpSpPr>
            <p:sp>
              <p:nvSpPr>
                <p:cNvPr id="2486" name="Freeform: Shape 2485">
                  <a:extLst>
                    <a:ext uri="{FF2B5EF4-FFF2-40B4-BE49-F238E27FC236}">
                      <a16:creationId xmlns:a16="http://schemas.microsoft.com/office/drawing/2014/main" id="{ADDA64A3-35D8-11F8-1871-94E95B3D48AD}"/>
                    </a:ext>
                  </a:extLst>
                </p:cNvPr>
                <p:cNvSpPr/>
                <p:nvPr/>
              </p:nvSpPr>
              <p:spPr>
                <a:xfrm>
                  <a:off x="4534402" y="2345557"/>
                  <a:ext cx="14944" cy="28233"/>
                </a:xfrm>
                <a:custGeom>
                  <a:avLst/>
                  <a:gdLst>
                    <a:gd name="connsiteX0" fmla="*/ 0 w 14944"/>
                    <a:gd name="connsiteY0" fmla="*/ 0 h 28233"/>
                    <a:gd name="connsiteX1" fmla="*/ 0 w 14944"/>
                    <a:gd name="connsiteY1" fmla="*/ 28234 h 282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944" h="28233">
                      <a:moveTo>
                        <a:pt x="0" y="0"/>
                      </a:moveTo>
                      <a:lnTo>
                        <a:pt x="0" y="28234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487" name="Freeform: Shape 2486">
                  <a:extLst>
                    <a:ext uri="{FF2B5EF4-FFF2-40B4-BE49-F238E27FC236}">
                      <a16:creationId xmlns:a16="http://schemas.microsoft.com/office/drawing/2014/main" id="{00940CA6-0B20-C22C-648A-EDB09A72682D}"/>
                    </a:ext>
                  </a:extLst>
                </p:cNvPr>
                <p:cNvSpPr/>
                <p:nvPr/>
              </p:nvSpPr>
              <p:spPr>
                <a:xfrm>
                  <a:off x="4520204" y="2359600"/>
                  <a:ext cx="28394" cy="14782"/>
                </a:xfrm>
                <a:custGeom>
                  <a:avLst/>
                  <a:gdLst>
                    <a:gd name="connsiteX0" fmla="*/ 28395 w 28394"/>
                    <a:gd name="connsiteY0" fmla="*/ 0 h 14782"/>
                    <a:gd name="connsiteX1" fmla="*/ 0 w 28394"/>
                    <a:gd name="connsiteY1" fmla="*/ 0 h 147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394" h="14782">
                      <a:moveTo>
                        <a:pt x="28395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327" name="Graphic 61">
                <a:extLst>
                  <a:ext uri="{FF2B5EF4-FFF2-40B4-BE49-F238E27FC236}">
                    <a16:creationId xmlns:a16="http://schemas.microsoft.com/office/drawing/2014/main" id="{095D6763-058C-A37E-AF13-CC49A000601E}"/>
                  </a:ext>
                </a:extLst>
              </p:cNvPr>
              <p:cNvGrpSpPr/>
              <p:nvPr/>
            </p:nvGrpSpPr>
            <p:grpSpPr>
              <a:xfrm>
                <a:off x="4524987" y="2345557"/>
                <a:ext cx="28394" cy="28233"/>
                <a:chOff x="4524987" y="2345557"/>
                <a:chExt cx="28394" cy="28233"/>
              </a:xfrm>
            </p:grpSpPr>
            <p:sp>
              <p:nvSpPr>
                <p:cNvPr id="2484" name="Freeform: Shape 2483">
                  <a:extLst>
                    <a:ext uri="{FF2B5EF4-FFF2-40B4-BE49-F238E27FC236}">
                      <a16:creationId xmlns:a16="http://schemas.microsoft.com/office/drawing/2014/main" id="{95820073-0DB5-B55E-B342-AC6B484BFAC0}"/>
                    </a:ext>
                  </a:extLst>
                </p:cNvPr>
                <p:cNvSpPr/>
                <p:nvPr/>
              </p:nvSpPr>
              <p:spPr>
                <a:xfrm>
                  <a:off x="4539184" y="2345557"/>
                  <a:ext cx="14944" cy="28233"/>
                </a:xfrm>
                <a:custGeom>
                  <a:avLst/>
                  <a:gdLst>
                    <a:gd name="connsiteX0" fmla="*/ 0 w 14944"/>
                    <a:gd name="connsiteY0" fmla="*/ 0 h 28233"/>
                    <a:gd name="connsiteX1" fmla="*/ 0 w 14944"/>
                    <a:gd name="connsiteY1" fmla="*/ 28234 h 282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944" h="28233">
                      <a:moveTo>
                        <a:pt x="0" y="0"/>
                      </a:moveTo>
                      <a:lnTo>
                        <a:pt x="0" y="28234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485" name="Freeform: Shape 2484">
                  <a:extLst>
                    <a:ext uri="{FF2B5EF4-FFF2-40B4-BE49-F238E27FC236}">
                      <a16:creationId xmlns:a16="http://schemas.microsoft.com/office/drawing/2014/main" id="{935188D4-F94C-74EB-117E-9354A22D19F6}"/>
                    </a:ext>
                  </a:extLst>
                </p:cNvPr>
                <p:cNvSpPr/>
                <p:nvPr/>
              </p:nvSpPr>
              <p:spPr>
                <a:xfrm>
                  <a:off x="4524987" y="2359600"/>
                  <a:ext cx="28394" cy="14782"/>
                </a:xfrm>
                <a:custGeom>
                  <a:avLst/>
                  <a:gdLst>
                    <a:gd name="connsiteX0" fmla="*/ 28395 w 28394"/>
                    <a:gd name="connsiteY0" fmla="*/ 0 h 14782"/>
                    <a:gd name="connsiteX1" fmla="*/ 0 w 28394"/>
                    <a:gd name="connsiteY1" fmla="*/ 0 h 147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394" h="14782">
                      <a:moveTo>
                        <a:pt x="28395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328" name="Graphic 61">
                <a:extLst>
                  <a:ext uri="{FF2B5EF4-FFF2-40B4-BE49-F238E27FC236}">
                    <a16:creationId xmlns:a16="http://schemas.microsoft.com/office/drawing/2014/main" id="{4E355E6F-948F-D77F-F40B-2D17AAA824DD}"/>
                  </a:ext>
                </a:extLst>
              </p:cNvPr>
              <p:cNvGrpSpPr/>
              <p:nvPr/>
            </p:nvGrpSpPr>
            <p:grpSpPr>
              <a:xfrm>
                <a:off x="4529769" y="2345557"/>
                <a:ext cx="28394" cy="28233"/>
                <a:chOff x="4529769" y="2345557"/>
                <a:chExt cx="28394" cy="28233"/>
              </a:xfrm>
            </p:grpSpPr>
            <p:sp>
              <p:nvSpPr>
                <p:cNvPr id="2482" name="Freeform: Shape 2481">
                  <a:extLst>
                    <a:ext uri="{FF2B5EF4-FFF2-40B4-BE49-F238E27FC236}">
                      <a16:creationId xmlns:a16="http://schemas.microsoft.com/office/drawing/2014/main" id="{453BF3ED-4D93-2E9C-6AC0-2E0FC1747341}"/>
                    </a:ext>
                  </a:extLst>
                </p:cNvPr>
                <p:cNvSpPr/>
                <p:nvPr/>
              </p:nvSpPr>
              <p:spPr>
                <a:xfrm>
                  <a:off x="4543966" y="2345557"/>
                  <a:ext cx="14944" cy="28233"/>
                </a:xfrm>
                <a:custGeom>
                  <a:avLst/>
                  <a:gdLst>
                    <a:gd name="connsiteX0" fmla="*/ 0 w 14944"/>
                    <a:gd name="connsiteY0" fmla="*/ 0 h 28233"/>
                    <a:gd name="connsiteX1" fmla="*/ 0 w 14944"/>
                    <a:gd name="connsiteY1" fmla="*/ 28234 h 282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944" h="28233">
                      <a:moveTo>
                        <a:pt x="0" y="0"/>
                      </a:moveTo>
                      <a:lnTo>
                        <a:pt x="0" y="28234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483" name="Freeform: Shape 2482">
                  <a:extLst>
                    <a:ext uri="{FF2B5EF4-FFF2-40B4-BE49-F238E27FC236}">
                      <a16:creationId xmlns:a16="http://schemas.microsoft.com/office/drawing/2014/main" id="{4B5F8D55-659E-4915-E74C-7EB88FBB7771}"/>
                    </a:ext>
                  </a:extLst>
                </p:cNvPr>
                <p:cNvSpPr/>
                <p:nvPr/>
              </p:nvSpPr>
              <p:spPr>
                <a:xfrm>
                  <a:off x="4529769" y="2359600"/>
                  <a:ext cx="28394" cy="14782"/>
                </a:xfrm>
                <a:custGeom>
                  <a:avLst/>
                  <a:gdLst>
                    <a:gd name="connsiteX0" fmla="*/ 28395 w 28394"/>
                    <a:gd name="connsiteY0" fmla="*/ 0 h 14782"/>
                    <a:gd name="connsiteX1" fmla="*/ 0 w 28394"/>
                    <a:gd name="connsiteY1" fmla="*/ 0 h 147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394" h="14782">
                      <a:moveTo>
                        <a:pt x="28395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329" name="Graphic 61">
                <a:extLst>
                  <a:ext uri="{FF2B5EF4-FFF2-40B4-BE49-F238E27FC236}">
                    <a16:creationId xmlns:a16="http://schemas.microsoft.com/office/drawing/2014/main" id="{5F9037F9-3B95-BC51-B778-7EA898279149}"/>
                  </a:ext>
                </a:extLst>
              </p:cNvPr>
              <p:cNvGrpSpPr/>
              <p:nvPr/>
            </p:nvGrpSpPr>
            <p:grpSpPr>
              <a:xfrm>
                <a:off x="4534551" y="2345557"/>
                <a:ext cx="28394" cy="28233"/>
                <a:chOff x="4534551" y="2345557"/>
                <a:chExt cx="28394" cy="28233"/>
              </a:xfrm>
            </p:grpSpPr>
            <p:sp>
              <p:nvSpPr>
                <p:cNvPr id="2480" name="Freeform: Shape 2479">
                  <a:extLst>
                    <a:ext uri="{FF2B5EF4-FFF2-40B4-BE49-F238E27FC236}">
                      <a16:creationId xmlns:a16="http://schemas.microsoft.com/office/drawing/2014/main" id="{37E0DE2F-465D-1AB5-5D33-00B3184129DD}"/>
                    </a:ext>
                  </a:extLst>
                </p:cNvPr>
                <p:cNvSpPr/>
                <p:nvPr/>
              </p:nvSpPr>
              <p:spPr>
                <a:xfrm>
                  <a:off x="4548749" y="2345557"/>
                  <a:ext cx="14944" cy="28233"/>
                </a:xfrm>
                <a:custGeom>
                  <a:avLst/>
                  <a:gdLst>
                    <a:gd name="connsiteX0" fmla="*/ 0 w 14944"/>
                    <a:gd name="connsiteY0" fmla="*/ 0 h 28233"/>
                    <a:gd name="connsiteX1" fmla="*/ 0 w 14944"/>
                    <a:gd name="connsiteY1" fmla="*/ 28234 h 282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944" h="28233">
                      <a:moveTo>
                        <a:pt x="0" y="0"/>
                      </a:moveTo>
                      <a:lnTo>
                        <a:pt x="0" y="28234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481" name="Freeform: Shape 2480">
                  <a:extLst>
                    <a:ext uri="{FF2B5EF4-FFF2-40B4-BE49-F238E27FC236}">
                      <a16:creationId xmlns:a16="http://schemas.microsoft.com/office/drawing/2014/main" id="{8045EBA2-1EC2-D964-C810-17C8E2BBD403}"/>
                    </a:ext>
                  </a:extLst>
                </p:cNvPr>
                <p:cNvSpPr/>
                <p:nvPr/>
              </p:nvSpPr>
              <p:spPr>
                <a:xfrm>
                  <a:off x="4534551" y="2359600"/>
                  <a:ext cx="28394" cy="14782"/>
                </a:xfrm>
                <a:custGeom>
                  <a:avLst/>
                  <a:gdLst>
                    <a:gd name="connsiteX0" fmla="*/ 28395 w 28394"/>
                    <a:gd name="connsiteY0" fmla="*/ 0 h 14782"/>
                    <a:gd name="connsiteX1" fmla="*/ 0 w 28394"/>
                    <a:gd name="connsiteY1" fmla="*/ 0 h 147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394" h="14782">
                      <a:moveTo>
                        <a:pt x="28395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330" name="Graphic 61">
                <a:extLst>
                  <a:ext uri="{FF2B5EF4-FFF2-40B4-BE49-F238E27FC236}">
                    <a16:creationId xmlns:a16="http://schemas.microsoft.com/office/drawing/2014/main" id="{62BB5BE2-AEC4-E17F-A3FF-DD9E77391A16}"/>
                  </a:ext>
                </a:extLst>
              </p:cNvPr>
              <p:cNvGrpSpPr/>
              <p:nvPr/>
            </p:nvGrpSpPr>
            <p:grpSpPr>
              <a:xfrm>
                <a:off x="4539334" y="2345557"/>
                <a:ext cx="28394" cy="28233"/>
                <a:chOff x="4539334" y="2345557"/>
                <a:chExt cx="28394" cy="28233"/>
              </a:xfrm>
            </p:grpSpPr>
            <p:sp>
              <p:nvSpPr>
                <p:cNvPr id="2478" name="Freeform: Shape 2477">
                  <a:extLst>
                    <a:ext uri="{FF2B5EF4-FFF2-40B4-BE49-F238E27FC236}">
                      <a16:creationId xmlns:a16="http://schemas.microsoft.com/office/drawing/2014/main" id="{6498A54B-0A84-650F-59A8-052562E89C00}"/>
                    </a:ext>
                  </a:extLst>
                </p:cNvPr>
                <p:cNvSpPr/>
                <p:nvPr/>
              </p:nvSpPr>
              <p:spPr>
                <a:xfrm>
                  <a:off x="4553531" y="2345557"/>
                  <a:ext cx="14944" cy="28233"/>
                </a:xfrm>
                <a:custGeom>
                  <a:avLst/>
                  <a:gdLst>
                    <a:gd name="connsiteX0" fmla="*/ 0 w 14944"/>
                    <a:gd name="connsiteY0" fmla="*/ 0 h 28233"/>
                    <a:gd name="connsiteX1" fmla="*/ 0 w 14944"/>
                    <a:gd name="connsiteY1" fmla="*/ 28234 h 282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944" h="28233">
                      <a:moveTo>
                        <a:pt x="0" y="0"/>
                      </a:moveTo>
                      <a:lnTo>
                        <a:pt x="0" y="28234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479" name="Freeform: Shape 2478">
                  <a:extLst>
                    <a:ext uri="{FF2B5EF4-FFF2-40B4-BE49-F238E27FC236}">
                      <a16:creationId xmlns:a16="http://schemas.microsoft.com/office/drawing/2014/main" id="{D8E3D742-1A45-6BCE-7933-CF04DC36E54B}"/>
                    </a:ext>
                  </a:extLst>
                </p:cNvPr>
                <p:cNvSpPr/>
                <p:nvPr/>
              </p:nvSpPr>
              <p:spPr>
                <a:xfrm>
                  <a:off x="4539334" y="2359600"/>
                  <a:ext cx="28394" cy="14782"/>
                </a:xfrm>
                <a:custGeom>
                  <a:avLst/>
                  <a:gdLst>
                    <a:gd name="connsiteX0" fmla="*/ 28395 w 28394"/>
                    <a:gd name="connsiteY0" fmla="*/ 0 h 14782"/>
                    <a:gd name="connsiteX1" fmla="*/ 0 w 28394"/>
                    <a:gd name="connsiteY1" fmla="*/ 0 h 147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394" h="14782">
                      <a:moveTo>
                        <a:pt x="28395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331" name="Graphic 61">
                <a:extLst>
                  <a:ext uri="{FF2B5EF4-FFF2-40B4-BE49-F238E27FC236}">
                    <a16:creationId xmlns:a16="http://schemas.microsoft.com/office/drawing/2014/main" id="{C1B89A2A-1BA0-438D-6A30-7570B93F3710}"/>
                  </a:ext>
                </a:extLst>
              </p:cNvPr>
              <p:cNvGrpSpPr/>
              <p:nvPr/>
            </p:nvGrpSpPr>
            <p:grpSpPr>
              <a:xfrm>
                <a:off x="4544116" y="2345557"/>
                <a:ext cx="28394" cy="28233"/>
                <a:chOff x="4544116" y="2345557"/>
                <a:chExt cx="28394" cy="28233"/>
              </a:xfrm>
            </p:grpSpPr>
            <p:sp>
              <p:nvSpPr>
                <p:cNvPr id="2476" name="Freeform: Shape 2475">
                  <a:extLst>
                    <a:ext uri="{FF2B5EF4-FFF2-40B4-BE49-F238E27FC236}">
                      <a16:creationId xmlns:a16="http://schemas.microsoft.com/office/drawing/2014/main" id="{0CAB2A9B-3187-7C88-DA16-1F6DA62D1AEE}"/>
                    </a:ext>
                  </a:extLst>
                </p:cNvPr>
                <p:cNvSpPr/>
                <p:nvPr/>
              </p:nvSpPr>
              <p:spPr>
                <a:xfrm>
                  <a:off x="4558313" y="2345557"/>
                  <a:ext cx="14944" cy="28233"/>
                </a:xfrm>
                <a:custGeom>
                  <a:avLst/>
                  <a:gdLst>
                    <a:gd name="connsiteX0" fmla="*/ 0 w 14944"/>
                    <a:gd name="connsiteY0" fmla="*/ 0 h 28233"/>
                    <a:gd name="connsiteX1" fmla="*/ 0 w 14944"/>
                    <a:gd name="connsiteY1" fmla="*/ 28234 h 282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944" h="28233">
                      <a:moveTo>
                        <a:pt x="0" y="0"/>
                      </a:moveTo>
                      <a:lnTo>
                        <a:pt x="0" y="28234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477" name="Freeform: Shape 2476">
                  <a:extLst>
                    <a:ext uri="{FF2B5EF4-FFF2-40B4-BE49-F238E27FC236}">
                      <a16:creationId xmlns:a16="http://schemas.microsoft.com/office/drawing/2014/main" id="{337FB5B3-449D-3B05-3906-EE2F9DDA54CE}"/>
                    </a:ext>
                  </a:extLst>
                </p:cNvPr>
                <p:cNvSpPr/>
                <p:nvPr/>
              </p:nvSpPr>
              <p:spPr>
                <a:xfrm>
                  <a:off x="4544116" y="2359600"/>
                  <a:ext cx="28394" cy="14782"/>
                </a:xfrm>
                <a:custGeom>
                  <a:avLst/>
                  <a:gdLst>
                    <a:gd name="connsiteX0" fmla="*/ 28395 w 28394"/>
                    <a:gd name="connsiteY0" fmla="*/ 0 h 14782"/>
                    <a:gd name="connsiteX1" fmla="*/ 0 w 28394"/>
                    <a:gd name="connsiteY1" fmla="*/ 0 h 147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394" h="14782">
                      <a:moveTo>
                        <a:pt x="28395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332" name="Graphic 61">
                <a:extLst>
                  <a:ext uri="{FF2B5EF4-FFF2-40B4-BE49-F238E27FC236}">
                    <a16:creationId xmlns:a16="http://schemas.microsoft.com/office/drawing/2014/main" id="{962E7D04-BE6E-FCB3-BE8A-9BA13E2EB8F9}"/>
                  </a:ext>
                </a:extLst>
              </p:cNvPr>
              <p:cNvGrpSpPr/>
              <p:nvPr/>
            </p:nvGrpSpPr>
            <p:grpSpPr>
              <a:xfrm>
                <a:off x="4550094" y="2372608"/>
                <a:ext cx="28394" cy="28085"/>
                <a:chOff x="4550094" y="2372608"/>
                <a:chExt cx="28394" cy="28085"/>
              </a:xfrm>
            </p:grpSpPr>
            <p:sp>
              <p:nvSpPr>
                <p:cNvPr id="2474" name="Freeform: Shape 2473">
                  <a:extLst>
                    <a:ext uri="{FF2B5EF4-FFF2-40B4-BE49-F238E27FC236}">
                      <a16:creationId xmlns:a16="http://schemas.microsoft.com/office/drawing/2014/main" id="{F4D67C54-D573-F820-75FD-A657424BC285}"/>
                    </a:ext>
                  </a:extLst>
                </p:cNvPr>
                <p:cNvSpPr/>
                <p:nvPr/>
              </p:nvSpPr>
              <p:spPr>
                <a:xfrm>
                  <a:off x="4564291" y="2372608"/>
                  <a:ext cx="14944" cy="28085"/>
                </a:xfrm>
                <a:custGeom>
                  <a:avLst/>
                  <a:gdLst>
                    <a:gd name="connsiteX0" fmla="*/ 0 w 14944"/>
                    <a:gd name="connsiteY0" fmla="*/ 0 h 28085"/>
                    <a:gd name="connsiteX1" fmla="*/ 0 w 14944"/>
                    <a:gd name="connsiteY1" fmla="*/ 28086 h 28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944" h="28085">
                      <a:moveTo>
                        <a:pt x="0" y="0"/>
                      </a:moveTo>
                      <a:lnTo>
                        <a:pt x="0" y="28086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475" name="Freeform: Shape 2474">
                  <a:extLst>
                    <a:ext uri="{FF2B5EF4-FFF2-40B4-BE49-F238E27FC236}">
                      <a16:creationId xmlns:a16="http://schemas.microsoft.com/office/drawing/2014/main" id="{CB4CAFA7-9F18-BCC3-0423-20428E422B2A}"/>
                    </a:ext>
                  </a:extLst>
                </p:cNvPr>
                <p:cNvSpPr/>
                <p:nvPr/>
              </p:nvSpPr>
              <p:spPr>
                <a:xfrm>
                  <a:off x="4550094" y="2386651"/>
                  <a:ext cx="28394" cy="14782"/>
                </a:xfrm>
                <a:custGeom>
                  <a:avLst/>
                  <a:gdLst>
                    <a:gd name="connsiteX0" fmla="*/ 28395 w 28394"/>
                    <a:gd name="connsiteY0" fmla="*/ 0 h 14782"/>
                    <a:gd name="connsiteX1" fmla="*/ 0 w 28394"/>
                    <a:gd name="connsiteY1" fmla="*/ 0 h 147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394" h="14782">
                      <a:moveTo>
                        <a:pt x="28395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333" name="Graphic 61">
                <a:extLst>
                  <a:ext uri="{FF2B5EF4-FFF2-40B4-BE49-F238E27FC236}">
                    <a16:creationId xmlns:a16="http://schemas.microsoft.com/office/drawing/2014/main" id="{8EC1B0AF-283C-0BE4-5A07-F7E952C721D0}"/>
                  </a:ext>
                </a:extLst>
              </p:cNvPr>
              <p:cNvGrpSpPr/>
              <p:nvPr/>
            </p:nvGrpSpPr>
            <p:grpSpPr>
              <a:xfrm>
                <a:off x="4556669" y="2372608"/>
                <a:ext cx="28394" cy="28085"/>
                <a:chOff x="4556669" y="2372608"/>
                <a:chExt cx="28394" cy="28085"/>
              </a:xfrm>
            </p:grpSpPr>
            <p:sp>
              <p:nvSpPr>
                <p:cNvPr id="2472" name="Freeform: Shape 2471">
                  <a:extLst>
                    <a:ext uri="{FF2B5EF4-FFF2-40B4-BE49-F238E27FC236}">
                      <a16:creationId xmlns:a16="http://schemas.microsoft.com/office/drawing/2014/main" id="{BF228892-B814-6219-8888-8AF944BC3406}"/>
                    </a:ext>
                  </a:extLst>
                </p:cNvPr>
                <p:cNvSpPr/>
                <p:nvPr/>
              </p:nvSpPr>
              <p:spPr>
                <a:xfrm>
                  <a:off x="4570867" y="2372608"/>
                  <a:ext cx="14944" cy="28085"/>
                </a:xfrm>
                <a:custGeom>
                  <a:avLst/>
                  <a:gdLst>
                    <a:gd name="connsiteX0" fmla="*/ 0 w 14944"/>
                    <a:gd name="connsiteY0" fmla="*/ 0 h 28085"/>
                    <a:gd name="connsiteX1" fmla="*/ 0 w 14944"/>
                    <a:gd name="connsiteY1" fmla="*/ 28086 h 28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944" h="28085">
                      <a:moveTo>
                        <a:pt x="0" y="0"/>
                      </a:moveTo>
                      <a:lnTo>
                        <a:pt x="0" y="28086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473" name="Freeform: Shape 2472">
                  <a:extLst>
                    <a:ext uri="{FF2B5EF4-FFF2-40B4-BE49-F238E27FC236}">
                      <a16:creationId xmlns:a16="http://schemas.microsoft.com/office/drawing/2014/main" id="{FCFDBBFF-AD2E-AFE6-E5EC-9EA6266DF51E}"/>
                    </a:ext>
                  </a:extLst>
                </p:cNvPr>
                <p:cNvSpPr/>
                <p:nvPr/>
              </p:nvSpPr>
              <p:spPr>
                <a:xfrm>
                  <a:off x="4556669" y="2386651"/>
                  <a:ext cx="28394" cy="14782"/>
                </a:xfrm>
                <a:custGeom>
                  <a:avLst/>
                  <a:gdLst>
                    <a:gd name="connsiteX0" fmla="*/ 28395 w 28394"/>
                    <a:gd name="connsiteY0" fmla="*/ 0 h 14782"/>
                    <a:gd name="connsiteX1" fmla="*/ 0 w 28394"/>
                    <a:gd name="connsiteY1" fmla="*/ 0 h 147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394" h="14782">
                      <a:moveTo>
                        <a:pt x="28395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334" name="Graphic 61">
                <a:extLst>
                  <a:ext uri="{FF2B5EF4-FFF2-40B4-BE49-F238E27FC236}">
                    <a16:creationId xmlns:a16="http://schemas.microsoft.com/office/drawing/2014/main" id="{801279AE-943B-C6D8-48E1-6AAEBF95D80C}"/>
                  </a:ext>
                </a:extLst>
              </p:cNvPr>
              <p:cNvGrpSpPr/>
              <p:nvPr/>
            </p:nvGrpSpPr>
            <p:grpSpPr>
              <a:xfrm>
                <a:off x="4563096" y="2372608"/>
                <a:ext cx="28544" cy="28085"/>
                <a:chOff x="4563096" y="2372608"/>
                <a:chExt cx="28544" cy="28085"/>
              </a:xfrm>
            </p:grpSpPr>
            <p:sp>
              <p:nvSpPr>
                <p:cNvPr id="2470" name="Freeform: Shape 2469">
                  <a:extLst>
                    <a:ext uri="{FF2B5EF4-FFF2-40B4-BE49-F238E27FC236}">
                      <a16:creationId xmlns:a16="http://schemas.microsoft.com/office/drawing/2014/main" id="{8A2B6A61-9779-C872-1D30-3830B8616ACF}"/>
                    </a:ext>
                  </a:extLst>
                </p:cNvPr>
                <p:cNvSpPr/>
                <p:nvPr/>
              </p:nvSpPr>
              <p:spPr>
                <a:xfrm>
                  <a:off x="4577293" y="2372608"/>
                  <a:ext cx="14944" cy="28085"/>
                </a:xfrm>
                <a:custGeom>
                  <a:avLst/>
                  <a:gdLst>
                    <a:gd name="connsiteX0" fmla="*/ 0 w 14944"/>
                    <a:gd name="connsiteY0" fmla="*/ 0 h 28085"/>
                    <a:gd name="connsiteX1" fmla="*/ 0 w 14944"/>
                    <a:gd name="connsiteY1" fmla="*/ 28086 h 28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944" h="28085">
                      <a:moveTo>
                        <a:pt x="0" y="0"/>
                      </a:moveTo>
                      <a:lnTo>
                        <a:pt x="0" y="28086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471" name="Freeform: Shape 2470">
                  <a:extLst>
                    <a:ext uri="{FF2B5EF4-FFF2-40B4-BE49-F238E27FC236}">
                      <a16:creationId xmlns:a16="http://schemas.microsoft.com/office/drawing/2014/main" id="{6C92F1BC-B0D4-CD74-0BAB-AB32E5467D94}"/>
                    </a:ext>
                  </a:extLst>
                </p:cNvPr>
                <p:cNvSpPr/>
                <p:nvPr/>
              </p:nvSpPr>
              <p:spPr>
                <a:xfrm>
                  <a:off x="4563096" y="2386651"/>
                  <a:ext cx="28544" cy="14782"/>
                </a:xfrm>
                <a:custGeom>
                  <a:avLst/>
                  <a:gdLst>
                    <a:gd name="connsiteX0" fmla="*/ 28544 w 28544"/>
                    <a:gd name="connsiteY0" fmla="*/ 0 h 14782"/>
                    <a:gd name="connsiteX1" fmla="*/ 0 w 28544"/>
                    <a:gd name="connsiteY1" fmla="*/ 0 h 147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544" h="14782">
                      <a:moveTo>
                        <a:pt x="28544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335" name="Graphic 61">
                <a:extLst>
                  <a:ext uri="{FF2B5EF4-FFF2-40B4-BE49-F238E27FC236}">
                    <a16:creationId xmlns:a16="http://schemas.microsoft.com/office/drawing/2014/main" id="{C005F5EE-617C-B64A-4A2C-0E5A05565B06}"/>
                  </a:ext>
                </a:extLst>
              </p:cNvPr>
              <p:cNvGrpSpPr/>
              <p:nvPr/>
            </p:nvGrpSpPr>
            <p:grpSpPr>
              <a:xfrm>
                <a:off x="4569671" y="2372608"/>
                <a:ext cx="28394" cy="28085"/>
                <a:chOff x="4569671" y="2372608"/>
                <a:chExt cx="28394" cy="28085"/>
              </a:xfrm>
            </p:grpSpPr>
            <p:sp>
              <p:nvSpPr>
                <p:cNvPr id="2468" name="Freeform: Shape 2467">
                  <a:extLst>
                    <a:ext uri="{FF2B5EF4-FFF2-40B4-BE49-F238E27FC236}">
                      <a16:creationId xmlns:a16="http://schemas.microsoft.com/office/drawing/2014/main" id="{662E9AC2-5B5D-728B-8D7F-16E25B3502C3}"/>
                    </a:ext>
                  </a:extLst>
                </p:cNvPr>
                <p:cNvSpPr/>
                <p:nvPr/>
              </p:nvSpPr>
              <p:spPr>
                <a:xfrm>
                  <a:off x="4583869" y="2372608"/>
                  <a:ext cx="14944" cy="28085"/>
                </a:xfrm>
                <a:custGeom>
                  <a:avLst/>
                  <a:gdLst>
                    <a:gd name="connsiteX0" fmla="*/ 0 w 14944"/>
                    <a:gd name="connsiteY0" fmla="*/ 0 h 28085"/>
                    <a:gd name="connsiteX1" fmla="*/ 0 w 14944"/>
                    <a:gd name="connsiteY1" fmla="*/ 28086 h 28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944" h="28085">
                      <a:moveTo>
                        <a:pt x="0" y="0"/>
                      </a:moveTo>
                      <a:lnTo>
                        <a:pt x="0" y="28086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469" name="Freeform: Shape 2468">
                  <a:extLst>
                    <a:ext uri="{FF2B5EF4-FFF2-40B4-BE49-F238E27FC236}">
                      <a16:creationId xmlns:a16="http://schemas.microsoft.com/office/drawing/2014/main" id="{D80EEBA0-268C-7209-8082-19C9BBF4C2BD}"/>
                    </a:ext>
                  </a:extLst>
                </p:cNvPr>
                <p:cNvSpPr/>
                <p:nvPr/>
              </p:nvSpPr>
              <p:spPr>
                <a:xfrm>
                  <a:off x="4569671" y="2386651"/>
                  <a:ext cx="28394" cy="14782"/>
                </a:xfrm>
                <a:custGeom>
                  <a:avLst/>
                  <a:gdLst>
                    <a:gd name="connsiteX0" fmla="*/ 28395 w 28394"/>
                    <a:gd name="connsiteY0" fmla="*/ 0 h 14782"/>
                    <a:gd name="connsiteX1" fmla="*/ 0 w 28394"/>
                    <a:gd name="connsiteY1" fmla="*/ 0 h 147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394" h="14782">
                      <a:moveTo>
                        <a:pt x="28395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336" name="Graphic 61">
                <a:extLst>
                  <a:ext uri="{FF2B5EF4-FFF2-40B4-BE49-F238E27FC236}">
                    <a16:creationId xmlns:a16="http://schemas.microsoft.com/office/drawing/2014/main" id="{8E8B0BF4-903A-3861-AE7B-D0FF84A5253A}"/>
                  </a:ext>
                </a:extLst>
              </p:cNvPr>
              <p:cNvGrpSpPr/>
              <p:nvPr/>
            </p:nvGrpSpPr>
            <p:grpSpPr>
              <a:xfrm>
                <a:off x="4576098" y="2372608"/>
                <a:ext cx="28544" cy="28085"/>
                <a:chOff x="4576098" y="2372608"/>
                <a:chExt cx="28544" cy="28085"/>
              </a:xfrm>
            </p:grpSpPr>
            <p:sp>
              <p:nvSpPr>
                <p:cNvPr id="2466" name="Freeform: Shape 2465">
                  <a:extLst>
                    <a:ext uri="{FF2B5EF4-FFF2-40B4-BE49-F238E27FC236}">
                      <a16:creationId xmlns:a16="http://schemas.microsoft.com/office/drawing/2014/main" id="{21F78FAE-D3DC-B7F8-014E-7CDAEE2DE471}"/>
                    </a:ext>
                  </a:extLst>
                </p:cNvPr>
                <p:cNvSpPr/>
                <p:nvPr/>
              </p:nvSpPr>
              <p:spPr>
                <a:xfrm>
                  <a:off x="4590444" y="2372608"/>
                  <a:ext cx="14944" cy="28085"/>
                </a:xfrm>
                <a:custGeom>
                  <a:avLst/>
                  <a:gdLst>
                    <a:gd name="connsiteX0" fmla="*/ 0 w 14944"/>
                    <a:gd name="connsiteY0" fmla="*/ 0 h 28085"/>
                    <a:gd name="connsiteX1" fmla="*/ 0 w 14944"/>
                    <a:gd name="connsiteY1" fmla="*/ 28086 h 28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944" h="28085">
                      <a:moveTo>
                        <a:pt x="0" y="0"/>
                      </a:moveTo>
                      <a:lnTo>
                        <a:pt x="0" y="28086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467" name="Freeform: Shape 2466">
                  <a:extLst>
                    <a:ext uri="{FF2B5EF4-FFF2-40B4-BE49-F238E27FC236}">
                      <a16:creationId xmlns:a16="http://schemas.microsoft.com/office/drawing/2014/main" id="{74A39E44-32BE-90B5-7CA1-2DFA4245E4F7}"/>
                    </a:ext>
                  </a:extLst>
                </p:cNvPr>
                <p:cNvSpPr/>
                <p:nvPr/>
              </p:nvSpPr>
              <p:spPr>
                <a:xfrm>
                  <a:off x="4576098" y="2386651"/>
                  <a:ext cx="28544" cy="14782"/>
                </a:xfrm>
                <a:custGeom>
                  <a:avLst/>
                  <a:gdLst>
                    <a:gd name="connsiteX0" fmla="*/ 28544 w 28544"/>
                    <a:gd name="connsiteY0" fmla="*/ 0 h 14782"/>
                    <a:gd name="connsiteX1" fmla="*/ 0 w 28544"/>
                    <a:gd name="connsiteY1" fmla="*/ 0 h 147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544" h="14782">
                      <a:moveTo>
                        <a:pt x="28544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337" name="Graphic 61">
                <a:extLst>
                  <a:ext uri="{FF2B5EF4-FFF2-40B4-BE49-F238E27FC236}">
                    <a16:creationId xmlns:a16="http://schemas.microsoft.com/office/drawing/2014/main" id="{72F930CF-5FCD-D40C-34C1-3FEA9DCE92C0}"/>
                  </a:ext>
                </a:extLst>
              </p:cNvPr>
              <p:cNvGrpSpPr/>
              <p:nvPr/>
            </p:nvGrpSpPr>
            <p:grpSpPr>
              <a:xfrm>
                <a:off x="4580880" y="2372608"/>
                <a:ext cx="28544" cy="28085"/>
                <a:chOff x="4580880" y="2372608"/>
                <a:chExt cx="28544" cy="28085"/>
              </a:xfrm>
            </p:grpSpPr>
            <p:sp>
              <p:nvSpPr>
                <p:cNvPr id="2464" name="Freeform: Shape 2463">
                  <a:extLst>
                    <a:ext uri="{FF2B5EF4-FFF2-40B4-BE49-F238E27FC236}">
                      <a16:creationId xmlns:a16="http://schemas.microsoft.com/office/drawing/2014/main" id="{0F9ECF3A-1B7D-7BA6-26D5-C923672FE3C0}"/>
                    </a:ext>
                  </a:extLst>
                </p:cNvPr>
                <p:cNvSpPr/>
                <p:nvPr/>
              </p:nvSpPr>
              <p:spPr>
                <a:xfrm>
                  <a:off x="4595077" y="2372608"/>
                  <a:ext cx="14944" cy="28085"/>
                </a:xfrm>
                <a:custGeom>
                  <a:avLst/>
                  <a:gdLst>
                    <a:gd name="connsiteX0" fmla="*/ 0 w 14944"/>
                    <a:gd name="connsiteY0" fmla="*/ 0 h 28085"/>
                    <a:gd name="connsiteX1" fmla="*/ 0 w 14944"/>
                    <a:gd name="connsiteY1" fmla="*/ 28086 h 28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944" h="28085">
                      <a:moveTo>
                        <a:pt x="0" y="0"/>
                      </a:moveTo>
                      <a:lnTo>
                        <a:pt x="0" y="28086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465" name="Freeform: Shape 2464">
                  <a:extLst>
                    <a:ext uri="{FF2B5EF4-FFF2-40B4-BE49-F238E27FC236}">
                      <a16:creationId xmlns:a16="http://schemas.microsoft.com/office/drawing/2014/main" id="{7BCADBA0-C286-E2E8-1817-B80FFD7AF3A5}"/>
                    </a:ext>
                  </a:extLst>
                </p:cNvPr>
                <p:cNvSpPr/>
                <p:nvPr/>
              </p:nvSpPr>
              <p:spPr>
                <a:xfrm>
                  <a:off x="4580880" y="2386651"/>
                  <a:ext cx="28544" cy="14782"/>
                </a:xfrm>
                <a:custGeom>
                  <a:avLst/>
                  <a:gdLst>
                    <a:gd name="connsiteX0" fmla="*/ 28544 w 28544"/>
                    <a:gd name="connsiteY0" fmla="*/ 0 h 14782"/>
                    <a:gd name="connsiteX1" fmla="*/ 0 w 28544"/>
                    <a:gd name="connsiteY1" fmla="*/ 0 h 147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544" h="14782">
                      <a:moveTo>
                        <a:pt x="28544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338" name="Graphic 61">
                <a:extLst>
                  <a:ext uri="{FF2B5EF4-FFF2-40B4-BE49-F238E27FC236}">
                    <a16:creationId xmlns:a16="http://schemas.microsoft.com/office/drawing/2014/main" id="{1EFD6133-1BEB-A8C2-1943-778EF0783C34}"/>
                  </a:ext>
                </a:extLst>
              </p:cNvPr>
              <p:cNvGrpSpPr/>
              <p:nvPr/>
            </p:nvGrpSpPr>
            <p:grpSpPr>
              <a:xfrm>
                <a:off x="4580880" y="2403650"/>
                <a:ext cx="28544" cy="28085"/>
                <a:chOff x="4580880" y="2403650"/>
                <a:chExt cx="28544" cy="28085"/>
              </a:xfrm>
            </p:grpSpPr>
            <p:sp>
              <p:nvSpPr>
                <p:cNvPr id="2462" name="Freeform: Shape 2461">
                  <a:extLst>
                    <a:ext uri="{FF2B5EF4-FFF2-40B4-BE49-F238E27FC236}">
                      <a16:creationId xmlns:a16="http://schemas.microsoft.com/office/drawing/2014/main" id="{CC230260-5789-4D17-D5D9-E0291B1F67AB}"/>
                    </a:ext>
                  </a:extLst>
                </p:cNvPr>
                <p:cNvSpPr/>
                <p:nvPr/>
              </p:nvSpPr>
              <p:spPr>
                <a:xfrm>
                  <a:off x="4595077" y="2403650"/>
                  <a:ext cx="14944" cy="28085"/>
                </a:xfrm>
                <a:custGeom>
                  <a:avLst/>
                  <a:gdLst>
                    <a:gd name="connsiteX0" fmla="*/ 0 w 14944"/>
                    <a:gd name="connsiteY0" fmla="*/ 0 h 28085"/>
                    <a:gd name="connsiteX1" fmla="*/ 0 w 14944"/>
                    <a:gd name="connsiteY1" fmla="*/ 28086 h 28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944" h="28085">
                      <a:moveTo>
                        <a:pt x="0" y="0"/>
                      </a:moveTo>
                      <a:lnTo>
                        <a:pt x="0" y="28086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463" name="Freeform: Shape 2462">
                  <a:extLst>
                    <a:ext uri="{FF2B5EF4-FFF2-40B4-BE49-F238E27FC236}">
                      <a16:creationId xmlns:a16="http://schemas.microsoft.com/office/drawing/2014/main" id="{4FD85866-83C3-D153-F804-F756E492F8FB}"/>
                    </a:ext>
                  </a:extLst>
                </p:cNvPr>
                <p:cNvSpPr/>
                <p:nvPr/>
              </p:nvSpPr>
              <p:spPr>
                <a:xfrm>
                  <a:off x="4580880" y="2417693"/>
                  <a:ext cx="28544" cy="14782"/>
                </a:xfrm>
                <a:custGeom>
                  <a:avLst/>
                  <a:gdLst>
                    <a:gd name="connsiteX0" fmla="*/ 28544 w 28544"/>
                    <a:gd name="connsiteY0" fmla="*/ 0 h 14782"/>
                    <a:gd name="connsiteX1" fmla="*/ 0 w 28544"/>
                    <a:gd name="connsiteY1" fmla="*/ 0 h 147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544" h="14782">
                      <a:moveTo>
                        <a:pt x="28544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339" name="Graphic 61">
                <a:extLst>
                  <a:ext uri="{FF2B5EF4-FFF2-40B4-BE49-F238E27FC236}">
                    <a16:creationId xmlns:a16="http://schemas.microsoft.com/office/drawing/2014/main" id="{9BCBABAF-054C-FBF2-ADD7-DB0A285972A5}"/>
                  </a:ext>
                </a:extLst>
              </p:cNvPr>
              <p:cNvGrpSpPr/>
              <p:nvPr/>
            </p:nvGrpSpPr>
            <p:grpSpPr>
              <a:xfrm>
                <a:off x="4587605" y="2403650"/>
                <a:ext cx="28394" cy="28085"/>
                <a:chOff x="4587605" y="2403650"/>
                <a:chExt cx="28394" cy="28085"/>
              </a:xfrm>
            </p:grpSpPr>
            <p:sp>
              <p:nvSpPr>
                <p:cNvPr id="2460" name="Freeform: Shape 2459">
                  <a:extLst>
                    <a:ext uri="{FF2B5EF4-FFF2-40B4-BE49-F238E27FC236}">
                      <a16:creationId xmlns:a16="http://schemas.microsoft.com/office/drawing/2014/main" id="{B3315259-2CBD-4C22-4695-E4D093601DD4}"/>
                    </a:ext>
                  </a:extLst>
                </p:cNvPr>
                <p:cNvSpPr/>
                <p:nvPr/>
              </p:nvSpPr>
              <p:spPr>
                <a:xfrm>
                  <a:off x="4601802" y="2403650"/>
                  <a:ext cx="14944" cy="28085"/>
                </a:xfrm>
                <a:custGeom>
                  <a:avLst/>
                  <a:gdLst>
                    <a:gd name="connsiteX0" fmla="*/ 0 w 14944"/>
                    <a:gd name="connsiteY0" fmla="*/ 0 h 28085"/>
                    <a:gd name="connsiteX1" fmla="*/ 0 w 14944"/>
                    <a:gd name="connsiteY1" fmla="*/ 28086 h 28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944" h="28085">
                      <a:moveTo>
                        <a:pt x="0" y="0"/>
                      </a:moveTo>
                      <a:lnTo>
                        <a:pt x="0" y="28086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461" name="Freeform: Shape 2460">
                  <a:extLst>
                    <a:ext uri="{FF2B5EF4-FFF2-40B4-BE49-F238E27FC236}">
                      <a16:creationId xmlns:a16="http://schemas.microsoft.com/office/drawing/2014/main" id="{B66C1A50-E94C-DB63-B911-02D3C0A11BCC}"/>
                    </a:ext>
                  </a:extLst>
                </p:cNvPr>
                <p:cNvSpPr/>
                <p:nvPr/>
              </p:nvSpPr>
              <p:spPr>
                <a:xfrm>
                  <a:off x="4587605" y="2417693"/>
                  <a:ext cx="28394" cy="14782"/>
                </a:xfrm>
                <a:custGeom>
                  <a:avLst/>
                  <a:gdLst>
                    <a:gd name="connsiteX0" fmla="*/ 28395 w 28394"/>
                    <a:gd name="connsiteY0" fmla="*/ 0 h 14782"/>
                    <a:gd name="connsiteX1" fmla="*/ 0 w 28394"/>
                    <a:gd name="connsiteY1" fmla="*/ 0 h 147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394" h="14782">
                      <a:moveTo>
                        <a:pt x="28395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340" name="Graphic 61">
                <a:extLst>
                  <a:ext uri="{FF2B5EF4-FFF2-40B4-BE49-F238E27FC236}">
                    <a16:creationId xmlns:a16="http://schemas.microsoft.com/office/drawing/2014/main" id="{13DD8FBD-B511-36B6-5E95-73B59C7513D6}"/>
                  </a:ext>
                </a:extLst>
              </p:cNvPr>
              <p:cNvGrpSpPr/>
              <p:nvPr/>
            </p:nvGrpSpPr>
            <p:grpSpPr>
              <a:xfrm>
                <a:off x="4594330" y="2403650"/>
                <a:ext cx="28394" cy="28085"/>
                <a:chOff x="4594330" y="2403650"/>
                <a:chExt cx="28394" cy="28085"/>
              </a:xfrm>
            </p:grpSpPr>
            <p:sp>
              <p:nvSpPr>
                <p:cNvPr id="2458" name="Freeform: Shape 2457">
                  <a:extLst>
                    <a:ext uri="{FF2B5EF4-FFF2-40B4-BE49-F238E27FC236}">
                      <a16:creationId xmlns:a16="http://schemas.microsoft.com/office/drawing/2014/main" id="{4809935D-4931-D6F5-F0DA-83669DD35432}"/>
                    </a:ext>
                  </a:extLst>
                </p:cNvPr>
                <p:cNvSpPr/>
                <p:nvPr/>
              </p:nvSpPr>
              <p:spPr>
                <a:xfrm>
                  <a:off x="4608528" y="2403650"/>
                  <a:ext cx="14944" cy="28085"/>
                </a:xfrm>
                <a:custGeom>
                  <a:avLst/>
                  <a:gdLst>
                    <a:gd name="connsiteX0" fmla="*/ 0 w 14944"/>
                    <a:gd name="connsiteY0" fmla="*/ 0 h 28085"/>
                    <a:gd name="connsiteX1" fmla="*/ 0 w 14944"/>
                    <a:gd name="connsiteY1" fmla="*/ 28086 h 28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944" h="28085">
                      <a:moveTo>
                        <a:pt x="0" y="0"/>
                      </a:moveTo>
                      <a:lnTo>
                        <a:pt x="0" y="28086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459" name="Freeform: Shape 2458">
                  <a:extLst>
                    <a:ext uri="{FF2B5EF4-FFF2-40B4-BE49-F238E27FC236}">
                      <a16:creationId xmlns:a16="http://schemas.microsoft.com/office/drawing/2014/main" id="{143DA3A2-BEA3-7CE6-00FD-0A6FB6D12BFE}"/>
                    </a:ext>
                  </a:extLst>
                </p:cNvPr>
                <p:cNvSpPr/>
                <p:nvPr/>
              </p:nvSpPr>
              <p:spPr>
                <a:xfrm>
                  <a:off x="4594330" y="2417693"/>
                  <a:ext cx="28394" cy="14782"/>
                </a:xfrm>
                <a:custGeom>
                  <a:avLst/>
                  <a:gdLst>
                    <a:gd name="connsiteX0" fmla="*/ 28395 w 28394"/>
                    <a:gd name="connsiteY0" fmla="*/ 0 h 14782"/>
                    <a:gd name="connsiteX1" fmla="*/ 0 w 28394"/>
                    <a:gd name="connsiteY1" fmla="*/ 0 h 147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394" h="14782">
                      <a:moveTo>
                        <a:pt x="28395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341" name="Graphic 61">
                <a:extLst>
                  <a:ext uri="{FF2B5EF4-FFF2-40B4-BE49-F238E27FC236}">
                    <a16:creationId xmlns:a16="http://schemas.microsoft.com/office/drawing/2014/main" id="{F326686E-D073-0FA2-6FBE-F429223D822C}"/>
                  </a:ext>
                </a:extLst>
              </p:cNvPr>
              <p:cNvGrpSpPr/>
              <p:nvPr/>
            </p:nvGrpSpPr>
            <p:grpSpPr>
              <a:xfrm>
                <a:off x="4600906" y="2403650"/>
                <a:ext cx="28544" cy="28085"/>
                <a:chOff x="4600906" y="2403650"/>
                <a:chExt cx="28544" cy="28085"/>
              </a:xfrm>
            </p:grpSpPr>
            <p:sp>
              <p:nvSpPr>
                <p:cNvPr id="2456" name="Freeform: Shape 2455">
                  <a:extLst>
                    <a:ext uri="{FF2B5EF4-FFF2-40B4-BE49-F238E27FC236}">
                      <a16:creationId xmlns:a16="http://schemas.microsoft.com/office/drawing/2014/main" id="{5F91E08F-0F55-CF67-1302-672121B56CE1}"/>
                    </a:ext>
                  </a:extLst>
                </p:cNvPr>
                <p:cNvSpPr/>
                <p:nvPr/>
              </p:nvSpPr>
              <p:spPr>
                <a:xfrm>
                  <a:off x="4615253" y="2403650"/>
                  <a:ext cx="14944" cy="28085"/>
                </a:xfrm>
                <a:custGeom>
                  <a:avLst/>
                  <a:gdLst>
                    <a:gd name="connsiteX0" fmla="*/ 0 w 14944"/>
                    <a:gd name="connsiteY0" fmla="*/ 0 h 28085"/>
                    <a:gd name="connsiteX1" fmla="*/ 0 w 14944"/>
                    <a:gd name="connsiteY1" fmla="*/ 28086 h 28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944" h="28085">
                      <a:moveTo>
                        <a:pt x="0" y="0"/>
                      </a:moveTo>
                      <a:lnTo>
                        <a:pt x="0" y="28086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457" name="Freeform: Shape 2456">
                  <a:extLst>
                    <a:ext uri="{FF2B5EF4-FFF2-40B4-BE49-F238E27FC236}">
                      <a16:creationId xmlns:a16="http://schemas.microsoft.com/office/drawing/2014/main" id="{349D547B-0280-07A7-6A7B-BBA19BD90158}"/>
                    </a:ext>
                  </a:extLst>
                </p:cNvPr>
                <p:cNvSpPr/>
                <p:nvPr/>
              </p:nvSpPr>
              <p:spPr>
                <a:xfrm>
                  <a:off x="4600906" y="2417693"/>
                  <a:ext cx="28544" cy="14782"/>
                </a:xfrm>
                <a:custGeom>
                  <a:avLst/>
                  <a:gdLst>
                    <a:gd name="connsiteX0" fmla="*/ 28544 w 28544"/>
                    <a:gd name="connsiteY0" fmla="*/ 0 h 14782"/>
                    <a:gd name="connsiteX1" fmla="*/ 0 w 28544"/>
                    <a:gd name="connsiteY1" fmla="*/ 0 h 147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544" h="14782">
                      <a:moveTo>
                        <a:pt x="28544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342" name="Graphic 61">
                <a:extLst>
                  <a:ext uri="{FF2B5EF4-FFF2-40B4-BE49-F238E27FC236}">
                    <a16:creationId xmlns:a16="http://schemas.microsoft.com/office/drawing/2014/main" id="{80ECB5F5-E37D-BD09-E3E3-A08817A1C7F4}"/>
                  </a:ext>
                </a:extLst>
              </p:cNvPr>
              <p:cNvGrpSpPr/>
              <p:nvPr/>
            </p:nvGrpSpPr>
            <p:grpSpPr>
              <a:xfrm>
                <a:off x="4607631" y="2403650"/>
                <a:ext cx="28394" cy="28085"/>
                <a:chOff x="4607631" y="2403650"/>
                <a:chExt cx="28394" cy="28085"/>
              </a:xfrm>
            </p:grpSpPr>
            <p:sp>
              <p:nvSpPr>
                <p:cNvPr id="2454" name="Freeform: Shape 2453">
                  <a:extLst>
                    <a:ext uri="{FF2B5EF4-FFF2-40B4-BE49-F238E27FC236}">
                      <a16:creationId xmlns:a16="http://schemas.microsoft.com/office/drawing/2014/main" id="{712CD3B4-45B9-02C7-1478-1516DDCFAE00}"/>
                    </a:ext>
                  </a:extLst>
                </p:cNvPr>
                <p:cNvSpPr/>
                <p:nvPr/>
              </p:nvSpPr>
              <p:spPr>
                <a:xfrm>
                  <a:off x="4621828" y="2403650"/>
                  <a:ext cx="14944" cy="28085"/>
                </a:xfrm>
                <a:custGeom>
                  <a:avLst/>
                  <a:gdLst>
                    <a:gd name="connsiteX0" fmla="*/ 0 w 14944"/>
                    <a:gd name="connsiteY0" fmla="*/ 0 h 28085"/>
                    <a:gd name="connsiteX1" fmla="*/ 0 w 14944"/>
                    <a:gd name="connsiteY1" fmla="*/ 28086 h 28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944" h="28085">
                      <a:moveTo>
                        <a:pt x="0" y="0"/>
                      </a:moveTo>
                      <a:lnTo>
                        <a:pt x="0" y="28086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455" name="Freeform: Shape 2454">
                  <a:extLst>
                    <a:ext uri="{FF2B5EF4-FFF2-40B4-BE49-F238E27FC236}">
                      <a16:creationId xmlns:a16="http://schemas.microsoft.com/office/drawing/2014/main" id="{5C6BDF38-59CA-E105-E6F4-FAC81437C3DB}"/>
                    </a:ext>
                  </a:extLst>
                </p:cNvPr>
                <p:cNvSpPr/>
                <p:nvPr/>
              </p:nvSpPr>
              <p:spPr>
                <a:xfrm>
                  <a:off x="4607631" y="2417693"/>
                  <a:ext cx="28394" cy="14782"/>
                </a:xfrm>
                <a:custGeom>
                  <a:avLst/>
                  <a:gdLst>
                    <a:gd name="connsiteX0" fmla="*/ 28395 w 28394"/>
                    <a:gd name="connsiteY0" fmla="*/ 0 h 14782"/>
                    <a:gd name="connsiteX1" fmla="*/ 0 w 28394"/>
                    <a:gd name="connsiteY1" fmla="*/ 0 h 147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394" h="14782">
                      <a:moveTo>
                        <a:pt x="28395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343" name="Graphic 61">
                <a:extLst>
                  <a:ext uri="{FF2B5EF4-FFF2-40B4-BE49-F238E27FC236}">
                    <a16:creationId xmlns:a16="http://schemas.microsoft.com/office/drawing/2014/main" id="{F9623614-385A-9032-F7FD-3BBD8EF418DC}"/>
                  </a:ext>
                </a:extLst>
              </p:cNvPr>
              <p:cNvGrpSpPr/>
              <p:nvPr/>
            </p:nvGrpSpPr>
            <p:grpSpPr>
              <a:xfrm>
                <a:off x="4614356" y="2403650"/>
                <a:ext cx="28394" cy="28085"/>
                <a:chOff x="4614356" y="2403650"/>
                <a:chExt cx="28394" cy="28085"/>
              </a:xfrm>
            </p:grpSpPr>
            <p:sp>
              <p:nvSpPr>
                <p:cNvPr id="2452" name="Freeform: Shape 2451">
                  <a:extLst>
                    <a:ext uri="{FF2B5EF4-FFF2-40B4-BE49-F238E27FC236}">
                      <a16:creationId xmlns:a16="http://schemas.microsoft.com/office/drawing/2014/main" id="{147F4449-1E95-E639-F73E-73E4413A9C55}"/>
                    </a:ext>
                  </a:extLst>
                </p:cNvPr>
                <p:cNvSpPr/>
                <p:nvPr/>
              </p:nvSpPr>
              <p:spPr>
                <a:xfrm>
                  <a:off x="4628553" y="2403650"/>
                  <a:ext cx="14944" cy="28085"/>
                </a:xfrm>
                <a:custGeom>
                  <a:avLst/>
                  <a:gdLst>
                    <a:gd name="connsiteX0" fmla="*/ 0 w 14944"/>
                    <a:gd name="connsiteY0" fmla="*/ 0 h 28085"/>
                    <a:gd name="connsiteX1" fmla="*/ 0 w 14944"/>
                    <a:gd name="connsiteY1" fmla="*/ 28086 h 28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944" h="28085">
                      <a:moveTo>
                        <a:pt x="0" y="0"/>
                      </a:moveTo>
                      <a:lnTo>
                        <a:pt x="0" y="28086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453" name="Freeform: Shape 2452">
                  <a:extLst>
                    <a:ext uri="{FF2B5EF4-FFF2-40B4-BE49-F238E27FC236}">
                      <a16:creationId xmlns:a16="http://schemas.microsoft.com/office/drawing/2014/main" id="{8E5C4ABF-1608-5853-5234-A56E3A25830E}"/>
                    </a:ext>
                  </a:extLst>
                </p:cNvPr>
                <p:cNvSpPr/>
                <p:nvPr/>
              </p:nvSpPr>
              <p:spPr>
                <a:xfrm>
                  <a:off x="4614356" y="2417693"/>
                  <a:ext cx="28394" cy="14782"/>
                </a:xfrm>
                <a:custGeom>
                  <a:avLst/>
                  <a:gdLst>
                    <a:gd name="connsiteX0" fmla="*/ 28395 w 28394"/>
                    <a:gd name="connsiteY0" fmla="*/ 0 h 14782"/>
                    <a:gd name="connsiteX1" fmla="*/ 0 w 28394"/>
                    <a:gd name="connsiteY1" fmla="*/ 0 h 147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394" h="14782">
                      <a:moveTo>
                        <a:pt x="28395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344" name="Graphic 61">
                <a:extLst>
                  <a:ext uri="{FF2B5EF4-FFF2-40B4-BE49-F238E27FC236}">
                    <a16:creationId xmlns:a16="http://schemas.microsoft.com/office/drawing/2014/main" id="{37ADB199-9EC5-B50B-021D-405AB8332D20}"/>
                  </a:ext>
                </a:extLst>
              </p:cNvPr>
              <p:cNvGrpSpPr/>
              <p:nvPr/>
            </p:nvGrpSpPr>
            <p:grpSpPr>
              <a:xfrm>
                <a:off x="4626312" y="2403650"/>
                <a:ext cx="28394" cy="28085"/>
                <a:chOff x="4626312" y="2403650"/>
                <a:chExt cx="28394" cy="28085"/>
              </a:xfrm>
            </p:grpSpPr>
            <p:sp>
              <p:nvSpPr>
                <p:cNvPr id="2450" name="Freeform: Shape 2449">
                  <a:extLst>
                    <a:ext uri="{FF2B5EF4-FFF2-40B4-BE49-F238E27FC236}">
                      <a16:creationId xmlns:a16="http://schemas.microsoft.com/office/drawing/2014/main" id="{5CCC7E47-A245-6F28-6972-7B24D354344A}"/>
                    </a:ext>
                  </a:extLst>
                </p:cNvPr>
                <p:cNvSpPr/>
                <p:nvPr/>
              </p:nvSpPr>
              <p:spPr>
                <a:xfrm>
                  <a:off x="4640509" y="2403650"/>
                  <a:ext cx="14944" cy="28085"/>
                </a:xfrm>
                <a:custGeom>
                  <a:avLst/>
                  <a:gdLst>
                    <a:gd name="connsiteX0" fmla="*/ 0 w 14944"/>
                    <a:gd name="connsiteY0" fmla="*/ 0 h 28085"/>
                    <a:gd name="connsiteX1" fmla="*/ 0 w 14944"/>
                    <a:gd name="connsiteY1" fmla="*/ 28086 h 28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944" h="28085">
                      <a:moveTo>
                        <a:pt x="0" y="0"/>
                      </a:moveTo>
                      <a:lnTo>
                        <a:pt x="0" y="28086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451" name="Freeform: Shape 2450">
                  <a:extLst>
                    <a:ext uri="{FF2B5EF4-FFF2-40B4-BE49-F238E27FC236}">
                      <a16:creationId xmlns:a16="http://schemas.microsoft.com/office/drawing/2014/main" id="{679D952B-A13F-72E4-E234-7978E22039A7}"/>
                    </a:ext>
                  </a:extLst>
                </p:cNvPr>
                <p:cNvSpPr/>
                <p:nvPr/>
              </p:nvSpPr>
              <p:spPr>
                <a:xfrm>
                  <a:off x="4626312" y="2417693"/>
                  <a:ext cx="28394" cy="14782"/>
                </a:xfrm>
                <a:custGeom>
                  <a:avLst/>
                  <a:gdLst>
                    <a:gd name="connsiteX0" fmla="*/ 28395 w 28394"/>
                    <a:gd name="connsiteY0" fmla="*/ 0 h 14782"/>
                    <a:gd name="connsiteX1" fmla="*/ 0 w 28394"/>
                    <a:gd name="connsiteY1" fmla="*/ 0 h 147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394" h="14782">
                      <a:moveTo>
                        <a:pt x="28395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345" name="Graphic 61">
                <a:extLst>
                  <a:ext uri="{FF2B5EF4-FFF2-40B4-BE49-F238E27FC236}">
                    <a16:creationId xmlns:a16="http://schemas.microsoft.com/office/drawing/2014/main" id="{F470DAC8-B613-D6AB-F6DF-624306E6A821}"/>
                  </a:ext>
                </a:extLst>
              </p:cNvPr>
              <p:cNvGrpSpPr/>
              <p:nvPr/>
            </p:nvGrpSpPr>
            <p:grpSpPr>
              <a:xfrm>
                <a:off x="4633037" y="2403650"/>
                <a:ext cx="28544" cy="28085"/>
                <a:chOff x="4633037" y="2403650"/>
                <a:chExt cx="28544" cy="28085"/>
              </a:xfrm>
            </p:grpSpPr>
            <p:sp>
              <p:nvSpPr>
                <p:cNvPr id="2448" name="Freeform: Shape 2447">
                  <a:extLst>
                    <a:ext uri="{FF2B5EF4-FFF2-40B4-BE49-F238E27FC236}">
                      <a16:creationId xmlns:a16="http://schemas.microsoft.com/office/drawing/2014/main" id="{0B428A91-EEF7-0677-7DC9-C4EEE6985808}"/>
                    </a:ext>
                  </a:extLst>
                </p:cNvPr>
                <p:cNvSpPr/>
                <p:nvPr/>
              </p:nvSpPr>
              <p:spPr>
                <a:xfrm>
                  <a:off x="4647234" y="2403650"/>
                  <a:ext cx="14944" cy="28085"/>
                </a:xfrm>
                <a:custGeom>
                  <a:avLst/>
                  <a:gdLst>
                    <a:gd name="connsiteX0" fmla="*/ 0 w 14944"/>
                    <a:gd name="connsiteY0" fmla="*/ 0 h 28085"/>
                    <a:gd name="connsiteX1" fmla="*/ 0 w 14944"/>
                    <a:gd name="connsiteY1" fmla="*/ 28086 h 28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944" h="28085">
                      <a:moveTo>
                        <a:pt x="0" y="0"/>
                      </a:moveTo>
                      <a:lnTo>
                        <a:pt x="0" y="28086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449" name="Freeform: Shape 2448">
                  <a:extLst>
                    <a:ext uri="{FF2B5EF4-FFF2-40B4-BE49-F238E27FC236}">
                      <a16:creationId xmlns:a16="http://schemas.microsoft.com/office/drawing/2014/main" id="{BFD86D1F-C50A-97D5-C2E2-5288437BD139}"/>
                    </a:ext>
                  </a:extLst>
                </p:cNvPr>
                <p:cNvSpPr/>
                <p:nvPr/>
              </p:nvSpPr>
              <p:spPr>
                <a:xfrm>
                  <a:off x="4633037" y="2417693"/>
                  <a:ext cx="28544" cy="14782"/>
                </a:xfrm>
                <a:custGeom>
                  <a:avLst/>
                  <a:gdLst>
                    <a:gd name="connsiteX0" fmla="*/ 28544 w 28544"/>
                    <a:gd name="connsiteY0" fmla="*/ 0 h 14782"/>
                    <a:gd name="connsiteX1" fmla="*/ 0 w 28544"/>
                    <a:gd name="connsiteY1" fmla="*/ 0 h 147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544" h="14782">
                      <a:moveTo>
                        <a:pt x="28544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346" name="Graphic 61">
                <a:extLst>
                  <a:ext uri="{FF2B5EF4-FFF2-40B4-BE49-F238E27FC236}">
                    <a16:creationId xmlns:a16="http://schemas.microsoft.com/office/drawing/2014/main" id="{C6C07FF7-5FFD-799D-00A6-90501A224B98}"/>
                  </a:ext>
                </a:extLst>
              </p:cNvPr>
              <p:cNvGrpSpPr/>
              <p:nvPr/>
            </p:nvGrpSpPr>
            <p:grpSpPr>
              <a:xfrm>
                <a:off x="4642751" y="2403650"/>
                <a:ext cx="28394" cy="28085"/>
                <a:chOff x="4642751" y="2403650"/>
                <a:chExt cx="28394" cy="28085"/>
              </a:xfrm>
            </p:grpSpPr>
            <p:sp>
              <p:nvSpPr>
                <p:cNvPr id="2446" name="Freeform: Shape 2445">
                  <a:extLst>
                    <a:ext uri="{FF2B5EF4-FFF2-40B4-BE49-F238E27FC236}">
                      <a16:creationId xmlns:a16="http://schemas.microsoft.com/office/drawing/2014/main" id="{B423DB2E-280E-5ED1-E2E8-0C4BEB2251C1}"/>
                    </a:ext>
                  </a:extLst>
                </p:cNvPr>
                <p:cNvSpPr/>
                <p:nvPr/>
              </p:nvSpPr>
              <p:spPr>
                <a:xfrm>
                  <a:off x="4656948" y="2403650"/>
                  <a:ext cx="14944" cy="28085"/>
                </a:xfrm>
                <a:custGeom>
                  <a:avLst/>
                  <a:gdLst>
                    <a:gd name="connsiteX0" fmla="*/ 0 w 14944"/>
                    <a:gd name="connsiteY0" fmla="*/ 0 h 28085"/>
                    <a:gd name="connsiteX1" fmla="*/ 0 w 14944"/>
                    <a:gd name="connsiteY1" fmla="*/ 28086 h 28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944" h="28085">
                      <a:moveTo>
                        <a:pt x="0" y="0"/>
                      </a:moveTo>
                      <a:lnTo>
                        <a:pt x="0" y="28086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447" name="Freeform: Shape 2446">
                  <a:extLst>
                    <a:ext uri="{FF2B5EF4-FFF2-40B4-BE49-F238E27FC236}">
                      <a16:creationId xmlns:a16="http://schemas.microsoft.com/office/drawing/2014/main" id="{F1B01D14-1032-20A3-3772-47B0C42AAB1C}"/>
                    </a:ext>
                  </a:extLst>
                </p:cNvPr>
                <p:cNvSpPr/>
                <p:nvPr/>
              </p:nvSpPr>
              <p:spPr>
                <a:xfrm>
                  <a:off x="4642751" y="2417693"/>
                  <a:ext cx="28394" cy="14782"/>
                </a:xfrm>
                <a:custGeom>
                  <a:avLst/>
                  <a:gdLst>
                    <a:gd name="connsiteX0" fmla="*/ 28395 w 28394"/>
                    <a:gd name="connsiteY0" fmla="*/ 0 h 14782"/>
                    <a:gd name="connsiteX1" fmla="*/ 0 w 28394"/>
                    <a:gd name="connsiteY1" fmla="*/ 0 h 147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394" h="14782">
                      <a:moveTo>
                        <a:pt x="28395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347" name="Graphic 61">
                <a:extLst>
                  <a:ext uri="{FF2B5EF4-FFF2-40B4-BE49-F238E27FC236}">
                    <a16:creationId xmlns:a16="http://schemas.microsoft.com/office/drawing/2014/main" id="{33C083ED-684E-D221-47A7-3B6624C319C2}"/>
                  </a:ext>
                </a:extLst>
              </p:cNvPr>
              <p:cNvGrpSpPr/>
              <p:nvPr/>
            </p:nvGrpSpPr>
            <p:grpSpPr>
              <a:xfrm>
                <a:off x="4653959" y="2403650"/>
                <a:ext cx="28394" cy="28085"/>
                <a:chOff x="4653959" y="2403650"/>
                <a:chExt cx="28394" cy="28085"/>
              </a:xfrm>
            </p:grpSpPr>
            <p:sp>
              <p:nvSpPr>
                <p:cNvPr id="2444" name="Freeform: Shape 2443">
                  <a:extLst>
                    <a:ext uri="{FF2B5EF4-FFF2-40B4-BE49-F238E27FC236}">
                      <a16:creationId xmlns:a16="http://schemas.microsoft.com/office/drawing/2014/main" id="{72CFD776-EF5A-DD13-96E4-1324C7B43819}"/>
                    </a:ext>
                  </a:extLst>
                </p:cNvPr>
                <p:cNvSpPr/>
                <p:nvPr/>
              </p:nvSpPr>
              <p:spPr>
                <a:xfrm>
                  <a:off x="4668157" y="2403650"/>
                  <a:ext cx="14944" cy="28085"/>
                </a:xfrm>
                <a:custGeom>
                  <a:avLst/>
                  <a:gdLst>
                    <a:gd name="connsiteX0" fmla="*/ 0 w 14944"/>
                    <a:gd name="connsiteY0" fmla="*/ 0 h 28085"/>
                    <a:gd name="connsiteX1" fmla="*/ 0 w 14944"/>
                    <a:gd name="connsiteY1" fmla="*/ 28086 h 28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944" h="28085">
                      <a:moveTo>
                        <a:pt x="0" y="0"/>
                      </a:moveTo>
                      <a:lnTo>
                        <a:pt x="0" y="28086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445" name="Freeform: Shape 2444">
                  <a:extLst>
                    <a:ext uri="{FF2B5EF4-FFF2-40B4-BE49-F238E27FC236}">
                      <a16:creationId xmlns:a16="http://schemas.microsoft.com/office/drawing/2014/main" id="{59F8F910-E43D-CCB1-7403-FCB543867264}"/>
                    </a:ext>
                  </a:extLst>
                </p:cNvPr>
                <p:cNvSpPr/>
                <p:nvPr/>
              </p:nvSpPr>
              <p:spPr>
                <a:xfrm>
                  <a:off x="4653959" y="2417693"/>
                  <a:ext cx="28394" cy="14782"/>
                </a:xfrm>
                <a:custGeom>
                  <a:avLst/>
                  <a:gdLst>
                    <a:gd name="connsiteX0" fmla="*/ 28395 w 28394"/>
                    <a:gd name="connsiteY0" fmla="*/ 0 h 14782"/>
                    <a:gd name="connsiteX1" fmla="*/ 0 w 28394"/>
                    <a:gd name="connsiteY1" fmla="*/ 0 h 147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394" h="14782">
                      <a:moveTo>
                        <a:pt x="28395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348" name="Graphic 61">
                <a:extLst>
                  <a:ext uri="{FF2B5EF4-FFF2-40B4-BE49-F238E27FC236}">
                    <a16:creationId xmlns:a16="http://schemas.microsoft.com/office/drawing/2014/main" id="{656DF7B0-5076-FC60-D37E-A197F53F7FA4}"/>
                  </a:ext>
                </a:extLst>
              </p:cNvPr>
              <p:cNvGrpSpPr/>
              <p:nvPr/>
            </p:nvGrpSpPr>
            <p:grpSpPr>
              <a:xfrm>
                <a:off x="4672491" y="2403650"/>
                <a:ext cx="28394" cy="28085"/>
                <a:chOff x="4672491" y="2403650"/>
                <a:chExt cx="28394" cy="28085"/>
              </a:xfrm>
            </p:grpSpPr>
            <p:sp>
              <p:nvSpPr>
                <p:cNvPr id="2442" name="Freeform: Shape 2441">
                  <a:extLst>
                    <a:ext uri="{FF2B5EF4-FFF2-40B4-BE49-F238E27FC236}">
                      <a16:creationId xmlns:a16="http://schemas.microsoft.com/office/drawing/2014/main" id="{495A2726-5A8C-B260-49C6-56C6A7F3022B}"/>
                    </a:ext>
                  </a:extLst>
                </p:cNvPr>
                <p:cNvSpPr/>
                <p:nvPr/>
              </p:nvSpPr>
              <p:spPr>
                <a:xfrm>
                  <a:off x="4686688" y="2403650"/>
                  <a:ext cx="14944" cy="28085"/>
                </a:xfrm>
                <a:custGeom>
                  <a:avLst/>
                  <a:gdLst>
                    <a:gd name="connsiteX0" fmla="*/ 0 w 14944"/>
                    <a:gd name="connsiteY0" fmla="*/ 0 h 28085"/>
                    <a:gd name="connsiteX1" fmla="*/ 0 w 14944"/>
                    <a:gd name="connsiteY1" fmla="*/ 28086 h 28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944" h="28085">
                      <a:moveTo>
                        <a:pt x="0" y="0"/>
                      </a:moveTo>
                      <a:lnTo>
                        <a:pt x="0" y="28086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443" name="Freeform: Shape 2442">
                  <a:extLst>
                    <a:ext uri="{FF2B5EF4-FFF2-40B4-BE49-F238E27FC236}">
                      <a16:creationId xmlns:a16="http://schemas.microsoft.com/office/drawing/2014/main" id="{BD435459-C93C-6C3A-93F1-07368D6C3763}"/>
                    </a:ext>
                  </a:extLst>
                </p:cNvPr>
                <p:cNvSpPr/>
                <p:nvPr/>
              </p:nvSpPr>
              <p:spPr>
                <a:xfrm>
                  <a:off x="4672491" y="2417693"/>
                  <a:ext cx="28394" cy="14782"/>
                </a:xfrm>
                <a:custGeom>
                  <a:avLst/>
                  <a:gdLst>
                    <a:gd name="connsiteX0" fmla="*/ 28395 w 28394"/>
                    <a:gd name="connsiteY0" fmla="*/ 0 h 14782"/>
                    <a:gd name="connsiteX1" fmla="*/ 0 w 28394"/>
                    <a:gd name="connsiteY1" fmla="*/ 0 h 147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394" h="14782">
                      <a:moveTo>
                        <a:pt x="28395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349" name="Graphic 61">
                <a:extLst>
                  <a:ext uri="{FF2B5EF4-FFF2-40B4-BE49-F238E27FC236}">
                    <a16:creationId xmlns:a16="http://schemas.microsoft.com/office/drawing/2014/main" id="{3445EC4D-CC15-7425-24B5-0A02F52DE3B3}"/>
                  </a:ext>
                </a:extLst>
              </p:cNvPr>
              <p:cNvGrpSpPr/>
              <p:nvPr/>
            </p:nvGrpSpPr>
            <p:grpSpPr>
              <a:xfrm>
                <a:off x="4682952" y="2403650"/>
                <a:ext cx="28544" cy="28085"/>
                <a:chOff x="4682952" y="2403650"/>
                <a:chExt cx="28544" cy="28085"/>
              </a:xfrm>
            </p:grpSpPr>
            <p:sp>
              <p:nvSpPr>
                <p:cNvPr id="2440" name="Freeform: Shape 2439">
                  <a:extLst>
                    <a:ext uri="{FF2B5EF4-FFF2-40B4-BE49-F238E27FC236}">
                      <a16:creationId xmlns:a16="http://schemas.microsoft.com/office/drawing/2014/main" id="{757FCBEA-3E06-0A25-282A-60BD8ACCF91C}"/>
                    </a:ext>
                  </a:extLst>
                </p:cNvPr>
                <p:cNvSpPr/>
                <p:nvPr/>
              </p:nvSpPr>
              <p:spPr>
                <a:xfrm>
                  <a:off x="4697150" y="2403650"/>
                  <a:ext cx="14944" cy="28085"/>
                </a:xfrm>
                <a:custGeom>
                  <a:avLst/>
                  <a:gdLst>
                    <a:gd name="connsiteX0" fmla="*/ 0 w 14944"/>
                    <a:gd name="connsiteY0" fmla="*/ 0 h 28085"/>
                    <a:gd name="connsiteX1" fmla="*/ 0 w 14944"/>
                    <a:gd name="connsiteY1" fmla="*/ 28086 h 28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944" h="28085">
                      <a:moveTo>
                        <a:pt x="0" y="0"/>
                      </a:moveTo>
                      <a:lnTo>
                        <a:pt x="0" y="28086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441" name="Freeform: Shape 2440">
                  <a:extLst>
                    <a:ext uri="{FF2B5EF4-FFF2-40B4-BE49-F238E27FC236}">
                      <a16:creationId xmlns:a16="http://schemas.microsoft.com/office/drawing/2014/main" id="{2B7B2957-FEBC-3600-3D7B-74C6EDDE5BB8}"/>
                    </a:ext>
                  </a:extLst>
                </p:cNvPr>
                <p:cNvSpPr/>
                <p:nvPr/>
              </p:nvSpPr>
              <p:spPr>
                <a:xfrm>
                  <a:off x="4682952" y="2417693"/>
                  <a:ext cx="28544" cy="14782"/>
                </a:xfrm>
                <a:custGeom>
                  <a:avLst/>
                  <a:gdLst>
                    <a:gd name="connsiteX0" fmla="*/ 28544 w 28544"/>
                    <a:gd name="connsiteY0" fmla="*/ 0 h 14782"/>
                    <a:gd name="connsiteX1" fmla="*/ 0 w 28544"/>
                    <a:gd name="connsiteY1" fmla="*/ 0 h 147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544" h="14782">
                      <a:moveTo>
                        <a:pt x="28544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350" name="Graphic 61">
                <a:extLst>
                  <a:ext uri="{FF2B5EF4-FFF2-40B4-BE49-F238E27FC236}">
                    <a16:creationId xmlns:a16="http://schemas.microsoft.com/office/drawing/2014/main" id="{D0F9D401-1D89-3377-BA55-85414B8B3410}"/>
                  </a:ext>
                </a:extLst>
              </p:cNvPr>
              <p:cNvGrpSpPr/>
              <p:nvPr/>
            </p:nvGrpSpPr>
            <p:grpSpPr>
              <a:xfrm>
                <a:off x="4724498" y="2403650"/>
                <a:ext cx="28394" cy="28085"/>
                <a:chOff x="4724498" y="2403650"/>
                <a:chExt cx="28394" cy="28085"/>
              </a:xfrm>
            </p:grpSpPr>
            <p:sp>
              <p:nvSpPr>
                <p:cNvPr id="2438" name="Freeform: Shape 2437">
                  <a:extLst>
                    <a:ext uri="{FF2B5EF4-FFF2-40B4-BE49-F238E27FC236}">
                      <a16:creationId xmlns:a16="http://schemas.microsoft.com/office/drawing/2014/main" id="{A40678DB-749A-FCE9-1BAB-AC67BBF85749}"/>
                    </a:ext>
                  </a:extLst>
                </p:cNvPr>
                <p:cNvSpPr/>
                <p:nvPr/>
              </p:nvSpPr>
              <p:spPr>
                <a:xfrm>
                  <a:off x="4738696" y="2403650"/>
                  <a:ext cx="14944" cy="28085"/>
                </a:xfrm>
                <a:custGeom>
                  <a:avLst/>
                  <a:gdLst>
                    <a:gd name="connsiteX0" fmla="*/ 0 w 14944"/>
                    <a:gd name="connsiteY0" fmla="*/ 0 h 28085"/>
                    <a:gd name="connsiteX1" fmla="*/ 0 w 14944"/>
                    <a:gd name="connsiteY1" fmla="*/ 28086 h 28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944" h="28085">
                      <a:moveTo>
                        <a:pt x="0" y="0"/>
                      </a:moveTo>
                      <a:lnTo>
                        <a:pt x="0" y="28086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439" name="Freeform: Shape 2438">
                  <a:extLst>
                    <a:ext uri="{FF2B5EF4-FFF2-40B4-BE49-F238E27FC236}">
                      <a16:creationId xmlns:a16="http://schemas.microsoft.com/office/drawing/2014/main" id="{233350FB-5988-8D47-FBA6-AC031190D2CE}"/>
                    </a:ext>
                  </a:extLst>
                </p:cNvPr>
                <p:cNvSpPr/>
                <p:nvPr/>
              </p:nvSpPr>
              <p:spPr>
                <a:xfrm>
                  <a:off x="4724498" y="2417693"/>
                  <a:ext cx="28394" cy="14782"/>
                </a:xfrm>
                <a:custGeom>
                  <a:avLst/>
                  <a:gdLst>
                    <a:gd name="connsiteX0" fmla="*/ 28395 w 28394"/>
                    <a:gd name="connsiteY0" fmla="*/ 0 h 14782"/>
                    <a:gd name="connsiteX1" fmla="*/ 0 w 28394"/>
                    <a:gd name="connsiteY1" fmla="*/ 0 h 147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394" h="14782">
                      <a:moveTo>
                        <a:pt x="28395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351" name="Graphic 61">
                <a:extLst>
                  <a:ext uri="{FF2B5EF4-FFF2-40B4-BE49-F238E27FC236}">
                    <a16:creationId xmlns:a16="http://schemas.microsoft.com/office/drawing/2014/main" id="{645DFAA1-2646-61C0-06B0-BBEE08A177F6}"/>
                  </a:ext>
                </a:extLst>
              </p:cNvPr>
              <p:cNvGrpSpPr/>
              <p:nvPr/>
            </p:nvGrpSpPr>
            <p:grpSpPr>
              <a:xfrm>
                <a:off x="4735408" y="2403650"/>
                <a:ext cx="28544" cy="28085"/>
                <a:chOff x="4735408" y="2403650"/>
                <a:chExt cx="28544" cy="28085"/>
              </a:xfrm>
            </p:grpSpPr>
            <p:sp>
              <p:nvSpPr>
                <p:cNvPr id="2436" name="Freeform: Shape 2435">
                  <a:extLst>
                    <a:ext uri="{FF2B5EF4-FFF2-40B4-BE49-F238E27FC236}">
                      <a16:creationId xmlns:a16="http://schemas.microsoft.com/office/drawing/2014/main" id="{48810C77-38F6-8A7C-1DBF-32A635F1495F}"/>
                    </a:ext>
                  </a:extLst>
                </p:cNvPr>
                <p:cNvSpPr/>
                <p:nvPr/>
              </p:nvSpPr>
              <p:spPr>
                <a:xfrm>
                  <a:off x="4749755" y="2403650"/>
                  <a:ext cx="14944" cy="28085"/>
                </a:xfrm>
                <a:custGeom>
                  <a:avLst/>
                  <a:gdLst>
                    <a:gd name="connsiteX0" fmla="*/ 0 w 14944"/>
                    <a:gd name="connsiteY0" fmla="*/ 0 h 28085"/>
                    <a:gd name="connsiteX1" fmla="*/ 0 w 14944"/>
                    <a:gd name="connsiteY1" fmla="*/ 28086 h 28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944" h="28085">
                      <a:moveTo>
                        <a:pt x="0" y="0"/>
                      </a:moveTo>
                      <a:lnTo>
                        <a:pt x="0" y="28086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437" name="Freeform: Shape 2436">
                  <a:extLst>
                    <a:ext uri="{FF2B5EF4-FFF2-40B4-BE49-F238E27FC236}">
                      <a16:creationId xmlns:a16="http://schemas.microsoft.com/office/drawing/2014/main" id="{3E4CF29D-E5D3-B203-C04E-663C88A85C33}"/>
                    </a:ext>
                  </a:extLst>
                </p:cNvPr>
                <p:cNvSpPr/>
                <p:nvPr/>
              </p:nvSpPr>
              <p:spPr>
                <a:xfrm>
                  <a:off x="4735408" y="2417693"/>
                  <a:ext cx="28544" cy="14782"/>
                </a:xfrm>
                <a:custGeom>
                  <a:avLst/>
                  <a:gdLst>
                    <a:gd name="connsiteX0" fmla="*/ 28544 w 28544"/>
                    <a:gd name="connsiteY0" fmla="*/ 0 h 14782"/>
                    <a:gd name="connsiteX1" fmla="*/ 0 w 28544"/>
                    <a:gd name="connsiteY1" fmla="*/ 0 h 147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544" h="14782">
                      <a:moveTo>
                        <a:pt x="28544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352" name="Graphic 61">
                <a:extLst>
                  <a:ext uri="{FF2B5EF4-FFF2-40B4-BE49-F238E27FC236}">
                    <a16:creationId xmlns:a16="http://schemas.microsoft.com/office/drawing/2014/main" id="{F28ABDC0-0D32-6A90-241F-E9AE8BE7D958}"/>
                  </a:ext>
                </a:extLst>
              </p:cNvPr>
              <p:cNvGrpSpPr/>
              <p:nvPr/>
            </p:nvGrpSpPr>
            <p:grpSpPr>
              <a:xfrm>
                <a:off x="4742731" y="2403650"/>
                <a:ext cx="28544" cy="28085"/>
                <a:chOff x="4742731" y="2403650"/>
                <a:chExt cx="28544" cy="28085"/>
              </a:xfrm>
            </p:grpSpPr>
            <p:sp>
              <p:nvSpPr>
                <p:cNvPr id="2434" name="Freeform: Shape 2433">
                  <a:extLst>
                    <a:ext uri="{FF2B5EF4-FFF2-40B4-BE49-F238E27FC236}">
                      <a16:creationId xmlns:a16="http://schemas.microsoft.com/office/drawing/2014/main" id="{8B5CAE5F-1AD9-4FF9-C2EF-4DBB8C325F6C}"/>
                    </a:ext>
                  </a:extLst>
                </p:cNvPr>
                <p:cNvSpPr/>
                <p:nvPr/>
              </p:nvSpPr>
              <p:spPr>
                <a:xfrm>
                  <a:off x="4756928" y="2403650"/>
                  <a:ext cx="14944" cy="28085"/>
                </a:xfrm>
                <a:custGeom>
                  <a:avLst/>
                  <a:gdLst>
                    <a:gd name="connsiteX0" fmla="*/ 0 w 14944"/>
                    <a:gd name="connsiteY0" fmla="*/ 0 h 28085"/>
                    <a:gd name="connsiteX1" fmla="*/ 0 w 14944"/>
                    <a:gd name="connsiteY1" fmla="*/ 28086 h 28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944" h="28085">
                      <a:moveTo>
                        <a:pt x="0" y="0"/>
                      </a:moveTo>
                      <a:lnTo>
                        <a:pt x="0" y="28086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435" name="Freeform: Shape 2434">
                  <a:extLst>
                    <a:ext uri="{FF2B5EF4-FFF2-40B4-BE49-F238E27FC236}">
                      <a16:creationId xmlns:a16="http://schemas.microsoft.com/office/drawing/2014/main" id="{54EF0EC4-77D3-2D11-DF23-387BE3235D54}"/>
                    </a:ext>
                  </a:extLst>
                </p:cNvPr>
                <p:cNvSpPr/>
                <p:nvPr/>
              </p:nvSpPr>
              <p:spPr>
                <a:xfrm>
                  <a:off x="4742731" y="2417693"/>
                  <a:ext cx="28544" cy="14782"/>
                </a:xfrm>
                <a:custGeom>
                  <a:avLst/>
                  <a:gdLst>
                    <a:gd name="connsiteX0" fmla="*/ 28544 w 28544"/>
                    <a:gd name="connsiteY0" fmla="*/ 0 h 14782"/>
                    <a:gd name="connsiteX1" fmla="*/ 0 w 28544"/>
                    <a:gd name="connsiteY1" fmla="*/ 0 h 147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544" h="14782">
                      <a:moveTo>
                        <a:pt x="28544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353" name="Graphic 61">
                <a:extLst>
                  <a:ext uri="{FF2B5EF4-FFF2-40B4-BE49-F238E27FC236}">
                    <a16:creationId xmlns:a16="http://schemas.microsoft.com/office/drawing/2014/main" id="{3376364F-DB4D-F7FE-B4F8-13E5894071EE}"/>
                  </a:ext>
                </a:extLst>
              </p:cNvPr>
              <p:cNvGrpSpPr/>
              <p:nvPr/>
            </p:nvGrpSpPr>
            <p:grpSpPr>
              <a:xfrm>
                <a:off x="4750054" y="2403650"/>
                <a:ext cx="28544" cy="28085"/>
                <a:chOff x="4750054" y="2403650"/>
                <a:chExt cx="28544" cy="28085"/>
              </a:xfrm>
            </p:grpSpPr>
            <p:sp>
              <p:nvSpPr>
                <p:cNvPr id="2432" name="Freeform: Shape 2431">
                  <a:extLst>
                    <a:ext uri="{FF2B5EF4-FFF2-40B4-BE49-F238E27FC236}">
                      <a16:creationId xmlns:a16="http://schemas.microsoft.com/office/drawing/2014/main" id="{E8478B37-94C8-D141-37E0-2E64890B170B}"/>
                    </a:ext>
                  </a:extLst>
                </p:cNvPr>
                <p:cNvSpPr/>
                <p:nvPr/>
              </p:nvSpPr>
              <p:spPr>
                <a:xfrm>
                  <a:off x="4764251" y="2403650"/>
                  <a:ext cx="14944" cy="28085"/>
                </a:xfrm>
                <a:custGeom>
                  <a:avLst/>
                  <a:gdLst>
                    <a:gd name="connsiteX0" fmla="*/ 0 w 14944"/>
                    <a:gd name="connsiteY0" fmla="*/ 0 h 28085"/>
                    <a:gd name="connsiteX1" fmla="*/ 0 w 14944"/>
                    <a:gd name="connsiteY1" fmla="*/ 28086 h 28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944" h="28085">
                      <a:moveTo>
                        <a:pt x="0" y="0"/>
                      </a:moveTo>
                      <a:lnTo>
                        <a:pt x="0" y="28086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433" name="Freeform: Shape 2432">
                  <a:extLst>
                    <a:ext uri="{FF2B5EF4-FFF2-40B4-BE49-F238E27FC236}">
                      <a16:creationId xmlns:a16="http://schemas.microsoft.com/office/drawing/2014/main" id="{D3E3B0C3-7D1E-3939-9C2F-8BD72CAC237C}"/>
                    </a:ext>
                  </a:extLst>
                </p:cNvPr>
                <p:cNvSpPr/>
                <p:nvPr/>
              </p:nvSpPr>
              <p:spPr>
                <a:xfrm>
                  <a:off x="4750054" y="2417693"/>
                  <a:ext cx="28544" cy="14782"/>
                </a:xfrm>
                <a:custGeom>
                  <a:avLst/>
                  <a:gdLst>
                    <a:gd name="connsiteX0" fmla="*/ 28544 w 28544"/>
                    <a:gd name="connsiteY0" fmla="*/ 0 h 14782"/>
                    <a:gd name="connsiteX1" fmla="*/ 0 w 28544"/>
                    <a:gd name="connsiteY1" fmla="*/ 0 h 147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544" h="14782">
                      <a:moveTo>
                        <a:pt x="28544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354" name="Graphic 61">
                <a:extLst>
                  <a:ext uri="{FF2B5EF4-FFF2-40B4-BE49-F238E27FC236}">
                    <a16:creationId xmlns:a16="http://schemas.microsoft.com/office/drawing/2014/main" id="{C31C9C73-B1C5-EA6E-7A0C-2716369B20AD}"/>
                  </a:ext>
                </a:extLst>
              </p:cNvPr>
              <p:cNvGrpSpPr/>
              <p:nvPr/>
            </p:nvGrpSpPr>
            <p:grpSpPr>
              <a:xfrm>
                <a:off x="4757377" y="2403650"/>
                <a:ext cx="28544" cy="28085"/>
                <a:chOff x="4757377" y="2403650"/>
                <a:chExt cx="28544" cy="28085"/>
              </a:xfrm>
            </p:grpSpPr>
            <p:sp>
              <p:nvSpPr>
                <p:cNvPr id="2430" name="Freeform: Shape 2429">
                  <a:extLst>
                    <a:ext uri="{FF2B5EF4-FFF2-40B4-BE49-F238E27FC236}">
                      <a16:creationId xmlns:a16="http://schemas.microsoft.com/office/drawing/2014/main" id="{5F455DDF-DEFF-9F59-2CC0-06A729575C17}"/>
                    </a:ext>
                  </a:extLst>
                </p:cNvPr>
                <p:cNvSpPr/>
                <p:nvPr/>
              </p:nvSpPr>
              <p:spPr>
                <a:xfrm>
                  <a:off x="4771574" y="2403650"/>
                  <a:ext cx="14944" cy="28085"/>
                </a:xfrm>
                <a:custGeom>
                  <a:avLst/>
                  <a:gdLst>
                    <a:gd name="connsiteX0" fmla="*/ 0 w 14944"/>
                    <a:gd name="connsiteY0" fmla="*/ 0 h 28085"/>
                    <a:gd name="connsiteX1" fmla="*/ 0 w 14944"/>
                    <a:gd name="connsiteY1" fmla="*/ 28086 h 28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944" h="28085">
                      <a:moveTo>
                        <a:pt x="0" y="0"/>
                      </a:moveTo>
                      <a:lnTo>
                        <a:pt x="0" y="28086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431" name="Freeform: Shape 2430">
                  <a:extLst>
                    <a:ext uri="{FF2B5EF4-FFF2-40B4-BE49-F238E27FC236}">
                      <a16:creationId xmlns:a16="http://schemas.microsoft.com/office/drawing/2014/main" id="{03CE2960-7720-F141-766D-D9558E0FDA19}"/>
                    </a:ext>
                  </a:extLst>
                </p:cNvPr>
                <p:cNvSpPr/>
                <p:nvPr/>
              </p:nvSpPr>
              <p:spPr>
                <a:xfrm>
                  <a:off x="4757377" y="2417693"/>
                  <a:ext cx="28544" cy="14782"/>
                </a:xfrm>
                <a:custGeom>
                  <a:avLst/>
                  <a:gdLst>
                    <a:gd name="connsiteX0" fmla="*/ 28544 w 28544"/>
                    <a:gd name="connsiteY0" fmla="*/ 0 h 14782"/>
                    <a:gd name="connsiteX1" fmla="*/ 0 w 28544"/>
                    <a:gd name="connsiteY1" fmla="*/ 0 h 147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544" h="14782">
                      <a:moveTo>
                        <a:pt x="28544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355" name="Graphic 61">
                <a:extLst>
                  <a:ext uri="{FF2B5EF4-FFF2-40B4-BE49-F238E27FC236}">
                    <a16:creationId xmlns:a16="http://schemas.microsoft.com/office/drawing/2014/main" id="{63E7AC5F-4B24-300D-8307-DB6E3329A449}"/>
                  </a:ext>
                </a:extLst>
              </p:cNvPr>
              <p:cNvGrpSpPr/>
              <p:nvPr/>
            </p:nvGrpSpPr>
            <p:grpSpPr>
              <a:xfrm>
                <a:off x="4764699" y="2403650"/>
                <a:ext cx="28394" cy="28085"/>
                <a:chOff x="4764699" y="2403650"/>
                <a:chExt cx="28394" cy="28085"/>
              </a:xfrm>
            </p:grpSpPr>
            <p:sp>
              <p:nvSpPr>
                <p:cNvPr id="2428" name="Freeform: Shape 2427">
                  <a:extLst>
                    <a:ext uri="{FF2B5EF4-FFF2-40B4-BE49-F238E27FC236}">
                      <a16:creationId xmlns:a16="http://schemas.microsoft.com/office/drawing/2014/main" id="{169FD035-D0AC-C83D-86E2-33B734637EEE}"/>
                    </a:ext>
                  </a:extLst>
                </p:cNvPr>
                <p:cNvSpPr/>
                <p:nvPr/>
              </p:nvSpPr>
              <p:spPr>
                <a:xfrm>
                  <a:off x="4778897" y="2403650"/>
                  <a:ext cx="14944" cy="28085"/>
                </a:xfrm>
                <a:custGeom>
                  <a:avLst/>
                  <a:gdLst>
                    <a:gd name="connsiteX0" fmla="*/ 0 w 14944"/>
                    <a:gd name="connsiteY0" fmla="*/ 0 h 28085"/>
                    <a:gd name="connsiteX1" fmla="*/ 0 w 14944"/>
                    <a:gd name="connsiteY1" fmla="*/ 28086 h 28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944" h="28085">
                      <a:moveTo>
                        <a:pt x="0" y="0"/>
                      </a:moveTo>
                      <a:lnTo>
                        <a:pt x="0" y="28086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429" name="Freeform: Shape 2428">
                  <a:extLst>
                    <a:ext uri="{FF2B5EF4-FFF2-40B4-BE49-F238E27FC236}">
                      <a16:creationId xmlns:a16="http://schemas.microsoft.com/office/drawing/2014/main" id="{D85608E5-08E7-3BDE-CD6D-D826F9147EC6}"/>
                    </a:ext>
                  </a:extLst>
                </p:cNvPr>
                <p:cNvSpPr/>
                <p:nvPr/>
              </p:nvSpPr>
              <p:spPr>
                <a:xfrm>
                  <a:off x="4764699" y="2417693"/>
                  <a:ext cx="28394" cy="14782"/>
                </a:xfrm>
                <a:custGeom>
                  <a:avLst/>
                  <a:gdLst>
                    <a:gd name="connsiteX0" fmla="*/ 28395 w 28394"/>
                    <a:gd name="connsiteY0" fmla="*/ 0 h 14782"/>
                    <a:gd name="connsiteX1" fmla="*/ 0 w 28394"/>
                    <a:gd name="connsiteY1" fmla="*/ 0 h 147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394" h="14782">
                      <a:moveTo>
                        <a:pt x="28395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356" name="Graphic 61">
                <a:extLst>
                  <a:ext uri="{FF2B5EF4-FFF2-40B4-BE49-F238E27FC236}">
                    <a16:creationId xmlns:a16="http://schemas.microsoft.com/office/drawing/2014/main" id="{FBC69AB8-0054-6DD3-EF5C-6DC980C9CD43}"/>
                  </a:ext>
                </a:extLst>
              </p:cNvPr>
              <p:cNvGrpSpPr/>
              <p:nvPr/>
            </p:nvGrpSpPr>
            <p:grpSpPr>
              <a:xfrm>
                <a:off x="4772022" y="2403650"/>
                <a:ext cx="28394" cy="28085"/>
                <a:chOff x="4772022" y="2403650"/>
                <a:chExt cx="28394" cy="28085"/>
              </a:xfrm>
            </p:grpSpPr>
            <p:sp>
              <p:nvSpPr>
                <p:cNvPr id="2426" name="Freeform: Shape 2425">
                  <a:extLst>
                    <a:ext uri="{FF2B5EF4-FFF2-40B4-BE49-F238E27FC236}">
                      <a16:creationId xmlns:a16="http://schemas.microsoft.com/office/drawing/2014/main" id="{30151425-9FBD-37FA-C5F9-CB0597A5BDA4}"/>
                    </a:ext>
                  </a:extLst>
                </p:cNvPr>
                <p:cNvSpPr/>
                <p:nvPr/>
              </p:nvSpPr>
              <p:spPr>
                <a:xfrm>
                  <a:off x="4786220" y="2403650"/>
                  <a:ext cx="14944" cy="28085"/>
                </a:xfrm>
                <a:custGeom>
                  <a:avLst/>
                  <a:gdLst>
                    <a:gd name="connsiteX0" fmla="*/ 0 w 14944"/>
                    <a:gd name="connsiteY0" fmla="*/ 0 h 28085"/>
                    <a:gd name="connsiteX1" fmla="*/ 0 w 14944"/>
                    <a:gd name="connsiteY1" fmla="*/ 28086 h 28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944" h="28085">
                      <a:moveTo>
                        <a:pt x="0" y="0"/>
                      </a:moveTo>
                      <a:lnTo>
                        <a:pt x="0" y="28086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427" name="Freeform: Shape 2426">
                  <a:extLst>
                    <a:ext uri="{FF2B5EF4-FFF2-40B4-BE49-F238E27FC236}">
                      <a16:creationId xmlns:a16="http://schemas.microsoft.com/office/drawing/2014/main" id="{F973632F-AD0F-F3A8-2B15-607CFEA067AE}"/>
                    </a:ext>
                  </a:extLst>
                </p:cNvPr>
                <p:cNvSpPr/>
                <p:nvPr/>
              </p:nvSpPr>
              <p:spPr>
                <a:xfrm>
                  <a:off x="4772022" y="2417693"/>
                  <a:ext cx="28394" cy="14782"/>
                </a:xfrm>
                <a:custGeom>
                  <a:avLst/>
                  <a:gdLst>
                    <a:gd name="connsiteX0" fmla="*/ 28395 w 28394"/>
                    <a:gd name="connsiteY0" fmla="*/ 0 h 14782"/>
                    <a:gd name="connsiteX1" fmla="*/ 0 w 28394"/>
                    <a:gd name="connsiteY1" fmla="*/ 0 h 147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394" h="14782">
                      <a:moveTo>
                        <a:pt x="28395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357" name="Graphic 61">
                <a:extLst>
                  <a:ext uri="{FF2B5EF4-FFF2-40B4-BE49-F238E27FC236}">
                    <a16:creationId xmlns:a16="http://schemas.microsoft.com/office/drawing/2014/main" id="{660DC084-E335-534C-8030-2A0AB400E2EF}"/>
                  </a:ext>
                </a:extLst>
              </p:cNvPr>
              <p:cNvGrpSpPr/>
              <p:nvPr/>
            </p:nvGrpSpPr>
            <p:grpSpPr>
              <a:xfrm>
                <a:off x="4779345" y="2403650"/>
                <a:ext cx="28394" cy="28085"/>
                <a:chOff x="4779345" y="2403650"/>
                <a:chExt cx="28394" cy="28085"/>
              </a:xfrm>
            </p:grpSpPr>
            <p:sp>
              <p:nvSpPr>
                <p:cNvPr id="2424" name="Freeform: Shape 2423">
                  <a:extLst>
                    <a:ext uri="{FF2B5EF4-FFF2-40B4-BE49-F238E27FC236}">
                      <a16:creationId xmlns:a16="http://schemas.microsoft.com/office/drawing/2014/main" id="{70A8678F-6926-222E-062F-692957BA9314}"/>
                    </a:ext>
                  </a:extLst>
                </p:cNvPr>
                <p:cNvSpPr/>
                <p:nvPr/>
              </p:nvSpPr>
              <p:spPr>
                <a:xfrm>
                  <a:off x="4793543" y="2403650"/>
                  <a:ext cx="14944" cy="28085"/>
                </a:xfrm>
                <a:custGeom>
                  <a:avLst/>
                  <a:gdLst>
                    <a:gd name="connsiteX0" fmla="*/ 0 w 14944"/>
                    <a:gd name="connsiteY0" fmla="*/ 0 h 28085"/>
                    <a:gd name="connsiteX1" fmla="*/ 0 w 14944"/>
                    <a:gd name="connsiteY1" fmla="*/ 28086 h 28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944" h="28085">
                      <a:moveTo>
                        <a:pt x="0" y="0"/>
                      </a:moveTo>
                      <a:lnTo>
                        <a:pt x="0" y="28086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425" name="Freeform: Shape 2424">
                  <a:extLst>
                    <a:ext uri="{FF2B5EF4-FFF2-40B4-BE49-F238E27FC236}">
                      <a16:creationId xmlns:a16="http://schemas.microsoft.com/office/drawing/2014/main" id="{D32155AA-1A84-8AE1-FE8E-CB8DAFD32000}"/>
                    </a:ext>
                  </a:extLst>
                </p:cNvPr>
                <p:cNvSpPr/>
                <p:nvPr/>
              </p:nvSpPr>
              <p:spPr>
                <a:xfrm>
                  <a:off x="4779345" y="2417693"/>
                  <a:ext cx="28394" cy="14782"/>
                </a:xfrm>
                <a:custGeom>
                  <a:avLst/>
                  <a:gdLst>
                    <a:gd name="connsiteX0" fmla="*/ 28395 w 28394"/>
                    <a:gd name="connsiteY0" fmla="*/ 0 h 14782"/>
                    <a:gd name="connsiteX1" fmla="*/ 0 w 28394"/>
                    <a:gd name="connsiteY1" fmla="*/ 0 h 147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394" h="14782">
                      <a:moveTo>
                        <a:pt x="28395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358" name="Graphic 61">
                <a:extLst>
                  <a:ext uri="{FF2B5EF4-FFF2-40B4-BE49-F238E27FC236}">
                    <a16:creationId xmlns:a16="http://schemas.microsoft.com/office/drawing/2014/main" id="{AA7387B5-D703-9F22-9DA4-48B189855C2C}"/>
                  </a:ext>
                </a:extLst>
              </p:cNvPr>
              <p:cNvGrpSpPr/>
              <p:nvPr/>
            </p:nvGrpSpPr>
            <p:grpSpPr>
              <a:xfrm>
                <a:off x="4791152" y="2485542"/>
                <a:ext cx="28394" cy="28085"/>
                <a:chOff x="4791152" y="2485542"/>
                <a:chExt cx="28394" cy="28085"/>
              </a:xfrm>
            </p:grpSpPr>
            <p:sp>
              <p:nvSpPr>
                <p:cNvPr id="2422" name="Freeform: Shape 2421">
                  <a:extLst>
                    <a:ext uri="{FF2B5EF4-FFF2-40B4-BE49-F238E27FC236}">
                      <a16:creationId xmlns:a16="http://schemas.microsoft.com/office/drawing/2014/main" id="{8FC153F9-C2CB-9AC0-A9D4-CCCF1116B9BC}"/>
                    </a:ext>
                  </a:extLst>
                </p:cNvPr>
                <p:cNvSpPr/>
                <p:nvPr/>
              </p:nvSpPr>
              <p:spPr>
                <a:xfrm>
                  <a:off x="4805349" y="2485542"/>
                  <a:ext cx="14944" cy="28085"/>
                </a:xfrm>
                <a:custGeom>
                  <a:avLst/>
                  <a:gdLst>
                    <a:gd name="connsiteX0" fmla="*/ 0 w 14944"/>
                    <a:gd name="connsiteY0" fmla="*/ 0 h 28085"/>
                    <a:gd name="connsiteX1" fmla="*/ 0 w 14944"/>
                    <a:gd name="connsiteY1" fmla="*/ 28086 h 28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944" h="28085">
                      <a:moveTo>
                        <a:pt x="0" y="0"/>
                      </a:moveTo>
                      <a:lnTo>
                        <a:pt x="0" y="28086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423" name="Freeform: Shape 2422">
                  <a:extLst>
                    <a:ext uri="{FF2B5EF4-FFF2-40B4-BE49-F238E27FC236}">
                      <a16:creationId xmlns:a16="http://schemas.microsoft.com/office/drawing/2014/main" id="{0AA15F63-6D95-C708-ACEB-FAA597496ED8}"/>
                    </a:ext>
                  </a:extLst>
                </p:cNvPr>
                <p:cNvSpPr/>
                <p:nvPr/>
              </p:nvSpPr>
              <p:spPr>
                <a:xfrm>
                  <a:off x="4791152" y="2499585"/>
                  <a:ext cx="28394" cy="14782"/>
                </a:xfrm>
                <a:custGeom>
                  <a:avLst/>
                  <a:gdLst>
                    <a:gd name="connsiteX0" fmla="*/ 28395 w 28394"/>
                    <a:gd name="connsiteY0" fmla="*/ 0 h 14782"/>
                    <a:gd name="connsiteX1" fmla="*/ 0 w 28394"/>
                    <a:gd name="connsiteY1" fmla="*/ 0 h 147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394" h="14782">
                      <a:moveTo>
                        <a:pt x="28395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359" name="Graphic 61">
                <a:extLst>
                  <a:ext uri="{FF2B5EF4-FFF2-40B4-BE49-F238E27FC236}">
                    <a16:creationId xmlns:a16="http://schemas.microsoft.com/office/drawing/2014/main" id="{F6AC8656-9E67-4360-F6E4-2B69514AA561}"/>
                  </a:ext>
                </a:extLst>
              </p:cNvPr>
              <p:cNvGrpSpPr/>
              <p:nvPr/>
            </p:nvGrpSpPr>
            <p:grpSpPr>
              <a:xfrm>
                <a:off x="4795037" y="2573495"/>
                <a:ext cx="28544" cy="28085"/>
                <a:chOff x="4795037" y="2573495"/>
                <a:chExt cx="28544" cy="28085"/>
              </a:xfrm>
            </p:grpSpPr>
            <p:sp>
              <p:nvSpPr>
                <p:cNvPr id="2420" name="Freeform: Shape 2419">
                  <a:extLst>
                    <a:ext uri="{FF2B5EF4-FFF2-40B4-BE49-F238E27FC236}">
                      <a16:creationId xmlns:a16="http://schemas.microsoft.com/office/drawing/2014/main" id="{8E6A8037-7D22-B666-EEE6-6F7352D423E3}"/>
                    </a:ext>
                  </a:extLst>
                </p:cNvPr>
                <p:cNvSpPr/>
                <p:nvPr/>
              </p:nvSpPr>
              <p:spPr>
                <a:xfrm>
                  <a:off x="4809235" y="2573495"/>
                  <a:ext cx="14944" cy="28085"/>
                </a:xfrm>
                <a:custGeom>
                  <a:avLst/>
                  <a:gdLst>
                    <a:gd name="connsiteX0" fmla="*/ 0 w 14944"/>
                    <a:gd name="connsiteY0" fmla="*/ 0 h 28085"/>
                    <a:gd name="connsiteX1" fmla="*/ 0 w 14944"/>
                    <a:gd name="connsiteY1" fmla="*/ 28086 h 28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944" h="28085">
                      <a:moveTo>
                        <a:pt x="0" y="0"/>
                      </a:moveTo>
                      <a:lnTo>
                        <a:pt x="0" y="28086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421" name="Freeform: Shape 2420">
                  <a:extLst>
                    <a:ext uri="{FF2B5EF4-FFF2-40B4-BE49-F238E27FC236}">
                      <a16:creationId xmlns:a16="http://schemas.microsoft.com/office/drawing/2014/main" id="{7F31AB7E-28B8-6A23-E379-83CFA8F3B651}"/>
                    </a:ext>
                  </a:extLst>
                </p:cNvPr>
                <p:cNvSpPr/>
                <p:nvPr/>
              </p:nvSpPr>
              <p:spPr>
                <a:xfrm>
                  <a:off x="4795037" y="2587538"/>
                  <a:ext cx="28544" cy="14782"/>
                </a:xfrm>
                <a:custGeom>
                  <a:avLst/>
                  <a:gdLst>
                    <a:gd name="connsiteX0" fmla="*/ 28544 w 28544"/>
                    <a:gd name="connsiteY0" fmla="*/ 0 h 14782"/>
                    <a:gd name="connsiteX1" fmla="*/ 0 w 28544"/>
                    <a:gd name="connsiteY1" fmla="*/ 0 h 147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544" h="14782">
                      <a:moveTo>
                        <a:pt x="28544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360" name="Graphic 61">
                <a:extLst>
                  <a:ext uri="{FF2B5EF4-FFF2-40B4-BE49-F238E27FC236}">
                    <a16:creationId xmlns:a16="http://schemas.microsoft.com/office/drawing/2014/main" id="{ECDDCF98-AE5D-6786-83DE-8E290CEDD517}"/>
                  </a:ext>
                </a:extLst>
              </p:cNvPr>
              <p:cNvGrpSpPr/>
              <p:nvPr/>
            </p:nvGrpSpPr>
            <p:grpSpPr>
              <a:xfrm>
                <a:off x="4802211" y="2573495"/>
                <a:ext cx="28544" cy="28085"/>
                <a:chOff x="4802211" y="2573495"/>
                <a:chExt cx="28544" cy="28085"/>
              </a:xfrm>
            </p:grpSpPr>
            <p:sp>
              <p:nvSpPr>
                <p:cNvPr id="2418" name="Freeform: Shape 2417">
                  <a:extLst>
                    <a:ext uri="{FF2B5EF4-FFF2-40B4-BE49-F238E27FC236}">
                      <a16:creationId xmlns:a16="http://schemas.microsoft.com/office/drawing/2014/main" id="{C11C28F5-3F45-8B12-E24F-8FA913279DE2}"/>
                    </a:ext>
                  </a:extLst>
                </p:cNvPr>
                <p:cNvSpPr/>
                <p:nvPr/>
              </p:nvSpPr>
              <p:spPr>
                <a:xfrm>
                  <a:off x="4816408" y="2573495"/>
                  <a:ext cx="14944" cy="28085"/>
                </a:xfrm>
                <a:custGeom>
                  <a:avLst/>
                  <a:gdLst>
                    <a:gd name="connsiteX0" fmla="*/ 0 w 14944"/>
                    <a:gd name="connsiteY0" fmla="*/ 0 h 28085"/>
                    <a:gd name="connsiteX1" fmla="*/ 0 w 14944"/>
                    <a:gd name="connsiteY1" fmla="*/ 28086 h 28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944" h="28085">
                      <a:moveTo>
                        <a:pt x="0" y="0"/>
                      </a:moveTo>
                      <a:lnTo>
                        <a:pt x="0" y="28086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419" name="Freeform: Shape 2418">
                  <a:extLst>
                    <a:ext uri="{FF2B5EF4-FFF2-40B4-BE49-F238E27FC236}">
                      <a16:creationId xmlns:a16="http://schemas.microsoft.com/office/drawing/2014/main" id="{6A0E1E06-FD17-F26C-8C12-05D3CA406723}"/>
                    </a:ext>
                  </a:extLst>
                </p:cNvPr>
                <p:cNvSpPr/>
                <p:nvPr/>
              </p:nvSpPr>
              <p:spPr>
                <a:xfrm>
                  <a:off x="4802211" y="2587538"/>
                  <a:ext cx="28544" cy="14782"/>
                </a:xfrm>
                <a:custGeom>
                  <a:avLst/>
                  <a:gdLst>
                    <a:gd name="connsiteX0" fmla="*/ 28544 w 28544"/>
                    <a:gd name="connsiteY0" fmla="*/ 0 h 14782"/>
                    <a:gd name="connsiteX1" fmla="*/ 0 w 28544"/>
                    <a:gd name="connsiteY1" fmla="*/ 0 h 147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544" h="14782">
                      <a:moveTo>
                        <a:pt x="28544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361" name="Graphic 61">
                <a:extLst>
                  <a:ext uri="{FF2B5EF4-FFF2-40B4-BE49-F238E27FC236}">
                    <a16:creationId xmlns:a16="http://schemas.microsoft.com/office/drawing/2014/main" id="{DB3DED14-7094-5BAC-9C2A-7D923B6C755D}"/>
                  </a:ext>
                </a:extLst>
              </p:cNvPr>
              <p:cNvGrpSpPr/>
              <p:nvPr/>
            </p:nvGrpSpPr>
            <p:grpSpPr>
              <a:xfrm>
                <a:off x="4808487" y="2573495"/>
                <a:ext cx="28394" cy="28085"/>
                <a:chOff x="4808487" y="2573495"/>
                <a:chExt cx="28394" cy="28085"/>
              </a:xfrm>
            </p:grpSpPr>
            <p:sp>
              <p:nvSpPr>
                <p:cNvPr id="2416" name="Freeform: Shape 2415">
                  <a:extLst>
                    <a:ext uri="{FF2B5EF4-FFF2-40B4-BE49-F238E27FC236}">
                      <a16:creationId xmlns:a16="http://schemas.microsoft.com/office/drawing/2014/main" id="{BD69A1F0-95D2-FB2D-05C9-00B1572A6569}"/>
                    </a:ext>
                  </a:extLst>
                </p:cNvPr>
                <p:cNvSpPr/>
                <p:nvPr/>
              </p:nvSpPr>
              <p:spPr>
                <a:xfrm>
                  <a:off x="4822685" y="2573495"/>
                  <a:ext cx="14944" cy="28085"/>
                </a:xfrm>
                <a:custGeom>
                  <a:avLst/>
                  <a:gdLst>
                    <a:gd name="connsiteX0" fmla="*/ 0 w 14944"/>
                    <a:gd name="connsiteY0" fmla="*/ 0 h 28085"/>
                    <a:gd name="connsiteX1" fmla="*/ 0 w 14944"/>
                    <a:gd name="connsiteY1" fmla="*/ 28086 h 28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944" h="28085">
                      <a:moveTo>
                        <a:pt x="0" y="0"/>
                      </a:moveTo>
                      <a:lnTo>
                        <a:pt x="0" y="28086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417" name="Freeform: Shape 2416">
                  <a:extLst>
                    <a:ext uri="{FF2B5EF4-FFF2-40B4-BE49-F238E27FC236}">
                      <a16:creationId xmlns:a16="http://schemas.microsoft.com/office/drawing/2014/main" id="{5F233755-78E9-AE1E-E06B-3546D996C6A3}"/>
                    </a:ext>
                  </a:extLst>
                </p:cNvPr>
                <p:cNvSpPr/>
                <p:nvPr/>
              </p:nvSpPr>
              <p:spPr>
                <a:xfrm>
                  <a:off x="4808487" y="2587538"/>
                  <a:ext cx="28394" cy="14782"/>
                </a:xfrm>
                <a:custGeom>
                  <a:avLst/>
                  <a:gdLst>
                    <a:gd name="connsiteX0" fmla="*/ 28395 w 28394"/>
                    <a:gd name="connsiteY0" fmla="*/ 0 h 14782"/>
                    <a:gd name="connsiteX1" fmla="*/ 0 w 28394"/>
                    <a:gd name="connsiteY1" fmla="*/ 0 h 147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394" h="14782">
                      <a:moveTo>
                        <a:pt x="28395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362" name="Graphic 61">
                <a:extLst>
                  <a:ext uri="{FF2B5EF4-FFF2-40B4-BE49-F238E27FC236}">
                    <a16:creationId xmlns:a16="http://schemas.microsoft.com/office/drawing/2014/main" id="{B92659A9-4D3C-E864-BCD7-F8D8F6C681EE}"/>
                  </a:ext>
                </a:extLst>
              </p:cNvPr>
              <p:cNvGrpSpPr/>
              <p:nvPr/>
            </p:nvGrpSpPr>
            <p:grpSpPr>
              <a:xfrm>
                <a:off x="4824628" y="2573495"/>
                <a:ext cx="28544" cy="28085"/>
                <a:chOff x="4824628" y="2573495"/>
                <a:chExt cx="28544" cy="28085"/>
              </a:xfrm>
            </p:grpSpPr>
            <p:sp>
              <p:nvSpPr>
                <p:cNvPr id="2414" name="Freeform: Shape 2413">
                  <a:extLst>
                    <a:ext uri="{FF2B5EF4-FFF2-40B4-BE49-F238E27FC236}">
                      <a16:creationId xmlns:a16="http://schemas.microsoft.com/office/drawing/2014/main" id="{FB2D68B9-E056-053A-8AF7-ECE7311B47E1}"/>
                    </a:ext>
                  </a:extLst>
                </p:cNvPr>
                <p:cNvSpPr/>
                <p:nvPr/>
              </p:nvSpPr>
              <p:spPr>
                <a:xfrm>
                  <a:off x="4838825" y="2573495"/>
                  <a:ext cx="14944" cy="28085"/>
                </a:xfrm>
                <a:custGeom>
                  <a:avLst/>
                  <a:gdLst>
                    <a:gd name="connsiteX0" fmla="*/ 0 w 14944"/>
                    <a:gd name="connsiteY0" fmla="*/ 0 h 28085"/>
                    <a:gd name="connsiteX1" fmla="*/ 0 w 14944"/>
                    <a:gd name="connsiteY1" fmla="*/ 28086 h 28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944" h="28085">
                      <a:moveTo>
                        <a:pt x="0" y="0"/>
                      </a:moveTo>
                      <a:lnTo>
                        <a:pt x="0" y="28086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415" name="Freeform: Shape 2414">
                  <a:extLst>
                    <a:ext uri="{FF2B5EF4-FFF2-40B4-BE49-F238E27FC236}">
                      <a16:creationId xmlns:a16="http://schemas.microsoft.com/office/drawing/2014/main" id="{67F0415F-3866-C31E-6B78-567C9AD64DF1}"/>
                    </a:ext>
                  </a:extLst>
                </p:cNvPr>
                <p:cNvSpPr/>
                <p:nvPr/>
              </p:nvSpPr>
              <p:spPr>
                <a:xfrm>
                  <a:off x="4824628" y="2587538"/>
                  <a:ext cx="28544" cy="14782"/>
                </a:xfrm>
                <a:custGeom>
                  <a:avLst/>
                  <a:gdLst>
                    <a:gd name="connsiteX0" fmla="*/ 28544 w 28544"/>
                    <a:gd name="connsiteY0" fmla="*/ 0 h 14782"/>
                    <a:gd name="connsiteX1" fmla="*/ 0 w 28544"/>
                    <a:gd name="connsiteY1" fmla="*/ 0 h 147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544" h="14782">
                      <a:moveTo>
                        <a:pt x="28544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363" name="Graphic 61">
                <a:extLst>
                  <a:ext uri="{FF2B5EF4-FFF2-40B4-BE49-F238E27FC236}">
                    <a16:creationId xmlns:a16="http://schemas.microsoft.com/office/drawing/2014/main" id="{331EAF20-0A01-7A1C-B72D-F62C453DA7AF}"/>
                  </a:ext>
                </a:extLst>
              </p:cNvPr>
              <p:cNvGrpSpPr/>
              <p:nvPr/>
            </p:nvGrpSpPr>
            <p:grpSpPr>
              <a:xfrm>
                <a:off x="4829111" y="2573495"/>
                <a:ext cx="28394" cy="28085"/>
                <a:chOff x="4829111" y="2573495"/>
                <a:chExt cx="28394" cy="28085"/>
              </a:xfrm>
            </p:grpSpPr>
            <p:sp>
              <p:nvSpPr>
                <p:cNvPr id="2412" name="Freeform: Shape 2411">
                  <a:extLst>
                    <a:ext uri="{FF2B5EF4-FFF2-40B4-BE49-F238E27FC236}">
                      <a16:creationId xmlns:a16="http://schemas.microsoft.com/office/drawing/2014/main" id="{5052837F-76AA-C24F-AAC8-41DB82584BDA}"/>
                    </a:ext>
                  </a:extLst>
                </p:cNvPr>
                <p:cNvSpPr/>
                <p:nvPr/>
              </p:nvSpPr>
              <p:spPr>
                <a:xfrm>
                  <a:off x="4843309" y="2573495"/>
                  <a:ext cx="14944" cy="28085"/>
                </a:xfrm>
                <a:custGeom>
                  <a:avLst/>
                  <a:gdLst>
                    <a:gd name="connsiteX0" fmla="*/ 0 w 14944"/>
                    <a:gd name="connsiteY0" fmla="*/ 0 h 28085"/>
                    <a:gd name="connsiteX1" fmla="*/ 0 w 14944"/>
                    <a:gd name="connsiteY1" fmla="*/ 28086 h 28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944" h="28085">
                      <a:moveTo>
                        <a:pt x="0" y="0"/>
                      </a:moveTo>
                      <a:lnTo>
                        <a:pt x="0" y="28086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413" name="Freeform: Shape 2412">
                  <a:extLst>
                    <a:ext uri="{FF2B5EF4-FFF2-40B4-BE49-F238E27FC236}">
                      <a16:creationId xmlns:a16="http://schemas.microsoft.com/office/drawing/2014/main" id="{270A8DEA-1DE8-CA0E-65A7-5E85233D554E}"/>
                    </a:ext>
                  </a:extLst>
                </p:cNvPr>
                <p:cNvSpPr/>
                <p:nvPr/>
              </p:nvSpPr>
              <p:spPr>
                <a:xfrm>
                  <a:off x="4829111" y="2587538"/>
                  <a:ext cx="28394" cy="14782"/>
                </a:xfrm>
                <a:custGeom>
                  <a:avLst/>
                  <a:gdLst>
                    <a:gd name="connsiteX0" fmla="*/ 28395 w 28394"/>
                    <a:gd name="connsiteY0" fmla="*/ 0 h 14782"/>
                    <a:gd name="connsiteX1" fmla="*/ 0 w 28394"/>
                    <a:gd name="connsiteY1" fmla="*/ 0 h 147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394" h="14782">
                      <a:moveTo>
                        <a:pt x="28395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364" name="Graphic 61">
                <a:extLst>
                  <a:ext uri="{FF2B5EF4-FFF2-40B4-BE49-F238E27FC236}">
                    <a16:creationId xmlns:a16="http://schemas.microsoft.com/office/drawing/2014/main" id="{29E4F615-B92D-AFF1-2C10-4319A1EE158B}"/>
                  </a:ext>
                </a:extLst>
              </p:cNvPr>
              <p:cNvGrpSpPr/>
              <p:nvPr/>
            </p:nvGrpSpPr>
            <p:grpSpPr>
              <a:xfrm>
                <a:off x="4841665" y="2573495"/>
                <a:ext cx="28394" cy="28085"/>
                <a:chOff x="4841665" y="2573495"/>
                <a:chExt cx="28394" cy="28085"/>
              </a:xfrm>
            </p:grpSpPr>
            <p:sp>
              <p:nvSpPr>
                <p:cNvPr id="2410" name="Freeform: Shape 2409">
                  <a:extLst>
                    <a:ext uri="{FF2B5EF4-FFF2-40B4-BE49-F238E27FC236}">
                      <a16:creationId xmlns:a16="http://schemas.microsoft.com/office/drawing/2014/main" id="{E6AE7877-C34B-D891-10C9-6F46D5B63181}"/>
                    </a:ext>
                  </a:extLst>
                </p:cNvPr>
                <p:cNvSpPr/>
                <p:nvPr/>
              </p:nvSpPr>
              <p:spPr>
                <a:xfrm>
                  <a:off x="4855862" y="2573495"/>
                  <a:ext cx="14944" cy="28085"/>
                </a:xfrm>
                <a:custGeom>
                  <a:avLst/>
                  <a:gdLst>
                    <a:gd name="connsiteX0" fmla="*/ 0 w 14944"/>
                    <a:gd name="connsiteY0" fmla="*/ 0 h 28085"/>
                    <a:gd name="connsiteX1" fmla="*/ 0 w 14944"/>
                    <a:gd name="connsiteY1" fmla="*/ 28086 h 28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944" h="28085">
                      <a:moveTo>
                        <a:pt x="0" y="0"/>
                      </a:moveTo>
                      <a:lnTo>
                        <a:pt x="0" y="28086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411" name="Freeform: Shape 2410">
                  <a:extLst>
                    <a:ext uri="{FF2B5EF4-FFF2-40B4-BE49-F238E27FC236}">
                      <a16:creationId xmlns:a16="http://schemas.microsoft.com/office/drawing/2014/main" id="{89A75CC9-9F8B-25D0-B616-E6F8F86F4CD8}"/>
                    </a:ext>
                  </a:extLst>
                </p:cNvPr>
                <p:cNvSpPr/>
                <p:nvPr/>
              </p:nvSpPr>
              <p:spPr>
                <a:xfrm>
                  <a:off x="4841665" y="2587538"/>
                  <a:ext cx="28394" cy="14782"/>
                </a:xfrm>
                <a:custGeom>
                  <a:avLst/>
                  <a:gdLst>
                    <a:gd name="connsiteX0" fmla="*/ 28395 w 28394"/>
                    <a:gd name="connsiteY0" fmla="*/ 0 h 14782"/>
                    <a:gd name="connsiteX1" fmla="*/ 0 w 28394"/>
                    <a:gd name="connsiteY1" fmla="*/ 0 h 147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394" h="14782">
                      <a:moveTo>
                        <a:pt x="28395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365" name="Graphic 61">
                <a:extLst>
                  <a:ext uri="{FF2B5EF4-FFF2-40B4-BE49-F238E27FC236}">
                    <a16:creationId xmlns:a16="http://schemas.microsoft.com/office/drawing/2014/main" id="{10666C57-A964-BE37-CC62-E20C7BDFC1D1}"/>
                  </a:ext>
                </a:extLst>
              </p:cNvPr>
              <p:cNvGrpSpPr/>
              <p:nvPr/>
            </p:nvGrpSpPr>
            <p:grpSpPr>
              <a:xfrm>
                <a:off x="4857506" y="2573495"/>
                <a:ext cx="28544" cy="28085"/>
                <a:chOff x="4857506" y="2573495"/>
                <a:chExt cx="28544" cy="28085"/>
              </a:xfrm>
            </p:grpSpPr>
            <p:sp>
              <p:nvSpPr>
                <p:cNvPr id="2408" name="Freeform: Shape 2407">
                  <a:extLst>
                    <a:ext uri="{FF2B5EF4-FFF2-40B4-BE49-F238E27FC236}">
                      <a16:creationId xmlns:a16="http://schemas.microsoft.com/office/drawing/2014/main" id="{8EFDFCB6-DA0D-63B0-6476-4A2E677A3A10}"/>
                    </a:ext>
                  </a:extLst>
                </p:cNvPr>
                <p:cNvSpPr/>
                <p:nvPr/>
              </p:nvSpPr>
              <p:spPr>
                <a:xfrm>
                  <a:off x="4871703" y="2573495"/>
                  <a:ext cx="14944" cy="28085"/>
                </a:xfrm>
                <a:custGeom>
                  <a:avLst/>
                  <a:gdLst>
                    <a:gd name="connsiteX0" fmla="*/ 0 w 14944"/>
                    <a:gd name="connsiteY0" fmla="*/ 0 h 28085"/>
                    <a:gd name="connsiteX1" fmla="*/ 0 w 14944"/>
                    <a:gd name="connsiteY1" fmla="*/ 28086 h 28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944" h="28085">
                      <a:moveTo>
                        <a:pt x="0" y="0"/>
                      </a:moveTo>
                      <a:lnTo>
                        <a:pt x="0" y="28086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409" name="Freeform: Shape 2408">
                  <a:extLst>
                    <a:ext uri="{FF2B5EF4-FFF2-40B4-BE49-F238E27FC236}">
                      <a16:creationId xmlns:a16="http://schemas.microsoft.com/office/drawing/2014/main" id="{3EAA6A0C-A617-FF14-AF47-FDCFFB5608F0}"/>
                    </a:ext>
                  </a:extLst>
                </p:cNvPr>
                <p:cNvSpPr/>
                <p:nvPr/>
              </p:nvSpPr>
              <p:spPr>
                <a:xfrm>
                  <a:off x="4857506" y="2587538"/>
                  <a:ext cx="28544" cy="14782"/>
                </a:xfrm>
                <a:custGeom>
                  <a:avLst/>
                  <a:gdLst>
                    <a:gd name="connsiteX0" fmla="*/ 28544 w 28544"/>
                    <a:gd name="connsiteY0" fmla="*/ 0 h 14782"/>
                    <a:gd name="connsiteX1" fmla="*/ 0 w 28544"/>
                    <a:gd name="connsiteY1" fmla="*/ 0 h 147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544" h="14782">
                      <a:moveTo>
                        <a:pt x="28544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366" name="Graphic 61">
                <a:extLst>
                  <a:ext uri="{FF2B5EF4-FFF2-40B4-BE49-F238E27FC236}">
                    <a16:creationId xmlns:a16="http://schemas.microsoft.com/office/drawing/2014/main" id="{73922F45-AA72-B33D-0446-F80BD3AE1CBA}"/>
                  </a:ext>
                </a:extLst>
              </p:cNvPr>
              <p:cNvGrpSpPr/>
              <p:nvPr/>
            </p:nvGrpSpPr>
            <p:grpSpPr>
              <a:xfrm>
                <a:off x="4867220" y="2573495"/>
                <a:ext cx="28544" cy="28085"/>
                <a:chOff x="4867220" y="2573495"/>
                <a:chExt cx="28544" cy="28085"/>
              </a:xfrm>
            </p:grpSpPr>
            <p:sp>
              <p:nvSpPr>
                <p:cNvPr id="2406" name="Freeform: Shape 2405">
                  <a:extLst>
                    <a:ext uri="{FF2B5EF4-FFF2-40B4-BE49-F238E27FC236}">
                      <a16:creationId xmlns:a16="http://schemas.microsoft.com/office/drawing/2014/main" id="{6BEECCA8-6F2A-F52A-824C-917B5B093F78}"/>
                    </a:ext>
                  </a:extLst>
                </p:cNvPr>
                <p:cNvSpPr/>
                <p:nvPr/>
              </p:nvSpPr>
              <p:spPr>
                <a:xfrm>
                  <a:off x="4881417" y="2573495"/>
                  <a:ext cx="14944" cy="28085"/>
                </a:xfrm>
                <a:custGeom>
                  <a:avLst/>
                  <a:gdLst>
                    <a:gd name="connsiteX0" fmla="*/ 0 w 14944"/>
                    <a:gd name="connsiteY0" fmla="*/ 0 h 28085"/>
                    <a:gd name="connsiteX1" fmla="*/ 0 w 14944"/>
                    <a:gd name="connsiteY1" fmla="*/ 28086 h 28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944" h="28085">
                      <a:moveTo>
                        <a:pt x="0" y="0"/>
                      </a:moveTo>
                      <a:lnTo>
                        <a:pt x="0" y="28086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407" name="Freeform: Shape 2406">
                  <a:extLst>
                    <a:ext uri="{FF2B5EF4-FFF2-40B4-BE49-F238E27FC236}">
                      <a16:creationId xmlns:a16="http://schemas.microsoft.com/office/drawing/2014/main" id="{91F78CB1-1C5C-EF31-595D-AA61442EC826}"/>
                    </a:ext>
                  </a:extLst>
                </p:cNvPr>
                <p:cNvSpPr/>
                <p:nvPr/>
              </p:nvSpPr>
              <p:spPr>
                <a:xfrm>
                  <a:off x="4867220" y="2587538"/>
                  <a:ext cx="28544" cy="14782"/>
                </a:xfrm>
                <a:custGeom>
                  <a:avLst/>
                  <a:gdLst>
                    <a:gd name="connsiteX0" fmla="*/ 28544 w 28544"/>
                    <a:gd name="connsiteY0" fmla="*/ 0 h 14782"/>
                    <a:gd name="connsiteX1" fmla="*/ 0 w 28544"/>
                    <a:gd name="connsiteY1" fmla="*/ 0 h 147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544" h="14782">
                      <a:moveTo>
                        <a:pt x="28544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367" name="Graphic 61">
                <a:extLst>
                  <a:ext uri="{FF2B5EF4-FFF2-40B4-BE49-F238E27FC236}">
                    <a16:creationId xmlns:a16="http://schemas.microsoft.com/office/drawing/2014/main" id="{DBF27421-CA3F-F5C9-7A9B-6531C3989025}"/>
                  </a:ext>
                </a:extLst>
              </p:cNvPr>
              <p:cNvGrpSpPr/>
              <p:nvPr/>
            </p:nvGrpSpPr>
            <p:grpSpPr>
              <a:xfrm>
                <a:off x="4876486" y="2573495"/>
                <a:ext cx="28394" cy="28085"/>
                <a:chOff x="4876486" y="2573495"/>
                <a:chExt cx="28394" cy="28085"/>
              </a:xfrm>
            </p:grpSpPr>
            <p:sp>
              <p:nvSpPr>
                <p:cNvPr id="2404" name="Freeform: Shape 2403">
                  <a:extLst>
                    <a:ext uri="{FF2B5EF4-FFF2-40B4-BE49-F238E27FC236}">
                      <a16:creationId xmlns:a16="http://schemas.microsoft.com/office/drawing/2014/main" id="{D7F6D6A6-E09F-4E6B-522D-C7F935C0A9BE}"/>
                    </a:ext>
                  </a:extLst>
                </p:cNvPr>
                <p:cNvSpPr/>
                <p:nvPr/>
              </p:nvSpPr>
              <p:spPr>
                <a:xfrm>
                  <a:off x="4890683" y="2573495"/>
                  <a:ext cx="14944" cy="28085"/>
                </a:xfrm>
                <a:custGeom>
                  <a:avLst/>
                  <a:gdLst>
                    <a:gd name="connsiteX0" fmla="*/ 0 w 14944"/>
                    <a:gd name="connsiteY0" fmla="*/ 0 h 28085"/>
                    <a:gd name="connsiteX1" fmla="*/ 0 w 14944"/>
                    <a:gd name="connsiteY1" fmla="*/ 28086 h 28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944" h="28085">
                      <a:moveTo>
                        <a:pt x="0" y="0"/>
                      </a:moveTo>
                      <a:lnTo>
                        <a:pt x="0" y="28086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405" name="Freeform: Shape 2404">
                  <a:extLst>
                    <a:ext uri="{FF2B5EF4-FFF2-40B4-BE49-F238E27FC236}">
                      <a16:creationId xmlns:a16="http://schemas.microsoft.com/office/drawing/2014/main" id="{A0F10908-90F8-71C1-D01F-B844EBFAD31D}"/>
                    </a:ext>
                  </a:extLst>
                </p:cNvPr>
                <p:cNvSpPr/>
                <p:nvPr/>
              </p:nvSpPr>
              <p:spPr>
                <a:xfrm>
                  <a:off x="4876486" y="2587538"/>
                  <a:ext cx="28394" cy="14782"/>
                </a:xfrm>
                <a:custGeom>
                  <a:avLst/>
                  <a:gdLst>
                    <a:gd name="connsiteX0" fmla="*/ 28395 w 28394"/>
                    <a:gd name="connsiteY0" fmla="*/ 0 h 14782"/>
                    <a:gd name="connsiteX1" fmla="*/ 0 w 28394"/>
                    <a:gd name="connsiteY1" fmla="*/ 0 h 147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394" h="14782">
                      <a:moveTo>
                        <a:pt x="28395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368" name="Graphic 61">
                <a:extLst>
                  <a:ext uri="{FF2B5EF4-FFF2-40B4-BE49-F238E27FC236}">
                    <a16:creationId xmlns:a16="http://schemas.microsoft.com/office/drawing/2014/main" id="{6BE29AB6-708D-02FD-7E75-0B2C5DFEFBC1}"/>
                  </a:ext>
                </a:extLst>
              </p:cNvPr>
              <p:cNvGrpSpPr/>
              <p:nvPr/>
            </p:nvGrpSpPr>
            <p:grpSpPr>
              <a:xfrm>
                <a:off x="4939552" y="2573495"/>
                <a:ext cx="28544" cy="28085"/>
                <a:chOff x="4939552" y="2573495"/>
                <a:chExt cx="28544" cy="28085"/>
              </a:xfrm>
            </p:grpSpPr>
            <p:sp>
              <p:nvSpPr>
                <p:cNvPr id="2402" name="Freeform: Shape 2401">
                  <a:extLst>
                    <a:ext uri="{FF2B5EF4-FFF2-40B4-BE49-F238E27FC236}">
                      <a16:creationId xmlns:a16="http://schemas.microsoft.com/office/drawing/2014/main" id="{C061294F-C34B-59CE-C737-F9BFE1301266}"/>
                    </a:ext>
                  </a:extLst>
                </p:cNvPr>
                <p:cNvSpPr/>
                <p:nvPr/>
              </p:nvSpPr>
              <p:spPr>
                <a:xfrm>
                  <a:off x="4953750" y="2573495"/>
                  <a:ext cx="14944" cy="28085"/>
                </a:xfrm>
                <a:custGeom>
                  <a:avLst/>
                  <a:gdLst>
                    <a:gd name="connsiteX0" fmla="*/ 0 w 14944"/>
                    <a:gd name="connsiteY0" fmla="*/ 0 h 28085"/>
                    <a:gd name="connsiteX1" fmla="*/ 0 w 14944"/>
                    <a:gd name="connsiteY1" fmla="*/ 28086 h 28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944" h="28085">
                      <a:moveTo>
                        <a:pt x="0" y="0"/>
                      </a:moveTo>
                      <a:lnTo>
                        <a:pt x="0" y="28086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403" name="Freeform: Shape 2402">
                  <a:extLst>
                    <a:ext uri="{FF2B5EF4-FFF2-40B4-BE49-F238E27FC236}">
                      <a16:creationId xmlns:a16="http://schemas.microsoft.com/office/drawing/2014/main" id="{9A67F01F-62CD-BF40-F2C3-5A9FD3EA95DB}"/>
                    </a:ext>
                  </a:extLst>
                </p:cNvPr>
                <p:cNvSpPr/>
                <p:nvPr/>
              </p:nvSpPr>
              <p:spPr>
                <a:xfrm>
                  <a:off x="4939552" y="2587538"/>
                  <a:ext cx="28544" cy="14782"/>
                </a:xfrm>
                <a:custGeom>
                  <a:avLst/>
                  <a:gdLst>
                    <a:gd name="connsiteX0" fmla="*/ 28544 w 28544"/>
                    <a:gd name="connsiteY0" fmla="*/ 0 h 14782"/>
                    <a:gd name="connsiteX1" fmla="*/ 0 w 28544"/>
                    <a:gd name="connsiteY1" fmla="*/ 0 h 147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544" h="14782">
                      <a:moveTo>
                        <a:pt x="28544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369" name="Graphic 61">
                <a:extLst>
                  <a:ext uri="{FF2B5EF4-FFF2-40B4-BE49-F238E27FC236}">
                    <a16:creationId xmlns:a16="http://schemas.microsoft.com/office/drawing/2014/main" id="{E2E132EF-922E-ACA4-CFB5-F40E9A4B9E44}"/>
                  </a:ext>
                </a:extLst>
              </p:cNvPr>
              <p:cNvGrpSpPr/>
              <p:nvPr/>
            </p:nvGrpSpPr>
            <p:grpSpPr>
              <a:xfrm>
                <a:off x="4960475" y="2573495"/>
                <a:ext cx="28394" cy="28085"/>
                <a:chOff x="4960475" y="2573495"/>
                <a:chExt cx="28394" cy="28085"/>
              </a:xfrm>
            </p:grpSpPr>
            <p:sp>
              <p:nvSpPr>
                <p:cNvPr id="2400" name="Freeform: Shape 2399">
                  <a:extLst>
                    <a:ext uri="{FF2B5EF4-FFF2-40B4-BE49-F238E27FC236}">
                      <a16:creationId xmlns:a16="http://schemas.microsoft.com/office/drawing/2014/main" id="{6235572F-11A3-78A5-C742-B68887FE8482}"/>
                    </a:ext>
                  </a:extLst>
                </p:cNvPr>
                <p:cNvSpPr/>
                <p:nvPr/>
              </p:nvSpPr>
              <p:spPr>
                <a:xfrm>
                  <a:off x="4974672" y="2573495"/>
                  <a:ext cx="14944" cy="28085"/>
                </a:xfrm>
                <a:custGeom>
                  <a:avLst/>
                  <a:gdLst>
                    <a:gd name="connsiteX0" fmla="*/ 0 w 14944"/>
                    <a:gd name="connsiteY0" fmla="*/ 0 h 28085"/>
                    <a:gd name="connsiteX1" fmla="*/ 0 w 14944"/>
                    <a:gd name="connsiteY1" fmla="*/ 28086 h 28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944" h="28085">
                      <a:moveTo>
                        <a:pt x="0" y="0"/>
                      </a:moveTo>
                      <a:lnTo>
                        <a:pt x="0" y="28086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401" name="Freeform: Shape 2400">
                  <a:extLst>
                    <a:ext uri="{FF2B5EF4-FFF2-40B4-BE49-F238E27FC236}">
                      <a16:creationId xmlns:a16="http://schemas.microsoft.com/office/drawing/2014/main" id="{9684FA97-AF45-BA48-B55A-CD6B9C94FB27}"/>
                    </a:ext>
                  </a:extLst>
                </p:cNvPr>
                <p:cNvSpPr/>
                <p:nvPr/>
              </p:nvSpPr>
              <p:spPr>
                <a:xfrm>
                  <a:off x="4960475" y="2587538"/>
                  <a:ext cx="28394" cy="14782"/>
                </a:xfrm>
                <a:custGeom>
                  <a:avLst/>
                  <a:gdLst>
                    <a:gd name="connsiteX0" fmla="*/ 28395 w 28394"/>
                    <a:gd name="connsiteY0" fmla="*/ 0 h 14782"/>
                    <a:gd name="connsiteX1" fmla="*/ 0 w 28394"/>
                    <a:gd name="connsiteY1" fmla="*/ 0 h 147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394" h="14782">
                      <a:moveTo>
                        <a:pt x="28395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370" name="Graphic 61">
                <a:extLst>
                  <a:ext uri="{FF2B5EF4-FFF2-40B4-BE49-F238E27FC236}">
                    <a16:creationId xmlns:a16="http://schemas.microsoft.com/office/drawing/2014/main" id="{B62AF142-B614-65E2-AE28-8E21D5915A8C}"/>
                  </a:ext>
                </a:extLst>
              </p:cNvPr>
              <p:cNvGrpSpPr/>
              <p:nvPr/>
            </p:nvGrpSpPr>
            <p:grpSpPr>
              <a:xfrm>
                <a:off x="4970338" y="2573495"/>
                <a:ext cx="28394" cy="28085"/>
                <a:chOff x="4970338" y="2573495"/>
                <a:chExt cx="28394" cy="28085"/>
              </a:xfrm>
            </p:grpSpPr>
            <p:sp>
              <p:nvSpPr>
                <p:cNvPr id="2398" name="Freeform: Shape 2397">
                  <a:extLst>
                    <a:ext uri="{FF2B5EF4-FFF2-40B4-BE49-F238E27FC236}">
                      <a16:creationId xmlns:a16="http://schemas.microsoft.com/office/drawing/2014/main" id="{C269EBA8-4365-4E09-37F3-3272FA8EAE09}"/>
                    </a:ext>
                  </a:extLst>
                </p:cNvPr>
                <p:cNvSpPr/>
                <p:nvPr/>
              </p:nvSpPr>
              <p:spPr>
                <a:xfrm>
                  <a:off x="4984536" y="2573495"/>
                  <a:ext cx="14944" cy="28085"/>
                </a:xfrm>
                <a:custGeom>
                  <a:avLst/>
                  <a:gdLst>
                    <a:gd name="connsiteX0" fmla="*/ 0 w 14944"/>
                    <a:gd name="connsiteY0" fmla="*/ 0 h 28085"/>
                    <a:gd name="connsiteX1" fmla="*/ 0 w 14944"/>
                    <a:gd name="connsiteY1" fmla="*/ 28086 h 28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944" h="28085">
                      <a:moveTo>
                        <a:pt x="0" y="0"/>
                      </a:moveTo>
                      <a:lnTo>
                        <a:pt x="0" y="28086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399" name="Freeform: Shape 2398">
                  <a:extLst>
                    <a:ext uri="{FF2B5EF4-FFF2-40B4-BE49-F238E27FC236}">
                      <a16:creationId xmlns:a16="http://schemas.microsoft.com/office/drawing/2014/main" id="{E468AE53-9EEA-05CC-A1E5-4D4EB9B37239}"/>
                    </a:ext>
                  </a:extLst>
                </p:cNvPr>
                <p:cNvSpPr/>
                <p:nvPr/>
              </p:nvSpPr>
              <p:spPr>
                <a:xfrm>
                  <a:off x="4970338" y="2587538"/>
                  <a:ext cx="28394" cy="14782"/>
                </a:xfrm>
                <a:custGeom>
                  <a:avLst/>
                  <a:gdLst>
                    <a:gd name="connsiteX0" fmla="*/ 28395 w 28394"/>
                    <a:gd name="connsiteY0" fmla="*/ 0 h 14782"/>
                    <a:gd name="connsiteX1" fmla="*/ 0 w 28394"/>
                    <a:gd name="connsiteY1" fmla="*/ 0 h 147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394" h="14782">
                      <a:moveTo>
                        <a:pt x="28395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371" name="Graphic 61">
                <a:extLst>
                  <a:ext uri="{FF2B5EF4-FFF2-40B4-BE49-F238E27FC236}">
                    <a16:creationId xmlns:a16="http://schemas.microsoft.com/office/drawing/2014/main" id="{5353B70E-AA96-6420-F15B-8BE68BAF163A}"/>
                  </a:ext>
                </a:extLst>
              </p:cNvPr>
              <p:cNvGrpSpPr/>
              <p:nvPr/>
            </p:nvGrpSpPr>
            <p:grpSpPr>
              <a:xfrm>
                <a:off x="4980052" y="2573495"/>
                <a:ext cx="28394" cy="28085"/>
                <a:chOff x="4980052" y="2573495"/>
                <a:chExt cx="28394" cy="28085"/>
              </a:xfrm>
            </p:grpSpPr>
            <p:sp>
              <p:nvSpPr>
                <p:cNvPr id="2396" name="Freeform: Shape 2395">
                  <a:extLst>
                    <a:ext uri="{FF2B5EF4-FFF2-40B4-BE49-F238E27FC236}">
                      <a16:creationId xmlns:a16="http://schemas.microsoft.com/office/drawing/2014/main" id="{E1568DCF-74EB-5F20-353D-667FD2B18449}"/>
                    </a:ext>
                  </a:extLst>
                </p:cNvPr>
                <p:cNvSpPr/>
                <p:nvPr/>
              </p:nvSpPr>
              <p:spPr>
                <a:xfrm>
                  <a:off x="4994250" y="2573495"/>
                  <a:ext cx="14944" cy="28085"/>
                </a:xfrm>
                <a:custGeom>
                  <a:avLst/>
                  <a:gdLst>
                    <a:gd name="connsiteX0" fmla="*/ 0 w 14944"/>
                    <a:gd name="connsiteY0" fmla="*/ 0 h 28085"/>
                    <a:gd name="connsiteX1" fmla="*/ 0 w 14944"/>
                    <a:gd name="connsiteY1" fmla="*/ 28086 h 28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944" h="28085">
                      <a:moveTo>
                        <a:pt x="0" y="0"/>
                      </a:moveTo>
                      <a:lnTo>
                        <a:pt x="0" y="28086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397" name="Freeform: Shape 2396">
                  <a:extLst>
                    <a:ext uri="{FF2B5EF4-FFF2-40B4-BE49-F238E27FC236}">
                      <a16:creationId xmlns:a16="http://schemas.microsoft.com/office/drawing/2014/main" id="{D98D6FFC-F0BD-0AD2-86F3-0DCEBFB0B54F}"/>
                    </a:ext>
                  </a:extLst>
                </p:cNvPr>
                <p:cNvSpPr/>
                <p:nvPr/>
              </p:nvSpPr>
              <p:spPr>
                <a:xfrm>
                  <a:off x="4980052" y="2587538"/>
                  <a:ext cx="28394" cy="14782"/>
                </a:xfrm>
                <a:custGeom>
                  <a:avLst/>
                  <a:gdLst>
                    <a:gd name="connsiteX0" fmla="*/ 28395 w 28394"/>
                    <a:gd name="connsiteY0" fmla="*/ 0 h 14782"/>
                    <a:gd name="connsiteX1" fmla="*/ 0 w 28394"/>
                    <a:gd name="connsiteY1" fmla="*/ 0 h 147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394" h="14782">
                      <a:moveTo>
                        <a:pt x="28395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372" name="Graphic 61">
                <a:extLst>
                  <a:ext uri="{FF2B5EF4-FFF2-40B4-BE49-F238E27FC236}">
                    <a16:creationId xmlns:a16="http://schemas.microsoft.com/office/drawing/2014/main" id="{439261F5-F96A-B5B6-ADF9-B7A23B28A069}"/>
                  </a:ext>
                </a:extLst>
              </p:cNvPr>
              <p:cNvGrpSpPr/>
              <p:nvPr/>
            </p:nvGrpSpPr>
            <p:grpSpPr>
              <a:xfrm>
                <a:off x="4988870" y="2573495"/>
                <a:ext cx="28394" cy="28085"/>
                <a:chOff x="4988870" y="2573495"/>
                <a:chExt cx="28394" cy="28085"/>
              </a:xfrm>
            </p:grpSpPr>
            <p:sp>
              <p:nvSpPr>
                <p:cNvPr id="2394" name="Freeform: Shape 2393">
                  <a:extLst>
                    <a:ext uri="{FF2B5EF4-FFF2-40B4-BE49-F238E27FC236}">
                      <a16:creationId xmlns:a16="http://schemas.microsoft.com/office/drawing/2014/main" id="{8F29CBCE-B3EB-6B46-8221-3BAEE5F7011C}"/>
                    </a:ext>
                  </a:extLst>
                </p:cNvPr>
                <p:cNvSpPr/>
                <p:nvPr/>
              </p:nvSpPr>
              <p:spPr>
                <a:xfrm>
                  <a:off x="5003067" y="2573495"/>
                  <a:ext cx="14944" cy="28085"/>
                </a:xfrm>
                <a:custGeom>
                  <a:avLst/>
                  <a:gdLst>
                    <a:gd name="connsiteX0" fmla="*/ 0 w 14944"/>
                    <a:gd name="connsiteY0" fmla="*/ 0 h 28085"/>
                    <a:gd name="connsiteX1" fmla="*/ 0 w 14944"/>
                    <a:gd name="connsiteY1" fmla="*/ 28086 h 28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944" h="28085">
                      <a:moveTo>
                        <a:pt x="0" y="0"/>
                      </a:moveTo>
                      <a:lnTo>
                        <a:pt x="0" y="28086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395" name="Freeform: Shape 2394">
                  <a:extLst>
                    <a:ext uri="{FF2B5EF4-FFF2-40B4-BE49-F238E27FC236}">
                      <a16:creationId xmlns:a16="http://schemas.microsoft.com/office/drawing/2014/main" id="{74D5445D-B711-8395-68BC-0ED70E06EC1A}"/>
                    </a:ext>
                  </a:extLst>
                </p:cNvPr>
                <p:cNvSpPr/>
                <p:nvPr/>
              </p:nvSpPr>
              <p:spPr>
                <a:xfrm>
                  <a:off x="4988870" y="2587538"/>
                  <a:ext cx="28394" cy="14782"/>
                </a:xfrm>
                <a:custGeom>
                  <a:avLst/>
                  <a:gdLst>
                    <a:gd name="connsiteX0" fmla="*/ 28395 w 28394"/>
                    <a:gd name="connsiteY0" fmla="*/ 0 h 14782"/>
                    <a:gd name="connsiteX1" fmla="*/ 0 w 28394"/>
                    <a:gd name="connsiteY1" fmla="*/ 0 h 147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394" h="14782">
                      <a:moveTo>
                        <a:pt x="28395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373" name="Graphic 61">
                <a:extLst>
                  <a:ext uri="{FF2B5EF4-FFF2-40B4-BE49-F238E27FC236}">
                    <a16:creationId xmlns:a16="http://schemas.microsoft.com/office/drawing/2014/main" id="{5CE90310-5428-CA4D-E29D-830FBFFAEC6F}"/>
                  </a:ext>
                </a:extLst>
              </p:cNvPr>
              <p:cNvGrpSpPr/>
              <p:nvPr/>
            </p:nvGrpSpPr>
            <p:grpSpPr>
              <a:xfrm>
                <a:off x="4998733" y="2573495"/>
                <a:ext cx="28394" cy="28085"/>
                <a:chOff x="4998733" y="2573495"/>
                <a:chExt cx="28394" cy="28085"/>
              </a:xfrm>
            </p:grpSpPr>
            <p:sp>
              <p:nvSpPr>
                <p:cNvPr id="2392" name="Freeform: Shape 2391">
                  <a:extLst>
                    <a:ext uri="{FF2B5EF4-FFF2-40B4-BE49-F238E27FC236}">
                      <a16:creationId xmlns:a16="http://schemas.microsoft.com/office/drawing/2014/main" id="{2900BF20-6B47-A557-4B89-D86CA39C92DF}"/>
                    </a:ext>
                  </a:extLst>
                </p:cNvPr>
                <p:cNvSpPr/>
                <p:nvPr/>
              </p:nvSpPr>
              <p:spPr>
                <a:xfrm>
                  <a:off x="5012931" y="2573495"/>
                  <a:ext cx="14944" cy="28085"/>
                </a:xfrm>
                <a:custGeom>
                  <a:avLst/>
                  <a:gdLst>
                    <a:gd name="connsiteX0" fmla="*/ 0 w 14944"/>
                    <a:gd name="connsiteY0" fmla="*/ 0 h 28085"/>
                    <a:gd name="connsiteX1" fmla="*/ 0 w 14944"/>
                    <a:gd name="connsiteY1" fmla="*/ 28086 h 28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944" h="28085">
                      <a:moveTo>
                        <a:pt x="0" y="0"/>
                      </a:moveTo>
                      <a:lnTo>
                        <a:pt x="0" y="28086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393" name="Freeform: Shape 2392">
                  <a:extLst>
                    <a:ext uri="{FF2B5EF4-FFF2-40B4-BE49-F238E27FC236}">
                      <a16:creationId xmlns:a16="http://schemas.microsoft.com/office/drawing/2014/main" id="{AF093F5B-58FE-375A-3193-92010C0E8134}"/>
                    </a:ext>
                  </a:extLst>
                </p:cNvPr>
                <p:cNvSpPr/>
                <p:nvPr/>
              </p:nvSpPr>
              <p:spPr>
                <a:xfrm>
                  <a:off x="4998733" y="2587538"/>
                  <a:ext cx="28394" cy="14782"/>
                </a:xfrm>
                <a:custGeom>
                  <a:avLst/>
                  <a:gdLst>
                    <a:gd name="connsiteX0" fmla="*/ 28395 w 28394"/>
                    <a:gd name="connsiteY0" fmla="*/ 0 h 14782"/>
                    <a:gd name="connsiteX1" fmla="*/ 0 w 28394"/>
                    <a:gd name="connsiteY1" fmla="*/ 0 h 147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394" h="14782">
                      <a:moveTo>
                        <a:pt x="28395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374" name="Graphic 61">
                <a:extLst>
                  <a:ext uri="{FF2B5EF4-FFF2-40B4-BE49-F238E27FC236}">
                    <a16:creationId xmlns:a16="http://schemas.microsoft.com/office/drawing/2014/main" id="{BFB602C6-6B09-997F-CE20-13438D8F4007}"/>
                  </a:ext>
                </a:extLst>
              </p:cNvPr>
              <p:cNvGrpSpPr/>
              <p:nvPr/>
            </p:nvGrpSpPr>
            <p:grpSpPr>
              <a:xfrm>
                <a:off x="5005010" y="2573495"/>
                <a:ext cx="28394" cy="28085"/>
                <a:chOff x="5005010" y="2573495"/>
                <a:chExt cx="28394" cy="28085"/>
              </a:xfrm>
            </p:grpSpPr>
            <p:sp>
              <p:nvSpPr>
                <p:cNvPr id="2390" name="Freeform: Shape 2389">
                  <a:extLst>
                    <a:ext uri="{FF2B5EF4-FFF2-40B4-BE49-F238E27FC236}">
                      <a16:creationId xmlns:a16="http://schemas.microsoft.com/office/drawing/2014/main" id="{C9EAA416-A1EB-F36B-5C02-7457BB9293A0}"/>
                    </a:ext>
                  </a:extLst>
                </p:cNvPr>
                <p:cNvSpPr/>
                <p:nvPr/>
              </p:nvSpPr>
              <p:spPr>
                <a:xfrm>
                  <a:off x="5019207" y="2573495"/>
                  <a:ext cx="14944" cy="28085"/>
                </a:xfrm>
                <a:custGeom>
                  <a:avLst/>
                  <a:gdLst>
                    <a:gd name="connsiteX0" fmla="*/ 0 w 14944"/>
                    <a:gd name="connsiteY0" fmla="*/ 0 h 28085"/>
                    <a:gd name="connsiteX1" fmla="*/ 0 w 14944"/>
                    <a:gd name="connsiteY1" fmla="*/ 28086 h 28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944" h="28085">
                      <a:moveTo>
                        <a:pt x="0" y="0"/>
                      </a:moveTo>
                      <a:lnTo>
                        <a:pt x="0" y="28086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391" name="Freeform: Shape 2390">
                  <a:extLst>
                    <a:ext uri="{FF2B5EF4-FFF2-40B4-BE49-F238E27FC236}">
                      <a16:creationId xmlns:a16="http://schemas.microsoft.com/office/drawing/2014/main" id="{73CB4928-D604-3F0E-C9A8-7563AA0453A8}"/>
                    </a:ext>
                  </a:extLst>
                </p:cNvPr>
                <p:cNvSpPr/>
                <p:nvPr/>
              </p:nvSpPr>
              <p:spPr>
                <a:xfrm>
                  <a:off x="5005010" y="2587538"/>
                  <a:ext cx="28394" cy="14782"/>
                </a:xfrm>
                <a:custGeom>
                  <a:avLst/>
                  <a:gdLst>
                    <a:gd name="connsiteX0" fmla="*/ 28395 w 28394"/>
                    <a:gd name="connsiteY0" fmla="*/ 0 h 14782"/>
                    <a:gd name="connsiteX1" fmla="*/ 0 w 28394"/>
                    <a:gd name="connsiteY1" fmla="*/ 0 h 147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394" h="14782">
                      <a:moveTo>
                        <a:pt x="28395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375" name="Graphic 61">
                <a:extLst>
                  <a:ext uri="{FF2B5EF4-FFF2-40B4-BE49-F238E27FC236}">
                    <a16:creationId xmlns:a16="http://schemas.microsoft.com/office/drawing/2014/main" id="{1744DD72-747A-232B-8FA6-4EC9FE2E189A}"/>
                  </a:ext>
                </a:extLst>
              </p:cNvPr>
              <p:cNvGrpSpPr/>
              <p:nvPr/>
            </p:nvGrpSpPr>
            <p:grpSpPr>
              <a:xfrm>
                <a:off x="5011137" y="2573495"/>
                <a:ext cx="28394" cy="28085"/>
                <a:chOff x="5011137" y="2573495"/>
                <a:chExt cx="28394" cy="28085"/>
              </a:xfrm>
            </p:grpSpPr>
            <p:sp>
              <p:nvSpPr>
                <p:cNvPr id="2388" name="Freeform: Shape 2387">
                  <a:extLst>
                    <a:ext uri="{FF2B5EF4-FFF2-40B4-BE49-F238E27FC236}">
                      <a16:creationId xmlns:a16="http://schemas.microsoft.com/office/drawing/2014/main" id="{C47C0CC4-A63F-28A1-B504-7A356A1E4CC2}"/>
                    </a:ext>
                  </a:extLst>
                </p:cNvPr>
                <p:cNvSpPr/>
                <p:nvPr/>
              </p:nvSpPr>
              <p:spPr>
                <a:xfrm>
                  <a:off x="5025335" y="2573495"/>
                  <a:ext cx="14944" cy="28085"/>
                </a:xfrm>
                <a:custGeom>
                  <a:avLst/>
                  <a:gdLst>
                    <a:gd name="connsiteX0" fmla="*/ 0 w 14944"/>
                    <a:gd name="connsiteY0" fmla="*/ 0 h 28085"/>
                    <a:gd name="connsiteX1" fmla="*/ 0 w 14944"/>
                    <a:gd name="connsiteY1" fmla="*/ 28086 h 28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944" h="28085">
                      <a:moveTo>
                        <a:pt x="0" y="0"/>
                      </a:moveTo>
                      <a:lnTo>
                        <a:pt x="0" y="28086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389" name="Freeform: Shape 2388">
                  <a:extLst>
                    <a:ext uri="{FF2B5EF4-FFF2-40B4-BE49-F238E27FC236}">
                      <a16:creationId xmlns:a16="http://schemas.microsoft.com/office/drawing/2014/main" id="{CC1C04A7-4A78-3C00-6782-4970BE3B616A}"/>
                    </a:ext>
                  </a:extLst>
                </p:cNvPr>
                <p:cNvSpPr/>
                <p:nvPr/>
              </p:nvSpPr>
              <p:spPr>
                <a:xfrm>
                  <a:off x="5011137" y="2587538"/>
                  <a:ext cx="28394" cy="14782"/>
                </a:xfrm>
                <a:custGeom>
                  <a:avLst/>
                  <a:gdLst>
                    <a:gd name="connsiteX0" fmla="*/ 28395 w 28394"/>
                    <a:gd name="connsiteY0" fmla="*/ 0 h 14782"/>
                    <a:gd name="connsiteX1" fmla="*/ 0 w 28394"/>
                    <a:gd name="connsiteY1" fmla="*/ 0 h 147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394" h="14782">
                      <a:moveTo>
                        <a:pt x="28395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376" name="Graphic 61">
                <a:extLst>
                  <a:ext uri="{FF2B5EF4-FFF2-40B4-BE49-F238E27FC236}">
                    <a16:creationId xmlns:a16="http://schemas.microsoft.com/office/drawing/2014/main" id="{26EBD171-CEC4-BE87-89D0-B411EC82A959}"/>
                  </a:ext>
                </a:extLst>
              </p:cNvPr>
              <p:cNvGrpSpPr/>
              <p:nvPr/>
            </p:nvGrpSpPr>
            <p:grpSpPr>
              <a:xfrm>
                <a:off x="5014126" y="2573495"/>
                <a:ext cx="28544" cy="28085"/>
                <a:chOff x="5014126" y="2573495"/>
                <a:chExt cx="28544" cy="28085"/>
              </a:xfrm>
            </p:grpSpPr>
            <p:sp>
              <p:nvSpPr>
                <p:cNvPr id="2386" name="Freeform: Shape 2385">
                  <a:extLst>
                    <a:ext uri="{FF2B5EF4-FFF2-40B4-BE49-F238E27FC236}">
                      <a16:creationId xmlns:a16="http://schemas.microsoft.com/office/drawing/2014/main" id="{53DB50C4-7C98-A37A-657B-F55A6C1CD79C}"/>
                    </a:ext>
                  </a:extLst>
                </p:cNvPr>
                <p:cNvSpPr/>
                <p:nvPr/>
              </p:nvSpPr>
              <p:spPr>
                <a:xfrm>
                  <a:off x="5028324" y="2573495"/>
                  <a:ext cx="14944" cy="28085"/>
                </a:xfrm>
                <a:custGeom>
                  <a:avLst/>
                  <a:gdLst>
                    <a:gd name="connsiteX0" fmla="*/ 0 w 14944"/>
                    <a:gd name="connsiteY0" fmla="*/ 0 h 28085"/>
                    <a:gd name="connsiteX1" fmla="*/ 0 w 14944"/>
                    <a:gd name="connsiteY1" fmla="*/ 28086 h 28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944" h="28085">
                      <a:moveTo>
                        <a:pt x="0" y="0"/>
                      </a:moveTo>
                      <a:lnTo>
                        <a:pt x="0" y="28086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387" name="Freeform: Shape 2386">
                  <a:extLst>
                    <a:ext uri="{FF2B5EF4-FFF2-40B4-BE49-F238E27FC236}">
                      <a16:creationId xmlns:a16="http://schemas.microsoft.com/office/drawing/2014/main" id="{64E93B8D-5301-88DB-B811-04BE6387A1EC}"/>
                    </a:ext>
                  </a:extLst>
                </p:cNvPr>
                <p:cNvSpPr/>
                <p:nvPr/>
              </p:nvSpPr>
              <p:spPr>
                <a:xfrm>
                  <a:off x="5014126" y="2587538"/>
                  <a:ext cx="28544" cy="14782"/>
                </a:xfrm>
                <a:custGeom>
                  <a:avLst/>
                  <a:gdLst>
                    <a:gd name="connsiteX0" fmla="*/ 28544 w 28544"/>
                    <a:gd name="connsiteY0" fmla="*/ 0 h 14782"/>
                    <a:gd name="connsiteX1" fmla="*/ 0 w 28544"/>
                    <a:gd name="connsiteY1" fmla="*/ 0 h 147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544" h="14782">
                      <a:moveTo>
                        <a:pt x="28544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377" name="Graphic 61">
                <a:extLst>
                  <a:ext uri="{FF2B5EF4-FFF2-40B4-BE49-F238E27FC236}">
                    <a16:creationId xmlns:a16="http://schemas.microsoft.com/office/drawing/2014/main" id="{AA9FF351-42E6-937A-4FCF-0ED0FBBCCBAC}"/>
                  </a:ext>
                </a:extLst>
              </p:cNvPr>
              <p:cNvGrpSpPr/>
              <p:nvPr/>
            </p:nvGrpSpPr>
            <p:grpSpPr>
              <a:xfrm>
                <a:off x="5069272" y="2573495"/>
                <a:ext cx="28544" cy="28085"/>
                <a:chOff x="5069272" y="2573495"/>
                <a:chExt cx="28544" cy="28085"/>
              </a:xfrm>
            </p:grpSpPr>
            <p:sp>
              <p:nvSpPr>
                <p:cNvPr id="2384" name="Freeform: Shape 2383">
                  <a:extLst>
                    <a:ext uri="{FF2B5EF4-FFF2-40B4-BE49-F238E27FC236}">
                      <a16:creationId xmlns:a16="http://schemas.microsoft.com/office/drawing/2014/main" id="{967A3467-8C29-C53F-3EE3-4A4E9A60C3EF}"/>
                    </a:ext>
                  </a:extLst>
                </p:cNvPr>
                <p:cNvSpPr/>
                <p:nvPr/>
              </p:nvSpPr>
              <p:spPr>
                <a:xfrm>
                  <a:off x="5083619" y="2573495"/>
                  <a:ext cx="14944" cy="28085"/>
                </a:xfrm>
                <a:custGeom>
                  <a:avLst/>
                  <a:gdLst>
                    <a:gd name="connsiteX0" fmla="*/ 0 w 14944"/>
                    <a:gd name="connsiteY0" fmla="*/ 0 h 28085"/>
                    <a:gd name="connsiteX1" fmla="*/ 0 w 14944"/>
                    <a:gd name="connsiteY1" fmla="*/ 28086 h 28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944" h="28085">
                      <a:moveTo>
                        <a:pt x="0" y="0"/>
                      </a:moveTo>
                      <a:lnTo>
                        <a:pt x="0" y="28086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385" name="Freeform: Shape 2384">
                  <a:extLst>
                    <a:ext uri="{FF2B5EF4-FFF2-40B4-BE49-F238E27FC236}">
                      <a16:creationId xmlns:a16="http://schemas.microsoft.com/office/drawing/2014/main" id="{118007B5-8165-0527-8B11-622F5416D95E}"/>
                    </a:ext>
                  </a:extLst>
                </p:cNvPr>
                <p:cNvSpPr/>
                <p:nvPr/>
              </p:nvSpPr>
              <p:spPr>
                <a:xfrm>
                  <a:off x="5069272" y="2587538"/>
                  <a:ext cx="28544" cy="14782"/>
                </a:xfrm>
                <a:custGeom>
                  <a:avLst/>
                  <a:gdLst>
                    <a:gd name="connsiteX0" fmla="*/ 28544 w 28544"/>
                    <a:gd name="connsiteY0" fmla="*/ 0 h 14782"/>
                    <a:gd name="connsiteX1" fmla="*/ 0 w 28544"/>
                    <a:gd name="connsiteY1" fmla="*/ 0 h 147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544" h="14782">
                      <a:moveTo>
                        <a:pt x="28544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378" name="Graphic 61">
                <a:extLst>
                  <a:ext uri="{FF2B5EF4-FFF2-40B4-BE49-F238E27FC236}">
                    <a16:creationId xmlns:a16="http://schemas.microsoft.com/office/drawing/2014/main" id="{94EE8F63-B766-DD08-2F3E-14CCB2780168}"/>
                  </a:ext>
                </a:extLst>
              </p:cNvPr>
              <p:cNvGrpSpPr/>
              <p:nvPr/>
            </p:nvGrpSpPr>
            <p:grpSpPr>
              <a:xfrm>
                <a:off x="5251149" y="2573495"/>
                <a:ext cx="28544" cy="28085"/>
                <a:chOff x="5251149" y="2573495"/>
                <a:chExt cx="28544" cy="28085"/>
              </a:xfrm>
            </p:grpSpPr>
            <p:sp>
              <p:nvSpPr>
                <p:cNvPr id="2382" name="Freeform: Shape 2381">
                  <a:extLst>
                    <a:ext uri="{FF2B5EF4-FFF2-40B4-BE49-F238E27FC236}">
                      <a16:creationId xmlns:a16="http://schemas.microsoft.com/office/drawing/2014/main" id="{E0BB0E2F-2BDB-15BB-3B67-14609C56C8E3}"/>
                    </a:ext>
                  </a:extLst>
                </p:cNvPr>
                <p:cNvSpPr/>
                <p:nvPr/>
              </p:nvSpPr>
              <p:spPr>
                <a:xfrm>
                  <a:off x="5265496" y="2573495"/>
                  <a:ext cx="14944" cy="28085"/>
                </a:xfrm>
                <a:custGeom>
                  <a:avLst/>
                  <a:gdLst>
                    <a:gd name="connsiteX0" fmla="*/ 0 w 14944"/>
                    <a:gd name="connsiteY0" fmla="*/ 0 h 28085"/>
                    <a:gd name="connsiteX1" fmla="*/ 0 w 14944"/>
                    <a:gd name="connsiteY1" fmla="*/ 28086 h 28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944" h="28085">
                      <a:moveTo>
                        <a:pt x="0" y="0"/>
                      </a:moveTo>
                      <a:lnTo>
                        <a:pt x="0" y="28086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383" name="Freeform: Shape 2382">
                  <a:extLst>
                    <a:ext uri="{FF2B5EF4-FFF2-40B4-BE49-F238E27FC236}">
                      <a16:creationId xmlns:a16="http://schemas.microsoft.com/office/drawing/2014/main" id="{C574D092-8A76-8F47-D157-1421970F64B7}"/>
                    </a:ext>
                  </a:extLst>
                </p:cNvPr>
                <p:cNvSpPr/>
                <p:nvPr/>
              </p:nvSpPr>
              <p:spPr>
                <a:xfrm>
                  <a:off x="5251149" y="2587538"/>
                  <a:ext cx="28544" cy="14782"/>
                </a:xfrm>
                <a:custGeom>
                  <a:avLst/>
                  <a:gdLst>
                    <a:gd name="connsiteX0" fmla="*/ 28544 w 28544"/>
                    <a:gd name="connsiteY0" fmla="*/ 0 h 14782"/>
                    <a:gd name="connsiteX1" fmla="*/ 0 w 28544"/>
                    <a:gd name="connsiteY1" fmla="*/ 0 h 147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544" h="14782">
                      <a:moveTo>
                        <a:pt x="28544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379" name="Graphic 61">
                <a:extLst>
                  <a:ext uri="{FF2B5EF4-FFF2-40B4-BE49-F238E27FC236}">
                    <a16:creationId xmlns:a16="http://schemas.microsoft.com/office/drawing/2014/main" id="{DEAC3C91-5CAB-44A3-2318-88A09E7F13C0}"/>
                  </a:ext>
                </a:extLst>
              </p:cNvPr>
              <p:cNvGrpSpPr/>
              <p:nvPr/>
            </p:nvGrpSpPr>
            <p:grpSpPr>
              <a:xfrm>
                <a:off x="4217873" y="2327523"/>
                <a:ext cx="28394" cy="28085"/>
                <a:chOff x="4217873" y="2327523"/>
                <a:chExt cx="28394" cy="28085"/>
              </a:xfrm>
            </p:grpSpPr>
            <p:sp>
              <p:nvSpPr>
                <p:cNvPr id="2380" name="Freeform: Shape 2379">
                  <a:extLst>
                    <a:ext uri="{FF2B5EF4-FFF2-40B4-BE49-F238E27FC236}">
                      <a16:creationId xmlns:a16="http://schemas.microsoft.com/office/drawing/2014/main" id="{70533FE2-A898-76D4-CEBE-E3AEFE2468DB}"/>
                    </a:ext>
                  </a:extLst>
                </p:cNvPr>
                <p:cNvSpPr/>
                <p:nvPr/>
              </p:nvSpPr>
              <p:spPr>
                <a:xfrm>
                  <a:off x="4232071" y="2327523"/>
                  <a:ext cx="14944" cy="28085"/>
                </a:xfrm>
                <a:custGeom>
                  <a:avLst/>
                  <a:gdLst>
                    <a:gd name="connsiteX0" fmla="*/ 0 w 14944"/>
                    <a:gd name="connsiteY0" fmla="*/ 0 h 28085"/>
                    <a:gd name="connsiteX1" fmla="*/ 0 w 14944"/>
                    <a:gd name="connsiteY1" fmla="*/ 28086 h 28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944" h="28085">
                      <a:moveTo>
                        <a:pt x="0" y="0"/>
                      </a:moveTo>
                      <a:lnTo>
                        <a:pt x="0" y="28086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381" name="Freeform: Shape 2380">
                  <a:extLst>
                    <a:ext uri="{FF2B5EF4-FFF2-40B4-BE49-F238E27FC236}">
                      <a16:creationId xmlns:a16="http://schemas.microsoft.com/office/drawing/2014/main" id="{9FEE60AA-95F4-10A5-E74B-85E82CC7E60A}"/>
                    </a:ext>
                  </a:extLst>
                </p:cNvPr>
                <p:cNvSpPr/>
                <p:nvPr/>
              </p:nvSpPr>
              <p:spPr>
                <a:xfrm>
                  <a:off x="4217873" y="2341566"/>
                  <a:ext cx="28394" cy="14782"/>
                </a:xfrm>
                <a:custGeom>
                  <a:avLst/>
                  <a:gdLst>
                    <a:gd name="connsiteX0" fmla="*/ 28395 w 28394"/>
                    <a:gd name="connsiteY0" fmla="*/ 0 h 14782"/>
                    <a:gd name="connsiteX1" fmla="*/ 0 w 28394"/>
                    <a:gd name="connsiteY1" fmla="*/ 0 h 147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394" h="14782">
                      <a:moveTo>
                        <a:pt x="28395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</p:grpSp>
        <p:grpSp>
          <p:nvGrpSpPr>
            <p:cNvPr id="2945" name="Group 2944">
              <a:extLst>
                <a:ext uri="{FF2B5EF4-FFF2-40B4-BE49-F238E27FC236}">
                  <a16:creationId xmlns:a16="http://schemas.microsoft.com/office/drawing/2014/main" id="{D492681C-EDDF-E717-3ACB-406747BD7852}"/>
                </a:ext>
              </a:extLst>
            </p:cNvPr>
            <p:cNvGrpSpPr/>
            <p:nvPr/>
          </p:nvGrpSpPr>
          <p:grpSpPr>
            <a:xfrm>
              <a:off x="9293706" y="2168957"/>
              <a:ext cx="3877371" cy="402793"/>
              <a:chOff x="1426963" y="1833448"/>
              <a:chExt cx="3877371" cy="402793"/>
            </a:xfrm>
          </p:grpSpPr>
          <p:grpSp>
            <p:nvGrpSpPr>
              <p:cNvPr id="2946" name="Graphic 198">
                <a:extLst>
                  <a:ext uri="{FF2B5EF4-FFF2-40B4-BE49-F238E27FC236}">
                    <a16:creationId xmlns:a16="http://schemas.microsoft.com/office/drawing/2014/main" id="{A1B66A1D-EBC8-027A-A056-BB63098B0391}"/>
                  </a:ext>
                </a:extLst>
              </p:cNvPr>
              <p:cNvGrpSpPr/>
              <p:nvPr/>
            </p:nvGrpSpPr>
            <p:grpSpPr>
              <a:xfrm>
                <a:off x="1426963" y="1833448"/>
                <a:ext cx="28641" cy="28641"/>
                <a:chOff x="1426963" y="1833448"/>
                <a:chExt cx="28641" cy="28641"/>
              </a:xfrm>
            </p:grpSpPr>
            <p:sp>
              <p:nvSpPr>
                <p:cNvPr id="3784" name="Freeform: Shape 3783">
                  <a:extLst>
                    <a:ext uri="{FF2B5EF4-FFF2-40B4-BE49-F238E27FC236}">
                      <a16:creationId xmlns:a16="http://schemas.microsoft.com/office/drawing/2014/main" id="{98C96A22-B56C-928C-CA97-604F3E999C2D}"/>
                    </a:ext>
                  </a:extLst>
                </p:cNvPr>
                <p:cNvSpPr/>
                <p:nvPr/>
              </p:nvSpPr>
              <p:spPr>
                <a:xfrm>
                  <a:off x="1441283" y="1833448"/>
                  <a:ext cx="15074" cy="28641"/>
                </a:xfrm>
                <a:custGeom>
                  <a:avLst/>
                  <a:gdLst>
                    <a:gd name="connsiteX0" fmla="*/ 0 w 15074"/>
                    <a:gd name="connsiteY0" fmla="*/ 0 h 28641"/>
                    <a:gd name="connsiteX1" fmla="*/ 0 w 15074"/>
                    <a:gd name="connsiteY1" fmla="*/ 28642 h 28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074" h="28641">
                      <a:moveTo>
                        <a:pt x="0" y="0"/>
                      </a:moveTo>
                      <a:lnTo>
                        <a:pt x="0" y="28642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785" name="Freeform: Shape 3784">
                  <a:extLst>
                    <a:ext uri="{FF2B5EF4-FFF2-40B4-BE49-F238E27FC236}">
                      <a16:creationId xmlns:a16="http://schemas.microsoft.com/office/drawing/2014/main" id="{AE62783C-C7D1-1E2A-6BF5-AC2A22EC5B17}"/>
                    </a:ext>
                  </a:extLst>
                </p:cNvPr>
                <p:cNvSpPr/>
                <p:nvPr/>
              </p:nvSpPr>
              <p:spPr>
                <a:xfrm>
                  <a:off x="1426963" y="1847768"/>
                  <a:ext cx="28641" cy="15074"/>
                </a:xfrm>
                <a:custGeom>
                  <a:avLst/>
                  <a:gdLst>
                    <a:gd name="connsiteX0" fmla="*/ 28642 w 28641"/>
                    <a:gd name="connsiteY0" fmla="*/ 0 h 15074"/>
                    <a:gd name="connsiteX1" fmla="*/ 0 w 28641"/>
                    <a:gd name="connsiteY1" fmla="*/ 0 h 15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1" h="15074">
                      <a:moveTo>
                        <a:pt x="28642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947" name="Graphic 198">
                <a:extLst>
                  <a:ext uri="{FF2B5EF4-FFF2-40B4-BE49-F238E27FC236}">
                    <a16:creationId xmlns:a16="http://schemas.microsoft.com/office/drawing/2014/main" id="{FF898CD1-A34B-8FCE-0F1E-025DBA532A23}"/>
                  </a:ext>
                </a:extLst>
              </p:cNvPr>
              <p:cNvGrpSpPr/>
              <p:nvPr/>
            </p:nvGrpSpPr>
            <p:grpSpPr>
              <a:xfrm>
                <a:off x="1438570" y="1833448"/>
                <a:ext cx="28641" cy="28641"/>
                <a:chOff x="1438570" y="1833448"/>
                <a:chExt cx="28641" cy="28641"/>
              </a:xfrm>
            </p:grpSpPr>
            <p:sp>
              <p:nvSpPr>
                <p:cNvPr id="3782" name="Freeform: Shape 3781">
                  <a:extLst>
                    <a:ext uri="{FF2B5EF4-FFF2-40B4-BE49-F238E27FC236}">
                      <a16:creationId xmlns:a16="http://schemas.microsoft.com/office/drawing/2014/main" id="{A4E4C197-74A9-A00E-1871-F9F762868ACB}"/>
                    </a:ext>
                  </a:extLst>
                </p:cNvPr>
                <p:cNvSpPr/>
                <p:nvPr/>
              </p:nvSpPr>
              <p:spPr>
                <a:xfrm>
                  <a:off x="1452891" y="1833448"/>
                  <a:ext cx="15074" cy="28641"/>
                </a:xfrm>
                <a:custGeom>
                  <a:avLst/>
                  <a:gdLst>
                    <a:gd name="connsiteX0" fmla="*/ 0 w 15074"/>
                    <a:gd name="connsiteY0" fmla="*/ 0 h 28641"/>
                    <a:gd name="connsiteX1" fmla="*/ 0 w 15074"/>
                    <a:gd name="connsiteY1" fmla="*/ 28642 h 28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074" h="28641">
                      <a:moveTo>
                        <a:pt x="0" y="0"/>
                      </a:moveTo>
                      <a:lnTo>
                        <a:pt x="0" y="28642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783" name="Freeform: Shape 3782">
                  <a:extLst>
                    <a:ext uri="{FF2B5EF4-FFF2-40B4-BE49-F238E27FC236}">
                      <a16:creationId xmlns:a16="http://schemas.microsoft.com/office/drawing/2014/main" id="{9CA496A0-6EA2-13A9-6FF8-6C8B99D5F407}"/>
                    </a:ext>
                  </a:extLst>
                </p:cNvPr>
                <p:cNvSpPr/>
                <p:nvPr/>
              </p:nvSpPr>
              <p:spPr>
                <a:xfrm>
                  <a:off x="1438570" y="1847768"/>
                  <a:ext cx="28641" cy="15074"/>
                </a:xfrm>
                <a:custGeom>
                  <a:avLst/>
                  <a:gdLst>
                    <a:gd name="connsiteX0" fmla="*/ 28642 w 28641"/>
                    <a:gd name="connsiteY0" fmla="*/ 0 h 15074"/>
                    <a:gd name="connsiteX1" fmla="*/ 0 w 28641"/>
                    <a:gd name="connsiteY1" fmla="*/ 0 h 15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1" h="15074">
                      <a:moveTo>
                        <a:pt x="28642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948" name="Graphic 198">
                <a:extLst>
                  <a:ext uri="{FF2B5EF4-FFF2-40B4-BE49-F238E27FC236}">
                    <a16:creationId xmlns:a16="http://schemas.microsoft.com/office/drawing/2014/main" id="{095210CD-F0EF-B2AA-11F6-80BD79243661}"/>
                  </a:ext>
                </a:extLst>
              </p:cNvPr>
              <p:cNvGrpSpPr/>
              <p:nvPr/>
            </p:nvGrpSpPr>
            <p:grpSpPr>
              <a:xfrm>
                <a:off x="1449725" y="1833448"/>
                <a:ext cx="28641" cy="28641"/>
                <a:chOff x="1449725" y="1833448"/>
                <a:chExt cx="28641" cy="28641"/>
              </a:xfrm>
            </p:grpSpPr>
            <p:sp>
              <p:nvSpPr>
                <p:cNvPr id="3780" name="Freeform: Shape 3779">
                  <a:extLst>
                    <a:ext uri="{FF2B5EF4-FFF2-40B4-BE49-F238E27FC236}">
                      <a16:creationId xmlns:a16="http://schemas.microsoft.com/office/drawing/2014/main" id="{93A59110-A90B-A2DA-85B3-81B4816E8D42}"/>
                    </a:ext>
                  </a:extLst>
                </p:cNvPr>
                <p:cNvSpPr/>
                <p:nvPr/>
              </p:nvSpPr>
              <p:spPr>
                <a:xfrm>
                  <a:off x="1464046" y="1833448"/>
                  <a:ext cx="15074" cy="28641"/>
                </a:xfrm>
                <a:custGeom>
                  <a:avLst/>
                  <a:gdLst>
                    <a:gd name="connsiteX0" fmla="*/ 0 w 15074"/>
                    <a:gd name="connsiteY0" fmla="*/ 0 h 28641"/>
                    <a:gd name="connsiteX1" fmla="*/ 0 w 15074"/>
                    <a:gd name="connsiteY1" fmla="*/ 28642 h 28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074" h="28641">
                      <a:moveTo>
                        <a:pt x="0" y="0"/>
                      </a:moveTo>
                      <a:lnTo>
                        <a:pt x="0" y="28642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781" name="Freeform: Shape 3780">
                  <a:extLst>
                    <a:ext uri="{FF2B5EF4-FFF2-40B4-BE49-F238E27FC236}">
                      <a16:creationId xmlns:a16="http://schemas.microsoft.com/office/drawing/2014/main" id="{2D4B388B-FB21-E6EF-AC19-7B29419AFB54}"/>
                    </a:ext>
                  </a:extLst>
                </p:cNvPr>
                <p:cNvSpPr/>
                <p:nvPr/>
              </p:nvSpPr>
              <p:spPr>
                <a:xfrm>
                  <a:off x="1449725" y="1847768"/>
                  <a:ext cx="28641" cy="15074"/>
                </a:xfrm>
                <a:custGeom>
                  <a:avLst/>
                  <a:gdLst>
                    <a:gd name="connsiteX0" fmla="*/ 28642 w 28641"/>
                    <a:gd name="connsiteY0" fmla="*/ 0 h 15074"/>
                    <a:gd name="connsiteX1" fmla="*/ 0 w 28641"/>
                    <a:gd name="connsiteY1" fmla="*/ 0 h 15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1" h="15074">
                      <a:moveTo>
                        <a:pt x="28642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949" name="Graphic 198">
                <a:extLst>
                  <a:ext uri="{FF2B5EF4-FFF2-40B4-BE49-F238E27FC236}">
                    <a16:creationId xmlns:a16="http://schemas.microsoft.com/office/drawing/2014/main" id="{794F5441-8AEA-7CEC-3158-6047E238F6B6}"/>
                  </a:ext>
                </a:extLst>
              </p:cNvPr>
              <p:cNvGrpSpPr/>
              <p:nvPr/>
            </p:nvGrpSpPr>
            <p:grpSpPr>
              <a:xfrm>
                <a:off x="1494045" y="1833448"/>
                <a:ext cx="28641" cy="28641"/>
                <a:chOff x="1494045" y="1833448"/>
                <a:chExt cx="28641" cy="28641"/>
              </a:xfrm>
            </p:grpSpPr>
            <p:sp>
              <p:nvSpPr>
                <p:cNvPr id="3778" name="Freeform: Shape 3777">
                  <a:extLst>
                    <a:ext uri="{FF2B5EF4-FFF2-40B4-BE49-F238E27FC236}">
                      <a16:creationId xmlns:a16="http://schemas.microsoft.com/office/drawing/2014/main" id="{3EDE6249-DCC1-54E3-32A2-4C9EAF077173}"/>
                    </a:ext>
                  </a:extLst>
                </p:cNvPr>
                <p:cNvSpPr/>
                <p:nvPr/>
              </p:nvSpPr>
              <p:spPr>
                <a:xfrm>
                  <a:off x="1508366" y="1833448"/>
                  <a:ext cx="15074" cy="28641"/>
                </a:xfrm>
                <a:custGeom>
                  <a:avLst/>
                  <a:gdLst>
                    <a:gd name="connsiteX0" fmla="*/ 0 w 15074"/>
                    <a:gd name="connsiteY0" fmla="*/ 0 h 28641"/>
                    <a:gd name="connsiteX1" fmla="*/ 0 w 15074"/>
                    <a:gd name="connsiteY1" fmla="*/ 28642 h 28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074" h="28641">
                      <a:moveTo>
                        <a:pt x="0" y="0"/>
                      </a:moveTo>
                      <a:lnTo>
                        <a:pt x="0" y="28642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779" name="Freeform: Shape 3778">
                  <a:extLst>
                    <a:ext uri="{FF2B5EF4-FFF2-40B4-BE49-F238E27FC236}">
                      <a16:creationId xmlns:a16="http://schemas.microsoft.com/office/drawing/2014/main" id="{573FDC0C-19B3-48A6-A5F2-E872335EFCAF}"/>
                    </a:ext>
                  </a:extLst>
                </p:cNvPr>
                <p:cNvSpPr/>
                <p:nvPr/>
              </p:nvSpPr>
              <p:spPr>
                <a:xfrm>
                  <a:off x="1494045" y="1847768"/>
                  <a:ext cx="28641" cy="15074"/>
                </a:xfrm>
                <a:custGeom>
                  <a:avLst/>
                  <a:gdLst>
                    <a:gd name="connsiteX0" fmla="*/ 28642 w 28641"/>
                    <a:gd name="connsiteY0" fmla="*/ 0 h 15074"/>
                    <a:gd name="connsiteX1" fmla="*/ 0 w 28641"/>
                    <a:gd name="connsiteY1" fmla="*/ 0 h 15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1" h="15074">
                      <a:moveTo>
                        <a:pt x="28642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950" name="Graphic 198">
                <a:extLst>
                  <a:ext uri="{FF2B5EF4-FFF2-40B4-BE49-F238E27FC236}">
                    <a16:creationId xmlns:a16="http://schemas.microsoft.com/office/drawing/2014/main" id="{8A801428-679B-981B-B3B4-B2B13EDD2FF7}"/>
                  </a:ext>
                </a:extLst>
              </p:cNvPr>
              <p:cNvGrpSpPr/>
              <p:nvPr/>
            </p:nvGrpSpPr>
            <p:grpSpPr>
              <a:xfrm>
                <a:off x="1508366" y="1837367"/>
                <a:ext cx="28641" cy="28641"/>
                <a:chOff x="1508366" y="1837367"/>
                <a:chExt cx="28641" cy="28641"/>
              </a:xfrm>
            </p:grpSpPr>
            <p:sp>
              <p:nvSpPr>
                <p:cNvPr id="3776" name="Freeform: Shape 3775">
                  <a:extLst>
                    <a:ext uri="{FF2B5EF4-FFF2-40B4-BE49-F238E27FC236}">
                      <a16:creationId xmlns:a16="http://schemas.microsoft.com/office/drawing/2014/main" id="{EA1F45E6-FCC8-1C57-6453-DC75F1FE589A}"/>
                    </a:ext>
                  </a:extLst>
                </p:cNvPr>
                <p:cNvSpPr/>
                <p:nvPr/>
              </p:nvSpPr>
              <p:spPr>
                <a:xfrm>
                  <a:off x="1522687" y="1837367"/>
                  <a:ext cx="15074" cy="28641"/>
                </a:xfrm>
                <a:custGeom>
                  <a:avLst/>
                  <a:gdLst>
                    <a:gd name="connsiteX0" fmla="*/ 0 w 15074"/>
                    <a:gd name="connsiteY0" fmla="*/ 0 h 28641"/>
                    <a:gd name="connsiteX1" fmla="*/ 0 w 15074"/>
                    <a:gd name="connsiteY1" fmla="*/ 28642 h 28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074" h="28641">
                      <a:moveTo>
                        <a:pt x="0" y="0"/>
                      </a:moveTo>
                      <a:lnTo>
                        <a:pt x="0" y="28642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777" name="Freeform: Shape 3776">
                  <a:extLst>
                    <a:ext uri="{FF2B5EF4-FFF2-40B4-BE49-F238E27FC236}">
                      <a16:creationId xmlns:a16="http://schemas.microsoft.com/office/drawing/2014/main" id="{7069F31D-A77E-6C43-6C76-974665590218}"/>
                    </a:ext>
                  </a:extLst>
                </p:cNvPr>
                <p:cNvSpPr/>
                <p:nvPr/>
              </p:nvSpPr>
              <p:spPr>
                <a:xfrm>
                  <a:off x="1508366" y="1851688"/>
                  <a:ext cx="28641" cy="15074"/>
                </a:xfrm>
                <a:custGeom>
                  <a:avLst/>
                  <a:gdLst>
                    <a:gd name="connsiteX0" fmla="*/ 28642 w 28641"/>
                    <a:gd name="connsiteY0" fmla="*/ 0 h 15074"/>
                    <a:gd name="connsiteX1" fmla="*/ 0 w 28641"/>
                    <a:gd name="connsiteY1" fmla="*/ 0 h 15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1" h="15074">
                      <a:moveTo>
                        <a:pt x="28642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951" name="Graphic 198">
                <a:extLst>
                  <a:ext uri="{FF2B5EF4-FFF2-40B4-BE49-F238E27FC236}">
                    <a16:creationId xmlns:a16="http://schemas.microsoft.com/office/drawing/2014/main" id="{197BAD15-EFAC-CB76-C86F-7403F1679552}"/>
                  </a:ext>
                </a:extLst>
              </p:cNvPr>
              <p:cNvGrpSpPr/>
              <p:nvPr/>
            </p:nvGrpSpPr>
            <p:grpSpPr>
              <a:xfrm>
                <a:off x="1516054" y="1837367"/>
                <a:ext cx="28641" cy="28641"/>
                <a:chOff x="1516054" y="1837367"/>
                <a:chExt cx="28641" cy="28641"/>
              </a:xfrm>
            </p:grpSpPr>
            <p:sp>
              <p:nvSpPr>
                <p:cNvPr id="3774" name="Freeform: Shape 3773">
                  <a:extLst>
                    <a:ext uri="{FF2B5EF4-FFF2-40B4-BE49-F238E27FC236}">
                      <a16:creationId xmlns:a16="http://schemas.microsoft.com/office/drawing/2014/main" id="{22649B3F-33E9-5758-E562-1859E8CC2773}"/>
                    </a:ext>
                  </a:extLst>
                </p:cNvPr>
                <p:cNvSpPr/>
                <p:nvPr/>
              </p:nvSpPr>
              <p:spPr>
                <a:xfrm>
                  <a:off x="1530375" y="1837367"/>
                  <a:ext cx="15074" cy="28641"/>
                </a:xfrm>
                <a:custGeom>
                  <a:avLst/>
                  <a:gdLst>
                    <a:gd name="connsiteX0" fmla="*/ 0 w 15074"/>
                    <a:gd name="connsiteY0" fmla="*/ 0 h 28641"/>
                    <a:gd name="connsiteX1" fmla="*/ 0 w 15074"/>
                    <a:gd name="connsiteY1" fmla="*/ 28642 h 28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074" h="28641">
                      <a:moveTo>
                        <a:pt x="0" y="0"/>
                      </a:moveTo>
                      <a:lnTo>
                        <a:pt x="0" y="28642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775" name="Freeform: Shape 3774">
                  <a:extLst>
                    <a:ext uri="{FF2B5EF4-FFF2-40B4-BE49-F238E27FC236}">
                      <a16:creationId xmlns:a16="http://schemas.microsoft.com/office/drawing/2014/main" id="{00F49E51-5C2D-0C36-9DE5-959D66148570}"/>
                    </a:ext>
                  </a:extLst>
                </p:cNvPr>
                <p:cNvSpPr/>
                <p:nvPr/>
              </p:nvSpPr>
              <p:spPr>
                <a:xfrm>
                  <a:off x="1516054" y="1851688"/>
                  <a:ext cx="28641" cy="15074"/>
                </a:xfrm>
                <a:custGeom>
                  <a:avLst/>
                  <a:gdLst>
                    <a:gd name="connsiteX0" fmla="*/ 28642 w 28641"/>
                    <a:gd name="connsiteY0" fmla="*/ 0 h 15074"/>
                    <a:gd name="connsiteX1" fmla="*/ 0 w 28641"/>
                    <a:gd name="connsiteY1" fmla="*/ 0 h 15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1" h="15074">
                      <a:moveTo>
                        <a:pt x="28642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952" name="Graphic 198">
                <a:extLst>
                  <a:ext uri="{FF2B5EF4-FFF2-40B4-BE49-F238E27FC236}">
                    <a16:creationId xmlns:a16="http://schemas.microsoft.com/office/drawing/2014/main" id="{D9ACD36E-1675-6709-CD33-084FD7DB6D68}"/>
                  </a:ext>
                </a:extLst>
              </p:cNvPr>
              <p:cNvGrpSpPr/>
              <p:nvPr/>
            </p:nvGrpSpPr>
            <p:grpSpPr>
              <a:xfrm>
                <a:off x="1518918" y="1837367"/>
                <a:ext cx="28641" cy="28641"/>
                <a:chOff x="1518918" y="1837367"/>
                <a:chExt cx="28641" cy="28641"/>
              </a:xfrm>
            </p:grpSpPr>
            <p:sp>
              <p:nvSpPr>
                <p:cNvPr id="3772" name="Freeform: Shape 3771">
                  <a:extLst>
                    <a:ext uri="{FF2B5EF4-FFF2-40B4-BE49-F238E27FC236}">
                      <a16:creationId xmlns:a16="http://schemas.microsoft.com/office/drawing/2014/main" id="{2E98D875-346F-BA73-96A1-E07E1E41039A}"/>
                    </a:ext>
                  </a:extLst>
                </p:cNvPr>
                <p:cNvSpPr/>
                <p:nvPr/>
              </p:nvSpPr>
              <p:spPr>
                <a:xfrm>
                  <a:off x="1533239" y="1837367"/>
                  <a:ext cx="15074" cy="28641"/>
                </a:xfrm>
                <a:custGeom>
                  <a:avLst/>
                  <a:gdLst>
                    <a:gd name="connsiteX0" fmla="*/ 0 w 15074"/>
                    <a:gd name="connsiteY0" fmla="*/ 0 h 28641"/>
                    <a:gd name="connsiteX1" fmla="*/ 0 w 15074"/>
                    <a:gd name="connsiteY1" fmla="*/ 28642 h 28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074" h="28641">
                      <a:moveTo>
                        <a:pt x="0" y="0"/>
                      </a:moveTo>
                      <a:lnTo>
                        <a:pt x="0" y="28642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773" name="Freeform: Shape 3772">
                  <a:extLst>
                    <a:ext uri="{FF2B5EF4-FFF2-40B4-BE49-F238E27FC236}">
                      <a16:creationId xmlns:a16="http://schemas.microsoft.com/office/drawing/2014/main" id="{F8060136-DB3B-7B94-2F15-29F331F24F7D}"/>
                    </a:ext>
                  </a:extLst>
                </p:cNvPr>
                <p:cNvSpPr/>
                <p:nvPr/>
              </p:nvSpPr>
              <p:spPr>
                <a:xfrm>
                  <a:off x="1518918" y="1851688"/>
                  <a:ext cx="28641" cy="15074"/>
                </a:xfrm>
                <a:custGeom>
                  <a:avLst/>
                  <a:gdLst>
                    <a:gd name="connsiteX0" fmla="*/ 28642 w 28641"/>
                    <a:gd name="connsiteY0" fmla="*/ 0 h 15074"/>
                    <a:gd name="connsiteX1" fmla="*/ 0 w 28641"/>
                    <a:gd name="connsiteY1" fmla="*/ 0 h 15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1" h="15074">
                      <a:moveTo>
                        <a:pt x="28642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953" name="Graphic 198">
                <a:extLst>
                  <a:ext uri="{FF2B5EF4-FFF2-40B4-BE49-F238E27FC236}">
                    <a16:creationId xmlns:a16="http://schemas.microsoft.com/office/drawing/2014/main" id="{764DF5BE-FF53-9B0B-C9B6-A42D0E235444}"/>
                  </a:ext>
                </a:extLst>
              </p:cNvPr>
              <p:cNvGrpSpPr/>
              <p:nvPr/>
            </p:nvGrpSpPr>
            <p:grpSpPr>
              <a:xfrm>
                <a:off x="1592031" y="1840533"/>
                <a:ext cx="28792" cy="28641"/>
                <a:chOff x="1592031" y="1840533"/>
                <a:chExt cx="28792" cy="28641"/>
              </a:xfrm>
            </p:grpSpPr>
            <p:sp>
              <p:nvSpPr>
                <p:cNvPr id="3770" name="Freeform: Shape 3769">
                  <a:extLst>
                    <a:ext uri="{FF2B5EF4-FFF2-40B4-BE49-F238E27FC236}">
                      <a16:creationId xmlns:a16="http://schemas.microsoft.com/office/drawing/2014/main" id="{218CDB8D-E7CF-4471-44A4-056CB2AEADD1}"/>
                    </a:ext>
                  </a:extLst>
                </p:cNvPr>
                <p:cNvSpPr/>
                <p:nvPr/>
              </p:nvSpPr>
              <p:spPr>
                <a:xfrm>
                  <a:off x="1606352" y="1840533"/>
                  <a:ext cx="15074" cy="28641"/>
                </a:xfrm>
                <a:custGeom>
                  <a:avLst/>
                  <a:gdLst>
                    <a:gd name="connsiteX0" fmla="*/ 0 w 15074"/>
                    <a:gd name="connsiteY0" fmla="*/ 0 h 28641"/>
                    <a:gd name="connsiteX1" fmla="*/ 0 w 15074"/>
                    <a:gd name="connsiteY1" fmla="*/ 28642 h 28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074" h="28641">
                      <a:moveTo>
                        <a:pt x="0" y="0"/>
                      </a:moveTo>
                      <a:lnTo>
                        <a:pt x="0" y="28642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771" name="Freeform: Shape 3770">
                  <a:extLst>
                    <a:ext uri="{FF2B5EF4-FFF2-40B4-BE49-F238E27FC236}">
                      <a16:creationId xmlns:a16="http://schemas.microsoft.com/office/drawing/2014/main" id="{738907A0-E0E2-E2BC-53F3-3435B9154C61}"/>
                    </a:ext>
                  </a:extLst>
                </p:cNvPr>
                <p:cNvSpPr/>
                <p:nvPr/>
              </p:nvSpPr>
              <p:spPr>
                <a:xfrm>
                  <a:off x="1592031" y="1854853"/>
                  <a:ext cx="28792" cy="15074"/>
                </a:xfrm>
                <a:custGeom>
                  <a:avLst/>
                  <a:gdLst>
                    <a:gd name="connsiteX0" fmla="*/ 28793 w 28792"/>
                    <a:gd name="connsiteY0" fmla="*/ 0 h 15074"/>
                    <a:gd name="connsiteX1" fmla="*/ 0 w 28792"/>
                    <a:gd name="connsiteY1" fmla="*/ 0 h 15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792" h="15074">
                      <a:moveTo>
                        <a:pt x="28793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954" name="Graphic 198">
                <a:extLst>
                  <a:ext uri="{FF2B5EF4-FFF2-40B4-BE49-F238E27FC236}">
                    <a16:creationId xmlns:a16="http://schemas.microsoft.com/office/drawing/2014/main" id="{B8BE90D0-9853-8B38-2590-1C70765A34C6}"/>
                  </a:ext>
                </a:extLst>
              </p:cNvPr>
              <p:cNvGrpSpPr/>
              <p:nvPr/>
            </p:nvGrpSpPr>
            <p:grpSpPr>
              <a:xfrm>
                <a:off x="1645998" y="1840533"/>
                <a:ext cx="28641" cy="28641"/>
                <a:chOff x="1645998" y="1840533"/>
                <a:chExt cx="28641" cy="28641"/>
              </a:xfrm>
            </p:grpSpPr>
            <p:sp>
              <p:nvSpPr>
                <p:cNvPr id="3768" name="Freeform: Shape 3767">
                  <a:extLst>
                    <a:ext uri="{FF2B5EF4-FFF2-40B4-BE49-F238E27FC236}">
                      <a16:creationId xmlns:a16="http://schemas.microsoft.com/office/drawing/2014/main" id="{218E02B7-6894-66D5-01FA-A0A41FB4BF60}"/>
                    </a:ext>
                  </a:extLst>
                </p:cNvPr>
                <p:cNvSpPr/>
                <p:nvPr/>
              </p:nvSpPr>
              <p:spPr>
                <a:xfrm>
                  <a:off x="1660319" y="1840533"/>
                  <a:ext cx="15074" cy="28641"/>
                </a:xfrm>
                <a:custGeom>
                  <a:avLst/>
                  <a:gdLst>
                    <a:gd name="connsiteX0" fmla="*/ 0 w 15074"/>
                    <a:gd name="connsiteY0" fmla="*/ 0 h 28641"/>
                    <a:gd name="connsiteX1" fmla="*/ 0 w 15074"/>
                    <a:gd name="connsiteY1" fmla="*/ 28642 h 28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074" h="28641">
                      <a:moveTo>
                        <a:pt x="0" y="0"/>
                      </a:moveTo>
                      <a:lnTo>
                        <a:pt x="0" y="28642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769" name="Freeform: Shape 3768">
                  <a:extLst>
                    <a:ext uri="{FF2B5EF4-FFF2-40B4-BE49-F238E27FC236}">
                      <a16:creationId xmlns:a16="http://schemas.microsoft.com/office/drawing/2014/main" id="{1170F8D1-AF88-88C2-4A8B-42C240C70C8B}"/>
                    </a:ext>
                  </a:extLst>
                </p:cNvPr>
                <p:cNvSpPr/>
                <p:nvPr/>
              </p:nvSpPr>
              <p:spPr>
                <a:xfrm>
                  <a:off x="1645998" y="1854853"/>
                  <a:ext cx="28641" cy="15074"/>
                </a:xfrm>
                <a:custGeom>
                  <a:avLst/>
                  <a:gdLst>
                    <a:gd name="connsiteX0" fmla="*/ 28642 w 28641"/>
                    <a:gd name="connsiteY0" fmla="*/ 0 h 15074"/>
                    <a:gd name="connsiteX1" fmla="*/ 0 w 28641"/>
                    <a:gd name="connsiteY1" fmla="*/ 0 h 15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1" h="15074">
                      <a:moveTo>
                        <a:pt x="28642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955" name="Graphic 198">
                <a:extLst>
                  <a:ext uri="{FF2B5EF4-FFF2-40B4-BE49-F238E27FC236}">
                    <a16:creationId xmlns:a16="http://schemas.microsoft.com/office/drawing/2014/main" id="{CC2CD800-91B1-77AD-529F-1529530C7E32}"/>
                  </a:ext>
                </a:extLst>
              </p:cNvPr>
              <p:cNvGrpSpPr/>
              <p:nvPr/>
            </p:nvGrpSpPr>
            <p:grpSpPr>
              <a:xfrm>
                <a:off x="1710368" y="1846261"/>
                <a:ext cx="28792" cy="28641"/>
                <a:chOff x="1710368" y="1846261"/>
                <a:chExt cx="28792" cy="28641"/>
              </a:xfrm>
            </p:grpSpPr>
            <p:sp>
              <p:nvSpPr>
                <p:cNvPr id="3766" name="Freeform: Shape 3765">
                  <a:extLst>
                    <a:ext uri="{FF2B5EF4-FFF2-40B4-BE49-F238E27FC236}">
                      <a16:creationId xmlns:a16="http://schemas.microsoft.com/office/drawing/2014/main" id="{8549B72F-3C6A-D1C9-8714-0681D6634EEB}"/>
                    </a:ext>
                  </a:extLst>
                </p:cNvPr>
                <p:cNvSpPr/>
                <p:nvPr/>
              </p:nvSpPr>
              <p:spPr>
                <a:xfrm>
                  <a:off x="1724689" y="1846261"/>
                  <a:ext cx="15074" cy="28641"/>
                </a:xfrm>
                <a:custGeom>
                  <a:avLst/>
                  <a:gdLst>
                    <a:gd name="connsiteX0" fmla="*/ 0 w 15074"/>
                    <a:gd name="connsiteY0" fmla="*/ 0 h 28641"/>
                    <a:gd name="connsiteX1" fmla="*/ 0 w 15074"/>
                    <a:gd name="connsiteY1" fmla="*/ 28642 h 28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074" h="28641">
                      <a:moveTo>
                        <a:pt x="0" y="0"/>
                      </a:moveTo>
                      <a:lnTo>
                        <a:pt x="0" y="28642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767" name="Freeform: Shape 3766">
                  <a:extLst>
                    <a:ext uri="{FF2B5EF4-FFF2-40B4-BE49-F238E27FC236}">
                      <a16:creationId xmlns:a16="http://schemas.microsoft.com/office/drawing/2014/main" id="{4D43E721-3BD9-45C3-153F-EF82CDA0C6E2}"/>
                    </a:ext>
                  </a:extLst>
                </p:cNvPr>
                <p:cNvSpPr/>
                <p:nvPr/>
              </p:nvSpPr>
              <p:spPr>
                <a:xfrm>
                  <a:off x="1710368" y="1860582"/>
                  <a:ext cx="28792" cy="15074"/>
                </a:xfrm>
                <a:custGeom>
                  <a:avLst/>
                  <a:gdLst>
                    <a:gd name="connsiteX0" fmla="*/ 28793 w 28792"/>
                    <a:gd name="connsiteY0" fmla="*/ 0 h 15074"/>
                    <a:gd name="connsiteX1" fmla="*/ 0 w 28792"/>
                    <a:gd name="connsiteY1" fmla="*/ 0 h 15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792" h="15074">
                      <a:moveTo>
                        <a:pt x="28793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956" name="Graphic 198">
                <a:extLst>
                  <a:ext uri="{FF2B5EF4-FFF2-40B4-BE49-F238E27FC236}">
                    <a16:creationId xmlns:a16="http://schemas.microsoft.com/office/drawing/2014/main" id="{C788296E-C0BD-DA75-8A44-B7303CBCFA62}"/>
                  </a:ext>
                </a:extLst>
              </p:cNvPr>
              <p:cNvGrpSpPr/>
              <p:nvPr/>
            </p:nvGrpSpPr>
            <p:grpSpPr>
              <a:xfrm>
                <a:off x="1727703" y="1846261"/>
                <a:ext cx="28792" cy="28641"/>
                <a:chOff x="1727703" y="1846261"/>
                <a:chExt cx="28792" cy="28641"/>
              </a:xfrm>
            </p:grpSpPr>
            <p:sp>
              <p:nvSpPr>
                <p:cNvPr id="3764" name="Freeform: Shape 3763">
                  <a:extLst>
                    <a:ext uri="{FF2B5EF4-FFF2-40B4-BE49-F238E27FC236}">
                      <a16:creationId xmlns:a16="http://schemas.microsoft.com/office/drawing/2014/main" id="{D957AF9C-5EF6-396E-F6F9-F352C79889AC}"/>
                    </a:ext>
                  </a:extLst>
                </p:cNvPr>
                <p:cNvSpPr/>
                <p:nvPr/>
              </p:nvSpPr>
              <p:spPr>
                <a:xfrm>
                  <a:off x="1742024" y="1846261"/>
                  <a:ext cx="15074" cy="28641"/>
                </a:xfrm>
                <a:custGeom>
                  <a:avLst/>
                  <a:gdLst>
                    <a:gd name="connsiteX0" fmla="*/ 0 w 15074"/>
                    <a:gd name="connsiteY0" fmla="*/ 0 h 28641"/>
                    <a:gd name="connsiteX1" fmla="*/ 0 w 15074"/>
                    <a:gd name="connsiteY1" fmla="*/ 28642 h 28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074" h="28641">
                      <a:moveTo>
                        <a:pt x="0" y="0"/>
                      </a:moveTo>
                      <a:lnTo>
                        <a:pt x="0" y="28642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765" name="Freeform: Shape 3764">
                  <a:extLst>
                    <a:ext uri="{FF2B5EF4-FFF2-40B4-BE49-F238E27FC236}">
                      <a16:creationId xmlns:a16="http://schemas.microsoft.com/office/drawing/2014/main" id="{A43266CB-2044-AE1F-F91A-9F32B2B76D44}"/>
                    </a:ext>
                  </a:extLst>
                </p:cNvPr>
                <p:cNvSpPr/>
                <p:nvPr/>
              </p:nvSpPr>
              <p:spPr>
                <a:xfrm>
                  <a:off x="1727703" y="1860582"/>
                  <a:ext cx="28792" cy="15074"/>
                </a:xfrm>
                <a:custGeom>
                  <a:avLst/>
                  <a:gdLst>
                    <a:gd name="connsiteX0" fmla="*/ 28793 w 28792"/>
                    <a:gd name="connsiteY0" fmla="*/ 0 h 15074"/>
                    <a:gd name="connsiteX1" fmla="*/ 0 w 28792"/>
                    <a:gd name="connsiteY1" fmla="*/ 0 h 15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792" h="15074">
                      <a:moveTo>
                        <a:pt x="28793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957" name="Graphic 198">
                <a:extLst>
                  <a:ext uri="{FF2B5EF4-FFF2-40B4-BE49-F238E27FC236}">
                    <a16:creationId xmlns:a16="http://schemas.microsoft.com/office/drawing/2014/main" id="{DE56CD5D-BF71-627C-09A0-4F14835D4878}"/>
                  </a:ext>
                </a:extLst>
              </p:cNvPr>
              <p:cNvGrpSpPr/>
              <p:nvPr/>
            </p:nvGrpSpPr>
            <p:grpSpPr>
              <a:xfrm>
                <a:off x="1739462" y="1846261"/>
                <a:ext cx="28641" cy="28641"/>
                <a:chOff x="1739462" y="1846261"/>
                <a:chExt cx="28641" cy="28641"/>
              </a:xfrm>
            </p:grpSpPr>
            <p:sp>
              <p:nvSpPr>
                <p:cNvPr id="3762" name="Freeform: Shape 3761">
                  <a:extLst>
                    <a:ext uri="{FF2B5EF4-FFF2-40B4-BE49-F238E27FC236}">
                      <a16:creationId xmlns:a16="http://schemas.microsoft.com/office/drawing/2014/main" id="{1558F0B7-3D0D-F18B-42C9-6135AD5258BF}"/>
                    </a:ext>
                  </a:extLst>
                </p:cNvPr>
                <p:cNvSpPr/>
                <p:nvPr/>
              </p:nvSpPr>
              <p:spPr>
                <a:xfrm>
                  <a:off x="1753783" y="1846261"/>
                  <a:ext cx="15074" cy="28641"/>
                </a:xfrm>
                <a:custGeom>
                  <a:avLst/>
                  <a:gdLst>
                    <a:gd name="connsiteX0" fmla="*/ 0 w 15074"/>
                    <a:gd name="connsiteY0" fmla="*/ 0 h 28641"/>
                    <a:gd name="connsiteX1" fmla="*/ 0 w 15074"/>
                    <a:gd name="connsiteY1" fmla="*/ 28642 h 28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074" h="28641">
                      <a:moveTo>
                        <a:pt x="0" y="0"/>
                      </a:moveTo>
                      <a:lnTo>
                        <a:pt x="0" y="28642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763" name="Freeform: Shape 3762">
                  <a:extLst>
                    <a:ext uri="{FF2B5EF4-FFF2-40B4-BE49-F238E27FC236}">
                      <a16:creationId xmlns:a16="http://schemas.microsoft.com/office/drawing/2014/main" id="{51B7398B-8AB0-1CB6-71BE-7E6A8D48DE75}"/>
                    </a:ext>
                  </a:extLst>
                </p:cNvPr>
                <p:cNvSpPr/>
                <p:nvPr/>
              </p:nvSpPr>
              <p:spPr>
                <a:xfrm>
                  <a:off x="1739462" y="1860582"/>
                  <a:ext cx="28641" cy="15074"/>
                </a:xfrm>
                <a:custGeom>
                  <a:avLst/>
                  <a:gdLst>
                    <a:gd name="connsiteX0" fmla="*/ 28642 w 28641"/>
                    <a:gd name="connsiteY0" fmla="*/ 0 h 15074"/>
                    <a:gd name="connsiteX1" fmla="*/ 0 w 28641"/>
                    <a:gd name="connsiteY1" fmla="*/ 0 h 15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1" h="15074">
                      <a:moveTo>
                        <a:pt x="28642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958" name="Graphic 198">
                <a:extLst>
                  <a:ext uri="{FF2B5EF4-FFF2-40B4-BE49-F238E27FC236}">
                    <a16:creationId xmlns:a16="http://schemas.microsoft.com/office/drawing/2014/main" id="{21C80173-561D-7081-5F29-4A2F098C0BF7}"/>
                  </a:ext>
                </a:extLst>
              </p:cNvPr>
              <p:cNvGrpSpPr/>
              <p:nvPr/>
            </p:nvGrpSpPr>
            <p:grpSpPr>
              <a:xfrm>
                <a:off x="1746999" y="1846261"/>
                <a:ext cx="28641" cy="28641"/>
                <a:chOff x="1746999" y="1846261"/>
                <a:chExt cx="28641" cy="28641"/>
              </a:xfrm>
            </p:grpSpPr>
            <p:sp>
              <p:nvSpPr>
                <p:cNvPr id="3760" name="Freeform: Shape 3759">
                  <a:extLst>
                    <a:ext uri="{FF2B5EF4-FFF2-40B4-BE49-F238E27FC236}">
                      <a16:creationId xmlns:a16="http://schemas.microsoft.com/office/drawing/2014/main" id="{3DFAA8A3-7FD3-3D99-6EB5-8896A3DEA0EB}"/>
                    </a:ext>
                  </a:extLst>
                </p:cNvPr>
                <p:cNvSpPr/>
                <p:nvPr/>
              </p:nvSpPr>
              <p:spPr>
                <a:xfrm>
                  <a:off x="1761320" y="1846261"/>
                  <a:ext cx="15074" cy="28641"/>
                </a:xfrm>
                <a:custGeom>
                  <a:avLst/>
                  <a:gdLst>
                    <a:gd name="connsiteX0" fmla="*/ 0 w 15074"/>
                    <a:gd name="connsiteY0" fmla="*/ 0 h 28641"/>
                    <a:gd name="connsiteX1" fmla="*/ 0 w 15074"/>
                    <a:gd name="connsiteY1" fmla="*/ 28642 h 28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074" h="28641">
                      <a:moveTo>
                        <a:pt x="0" y="0"/>
                      </a:moveTo>
                      <a:lnTo>
                        <a:pt x="0" y="28642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761" name="Freeform: Shape 3760">
                  <a:extLst>
                    <a:ext uri="{FF2B5EF4-FFF2-40B4-BE49-F238E27FC236}">
                      <a16:creationId xmlns:a16="http://schemas.microsoft.com/office/drawing/2014/main" id="{DCACB025-5847-28F6-1A57-EB28448A211C}"/>
                    </a:ext>
                  </a:extLst>
                </p:cNvPr>
                <p:cNvSpPr/>
                <p:nvPr/>
              </p:nvSpPr>
              <p:spPr>
                <a:xfrm>
                  <a:off x="1746999" y="1860582"/>
                  <a:ext cx="28641" cy="15074"/>
                </a:xfrm>
                <a:custGeom>
                  <a:avLst/>
                  <a:gdLst>
                    <a:gd name="connsiteX0" fmla="*/ 28642 w 28641"/>
                    <a:gd name="connsiteY0" fmla="*/ 0 h 15074"/>
                    <a:gd name="connsiteX1" fmla="*/ 0 w 28641"/>
                    <a:gd name="connsiteY1" fmla="*/ 0 h 15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1" h="15074">
                      <a:moveTo>
                        <a:pt x="28642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959" name="Graphic 198">
                <a:extLst>
                  <a:ext uri="{FF2B5EF4-FFF2-40B4-BE49-F238E27FC236}">
                    <a16:creationId xmlns:a16="http://schemas.microsoft.com/office/drawing/2014/main" id="{79DAE7DF-D85D-7DB0-A7C0-09BD985E80F4}"/>
                  </a:ext>
                </a:extLst>
              </p:cNvPr>
              <p:cNvGrpSpPr/>
              <p:nvPr/>
            </p:nvGrpSpPr>
            <p:grpSpPr>
              <a:xfrm>
                <a:off x="1751522" y="1847768"/>
                <a:ext cx="28641" cy="28792"/>
                <a:chOff x="1751522" y="1847768"/>
                <a:chExt cx="28641" cy="28792"/>
              </a:xfrm>
            </p:grpSpPr>
            <p:sp>
              <p:nvSpPr>
                <p:cNvPr id="3758" name="Freeform: Shape 3757">
                  <a:extLst>
                    <a:ext uri="{FF2B5EF4-FFF2-40B4-BE49-F238E27FC236}">
                      <a16:creationId xmlns:a16="http://schemas.microsoft.com/office/drawing/2014/main" id="{CBB4C5AD-542C-4873-0E1F-D685EDEF4472}"/>
                    </a:ext>
                  </a:extLst>
                </p:cNvPr>
                <p:cNvSpPr/>
                <p:nvPr/>
              </p:nvSpPr>
              <p:spPr>
                <a:xfrm>
                  <a:off x="1765843" y="1847768"/>
                  <a:ext cx="15074" cy="28792"/>
                </a:xfrm>
                <a:custGeom>
                  <a:avLst/>
                  <a:gdLst>
                    <a:gd name="connsiteX0" fmla="*/ 0 w 15074"/>
                    <a:gd name="connsiteY0" fmla="*/ 0 h 28792"/>
                    <a:gd name="connsiteX1" fmla="*/ 0 w 15074"/>
                    <a:gd name="connsiteY1" fmla="*/ 28793 h 287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074" h="28792">
                      <a:moveTo>
                        <a:pt x="0" y="0"/>
                      </a:moveTo>
                      <a:lnTo>
                        <a:pt x="0" y="28793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759" name="Freeform: Shape 3758">
                  <a:extLst>
                    <a:ext uri="{FF2B5EF4-FFF2-40B4-BE49-F238E27FC236}">
                      <a16:creationId xmlns:a16="http://schemas.microsoft.com/office/drawing/2014/main" id="{102EE039-B8FD-3AF7-B3F5-28E7F1107A5C}"/>
                    </a:ext>
                  </a:extLst>
                </p:cNvPr>
                <p:cNvSpPr/>
                <p:nvPr/>
              </p:nvSpPr>
              <p:spPr>
                <a:xfrm>
                  <a:off x="1751522" y="1862089"/>
                  <a:ext cx="28641" cy="15074"/>
                </a:xfrm>
                <a:custGeom>
                  <a:avLst/>
                  <a:gdLst>
                    <a:gd name="connsiteX0" fmla="*/ 28642 w 28641"/>
                    <a:gd name="connsiteY0" fmla="*/ 0 h 15074"/>
                    <a:gd name="connsiteX1" fmla="*/ 0 w 28641"/>
                    <a:gd name="connsiteY1" fmla="*/ 0 h 15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1" h="15074">
                      <a:moveTo>
                        <a:pt x="28642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960" name="Graphic 198">
                <a:extLst>
                  <a:ext uri="{FF2B5EF4-FFF2-40B4-BE49-F238E27FC236}">
                    <a16:creationId xmlns:a16="http://schemas.microsoft.com/office/drawing/2014/main" id="{7479EA0D-BA21-8A8D-4E28-2413187C6839}"/>
                  </a:ext>
                </a:extLst>
              </p:cNvPr>
              <p:cNvGrpSpPr/>
              <p:nvPr/>
            </p:nvGrpSpPr>
            <p:grpSpPr>
              <a:xfrm>
                <a:off x="1756496" y="1849879"/>
                <a:ext cx="28641" cy="28641"/>
                <a:chOff x="1756496" y="1849879"/>
                <a:chExt cx="28641" cy="28641"/>
              </a:xfrm>
            </p:grpSpPr>
            <p:sp>
              <p:nvSpPr>
                <p:cNvPr id="3756" name="Freeform: Shape 3755">
                  <a:extLst>
                    <a:ext uri="{FF2B5EF4-FFF2-40B4-BE49-F238E27FC236}">
                      <a16:creationId xmlns:a16="http://schemas.microsoft.com/office/drawing/2014/main" id="{C0EF9B85-F19A-F737-AAFD-5FE9C2660292}"/>
                    </a:ext>
                  </a:extLst>
                </p:cNvPr>
                <p:cNvSpPr/>
                <p:nvPr/>
              </p:nvSpPr>
              <p:spPr>
                <a:xfrm>
                  <a:off x="1770817" y="1849879"/>
                  <a:ext cx="15074" cy="28641"/>
                </a:xfrm>
                <a:custGeom>
                  <a:avLst/>
                  <a:gdLst>
                    <a:gd name="connsiteX0" fmla="*/ 0 w 15074"/>
                    <a:gd name="connsiteY0" fmla="*/ 0 h 28641"/>
                    <a:gd name="connsiteX1" fmla="*/ 0 w 15074"/>
                    <a:gd name="connsiteY1" fmla="*/ 28642 h 28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074" h="28641">
                      <a:moveTo>
                        <a:pt x="0" y="0"/>
                      </a:moveTo>
                      <a:lnTo>
                        <a:pt x="0" y="28642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757" name="Freeform: Shape 3756">
                  <a:extLst>
                    <a:ext uri="{FF2B5EF4-FFF2-40B4-BE49-F238E27FC236}">
                      <a16:creationId xmlns:a16="http://schemas.microsoft.com/office/drawing/2014/main" id="{B6F6E924-BB50-40A0-C8EC-D6D9113C5A5A}"/>
                    </a:ext>
                  </a:extLst>
                </p:cNvPr>
                <p:cNvSpPr/>
                <p:nvPr/>
              </p:nvSpPr>
              <p:spPr>
                <a:xfrm>
                  <a:off x="1756496" y="1864200"/>
                  <a:ext cx="28641" cy="15074"/>
                </a:xfrm>
                <a:custGeom>
                  <a:avLst/>
                  <a:gdLst>
                    <a:gd name="connsiteX0" fmla="*/ 28642 w 28641"/>
                    <a:gd name="connsiteY0" fmla="*/ 0 h 15074"/>
                    <a:gd name="connsiteX1" fmla="*/ 0 w 28641"/>
                    <a:gd name="connsiteY1" fmla="*/ 0 h 15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1" h="15074">
                      <a:moveTo>
                        <a:pt x="28642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961" name="Graphic 198">
                <a:extLst>
                  <a:ext uri="{FF2B5EF4-FFF2-40B4-BE49-F238E27FC236}">
                    <a16:creationId xmlns:a16="http://schemas.microsoft.com/office/drawing/2014/main" id="{6BD95CEC-6E3C-2ED6-4444-4F82E9547DB6}"/>
                  </a:ext>
                </a:extLst>
              </p:cNvPr>
              <p:cNvGrpSpPr/>
              <p:nvPr/>
            </p:nvGrpSpPr>
            <p:grpSpPr>
              <a:xfrm>
                <a:off x="1935132" y="1867818"/>
                <a:ext cx="28641" cy="28641"/>
                <a:chOff x="1935132" y="1867818"/>
                <a:chExt cx="28641" cy="28641"/>
              </a:xfrm>
            </p:grpSpPr>
            <p:sp>
              <p:nvSpPr>
                <p:cNvPr id="3754" name="Freeform: Shape 3753">
                  <a:extLst>
                    <a:ext uri="{FF2B5EF4-FFF2-40B4-BE49-F238E27FC236}">
                      <a16:creationId xmlns:a16="http://schemas.microsoft.com/office/drawing/2014/main" id="{D8F1DB54-1F59-DD98-E4AF-120D64CFA8E6}"/>
                    </a:ext>
                  </a:extLst>
                </p:cNvPr>
                <p:cNvSpPr/>
                <p:nvPr/>
              </p:nvSpPr>
              <p:spPr>
                <a:xfrm>
                  <a:off x="1949453" y="1867818"/>
                  <a:ext cx="15074" cy="28641"/>
                </a:xfrm>
                <a:custGeom>
                  <a:avLst/>
                  <a:gdLst>
                    <a:gd name="connsiteX0" fmla="*/ 0 w 15074"/>
                    <a:gd name="connsiteY0" fmla="*/ 0 h 28641"/>
                    <a:gd name="connsiteX1" fmla="*/ 0 w 15074"/>
                    <a:gd name="connsiteY1" fmla="*/ 28642 h 28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074" h="28641">
                      <a:moveTo>
                        <a:pt x="0" y="0"/>
                      </a:moveTo>
                      <a:lnTo>
                        <a:pt x="0" y="28642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755" name="Freeform: Shape 3754">
                  <a:extLst>
                    <a:ext uri="{FF2B5EF4-FFF2-40B4-BE49-F238E27FC236}">
                      <a16:creationId xmlns:a16="http://schemas.microsoft.com/office/drawing/2014/main" id="{15E75FEC-51C8-ED24-E1AE-13D442C97676}"/>
                    </a:ext>
                  </a:extLst>
                </p:cNvPr>
                <p:cNvSpPr/>
                <p:nvPr/>
              </p:nvSpPr>
              <p:spPr>
                <a:xfrm>
                  <a:off x="1935132" y="1882139"/>
                  <a:ext cx="28641" cy="15074"/>
                </a:xfrm>
                <a:custGeom>
                  <a:avLst/>
                  <a:gdLst>
                    <a:gd name="connsiteX0" fmla="*/ 28642 w 28641"/>
                    <a:gd name="connsiteY0" fmla="*/ 0 h 15074"/>
                    <a:gd name="connsiteX1" fmla="*/ 0 w 28641"/>
                    <a:gd name="connsiteY1" fmla="*/ 0 h 15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1" h="15074">
                      <a:moveTo>
                        <a:pt x="28642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962" name="Graphic 198">
                <a:extLst>
                  <a:ext uri="{FF2B5EF4-FFF2-40B4-BE49-F238E27FC236}">
                    <a16:creationId xmlns:a16="http://schemas.microsoft.com/office/drawing/2014/main" id="{4561C50C-8B7C-F043-25C8-FBB6D1EA6214}"/>
                  </a:ext>
                </a:extLst>
              </p:cNvPr>
              <p:cNvGrpSpPr/>
              <p:nvPr/>
            </p:nvGrpSpPr>
            <p:grpSpPr>
              <a:xfrm>
                <a:off x="1977341" y="1871888"/>
                <a:ext cx="28792" cy="28792"/>
                <a:chOff x="1977341" y="1871888"/>
                <a:chExt cx="28792" cy="28792"/>
              </a:xfrm>
            </p:grpSpPr>
            <p:sp>
              <p:nvSpPr>
                <p:cNvPr id="3752" name="Freeform: Shape 3751">
                  <a:extLst>
                    <a:ext uri="{FF2B5EF4-FFF2-40B4-BE49-F238E27FC236}">
                      <a16:creationId xmlns:a16="http://schemas.microsoft.com/office/drawing/2014/main" id="{5AB6C6BA-F0D9-599F-6546-21BDDBA4FED0}"/>
                    </a:ext>
                  </a:extLst>
                </p:cNvPr>
                <p:cNvSpPr/>
                <p:nvPr/>
              </p:nvSpPr>
              <p:spPr>
                <a:xfrm>
                  <a:off x="1991813" y="1871888"/>
                  <a:ext cx="15074" cy="28792"/>
                </a:xfrm>
                <a:custGeom>
                  <a:avLst/>
                  <a:gdLst>
                    <a:gd name="connsiteX0" fmla="*/ 0 w 15074"/>
                    <a:gd name="connsiteY0" fmla="*/ 0 h 28792"/>
                    <a:gd name="connsiteX1" fmla="*/ 0 w 15074"/>
                    <a:gd name="connsiteY1" fmla="*/ 28793 h 287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074" h="28792">
                      <a:moveTo>
                        <a:pt x="0" y="0"/>
                      </a:moveTo>
                      <a:lnTo>
                        <a:pt x="0" y="28793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753" name="Freeform: Shape 3752">
                  <a:extLst>
                    <a:ext uri="{FF2B5EF4-FFF2-40B4-BE49-F238E27FC236}">
                      <a16:creationId xmlns:a16="http://schemas.microsoft.com/office/drawing/2014/main" id="{F4D35FDD-4AAC-E76A-A373-8EEE9D431462}"/>
                    </a:ext>
                  </a:extLst>
                </p:cNvPr>
                <p:cNvSpPr/>
                <p:nvPr/>
              </p:nvSpPr>
              <p:spPr>
                <a:xfrm>
                  <a:off x="1977341" y="1886209"/>
                  <a:ext cx="28792" cy="15074"/>
                </a:xfrm>
                <a:custGeom>
                  <a:avLst/>
                  <a:gdLst>
                    <a:gd name="connsiteX0" fmla="*/ 28793 w 28792"/>
                    <a:gd name="connsiteY0" fmla="*/ 0 h 15074"/>
                    <a:gd name="connsiteX1" fmla="*/ 0 w 28792"/>
                    <a:gd name="connsiteY1" fmla="*/ 0 h 15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792" h="15074">
                      <a:moveTo>
                        <a:pt x="28793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963" name="Graphic 198">
                <a:extLst>
                  <a:ext uri="{FF2B5EF4-FFF2-40B4-BE49-F238E27FC236}">
                    <a16:creationId xmlns:a16="http://schemas.microsoft.com/office/drawing/2014/main" id="{6F4D9CAA-B30D-1D56-1795-5E3E9B8D7A18}"/>
                  </a:ext>
                </a:extLst>
              </p:cNvPr>
              <p:cNvGrpSpPr/>
              <p:nvPr/>
            </p:nvGrpSpPr>
            <p:grpSpPr>
              <a:xfrm>
                <a:off x="1980959" y="1871888"/>
                <a:ext cx="28641" cy="28792"/>
                <a:chOff x="1980959" y="1871888"/>
                <a:chExt cx="28641" cy="28792"/>
              </a:xfrm>
            </p:grpSpPr>
            <p:sp>
              <p:nvSpPr>
                <p:cNvPr id="3750" name="Freeform: Shape 3749">
                  <a:extLst>
                    <a:ext uri="{FF2B5EF4-FFF2-40B4-BE49-F238E27FC236}">
                      <a16:creationId xmlns:a16="http://schemas.microsoft.com/office/drawing/2014/main" id="{42C3CDBC-8A19-62D7-1BCC-EC82E32D17AF}"/>
                    </a:ext>
                  </a:extLst>
                </p:cNvPr>
                <p:cNvSpPr/>
                <p:nvPr/>
              </p:nvSpPr>
              <p:spPr>
                <a:xfrm>
                  <a:off x="1995280" y="1871888"/>
                  <a:ext cx="15074" cy="28792"/>
                </a:xfrm>
                <a:custGeom>
                  <a:avLst/>
                  <a:gdLst>
                    <a:gd name="connsiteX0" fmla="*/ 0 w 15074"/>
                    <a:gd name="connsiteY0" fmla="*/ 0 h 28792"/>
                    <a:gd name="connsiteX1" fmla="*/ 0 w 15074"/>
                    <a:gd name="connsiteY1" fmla="*/ 28793 h 287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074" h="28792">
                      <a:moveTo>
                        <a:pt x="0" y="0"/>
                      </a:moveTo>
                      <a:lnTo>
                        <a:pt x="0" y="28793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751" name="Freeform: Shape 3750">
                  <a:extLst>
                    <a:ext uri="{FF2B5EF4-FFF2-40B4-BE49-F238E27FC236}">
                      <a16:creationId xmlns:a16="http://schemas.microsoft.com/office/drawing/2014/main" id="{446A0562-4516-BB35-2968-D46FCC176D75}"/>
                    </a:ext>
                  </a:extLst>
                </p:cNvPr>
                <p:cNvSpPr/>
                <p:nvPr/>
              </p:nvSpPr>
              <p:spPr>
                <a:xfrm>
                  <a:off x="1980959" y="1886209"/>
                  <a:ext cx="28641" cy="15074"/>
                </a:xfrm>
                <a:custGeom>
                  <a:avLst/>
                  <a:gdLst>
                    <a:gd name="connsiteX0" fmla="*/ 28642 w 28641"/>
                    <a:gd name="connsiteY0" fmla="*/ 0 h 15074"/>
                    <a:gd name="connsiteX1" fmla="*/ 0 w 28641"/>
                    <a:gd name="connsiteY1" fmla="*/ 0 h 15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1" h="15074">
                      <a:moveTo>
                        <a:pt x="28642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964" name="Graphic 198">
                <a:extLst>
                  <a:ext uri="{FF2B5EF4-FFF2-40B4-BE49-F238E27FC236}">
                    <a16:creationId xmlns:a16="http://schemas.microsoft.com/office/drawing/2014/main" id="{432BAFF6-98E6-B593-3B9A-5630BEF91144}"/>
                  </a:ext>
                </a:extLst>
              </p:cNvPr>
              <p:cNvGrpSpPr/>
              <p:nvPr/>
            </p:nvGrpSpPr>
            <p:grpSpPr>
              <a:xfrm>
                <a:off x="2048042" y="1886209"/>
                <a:ext cx="28641" cy="28792"/>
                <a:chOff x="2048042" y="1886209"/>
                <a:chExt cx="28641" cy="28792"/>
              </a:xfrm>
            </p:grpSpPr>
            <p:sp>
              <p:nvSpPr>
                <p:cNvPr id="3748" name="Freeform: Shape 3747">
                  <a:extLst>
                    <a:ext uri="{FF2B5EF4-FFF2-40B4-BE49-F238E27FC236}">
                      <a16:creationId xmlns:a16="http://schemas.microsoft.com/office/drawing/2014/main" id="{5D428D92-7014-AF8E-00D9-D5539D4A4913}"/>
                    </a:ext>
                  </a:extLst>
                </p:cNvPr>
                <p:cNvSpPr/>
                <p:nvPr/>
              </p:nvSpPr>
              <p:spPr>
                <a:xfrm>
                  <a:off x="2062363" y="1886209"/>
                  <a:ext cx="15074" cy="28792"/>
                </a:xfrm>
                <a:custGeom>
                  <a:avLst/>
                  <a:gdLst>
                    <a:gd name="connsiteX0" fmla="*/ 0 w 15074"/>
                    <a:gd name="connsiteY0" fmla="*/ 0 h 28792"/>
                    <a:gd name="connsiteX1" fmla="*/ 0 w 15074"/>
                    <a:gd name="connsiteY1" fmla="*/ 28793 h 287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074" h="28792">
                      <a:moveTo>
                        <a:pt x="0" y="0"/>
                      </a:moveTo>
                      <a:lnTo>
                        <a:pt x="0" y="28793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749" name="Freeform: Shape 3748">
                  <a:extLst>
                    <a:ext uri="{FF2B5EF4-FFF2-40B4-BE49-F238E27FC236}">
                      <a16:creationId xmlns:a16="http://schemas.microsoft.com/office/drawing/2014/main" id="{D31A5702-6DDA-DD96-CA91-6A63E02B9AA3}"/>
                    </a:ext>
                  </a:extLst>
                </p:cNvPr>
                <p:cNvSpPr/>
                <p:nvPr/>
              </p:nvSpPr>
              <p:spPr>
                <a:xfrm>
                  <a:off x="2048042" y="1900680"/>
                  <a:ext cx="28641" cy="15074"/>
                </a:xfrm>
                <a:custGeom>
                  <a:avLst/>
                  <a:gdLst>
                    <a:gd name="connsiteX0" fmla="*/ 28642 w 28641"/>
                    <a:gd name="connsiteY0" fmla="*/ 0 h 15074"/>
                    <a:gd name="connsiteX1" fmla="*/ 0 w 28641"/>
                    <a:gd name="connsiteY1" fmla="*/ 0 h 15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1" h="15074">
                      <a:moveTo>
                        <a:pt x="28642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965" name="Graphic 198">
                <a:extLst>
                  <a:ext uri="{FF2B5EF4-FFF2-40B4-BE49-F238E27FC236}">
                    <a16:creationId xmlns:a16="http://schemas.microsoft.com/office/drawing/2014/main" id="{4F19ED68-C44A-8D4C-C8D9-E8B8F749DBAC}"/>
                  </a:ext>
                </a:extLst>
              </p:cNvPr>
              <p:cNvGrpSpPr/>
              <p:nvPr/>
            </p:nvGrpSpPr>
            <p:grpSpPr>
              <a:xfrm>
                <a:off x="2060101" y="1887716"/>
                <a:ext cx="28792" cy="28641"/>
                <a:chOff x="2060101" y="1887716"/>
                <a:chExt cx="28792" cy="28641"/>
              </a:xfrm>
            </p:grpSpPr>
            <p:sp>
              <p:nvSpPr>
                <p:cNvPr id="3746" name="Freeform: Shape 3745">
                  <a:extLst>
                    <a:ext uri="{FF2B5EF4-FFF2-40B4-BE49-F238E27FC236}">
                      <a16:creationId xmlns:a16="http://schemas.microsoft.com/office/drawing/2014/main" id="{B0BFCC61-46F1-F59C-5D4B-89691B4B71FB}"/>
                    </a:ext>
                  </a:extLst>
                </p:cNvPr>
                <p:cNvSpPr/>
                <p:nvPr/>
              </p:nvSpPr>
              <p:spPr>
                <a:xfrm>
                  <a:off x="2074573" y="1887716"/>
                  <a:ext cx="15074" cy="28641"/>
                </a:xfrm>
                <a:custGeom>
                  <a:avLst/>
                  <a:gdLst>
                    <a:gd name="connsiteX0" fmla="*/ 0 w 15074"/>
                    <a:gd name="connsiteY0" fmla="*/ 0 h 28641"/>
                    <a:gd name="connsiteX1" fmla="*/ 0 w 15074"/>
                    <a:gd name="connsiteY1" fmla="*/ 28642 h 28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074" h="28641">
                      <a:moveTo>
                        <a:pt x="0" y="0"/>
                      </a:moveTo>
                      <a:lnTo>
                        <a:pt x="0" y="28642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747" name="Freeform: Shape 3746">
                  <a:extLst>
                    <a:ext uri="{FF2B5EF4-FFF2-40B4-BE49-F238E27FC236}">
                      <a16:creationId xmlns:a16="http://schemas.microsoft.com/office/drawing/2014/main" id="{D7AEA1AA-B86B-7AA4-7903-5FBFDCBE6E0D}"/>
                    </a:ext>
                  </a:extLst>
                </p:cNvPr>
                <p:cNvSpPr/>
                <p:nvPr/>
              </p:nvSpPr>
              <p:spPr>
                <a:xfrm>
                  <a:off x="2060101" y="1902037"/>
                  <a:ext cx="28792" cy="15074"/>
                </a:xfrm>
                <a:custGeom>
                  <a:avLst/>
                  <a:gdLst>
                    <a:gd name="connsiteX0" fmla="*/ 28793 w 28792"/>
                    <a:gd name="connsiteY0" fmla="*/ 0 h 15074"/>
                    <a:gd name="connsiteX1" fmla="*/ 0 w 28792"/>
                    <a:gd name="connsiteY1" fmla="*/ 0 h 15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792" h="15074">
                      <a:moveTo>
                        <a:pt x="28793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966" name="Graphic 198">
                <a:extLst>
                  <a:ext uri="{FF2B5EF4-FFF2-40B4-BE49-F238E27FC236}">
                    <a16:creationId xmlns:a16="http://schemas.microsoft.com/office/drawing/2014/main" id="{C3D18B67-2F12-F220-3F09-1694E522950F}"/>
                  </a:ext>
                </a:extLst>
              </p:cNvPr>
              <p:cNvGrpSpPr/>
              <p:nvPr/>
            </p:nvGrpSpPr>
            <p:grpSpPr>
              <a:xfrm>
                <a:off x="2088894" y="1892389"/>
                <a:ext cx="28641" cy="28792"/>
                <a:chOff x="2088894" y="1892389"/>
                <a:chExt cx="28641" cy="28792"/>
              </a:xfrm>
            </p:grpSpPr>
            <p:sp>
              <p:nvSpPr>
                <p:cNvPr id="3744" name="Freeform: Shape 3743">
                  <a:extLst>
                    <a:ext uri="{FF2B5EF4-FFF2-40B4-BE49-F238E27FC236}">
                      <a16:creationId xmlns:a16="http://schemas.microsoft.com/office/drawing/2014/main" id="{96022051-5EA2-6699-C0A5-BC3BEDB95602}"/>
                    </a:ext>
                  </a:extLst>
                </p:cNvPr>
                <p:cNvSpPr/>
                <p:nvPr/>
              </p:nvSpPr>
              <p:spPr>
                <a:xfrm>
                  <a:off x="2103215" y="1892389"/>
                  <a:ext cx="15074" cy="28792"/>
                </a:xfrm>
                <a:custGeom>
                  <a:avLst/>
                  <a:gdLst>
                    <a:gd name="connsiteX0" fmla="*/ 0 w 15074"/>
                    <a:gd name="connsiteY0" fmla="*/ 0 h 28792"/>
                    <a:gd name="connsiteX1" fmla="*/ 0 w 15074"/>
                    <a:gd name="connsiteY1" fmla="*/ 28793 h 287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074" h="28792">
                      <a:moveTo>
                        <a:pt x="0" y="0"/>
                      </a:moveTo>
                      <a:lnTo>
                        <a:pt x="0" y="28793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745" name="Freeform: Shape 3744">
                  <a:extLst>
                    <a:ext uri="{FF2B5EF4-FFF2-40B4-BE49-F238E27FC236}">
                      <a16:creationId xmlns:a16="http://schemas.microsoft.com/office/drawing/2014/main" id="{3BA1AB80-22DA-7CFE-0CA1-95140EF2FE1D}"/>
                    </a:ext>
                  </a:extLst>
                </p:cNvPr>
                <p:cNvSpPr/>
                <p:nvPr/>
              </p:nvSpPr>
              <p:spPr>
                <a:xfrm>
                  <a:off x="2088894" y="1906861"/>
                  <a:ext cx="28641" cy="15074"/>
                </a:xfrm>
                <a:custGeom>
                  <a:avLst/>
                  <a:gdLst>
                    <a:gd name="connsiteX0" fmla="*/ 28642 w 28641"/>
                    <a:gd name="connsiteY0" fmla="*/ 0 h 15074"/>
                    <a:gd name="connsiteX1" fmla="*/ 0 w 28641"/>
                    <a:gd name="connsiteY1" fmla="*/ 0 h 15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1" h="15074">
                      <a:moveTo>
                        <a:pt x="28642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967" name="Graphic 198">
                <a:extLst>
                  <a:ext uri="{FF2B5EF4-FFF2-40B4-BE49-F238E27FC236}">
                    <a16:creationId xmlns:a16="http://schemas.microsoft.com/office/drawing/2014/main" id="{EEFC143C-D717-C5E8-151B-A36A73557CE1}"/>
                  </a:ext>
                </a:extLst>
              </p:cNvPr>
              <p:cNvGrpSpPr/>
              <p:nvPr/>
            </p:nvGrpSpPr>
            <p:grpSpPr>
              <a:xfrm>
                <a:off x="2103215" y="1898570"/>
                <a:ext cx="28641" cy="28641"/>
                <a:chOff x="2103215" y="1898570"/>
                <a:chExt cx="28641" cy="28641"/>
              </a:xfrm>
            </p:grpSpPr>
            <p:sp>
              <p:nvSpPr>
                <p:cNvPr id="3742" name="Freeform: Shape 3741">
                  <a:extLst>
                    <a:ext uri="{FF2B5EF4-FFF2-40B4-BE49-F238E27FC236}">
                      <a16:creationId xmlns:a16="http://schemas.microsoft.com/office/drawing/2014/main" id="{5559E588-4D1D-E30F-FE0E-B499D2528122}"/>
                    </a:ext>
                  </a:extLst>
                </p:cNvPr>
                <p:cNvSpPr/>
                <p:nvPr/>
              </p:nvSpPr>
              <p:spPr>
                <a:xfrm>
                  <a:off x="2117536" y="1898570"/>
                  <a:ext cx="15074" cy="28641"/>
                </a:xfrm>
                <a:custGeom>
                  <a:avLst/>
                  <a:gdLst>
                    <a:gd name="connsiteX0" fmla="*/ 0 w 15074"/>
                    <a:gd name="connsiteY0" fmla="*/ 0 h 28641"/>
                    <a:gd name="connsiteX1" fmla="*/ 0 w 15074"/>
                    <a:gd name="connsiteY1" fmla="*/ 28642 h 28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074" h="28641">
                      <a:moveTo>
                        <a:pt x="0" y="0"/>
                      </a:moveTo>
                      <a:lnTo>
                        <a:pt x="0" y="28642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743" name="Freeform: Shape 3742">
                  <a:extLst>
                    <a:ext uri="{FF2B5EF4-FFF2-40B4-BE49-F238E27FC236}">
                      <a16:creationId xmlns:a16="http://schemas.microsoft.com/office/drawing/2014/main" id="{426E5936-5773-AF31-01E3-947D7CA26BB1}"/>
                    </a:ext>
                  </a:extLst>
                </p:cNvPr>
                <p:cNvSpPr/>
                <p:nvPr/>
              </p:nvSpPr>
              <p:spPr>
                <a:xfrm>
                  <a:off x="2103215" y="1912891"/>
                  <a:ext cx="28641" cy="15074"/>
                </a:xfrm>
                <a:custGeom>
                  <a:avLst/>
                  <a:gdLst>
                    <a:gd name="connsiteX0" fmla="*/ 28642 w 28641"/>
                    <a:gd name="connsiteY0" fmla="*/ 0 h 15074"/>
                    <a:gd name="connsiteX1" fmla="*/ 0 w 28641"/>
                    <a:gd name="connsiteY1" fmla="*/ 0 h 15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1" h="15074">
                      <a:moveTo>
                        <a:pt x="28642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968" name="Graphic 198">
                <a:extLst>
                  <a:ext uri="{FF2B5EF4-FFF2-40B4-BE49-F238E27FC236}">
                    <a16:creationId xmlns:a16="http://schemas.microsoft.com/office/drawing/2014/main" id="{704D2353-DE72-3BC2-E99F-7C2A55C43118}"/>
                  </a:ext>
                </a:extLst>
              </p:cNvPr>
              <p:cNvGrpSpPr/>
              <p:nvPr/>
            </p:nvGrpSpPr>
            <p:grpSpPr>
              <a:xfrm>
                <a:off x="2196829" y="1908519"/>
                <a:ext cx="28792" cy="28641"/>
                <a:chOff x="2196829" y="1908519"/>
                <a:chExt cx="28792" cy="28641"/>
              </a:xfrm>
            </p:grpSpPr>
            <p:sp>
              <p:nvSpPr>
                <p:cNvPr id="3740" name="Freeform: Shape 3739">
                  <a:extLst>
                    <a:ext uri="{FF2B5EF4-FFF2-40B4-BE49-F238E27FC236}">
                      <a16:creationId xmlns:a16="http://schemas.microsoft.com/office/drawing/2014/main" id="{F11AA5F2-4C16-A8D0-2907-07F550430C57}"/>
                    </a:ext>
                  </a:extLst>
                </p:cNvPr>
                <p:cNvSpPr/>
                <p:nvPr/>
              </p:nvSpPr>
              <p:spPr>
                <a:xfrm>
                  <a:off x="2211150" y="1908519"/>
                  <a:ext cx="15074" cy="28641"/>
                </a:xfrm>
                <a:custGeom>
                  <a:avLst/>
                  <a:gdLst>
                    <a:gd name="connsiteX0" fmla="*/ 0 w 15074"/>
                    <a:gd name="connsiteY0" fmla="*/ 0 h 28641"/>
                    <a:gd name="connsiteX1" fmla="*/ 0 w 15074"/>
                    <a:gd name="connsiteY1" fmla="*/ 28642 h 28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074" h="28641">
                      <a:moveTo>
                        <a:pt x="0" y="0"/>
                      </a:moveTo>
                      <a:lnTo>
                        <a:pt x="0" y="28642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741" name="Freeform: Shape 3740">
                  <a:extLst>
                    <a:ext uri="{FF2B5EF4-FFF2-40B4-BE49-F238E27FC236}">
                      <a16:creationId xmlns:a16="http://schemas.microsoft.com/office/drawing/2014/main" id="{387B1A6E-6025-77D0-98F9-8165A18626BA}"/>
                    </a:ext>
                  </a:extLst>
                </p:cNvPr>
                <p:cNvSpPr/>
                <p:nvPr/>
              </p:nvSpPr>
              <p:spPr>
                <a:xfrm>
                  <a:off x="2196829" y="1922840"/>
                  <a:ext cx="28792" cy="15074"/>
                </a:xfrm>
                <a:custGeom>
                  <a:avLst/>
                  <a:gdLst>
                    <a:gd name="connsiteX0" fmla="*/ 28793 w 28792"/>
                    <a:gd name="connsiteY0" fmla="*/ 0 h 15074"/>
                    <a:gd name="connsiteX1" fmla="*/ 0 w 28792"/>
                    <a:gd name="connsiteY1" fmla="*/ 0 h 15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792" h="15074">
                      <a:moveTo>
                        <a:pt x="28793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969" name="Graphic 198">
                <a:extLst>
                  <a:ext uri="{FF2B5EF4-FFF2-40B4-BE49-F238E27FC236}">
                    <a16:creationId xmlns:a16="http://schemas.microsoft.com/office/drawing/2014/main" id="{DF47EB68-2262-D411-66DD-9A0BC0B94C15}"/>
                  </a:ext>
                </a:extLst>
              </p:cNvPr>
              <p:cNvGrpSpPr/>
              <p:nvPr/>
            </p:nvGrpSpPr>
            <p:grpSpPr>
              <a:xfrm>
                <a:off x="2213261" y="1912891"/>
                <a:ext cx="28641" cy="28641"/>
                <a:chOff x="2213261" y="1912891"/>
                <a:chExt cx="28641" cy="28641"/>
              </a:xfrm>
            </p:grpSpPr>
            <p:sp>
              <p:nvSpPr>
                <p:cNvPr id="3738" name="Freeform: Shape 3737">
                  <a:extLst>
                    <a:ext uri="{FF2B5EF4-FFF2-40B4-BE49-F238E27FC236}">
                      <a16:creationId xmlns:a16="http://schemas.microsoft.com/office/drawing/2014/main" id="{906779BC-D436-617D-79F2-56983C5C0D7B}"/>
                    </a:ext>
                  </a:extLst>
                </p:cNvPr>
                <p:cNvSpPr/>
                <p:nvPr/>
              </p:nvSpPr>
              <p:spPr>
                <a:xfrm>
                  <a:off x="2227582" y="1912891"/>
                  <a:ext cx="15074" cy="28641"/>
                </a:xfrm>
                <a:custGeom>
                  <a:avLst/>
                  <a:gdLst>
                    <a:gd name="connsiteX0" fmla="*/ 0 w 15074"/>
                    <a:gd name="connsiteY0" fmla="*/ 0 h 28641"/>
                    <a:gd name="connsiteX1" fmla="*/ 0 w 15074"/>
                    <a:gd name="connsiteY1" fmla="*/ 28642 h 28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074" h="28641">
                      <a:moveTo>
                        <a:pt x="0" y="0"/>
                      </a:moveTo>
                      <a:lnTo>
                        <a:pt x="0" y="28642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739" name="Freeform: Shape 3738">
                  <a:extLst>
                    <a:ext uri="{FF2B5EF4-FFF2-40B4-BE49-F238E27FC236}">
                      <a16:creationId xmlns:a16="http://schemas.microsoft.com/office/drawing/2014/main" id="{48DFD34C-9C11-395D-A9DD-BD7D34641DA5}"/>
                    </a:ext>
                  </a:extLst>
                </p:cNvPr>
                <p:cNvSpPr/>
                <p:nvPr/>
              </p:nvSpPr>
              <p:spPr>
                <a:xfrm>
                  <a:off x="2213261" y="1927212"/>
                  <a:ext cx="28641" cy="15074"/>
                </a:xfrm>
                <a:custGeom>
                  <a:avLst/>
                  <a:gdLst>
                    <a:gd name="connsiteX0" fmla="*/ 28642 w 28641"/>
                    <a:gd name="connsiteY0" fmla="*/ 0 h 15074"/>
                    <a:gd name="connsiteX1" fmla="*/ 0 w 28641"/>
                    <a:gd name="connsiteY1" fmla="*/ 0 h 15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1" h="15074">
                      <a:moveTo>
                        <a:pt x="28642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970" name="Graphic 198">
                <a:extLst>
                  <a:ext uri="{FF2B5EF4-FFF2-40B4-BE49-F238E27FC236}">
                    <a16:creationId xmlns:a16="http://schemas.microsoft.com/office/drawing/2014/main" id="{73B98648-D0FF-3A14-06D0-430501CAC0BD}"/>
                  </a:ext>
                </a:extLst>
              </p:cNvPr>
              <p:cNvGrpSpPr/>
              <p:nvPr/>
            </p:nvGrpSpPr>
            <p:grpSpPr>
              <a:xfrm>
                <a:off x="2227582" y="1912891"/>
                <a:ext cx="28641" cy="28641"/>
                <a:chOff x="2227582" y="1912891"/>
                <a:chExt cx="28641" cy="28641"/>
              </a:xfrm>
            </p:grpSpPr>
            <p:sp>
              <p:nvSpPr>
                <p:cNvPr id="3736" name="Freeform: Shape 3735">
                  <a:extLst>
                    <a:ext uri="{FF2B5EF4-FFF2-40B4-BE49-F238E27FC236}">
                      <a16:creationId xmlns:a16="http://schemas.microsoft.com/office/drawing/2014/main" id="{93DA304D-DEB2-6A17-97BF-C073FD54309B}"/>
                    </a:ext>
                  </a:extLst>
                </p:cNvPr>
                <p:cNvSpPr/>
                <p:nvPr/>
              </p:nvSpPr>
              <p:spPr>
                <a:xfrm>
                  <a:off x="2241903" y="1912891"/>
                  <a:ext cx="15074" cy="28641"/>
                </a:xfrm>
                <a:custGeom>
                  <a:avLst/>
                  <a:gdLst>
                    <a:gd name="connsiteX0" fmla="*/ 0 w 15074"/>
                    <a:gd name="connsiteY0" fmla="*/ 0 h 28641"/>
                    <a:gd name="connsiteX1" fmla="*/ 0 w 15074"/>
                    <a:gd name="connsiteY1" fmla="*/ 28642 h 28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074" h="28641">
                      <a:moveTo>
                        <a:pt x="0" y="0"/>
                      </a:moveTo>
                      <a:lnTo>
                        <a:pt x="0" y="28642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737" name="Freeform: Shape 3736">
                  <a:extLst>
                    <a:ext uri="{FF2B5EF4-FFF2-40B4-BE49-F238E27FC236}">
                      <a16:creationId xmlns:a16="http://schemas.microsoft.com/office/drawing/2014/main" id="{E4CC0FD8-5C33-E0D9-81B4-0587C4928D48}"/>
                    </a:ext>
                  </a:extLst>
                </p:cNvPr>
                <p:cNvSpPr/>
                <p:nvPr/>
              </p:nvSpPr>
              <p:spPr>
                <a:xfrm>
                  <a:off x="2227582" y="1927212"/>
                  <a:ext cx="28641" cy="15074"/>
                </a:xfrm>
                <a:custGeom>
                  <a:avLst/>
                  <a:gdLst>
                    <a:gd name="connsiteX0" fmla="*/ 28642 w 28641"/>
                    <a:gd name="connsiteY0" fmla="*/ 0 h 15074"/>
                    <a:gd name="connsiteX1" fmla="*/ 0 w 28641"/>
                    <a:gd name="connsiteY1" fmla="*/ 0 h 15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1" h="15074">
                      <a:moveTo>
                        <a:pt x="28642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971" name="Graphic 198">
                <a:extLst>
                  <a:ext uri="{FF2B5EF4-FFF2-40B4-BE49-F238E27FC236}">
                    <a16:creationId xmlns:a16="http://schemas.microsoft.com/office/drawing/2014/main" id="{88FBE08B-88C0-402E-0C82-F8985909C995}"/>
                  </a:ext>
                </a:extLst>
              </p:cNvPr>
              <p:cNvGrpSpPr/>
              <p:nvPr/>
            </p:nvGrpSpPr>
            <p:grpSpPr>
              <a:xfrm>
                <a:off x="2241903" y="1918770"/>
                <a:ext cx="28641" cy="28641"/>
                <a:chOff x="2241903" y="1918770"/>
                <a:chExt cx="28641" cy="28641"/>
              </a:xfrm>
            </p:grpSpPr>
            <p:sp>
              <p:nvSpPr>
                <p:cNvPr id="3734" name="Freeform: Shape 3733">
                  <a:extLst>
                    <a:ext uri="{FF2B5EF4-FFF2-40B4-BE49-F238E27FC236}">
                      <a16:creationId xmlns:a16="http://schemas.microsoft.com/office/drawing/2014/main" id="{5649DBD1-6BD1-5B37-95D9-9FBA1D4D8652}"/>
                    </a:ext>
                  </a:extLst>
                </p:cNvPr>
                <p:cNvSpPr/>
                <p:nvPr/>
              </p:nvSpPr>
              <p:spPr>
                <a:xfrm>
                  <a:off x="2256224" y="1918770"/>
                  <a:ext cx="15074" cy="28641"/>
                </a:xfrm>
                <a:custGeom>
                  <a:avLst/>
                  <a:gdLst>
                    <a:gd name="connsiteX0" fmla="*/ 0 w 15074"/>
                    <a:gd name="connsiteY0" fmla="*/ 0 h 28641"/>
                    <a:gd name="connsiteX1" fmla="*/ 0 w 15074"/>
                    <a:gd name="connsiteY1" fmla="*/ 28642 h 28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074" h="28641">
                      <a:moveTo>
                        <a:pt x="0" y="0"/>
                      </a:moveTo>
                      <a:lnTo>
                        <a:pt x="0" y="28642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735" name="Freeform: Shape 3734">
                  <a:extLst>
                    <a:ext uri="{FF2B5EF4-FFF2-40B4-BE49-F238E27FC236}">
                      <a16:creationId xmlns:a16="http://schemas.microsoft.com/office/drawing/2014/main" id="{1543F8D7-E407-F58A-5757-5F14796A54F9}"/>
                    </a:ext>
                  </a:extLst>
                </p:cNvPr>
                <p:cNvSpPr/>
                <p:nvPr/>
              </p:nvSpPr>
              <p:spPr>
                <a:xfrm>
                  <a:off x="2241903" y="1933091"/>
                  <a:ext cx="28641" cy="15074"/>
                </a:xfrm>
                <a:custGeom>
                  <a:avLst/>
                  <a:gdLst>
                    <a:gd name="connsiteX0" fmla="*/ 28642 w 28641"/>
                    <a:gd name="connsiteY0" fmla="*/ 0 h 15074"/>
                    <a:gd name="connsiteX1" fmla="*/ 0 w 28641"/>
                    <a:gd name="connsiteY1" fmla="*/ 0 h 15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1" h="15074">
                      <a:moveTo>
                        <a:pt x="28642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972" name="Graphic 198">
                <a:extLst>
                  <a:ext uri="{FF2B5EF4-FFF2-40B4-BE49-F238E27FC236}">
                    <a16:creationId xmlns:a16="http://schemas.microsoft.com/office/drawing/2014/main" id="{EDA0B9AE-FC1E-D311-0358-266B6880DE0B}"/>
                  </a:ext>
                </a:extLst>
              </p:cNvPr>
              <p:cNvGrpSpPr/>
              <p:nvPr/>
            </p:nvGrpSpPr>
            <p:grpSpPr>
              <a:xfrm>
                <a:off x="2283057" y="1927212"/>
                <a:ext cx="28641" cy="28792"/>
                <a:chOff x="2283057" y="1927212"/>
                <a:chExt cx="28641" cy="28792"/>
              </a:xfrm>
            </p:grpSpPr>
            <p:sp>
              <p:nvSpPr>
                <p:cNvPr id="3732" name="Freeform: Shape 3731">
                  <a:extLst>
                    <a:ext uri="{FF2B5EF4-FFF2-40B4-BE49-F238E27FC236}">
                      <a16:creationId xmlns:a16="http://schemas.microsoft.com/office/drawing/2014/main" id="{0091AFDE-AF70-309F-6443-6C0E1794DC3C}"/>
                    </a:ext>
                  </a:extLst>
                </p:cNvPr>
                <p:cNvSpPr/>
                <p:nvPr/>
              </p:nvSpPr>
              <p:spPr>
                <a:xfrm>
                  <a:off x="2297378" y="1927212"/>
                  <a:ext cx="15074" cy="28792"/>
                </a:xfrm>
                <a:custGeom>
                  <a:avLst/>
                  <a:gdLst>
                    <a:gd name="connsiteX0" fmla="*/ 0 w 15074"/>
                    <a:gd name="connsiteY0" fmla="*/ 0 h 28792"/>
                    <a:gd name="connsiteX1" fmla="*/ 0 w 15074"/>
                    <a:gd name="connsiteY1" fmla="*/ 28793 h 287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074" h="28792">
                      <a:moveTo>
                        <a:pt x="0" y="0"/>
                      </a:moveTo>
                      <a:lnTo>
                        <a:pt x="0" y="28793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733" name="Freeform: Shape 3732">
                  <a:extLst>
                    <a:ext uri="{FF2B5EF4-FFF2-40B4-BE49-F238E27FC236}">
                      <a16:creationId xmlns:a16="http://schemas.microsoft.com/office/drawing/2014/main" id="{63655122-8712-7543-41FB-5D9BCB45FB5D}"/>
                    </a:ext>
                  </a:extLst>
                </p:cNvPr>
                <p:cNvSpPr/>
                <p:nvPr/>
              </p:nvSpPr>
              <p:spPr>
                <a:xfrm>
                  <a:off x="2283057" y="1941533"/>
                  <a:ext cx="28641" cy="15074"/>
                </a:xfrm>
                <a:custGeom>
                  <a:avLst/>
                  <a:gdLst>
                    <a:gd name="connsiteX0" fmla="*/ 28642 w 28641"/>
                    <a:gd name="connsiteY0" fmla="*/ 0 h 15074"/>
                    <a:gd name="connsiteX1" fmla="*/ 0 w 28641"/>
                    <a:gd name="connsiteY1" fmla="*/ 0 h 15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1" h="15074">
                      <a:moveTo>
                        <a:pt x="28642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973" name="Graphic 198">
                <a:extLst>
                  <a:ext uri="{FF2B5EF4-FFF2-40B4-BE49-F238E27FC236}">
                    <a16:creationId xmlns:a16="http://schemas.microsoft.com/office/drawing/2014/main" id="{34F320B8-6F0E-7E53-F510-014070C1DBCD}"/>
                  </a:ext>
                </a:extLst>
              </p:cNvPr>
              <p:cNvGrpSpPr/>
              <p:nvPr/>
            </p:nvGrpSpPr>
            <p:grpSpPr>
              <a:xfrm>
                <a:off x="2286976" y="1927212"/>
                <a:ext cx="28641" cy="28792"/>
                <a:chOff x="2286976" y="1927212"/>
                <a:chExt cx="28641" cy="28792"/>
              </a:xfrm>
            </p:grpSpPr>
            <p:sp>
              <p:nvSpPr>
                <p:cNvPr id="3730" name="Freeform: Shape 3729">
                  <a:extLst>
                    <a:ext uri="{FF2B5EF4-FFF2-40B4-BE49-F238E27FC236}">
                      <a16:creationId xmlns:a16="http://schemas.microsoft.com/office/drawing/2014/main" id="{2D692297-3D04-2C11-0F8D-5CFE1EDE24EE}"/>
                    </a:ext>
                  </a:extLst>
                </p:cNvPr>
                <p:cNvSpPr/>
                <p:nvPr/>
              </p:nvSpPr>
              <p:spPr>
                <a:xfrm>
                  <a:off x="2301297" y="1927212"/>
                  <a:ext cx="15074" cy="28792"/>
                </a:xfrm>
                <a:custGeom>
                  <a:avLst/>
                  <a:gdLst>
                    <a:gd name="connsiteX0" fmla="*/ 0 w 15074"/>
                    <a:gd name="connsiteY0" fmla="*/ 0 h 28792"/>
                    <a:gd name="connsiteX1" fmla="*/ 0 w 15074"/>
                    <a:gd name="connsiteY1" fmla="*/ 28793 h 287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074" h="28792">
                      <a:moveTo>
                        <a:pt x="0" y="0"/>
                      </a:moveTo>
                      <a:lnTo>
                        <a:pt x="0" y="28793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731" name="Freeform: Shape 3730">
                  <a:extLst>
                    <a:ext uri="{FF2B5EF4-FFF2-40B4-BE49-F238E27FC236}">
                      <a16:creationId xmlns:a16="http://schemas.microsoft.com/office/drawing/2014/main" id="{6F30FA2F-8803-628F-052A-80E252009D06}"/>
                    </a:ext>
                  </a:extLst>
                </p:cNvPr>
                <p:cNvSpPr/>
                <p:nvPr/>
              </p:nvSpPr>
              <p:spPr>
                <a:xfrm>
                  <a:off x="2286976" y="1941533"/>
                  <a:ext cx="28641" cy="15074"/>
                </a:xfrm>
                <a:custGeom>
                  <a:avLst/>
                  <a:gdLst>
                    <a:gd name="connsiteX0" fmla="*/ 28642 w 28641"/>
                    <a:gd name="connsiteY0" fmla="*/ 0 h 15074"/>
                    <a:gd name="connsiteX1" fmla="*/ 0 w 28641"/>
                    <a:gd name="connsiteY1" fmla="*/ 0 h 15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1" h="15074">
                      <a:moveTo>
                        <a:pt x="28642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974" name="Graphic 198">
                <a:extLst>
                  <a:ext uri="{FF2B5EF4-FFF2-40B4-BE49-F238E27FC236}">
                    <a16:creationId xmlns:a16="http://schemas.microsoft.com/office/drawing/2014/main" id="{CA1F474A-E821-50A2-A59E-E1DBCE186D49}"/>
                  </a:ext>
                </a:extLst>
              </p:cNvPr>
              <p:cNvGrpSpPr/>
              <p:nvPr/>
            </p:nvGrpSpPr>
            <p:grpSpPr>
              <a:xfrm>
                <a:off x="2318935" y="1931131"/>
                <a:ext cx="28641" cy="28641"/>
                <a:chOff x="2318935" y="1931131"/>
                <a:chExt cx="28641" cy="28641"/>
              </a:xfrm>
            </p:grpSpPr>
            <p:sp>
              <p:nvSpPr>
                <p:cNvPr id="3728" name="Freeform: Shape 3727">
                  <a:extLst>
                    <a:ext uri="{FF2B5EF4-FFF2-40B4-BE49-F238E27FC236}">
                      <a16:creationId xmlns:a16="http://schemas.microsoft.com/office/drawing/2014/main" id="{41EBC01B-2036-3695-8130-33493FC9936A}"/>
                    </a:ext>
                  </a:extLst>
                </p:cNvPr>
                <p:cNvSpPr/>
                <p:nvPr/>
              </p:nvSpPr>
              <p:spPr>
                <a:xfrm>
                  <a:off x="2333256" y="1931131"/>
                  <a:ext cx="15074" cy="28641"/>
                </a:xfrm>
                <a:custGeom>
                  <a:avLst/>
                  <a:gdLst>
                    <a:gd name="connsiteX0" fmla="*/ 0 w 15074"/>
                    <a:gd name="connsiteY0" fmla="*/ 0 h 28641"/>
                    <a:gd name="connsiteX1" fmla="*/ 0 w 15074"/>
                    <a:gd name="connsiteY1" fmla="*/ 28642 h 28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074" h="28641">
                      <a:moveTo>
                        <a:pt x="0" y="0"/>
                      </a:moveTo>
                      <a:lnTo>
                        <a:pt x="0" y="28642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729" name="Freeform: Shape 3728">
                  <a:extLst>
                    <a:ext uri="{FF2B5EF4-FFF2-40B4-BE49-F238E27FC236}">
                      <a16:creationId xmlns:a16="http://schemas.microsoft.com/office/drawing/2014/main" id="{C9845AD1-4A9B-8871-4147-AF9B6740799E}"/>
                    </a:ext>
                  </a:extLst>
                </p:cNvPr>
                <p:cNvSpPr/>
                <p:nvPr/>
              </p:nvSpPr>
              <p:spPr>
                <a:xfrm>
                  <a:off x="2318935" y="1945452"/>
                  <a:ext cx="28641" cy="15074"/>
                </a:xfrm>
                <a:custGeom>
                  <a:avLst/>
                  <a:gdLst>
                    <a:gd name="connsiteX0" fmla="*/ 28642 w 28641"/>
                    <a:gd name="connsiteY0" fmla="*/ 0 h 15074"/>
                    <a:gd name="connsiteX1" fmla="*/ 0 w 28641"/>
                    <a:gd name="connsiteY1" fmla="*/ 0 h 15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1" h="15074">
                      <a:moveTo>
                        <a:pt x="28642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975" name="Graphic 198">
                <a:extLst>
                  <a:ext uri="{FF2B5EF4-FFF2-40B4-BE49-F238E27FC236}">
                    <a16:creationId xmlns:a16="http://schemas.microsoft.com/office/drawing/2014/main" id="{D0A7D266-70C9-3EDB-9C20-1DDE1DE03D9D}"/>
                  </a:ext>
                </a:extLst>
              </p:cNvPr>
              <p:cNvGrpSpPr/>
              <p:nvPr/>
            </p:nvGrpSpPr>
            <p:grpSpPr>
              <a:xfrm>
                <a:off x="2363857" y="1939422"/>
                <a:ext cx="28641" cy="28641"/>
                <a:chOff x="2363857" y="1939422"/>
                <a:chExt cx="28641" cy="28641"/>
              </a:xfrm>
            </p:grpSpPr>
            <p:sp>
              <p:nvSpPr>
                <p:cNvPr id="3726" name="Freeform: Shape 3725">
                  <a:extLst>
                    <a:ext uri="{FF2B5EF4-FFF2-40B4-BE49-F238E27FC236}">
                      <a16:creationId xmlns:a16="http://schemas.microsoft.com/office/drawing/2014/main" id="{191BD0C6-E0F1-459A-8C0F-AE2E7CC2A7B4}"/>
                    </a:ext>
                  </a:extLst>
                </p:cNvPr>
                <p:cNvSpPr/>
                <p:nvPr/>
              </p:nvSpPr>
              <p:spPr>
                <a:xfrm>
                  <a:off x="2378178" y="1939422"/>
                  <a:ext cx="15074" cy="28641"/>
                </a:xfrm>
                <a:custGeom>
                  <a:avLst/>
                  <a:gdLst>
                    <a:gd name="connsiteX0" fmla="*/ 0 w 15074"/>
                    <a:gd name="connsiteY0" fmla="*/ 0 h 28641"/>
                    <a:gd name="connsiteX1" fmla="*/ 0 w 15074"/>
                    <a:gd name="connsiteY1" fmla="*/ 28642 h 28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074" h="28641">
                      <a:moveTo>
                        <a:pt x="0" y="0"/>
                      </a:moveTo>
                      <a:lnTo>
                        <a:pt x="0" y="28642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727" name="Freeform: Shape 3726">
                  <a:extLst>
                    <a:ext uri="{FF2B5EF4-FFF2-40B4-BE49-F238E27FC236}">
                      <a16:creationId xmlns:a16="http://schemas.microsoft.com/office/drawing/2014/main" id="{E06EBF6D-80AD-D50D-168B-0C2E61EE06D1}"/>
                    </a:ext>
                  </a:extLst>
                </p:cNvPr>
                <p:cNvSpPr/>
                <p:nvPr/>
              </p:nvSpPr>
              <p:spPr>
                <a:xfrm>
                  <a:off x="2363857" y="1953743"/>
                  <a:ext cx="28641" cy="15074"/>
                </a:xfrm>
                <a:custGeom>
                  <a:avLst/>
                  <a:gdLst>
                    <a:gd name="connsiteX0" fmla="*/ 28642 w 28641"/>
                    <a:gd name="connsiteY0" fmla="*/ 0 h 15074"/>
                    <a:gd name="connsiteX1" fmla="*/ 0 w 28641"/>
                    <a:gd name="connsiteY1" fmla="*/ 0 h 15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1" h="15074">
                      <a:moveTo>
                        <a:pt x="28642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976" name="Graphic 198">
                <a:extLst>
                  <a:ext uri="{FF2B5EF4-FFF2-40B4-BE49-F238E27FC236}">
                    <a16:creationId xmlns:a16="http://schemas.microsoft.com/office/drawing/2014/main" id="{11DA80ED-23A5-3F17-6B89-000FFA235E15}"/>
                  </a:ext>
                </a:extLst>
              </p:cNvPr>
              <p:cNvGrpSpPr/>
              <p:nvPr/>
            </p:nvGrpSpPr>
            <p:grpSpPr>
              <a:xfrm>
                <a:off x="2386017" y="1939422"/>
                <a:ext cx="28641" cy="28641"/>
                <a:chOff x="2386017" y="1939422"/>
                <a:chExt cx="28641" cy="28641"/>
              </a:xfrm>
            </p:grpSpPr>
            <p:sp>
              <p:nvSpPr>
                <p:cNvPr id="3724" name="Freeform: Shape 3723">
                  <a:extLst>
                    <a:ext uri="{FF2B5EF4-FFF2-40B4-BE49-F238E27FC236}">
                      <a16:creationId xmlns:a16="http://schemas.microsoft.com/office/drawing/2014/main" id="{4A5F6EF2-AE7C-69A6-6F8C-5AC56A4B5D6C}"/>
                    </a:ext>
                  </a:extLst>
                </p:cNvPr>
                <p:cNvSpPr/>
                <p:nvPr/>
              </p:nvSpPr>
              <p:spPr>
                <a:xfrm>
                  <a:off x="2400338" y="1939422"/>
                  <a:ext cx="15074" cy="28641"/>
                </a:xfrm>
                <a:custGeom>
                  <a:avLst/>
                  <a:gdLst>
                    <a:gd name="connsiteX0" fmla="*/ 0 w 15074"/>
                    <a:gd name="connsiteY0" fmla="*/ 0 h 28641"/>
                    <a:gd name="connsiteX1" fmla="*/ 0 w 15074"/>
                    <a:gd name="connsiteY1" fmla="*/ 28642 h 28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074" h="28641">
                      <a:moveTo>
                        <a:pt x="0" y="0"/>
                      </a:moveTo>
                      <a:lnTo>
                        <a:pt x="0" y="28642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725" name="Freeform: Shape 3724">
                  <a:extLst>
                    <a:ext uri="{FF2B5EF4-FFF2-40B4-BE49-F238E27FC236}">
                      <a16:creationId xmlns:a16="http://schemas.microsoft.com/office/drawing/2014/main" id="{7634C7F4-041F-854F-A4C3-FA18C45530B4}"/>
                    </a:ext>
                  </a:extLst>
                </p:cNvPr>
                <p:cNvSpPr/>
                <p:nvPr/>
              </p:nvSpPr>
              <p:spPr>
                <a:xfrm>
                  <a:off x="2386017" y="1953743"/>
                  <a:ext cx="28641" cy="15074"/>
                </a:xfrm>
                <a:custGeom>
                  <a:avLst/>
                  <a:gdLst>
                    <a:gd name="connsiteX0" fmla="*/ 28642 w 28641"/>
                    <a:gd name="connsiteY0" fmla="*/ 0 h 15074"/>
                    <a:gd name="connsiteX1" fmla="*/ 0 w 28641"/>
                    <a:gd name="connsiteY1" fmla="*/ 0 h 15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1" h="15074">
                      <a:moveTo>
                        <a:pt x="28642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977" name="Graphic 198">
                <a:extLst>
                  <a:ext uri="{FF2B5EF4-FFF2-40B4-BE49-F238E27FC236}">
                    <a16:creationId xmlns:a16="http://schemas.microsoft.com/office/drawing/2014/main" id="{73D42B19-CFB9-3892-74F6-B491E813AA33}"/>
                  </a:ext>
                </a:extLst>
              </p:cNvPr>
              <p:cNvGrpSpPr/>
              <p:nvPr/>
            </p:nvGrpSpPr>
            <p:grpSpPr>
              <a:xfrm>
                <a:off x="2414659" y="1943040"/>
                <a:ext cx="28641" cy="28641"/>
                <a:chOff x="2414659" y="1943040"/>
                <a:chExt cx="28641" cy="28641"/>
              </a:xfrm>
            </p:grpSpPr>
            <p:sp>
              <p:nvSpPr>
                <p:cNvPr id="3722" name="Freeform: Shape 3721">
                  <a:extLst>
                    <a:ext uri="{FF2B5EF4-FFF2-40B4-BE49-F238E27FC236}">
                      <a16:creationId xmlns:a16="http://schemas.microsoft.com/office/drawing/2014/main" id="{7D957729-E243-AEB0-CEFE-C3E4B9C4F51F}"/>
                    </a:ext>
                  </a:extLst>
                </p:cNvPr>
                <p:cNvSpPr/>
                <p:nvPr/>
              </p:nvSpPr>
              <p:spPr>
                <a:xfrm>
                  <a:off x="2428980" y="1943040"/>
                  <a:ext cx="15074" cy="28641"/>
                </a:xfrm>
                <a:custGeom>
                  <a:avLst/>
                  <a:gdLst>
                    <a:gd name="connsiteX0" fmla="*/ 0 w 15074"/>
                    <a:gd name="connsiteY0" fmla="*/ 0 h 28641"/>
                    <a:gd name="connsiteX1" fmla="*/ 0 w 15074"/>
                    <a:gd name="connsiteY1" fmla="*/ 28642 h 28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074" h="28641">
                      <a:moveTo>
                        <a:pt x="0" y="0"/>
                      </a:moveTo>
                      <a:lnTo>
                        <a:pt x="0" y="28642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723" name="Freeform: Shape 3722">
                  <a:extLst>
                    <a:ext uri="{FF2B5EF4-FFF2-40B4-BE49-F238E27FC236}">
                      <a16:creationId xmlns:a16="http://schemas.microsoft.com/office/drawing/2014/main" id="{7999BA33-460A-C3CD-EB63-B2762DE59483}"/>
                    </a:ext>
                  </a:extLst>
                </p:cNvPr>
                <p:cNvSpPr/>
                <p:nvPr/>
              </p:nvSpPr>
              <p:spPr>
                <a:xfrm>
                  <a:off x="2414659" y="1957361"/>
                  <a:ext cx="28641" cy="15074"/>
                </a:xfrm>
                <a:custGeom>
                  <a:avLst/>
                  <a:gdLst>
                    <a:gd name="connsiteX0" fmla="*/ 28642 w 28641"/>
                    <a:gd name="connsiteY0" fmla="*/ 0 h 15074"/>
                    <a:gd name="connsiteX1" fmla="*/ 0 w 28641"/>
                    <a:gd name="connsiteY1" fmla="*/ 0 h 15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1" h="15074">
                      <a:moveTo>
                        <a:pt x="28642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978" name="Graphic 198">
                <a:extLst>
                  <a:ext uri="{FF2B5EF4-FFF2-40B4-BE49-F238E27FC236}">
                    <a16:creationId xmlns:a16="http://schemas.microsoft.com/office/drawing/2014/main" id="{B465D7BE-4730-B98B-2726-6FF1763A5504}"/>
                  </a:ext>
                </a:extLst>
              </p:cNvPr>
              <p:cNvGrpSpPr/>
              <p:nvPr/>
            </p:nvGrpSpPr>
            <p:grpSpPr>
              <a:xfrm>
                <a:off x="2438929" y="1947412"/>
                <a:ext cx="28641" cy="28792"/>
                <a:chOff x="2438929" y="1947412"/>
                <a:chExt cx="28641" cy="28792"/>
              </a:xfrm>
            </p:grpSpPr>
            <p:sp>
              <p:nvSpPr>
                <p:cNvPr id="3720" name="Freeform: Shape 3719">
                  <a:extLst>
                    <a:ext uri="{FF2B5EF4-FFF2-40B4-BE49-F238E27FC236}">
                      <a16:creationId xmlns:a16="http://schemas.microsoft.com/office/drawing/2014/main" id="{C1506623-81DB-41B1-B5CD-7646E2640939}"/>
                    </a:ext>
                  </a:extLst>
                </p:cNvPr>
                <p:cNvSpPr/>
                <p:nvPr/>
              </p:nvSpPr>
              <p:spPr>
                <a:xfrm>
                  <a:off x="2453250" y="1947412"/>
                  <a:ext cx="15074" cy="28792"/>
                </a:xfrm>
                <a:custGeom>
                  <a:avLst/>
                  <a:gdLst>
                    <a:gd name="connsiteX0" fmla="*/ 0 w 15074"/>
                    <a:gd name="connsiteY0" fmla="*/ 0 h 28792"/>
                    <a:gd name="connsiteX1" fmla="*/ 0 w 15074"/>
                    <a:gd name="connsiteY1" fmla="*/ 28793 h 287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074" h="28792">
                      <a:moveTo>
                        <a:pt x="0" y="0"/>
                      </a:moveTo>
                      <a:lnTo>
                        <a:pt x="0" y="28793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721" name="Freeform: Shape 3720">
                  <a:extLst>
                    <a:ext uri="{FF2B5EF4-FFF2-40B4-BE49-F238E27FC236}">
                      <a16:creationId xmlns:a16="http://schemas.microsoft.com/office/drawing/2014/main" id="{71B519F5-DE60-1BC9-BF17-99646787C0A5}"/>
                    </a:ext>
                  </a:extLst>
                </p:cNvPr>
                <p:cNvSpPr/>
                <p:nvPr/>
              </p:nvSpPr>
              <p:spPr>
                <a:xfrm>
                  <a:off x="2438929" y="1961733"/>
                  <a:ext cx="28641" cy="15074"/>
                </a:xfrm>
                <a:custGeom>
                  <a:avLst/>
                  <a:gdLst>
                    <a:gd name="connsiteX0" fmla="*/ 28642 w 28641"/>
                    <a:gd name="connsiteY0" fmla="*/ 0 h 15074"/>
                    <a:gd name="connsiteX1" fmla="*/ 0 w 28641"/>
                    <a:gd name="connsiteY1" fmla="*/ 0 h 15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1" h="15074">
                      <a:moveTo>
                        <a:pt x="28642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979" name="Graphic 198">
                <a:extLst>
                  <a:ext uri="{FF2B5EF4-FFF2-40B4-BE49-F238E27FC236}">
                    <a16:creationId xmlns:a16="http://schemas.microsoft.com/office/drawing/2014/main" id="{3FF4071E-205E-3C1F-1F73-355D6C5AA394}"/>
                  </a:ext>
                </a:extLst>
              </p:cNvPr>
              <p:cNvGrpSpPr/>
              <p:nvPr/>
            </p:nvGrpSpPr>
            <p:grpSpPr>
              <a:xfrm>
                <a:off x="2458828" y="1947412"/>
                <a:ext cx="28641" cy="28792"/>
                <a:chOff x="2458828" y="1947412"/>
                <a:chExt cx="28641" cy="28792"/>
              </a:xfrm>
            </p:grpSpPr>
            <p:sp>
              <p:nvSpPr>
                <p:cNvPr id="3718" name="Freeform: Shape 3717">
                  <a:extLst>
                    <a:ext uri="{FF2B5EF4-FFF2-40B4-BE49-F238E27FC236}">
                      <a16:creationId xmlns:a16="http://schemas.microsoft.com/office/drawing/2014/main" id="{28AED2E4-1FF1-7BC8-591E-BE2BC1A7D03C}"/>
                    </a:ext>
                  </a:extLst>
                </p:cNvPr>
                <p:cNvSpPr/>
                <p:nvPr/>
              </p:nvSpPr>
              <p:spPr>
                <a:xfrm>
                  <a:off x="2473149" y="1947412"/>
                  <a:ext cx="15074" cy="28792"/>
                </a:xfrm>
                <a:custGeom>
                  <a:avLst/>
                  <a:gdLst>
                    <a:gd name="connsiteX0" fmla="*/ 0 w 15074"/>
                    <a:gd name="connsiteY0" fmla="*/ 0 h 28792"/>
                    <a:gd name="connsiteX1" fmla="*/ 0 w 15074"/>
                    <a:gd name="connsiteY1" fmla="*/ 28793 h 287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074" h="28792">
                      <a:moveTo>
                        <a:pt x="0" y="0"/>
                      </a:moveTo>
                      <a:lnTo>
                        <a:pt x="0" y="28793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719" name="Freeform: Shape 3718">
                  <a:extLst>
                    <a:ext uri="{FF2B5EF4-FFF2-40B4-BE49-F238E27FC236}">
                      <a16:creationId xmlns:a16="http://schemas.microsoft.com/office/drawing/2014/main" id="{4AC0C7EA-DB57-0AC3-F4B8-5CE0789EFE24}"/>
                    </a:ext>
                  </a:extLst>
                </p:cNvPr>
                <p:cNvSpPr/>
                <p:nvPr/>
              </p:nvSpPr>
              <p:spPr>
                <a:xfrm>
                  <a:off x="2458828" y="1961733"/>
                  <a:ext cx="28641" cy="15074"/>
                </a:xfrm>
                <a:custGeom>
                  <a:avLst/>
                  <a:gdLst>
                    <a:gd name="connsiteX0" fmla="*/ 28642 w 28641"/>
                    <a:gd name="connsiteY0" fmla="*/ 0 h 15074"/>
                    <a:gd name="connsiteX1" fmla="*/ 0 w 28641"/>
                    <a:gd name="connsiteY1" fmla="*/ 0 h 15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1" h="15074">
                      <a:moveTo>
                        <a:pt x="28642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980" name="Graphic 198">
                <a:extLst>
                  <a:ext uri="{FF2B5EF4-FFF2-40B4-BE49-F238E27FC236}">
                    <a16:creationId xmlns:a16="http://schemas.microsoft.com/office/drawing/2014/main" id="{07B4AFC0-9E69-6A78-A7E5-C1B1D68604E3}"/>
                  </a:ext>
                </a:extLst>
              </p:cNvPr>
              <p:cNvGrpSpPr/>
              <p:nvPr/>
            </p:nvGrpSpPr>
            <p:grpSpPr>
              <a:xfrm>
                <a:off x="2525760" y="1965803"/>
                <a:ext cx="28792" cy="28641"/>
                <a:chOff x="2525760" y="1965803"/>
                <a:chExt cx="28792" cy="28641"/>
              </a:xfrm>
            </p:grpSpPr>
            <p:sp>
              <p:nvSpPr>
                <p:cNvPr id="3716" name="Freeform: Shape 3715">
                  <a:extLst>
                    <a:ext uri="{FF2B5EF4-FFF2-40B4-BE49-F238E27FC236}">
                      <a16:creationId xmlns:a16="http://schemas.microsoft.com/office/drawing/2014/main" id="{C3B712F0-1D32-DF40-938C-D7C26C98B401}"/>
                    </a:ext>
                  </a:extLst>
                </p:cNvPr>
                <p:cNvSpPr/>
                <p:nvPr/>
              </p:nvSpPr>
              <p:spPr>
                <a:xfrm>
                  <a:off x="2540232" y="1965803"/>
                  <a:ext cx="15074" cy="28641"/>
                </a:xfrm>
                <a:custGeom>
                  <a:avLst/>
                  <a:gdLst>
                    <a:gd name="connsiteX0" fmla="*/ 0 w 15074"/>
                    <a:gd name="connsiteY0" fmla="*/ 0 h 28641"/>
                    <a:gd name="connsiteX1" fmla="*/ 0 w 15074"/>
                    <a:gd name="connsiteY1" fmla="*/ 28642 h 28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074" h="28641">
                      <a:moveTo>
                        <a:pt x="0" y="0"/>
                      </a:moveTo>
                      <a:lnTo>
                        <a:pt x="0" y="28642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717" name="Freeform: Shape 3716">
                  <a:extLst>
                    <a:ext uri="{FF2B5EF4-FFF2-40B4-BE49-F238E27FC236}">
                      <a16:creationId xmlns:a16="http://schemas.microsoft.com/office/drawing/2014/main" id="{BCA947A4-2827-60F3-BAF0-A26BB337DCE4}"/>
                    </a:ext>
                  </a:extLst>
                </p:cNvPr>
                <p:cNvSpPr/>
                <p:nvPr/>
              </p:nvSpPr>
              <p:spPr>
                <a:xfrm>
                  <a:off x="2525760" y="1980124"/>
                  <a:ext cx="28792" cy="15074"/>
                </a:xfrm>
                <a:custGeom>
                  <a:avLst/>
                  <a:gdLst>
                    <a:gd name="connsiteX0" fmla="*/ 28793 w 28792"/>
                    <a:gd name="connsiteY0" fmla="*/ 0 h 15074"/>
                    <a:gd name="connsiteX1" fmla="*/ 0 w 28792"/>
                    <a:gd name="connsiteY1" fmla="*/ 0 h 15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792" h="15074">
                      <a:moveTo>
                        <a:pt x="28793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981" name="Graphic 198">
                <a:extLst>
                  <a:ext uri="{FF2B5EF4-FFF2-40B4-BE49-F238E27FC236}">
                    <a16:creationId xmlns:a16="http://schemas.microsoft.com/office/drawing/2014/main" id="{73F46483-0424-BFEE-4CD1-E55B9B9DD3FB}"/>
                  </a:ext>
                </a:extLst>
              </p:cNvPr>
              <p:cNvGrpSpPr/>
              <p:nvPr/>
            </p:nvGrpSpPr>
            <p:grpSpPr>
              <a:xfrm>
                <a:off x="2562090" y="1968064"/>
                <a:ext cx="28641" cy="28792"/>
                <a:chOff x="2562090" y="1968064"/>
                <a:chExt cx="28641" cy="28792"/>
              </a:xfrm>
            </p:grpSpPr>
            <p:sp>
              <p:nvSpPr>
                <p:cNvPr id="3714" name="Freeform: Shape 3713">
                  <a:extLst>
                    <a:ext uri="{FF2B5EF4-FFF2-40B4-BE49-F238E27FC236}">
                      <a16:creationId xmlns:a16="http://schemas.microsoft.com/office/drawing/2014/main" id="{2F7C9535-1077-30DF-F158-3376245F3EE3}"/>
                    </a:ext>
                  </a:extLst>
                </p:cNvPr>
                <p:cNvSpPr/>
                <p:nvPr/>
              </p:nvSpPr>
              <p:spPr>
                <a:xfrm>
                  <a:off x="2576411" y="1968064"/>
                  <a:ext cx="15074" cy="28792"/>
                </a:xfrm>
                <a:custGeom>
                  <a:avLst/>
                  <a:gdLst>
                    <a:gd name="connsiteX0" fmla="*/ 0 w 15074"/>
                    <a:gd name="connsiteY0" fmla="*/ 0 h 28792"/>
                    <a:gd name="connsiteX1" fmla="*/ 0 w 15074"/>
                    <a:gd name="connsiteY1" fmla="*/ 28793 h 287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074" h="28792">
                      <a:moveTo>
                        <a:pt x="0" y="0"/>
                      </a:moveTo>
                      <a:lnTo>
                        <a:pt x="0" y="28793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715" name="Freeform: Shape 3714">
                  <a:extLst>
                    <a:ext uri="{FF2B5EF4-FFF2-40B4-BE49-F238E27FC236}">
                      <a16:creationId xmlns:a16="http://schemas.microsoft.com/office/drawing/2014/main" id="{F31B486F-962B-C490-2FF1-8C94AFF02E05}"/>
                    </a:ext>
                  </a:extLst>
                </p:cNvPr>
                <p:cNvSpPr/>
                <p:nvPr/>
              </p:nvSpPr>
              <p:spPr>
                <a:xfrm>
                  <a:off x="2562090" y="1982536"/>
                  <a:ext cx="28641" cy="15074"/>
                </a:xfrm>
                <a:custGeom>
                  <a:avLst/>
                  <a:gdLst>
                    <a:gd name="connsiteX0" fmla="*/ 28642 w 28641"/>
                    <a:gd name="connsiteY0" fmla="*/ 0 h 15074"/>
                    <a:gd name="connsiteX1" fmla="*/ 0 w 28641"/>
                    <a:gd name="connsiteY1" fmla="*/ 0 h 15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1" h="15074">
                      <a:moveTo>
                        <a:pt x="28642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982" name="Graphic 198">
                <a:extLst>
                  <a:ext uri="{FF2B5EF4-FFF2-40B4-BE49-F238E27FC236}">
                    <a16:creationId xmlns:a16="http://schemas.microsoft.com/office/drawing/2014/main" id="{67932A17-2D26-DCD0-2063-38AA997342B8}"/>
                  </a:ext>
                </a:extLst>
              </p:cNvPr>
              <p:cNvGrpSpPr/>
              <p:nvPr/>
            </p:nvGrpSpPr>
            <p:grpSpPr>
              <a:xfrm>
                <a:off x="2598269" y="1972586"/>
                <a:ext cx="28792" cy="28792"/>
                <a:chOff x="2598269" y="1972586"/>
                <a:chExt cx="28792" cy="28792"/>
              </a:xfrm>
            </p:grpSpPr>
            <p:sp>
              <p:nvSpPr>
                <p:cNvPr id="3712" name="Freeform: Shape 3711">
                  <a:extLst>
                    <a:ext uri="{FF2B5EF4-FFF2-40B4-BE49-F238E27FC236}">
                      <a16:creationId xmlns:a16="http://schemas.microsoft.com/office/drawing/2014/main" id="{3D3A75F5-A0E8-E257-2EF7-B786E5DEB287}"/>
                    </a:ext>
                  </a:extLst>
                </p:cNvPr>
                <p:cNvSpPr/>
                <p:nvPr/>
              </p:nvSpPr>
              <p:spPr>
                <a:xfrm>
                  <a:off x="2612590" y="1972586"/>
                  <a:ext cx="15074" cy="28792"/>
                </a:xfrm>
                <a:custGeom>
                  <a:avLst/>
                  <a:gdLst>
                    <a:gd name="connsiteX0" fmla="*/ 0 w 15074"/>
                    <a:gd name="connsiteY0" fmla="*/ 0 h 28792"/>
                    <a:gd name="connsiteX1" fmla="*/ 0 w 15074"/>
                    <a:gd name="connsiteY1" fmla="*/ 28793 h 287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074" h="28792">
                      <a:moveTo>
                        <a:pt x="0" y="0"/>
                      </a:moveTo>
                      <a:lnTo>
                        <a:pt x="0" y="28793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713" name="Freeform: Shape 3712">
                  <a:extLst>
                    <a:ext uri="{FF2B5EF4-FFF2-40B4-BE49-F238E27FC236}">
                      <a16:creationId xmlns:a16="http://schemas.microsoft.com/office/drawing/2014/main" id="{9F4EA006-CC73-904A-7220-278D6A2530EC}"/>
                    </a:ext>
                  </a:extLst>
                </p:cNvPr>
                <p:cNvSpPr/>
                <p:nvPr/>
              </p:nvSpPr>
              <p:spPr>
                <a:xfrm>
                  <a:off x="2598269" y="1986907"/>
                  <a:ext cx="28792" cy="15074"/>
                </a:xfrm>
                <a:custGeom>
                  <a:avLst/>
                  <a:gdLst>
                    <a:gd name="connsiteX0" fmla="*/ 28793 w 28792"/>
                    <a:gd name="connsiteY0" fmla="*/ 0 h 15074"/>
                    <a:gd name="connsiteX1" fmla="*/ 0 w 28792"/>
                    <a:gd name="connsiteY1" fmla="*/ 0 h 15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792" h="15074">
                      <a:moveTo>
                        <a:pt x="28793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983" name="Graphic 198">
                <a:extLst>
                  <a:ext uri="{FF2B5EF4-FFF2-40B4-BE49-F238E27FC236}">
                    <a16:creationId xmlns:a16="http://schemas.microsoft.com/office/drawing/2014/main" id="{B5321703-56CB-36A8-B93C-3EA31A9381D4}"/>
                  </a:ext>
                </a:extLst>
              </p:cNvPr>
              <p:cNvGrpSpPr/>
              <p:nvPr/>
            </p:nvGrpSpPr>
            <p:grpSpPr>
              <a:xfrm>
                <a:off x="2625555" y="1977712"/>
                <a:ext cx="28641" cy="28792"/>
                <a:chOff x="2625555" y="1977712"/>
                <a:chExt cx="28641" cy="28792"/>
              </a:xfrm>
            </p:grpSpPr>
            <p:sp>
              <p:nvSpPr>
                <p:cNvPr id="3710" name="Freeform: Shape 3709">
                  <a:extLst>
                    <a:ext uri="{FF2B5EF4-FFF2-40B4-BE49-F238E27FC236}">
                      <a16:creationId xmlns:a16="http://schemas.microsoft.com/office/drawing/2014/main" id="{E28CE57F-04FB-3C3B-F9F6-BDCCEE3A5081}"/>
                    </a:ext>
                  </a:extLst>
                </p:cNvPr>
                <p:cNvSpPr/>
                <p:nvPr/>
              </p:nvSpPr>
              <p:spPr>
                <a:xfrm>
                  <a:off x="2639876" y="1977712"/>
                  <a:ext cx="15074" cy="28792"/>
                </a:xfrm>
                <a:custGeom>
                  <a:avLst/>
                  <a:gdLst>
                    <a:gd name="connsiteX0" fmla="*/ 0 w 15074"/>
                    <a:gd name="connsiteY0" fmla="*/ 0 h 28792"/>
                    <a:gd name="connsiteX1" fmla="*/ 0 w 15074"/>
                    <a:gd name="connsiteY1" fmla="*/ 28793 h 287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074" h="28792">
                      <a:moveTo>
                        <a:pt x="0" y="0"/>
                      </a:moveTo>
                      <a:lnTo>
                        <a:pt x="0" y="28793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711" name="Freeform: Shape 3710">
                  <a:extLst>
                    <a:ext uri="{FF2B5EF4-FFF2-40B4-BE49-F238E27FC236}">
                      <a16:creationId xmlns:a16="http://schemas.microsoft.com/office/drawing/2014/main" id="{DF984669-F1C6-311A-D383-9E7E8C8C6721}"/>
                    </a:ext>
                  </a:extLst>
                </p:cNvPr>
                <p:cNvSpPr/>
                <p:nvPr/>
              </p:nvSpPr>
              <p:spPr>
                <a:xfrm>
                  <a:off x="2625555" y="1992033"/>
                  <a:ext cx="28641" cy="15074"/>
                </a:xfrm>
                <a:custGeom>
                  <a:avLst/>
                  <a:gdLst>
                    <a:gd name="connsiteX0" fmla="*/ 28642 w 28641"/>
                    <a:gd name="connsiteY0" fmla="*/ 0 h 15074"/>
                    <a:gd name="connsiteX1" fmla="*/ 0 w 28641"/>
                    <a:gd name="connsiteY1" fmla="*/ 0 h 15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1" h="15074">
                      <a:moveTo>
                        <a:pt x="28642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984" name="Graphic 198">
                <a:extLst>
                  <a:ext uri="{FF2B5EF4-FFF2-40B4-BE49-F238E27FC236}">
                    <a16:creationId xmlns:a16="http://schemas.microsoft.com/office/drawing/2014/main" id="{5D7A92D6-AE61-38FF-A8B3-9CBED32BC5F6}"/>
                  </a:ext>
                </a:extLst>
              </p:cNvPr>
              <p:cNvGrpSpPr/>
              <p:nvPr/>
            </p:nvGrpSpPr>
            <p:grpSpPr>
              <a:xfrm>
                <a:off x="2738464" y="1985400"/>
                <a:ext cx="28641" cy="28792"/>
                <a:chOff x="2738464" y="1985400"/>
                <a:chExt cx="28641" cy="28792"/>
              </a:xfrm>
            </p:grpSpPr>
            <p:sp>
              <p:nvSpPr>
                <p:cNvPr id="3708" name="Freeform: Shape 3707">
                  <a:extLst>
                    <a:ext uri="{FF2B5EF4-FFF2-40B4-BE49-F238E27FC236}">
                      <a16:creationId xmlns:a16="http://schemas.microsoft.com/office/drawing/2014/main" id="{D3B0ACD7-D3F7-78DE-E0A6-A9C9BDAB8738}"/>
                    </a:ext>
                  </a:extLst>
                </p:cNvPr>
                <p:cNvSpPr/>
                <p:nvPr/>
              </p:nvSpPr>
              <p:spPr>
                <a:xfrm>
                  <a:off x="2752785" y="1985400"/>
                  <a:ext cx="15074" cy="28792"/>
                </a:xfrm>
                <a:custGeom>
                  <a:avLst/>
                  <a:gdLst>
                    <a:gd name="connsiteX0" fmla="*/ 0 w 15074"/>
                    <a:gd name="connsiteY0" fmla="*/ 0 h 28792"/>
                    <a:gd name="connsiteX1" fmla="*/ 0 w 15074"/>
                    <a:gd name="connsiteY1" fmla="*/ 28793 h 287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074" h="28792">
                      <a:moveTo>
                        <a:pt x="0" y="0"/>
                      </a:moveTo>
                      <a:lnTo>
                        <a:pt x="0" y="28793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709" name="Freeform: Shape 3708">
                  <a:extLst>
                    <a:ext uri="{FF2B5EF4-FFF2-40B4-BE49-F238E27FC236}">
                      <a16:creationId xmlns:a16="http://schemas.microsoft.com/office/drawing/2014/main" id="{F0290A89-4140-ECF8-BE60-A0CE1CDE535E}"/>
                    </a:ext>
                  </a:extLst>
                </p:cNvPr>
                <p:cNvSpPr/>
                <p:nvPr/>
              </p:nvSpPr>
              <p:spPr>
                <a:xfrm>
                  <a:off x="2738464" y="1999871"/>
                  <a:ext cx="28641" cy="15074"/>
                </a:xfrm>
                <a:custGeom>
                  <a:avLst/>
                  <a:gdLst>
                    <a:gd name="connsiteX0" fmla="*/ 28642 w 28641"/>
                    <a:gd name="connsiteY0" fmla="*/ 0 h 15074"/>
                    <a:gd name="connsiteX1" fmla="*/ 0 w 28641"/>
                    <a:gd name="connsiteY1" fmla="*/ 0 h 15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1" h="15074">
                      <a:moveTo>
                        <a:pt x="28642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985" name="Graphic 198">
                <a:extLst>
                  <a:ext uri="{FF2B5EF4-FFF2-40B4-BE49-F238E27FC236}">
                    <a16:creationId xmlns:a16="http://schemas.microsoft.com/office/drawing/2014/main" id="{D2480119-B112-35D6-9574-884CE14B4B4A}"/>
                  </a:ext>
                </a:extLst>
              </p:cNvPr>
              <p:cNvGrpSpPr/>
              <p:nvPr/>
            </p:nvGrpSpPr>
            <p:grpSpPr>
              <a:xfrm>
                <a:off x="2783990" y="1994445"/>
                <a:ext cx="28641" cy="28641"/>
                <a:chOff x="2783990" y="1994445"/>
                <a:chExt cx="28641" cy="28641"/>
              </a:xfrm>
            </p:grpSpPr>
            <p:sp>
              <p:nvSpPr>
                <p:cNvPr id="3706" name="Freeform: Shape 3705">
                  <a:extLst>
                    <a:ext uri="{FF2B5EF4-FFF2-40B4-BE49-F238E27FC236}">
                      <a16:creationId xmlns:a16="http://schemas.microsoft.com/office/drawing/2014/main" id="{70857078-4FE5-FBEC-A430-27D083B87C8F}"/>
                    </a:ext>
                  </a:extLst>
                </p:cNvPr>
                <p:cNvSpPr/>
                <p:nvPr/>
              </p:nvSpPr>
              <p:spPr>
                <a:xfrm>
                  <a:off x="2798311" y="1994445"/>
                  <a:ext cx="15074" cy="28641"/>
                </a:xfrm>
                <a:custGeom>
                  <a:avLst/>
                  <a:gdLst>
                    <a:gd name="connsiteX0" fmla="*/ 0 w 15074"/>
                    <a:gd name="connsiteY0" fmla="*/ 0 h 28641"/>
                    <a:gd name="connsiteX1" fmla="*/ 0 w 15074"/>
                    <a:gd name="connsiteY1" fmla="*/ 28642 h 28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074" h="28641">
                      <a:moveTo>
                        <a:pt x="0" y="0"/>
                      </a:moveTo>
                      <a:lnTo>
                        <a:pt x="0" y="28642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707" name="Freeform: Shape 3706">
                  <a:extLst>
                    <a:ext uri="{FF2B5EF4-FFF2-40B4-BE49-F238E27FC236}">
                      <a16:creationId xmlns:a16="http://schemas.microsoft.com/office/drawing/2014/main" id="{581053B7-C0E9-6B01-561B-7BE35191E0ED}"/>
                    </a:ext>
                  </a:extLst>
                </p:cNvPr>
                <p:cNvSpPr/>
                <p:nvPr/>
              </p:nvSpPr>
              <p:spPr>
                <a:xfrm>
                  <a:off x="2783990" y="2008765"/>
                  <a:ext cx="28641" cy="15074"/>
                </a:xfrm>
                <a:custGeom>
                  <a:avLst/>
                  <a:gdLst>
                    <a:gd name="connsiteX0" fmla="*/ 28642 w 28641"/>
                    <a:gd name="connsiteY0" fmla="*/ 0 h 15074"/>
                    <a:gd name="connsiteX1" fmla="*/ 0 w 28641"/>
                    <a:gd name="connsiteY1" fmla="*/ 0 h 15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1" h="15074">
                      <a:moveTo>
                        <a:pt x="28642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986" name="Graphic 198">
                <a:extLst>
                  <a:ext uri="{FF2B5EF4-FFF2-40B4-BE49-F238E27FC236}">
                    <a16:creationId xmlns:a16="http://schemas.microsoft.com/office/drawing/2014/main" id="{836FEE2F-573A-A495-C39A-F53A448AB9DF}"/>
                  </a:ext>
                </a:extLst>
              </p:cNvPr>
              <p:cNvGrpSpPr/>
              <p:nvPr/>
            </p:nvGrpSpPr>
            <p:grpSpPr>
              <a:xfrm>
                <a:off x="2824390" y="1999871"/>
                <a:ext cx="28792" cy="28641"/>
                <a:chOff x="2824390" y="1999871"/>
                <a:chExt cx="28792" cy="28641"/>
              </a:xfrm>
            </p:grpSpPr>
            <p:sp>
              <p:nvSpPr>
                <p:cNvPr id="3704" name="Freeform: Shape 3703">
                  <a:extLst>
                    <a:ext uri="{FF2B5EF4-FFF2-40B4-BE49-F238E27FC236}">
                      <a16:creationId xmlns:a16="http://schemas.microsoft.com/office/drawing/2014/main" id="{520DF775-2118-C0D7-E8C2-ECF0663D8BA9}"/>
                    </a:ext>
                  </a:extLst>
                </p:cNvPr>
                <p:cNvSpPr/>
                <p:nvPr/>
              </p:nvSpPr>
              <p:spPr>
                <a:xfrm>
                  <a:off x="2838711" y="1999871"/>
                  <a:ext cx="15074" cy="28641"/>
                </a:xfrm>
                <a:custGeom>
                  <a:avLst/>
                  <a:gdLst>
                    <a:gd name="connsiteX0" fmla="*/ 0 w 15074"/>
                    <a:gd name="connsiteY0" fmla="*/ 0 h 28641"/>
                    <a:gd name="connsiteX1" fmla="*/ 0 w 15074"/>
                    <a:gd name="connsiteY1" fmla="*/ 28642 h 28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074" h="28641">
                      <a:moveTo>
                        <a:pt x="0" y="0"/>
                      </a:moveTo>
                      <a:lnTo>
                        <a:pt x="0" y="28642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705" name="Freeform: Shape 3704">
                  <a:extLst>
                    <a:ext uri="{FF2B5EF4-FFF2-40B4-BE49-F238E27FC236}">
                      <a16:creationId xmlns:a16="http://schemas.microsoft.com/office/drawing/2014/main" id="{49D913D1-B831-9EFD-2363-A516885A4DA6}"/>
                    </a:ext>
                  </a:extLst>
                </p:cNvPr>
                <p:cNvSpPr/>
                <p:nvPr/>
              </p:nvSpPr>
              <p:spPr>
                <a:xfrm>
                  <a:off x="2824390" y="2014192"/>
                  <a:ext cx="28792" cy="15074"/>
                </a:xfrm>
                <a:custGeom>
                  <a:avLst/>
                  <a:gdLst>
                    <a:gd name="connsiteX0" fmla="*/ 28793 w 28792"/>
                    <a:gd name="connsiteY0" fmla="*/ 0 h 15074"/>
                    <a:gd name="connsiteX1" fmla="*/ 0 w 28792"/>
                    <a:gd name="connsiteY1" fmla="*/ 0 h 15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792" h="15074">
                      <a:moveTo>
                        <a:pt x="28793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987" name="Graphic 198">
                <a:extLst>
                  <a:ext uri="{FF2B5EF4-FFF2-40B4-BE49-F238E27FC236}">
                    <a16:creationId xmlns:a16="http://schemas.microsoft.com/office/drawing/2014/main" id="{29BB829A-E636-182F-AE87-3A04BE89D96E}"/>
                  </a:ext>
                </a:extLst>
              </p:cNvPr>
              <p:cNvGrpSpPr/>
              <p:nvPr/>
            </p:nvGrpSpPr>
            <p:grpSpPr>
              <a:xfrm>
                <a:off x="2913633" y="2014192"/>
                <a:ext cx="28641" cy="28641"/>
                <a:chOff x="2913633" y="2014192"/>
                <a:chExt cx="28641" cy="28641"/>
              </a:xfrm>
            </p:grpSpPr>
            <p:sp>
              <p:nvSpPr>
                <p:cNvPr id="3702" name="Freeform: Shape 3701">
                  <a:extLst>
                    <a:ext uri="{FF2B5EF4-FFF2-40B4-BE49-F238E27FC236}">
                      <a16:creationId xmlns:a16="http://schemas.microsoft.com/office/drawing/2014/main" id="{FFAFA5BC-7C54-6F58-6390-4E1532079EDE}"/>
                    </a:ext>
                  </a:extLst>
                </p:cNvPr>
                <p:cNvSpPr/>
                <p:nvPr/>
              </p:nvSpPr>
              <p:spPr>
                <a:xfrm>
                  <a:off x="2927954" y="2014192"/>
                  <a:ext cx="15074" cy="28641"/>
                </a:xfrm>
                <a:custGeom>
                  <a:avLst/>
                  <a:gdLst>
                    <a:gd name="connsiteX0" fmla="*/ 0 w 15074"/>
                    <a:gd name="connsiteY0" fmla="*/ 0 h 28641"/>
                    <a:gd name="connsiteX1" fmla="*/ 0 w 15074"/>
                    <a:gd name="connsiteY1" fmla="*/ 28642 h 28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074" h="28641">
                      <a:moveTo>
                        <a:pt x="0" y="0"/>
                      </a:moveTo>
                      <a:lnTo>
                        <a:pt x="0" y="28642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703" name="Freeform: Shape 3702">
                  <a:extLst>
                    <a:ext uri="{FF2B5EF4-FFF2-40B4-BE49-F238E27FC236}">
                      <a16:creationId xmlns:a16="http://schemas.microsoft.com/office/drawing/2014/main" id="{0AEACB3F-01C3-5E01-DEAB-A066FAF72E2D}"/>
                    </a:ext>
                  </a:extLst>
                </p:cNvPr>
                <p:cNvSpPr/>
                <p:nvPr/>
              </p:nvSpPr>
              <p:spPr>
                <a:xfrm>
                  <a:off x="2913633" y="2028513"/>
                  <a:ext cx="28641" cy="15074"/>
                </a:xfrm>
                <a:custGeom>
                  <a:avLst/>
                  <a:gdLst>
                    <a:gd name="connsiteX0" fmla="*/ 28642 w 28641"/>
                    <a:gd name="connsiteY0" fmla="*/ 0 h 15074"/>
                    <a:gd name="connsiteX1" fmla="*/ 0 w 28641"/>
                    <a:gd name="connsiteY1" fmla="*/ 0 h 15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1" h="15074">
                      <a:moveTo>
                        <a:pt x="28642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988" name="Graphic 198">
                <a:extLst>
                  <a:ext uri="{FF2B5EF4-FFF2-40B4-BE49-F238E27FC236}">
                    <a16:creationId xmlns:a16="http://schemas.microsoft.com/office/drawing/2014/main" id="{0A39C6E2-FFDC-6C4C-D882-F1B13C2A382C}"/>
                  </a:ext>
                </a:extLst>
              </p:cNvPr>
              <p:cNvGrpSpPr/>
              <p:nvPr/>
            </p:nvGrpSpPr>
            <p:grpSpPr>
              <a:xfrm>
                <a:off x="2927954" y="2021730"/>
                <a:ext cx="28641" cy="28641"/>
                <a:chOff x="2927954" y="2021730"/>
                <a:chExt cx="28641" cy="28641"/>
              </a:xfrm>
            </p:grpSpPr>
            <p:sp>
              <p:nvSpPr>
                <p:cNvPr id="3700" name="Freeform: Shape 3699">
                  <a:extLst>
                    <a:ext uri="{FF2B5EF4-FFF2-40B4-BE49-F238E27FC236}">
                      <a16:creationId xmlns:a16="http://schemas.microsoft.com/office/drawing/2014/main" id="{C810CE00-267A-45AD-58AB-8BC755E35E13}"/>
                    </a:ext>
                  </a:extLst>
                </p:cNvPr>
                <p:cNvSpPr/>
                <p:nvPr/>
              </p:nvSpPr>
              <p:spPr>
                <a:xfrm>
                  <a:off x="2942275" y="2021730"/>
                  <a:ext cx="15074" cy="28641"/>
                </a:xfrm>
                <a:custGeom>
                  <a:avLst/>
                  <a:gdLst>
                    <a:gd name="connsiteX0" fmla="*/ 0 w 15074"/>
                    <a:gd name="connsiteY0" fmla="*/ 0 h 28641"/>
                    <a:gd name="connsiteX1" fmla="*/ 0 w 15074"/>
                    <a:gd name="connsiteY1" fmla="*/ 28642 h 28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074" h="28641">
                      <a:moveTo>
                        <a:pt x="0" y="0"/>
                      </a:moveTo>
                      <a:lnTo>
                        <a:pt x="0" y="28642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701" name="Freeform: Shape 3700">
                  <a:extLst>
                    <a:ext uri="{FF2B5EF4-FFF2-40B4-BE49-F238E27FC236}">
                      <a16:creationId xmlns:a16="http://schemas.microsoft.com/office/drawing/2014/main" id="{0170893A-81DA-E67E-7497-8E016309E9EA}"/>
                    </a:ext>
                  </a:extLst>
                </p:cNvPr>
                <p:cNvSpPr/>
                <p:nvPr/>
              </p:nvSpPr>
              <p:spPr>
                <a:xfrm>
                  <a:off x="2927954" y="2036051"/>
                  <a:ext cx="28641" cy="15074"/>
                </a:xfrm>
                <a:custGeom>
                  <a:avLst/>
                  <a:gdLst>
                    <a:gd name="connsiteX0" fmla="*/ 28642 w 28641"/>
                    <a:gd name="connsiteY0" fmla="*/ 0 h 15074"/>
                    <a:gd name="connsiteX1" fmla="*/ 0 w 28641"/>
                    <a:gd name="connsiteY1" fmla="*/ 0 h 15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1" h="15074">
                      <a:moveTo>
                        <a:pt x="28642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989" name="Graphic 198">
                <a:extLst>
                  <a:ext uri="{FF2B5EF4-FFF2-40B4-BE49-F238E27FC236}">
                    <a16:creationId xmlns:a16="http://schemas.microsoft.com/office/drawing/2014/main" id="{1834CB3D-F361-187E-46C4-5A361354DCEC}"/>
                  </a:ext>
                </a:extLst>
              </p:cNvPr>
              <p:cNvGrpSpPr/>
              <p:nvPr/>
            </p:nvGrpSpPr>
            <p:grpSpPr>
              <a:xfrm>
                <a:off x="2942275" y="2024594"/>
                <a:ext cx="28641" cy="28641"/>
                <a:chOff x="2942275" y="2024594"/>
                <a:chExt cx="28641" cy="28641"/>
              </a:xfrm>
            </p:grpSpPr>
            <p:sp>
              <p:nvSpPr>
                <p:cNvPr id="3698" name="Freeform: Shape 3697">
                  <a:extLst>
                    <a:ext uri="{FF2B5EF4-FFF2-40B4-BE49-F238E27FC236}">
                      <a16:creationId xmlns:a16="http://schemas.microsoft.com/office/drawing/2014/main" id="{E070EE20-AFED-604E-F8A3-7FEEBA7DE694}"/>
                    </a:ext>
                  </a:extLst>
                </p:cNvPr>
                <p:cNvSpPr/>
                <p:nvPr/>
              </p:nvSpPr>
              <p:spPr>
                <a:xfrm>
                  <a:off x="2956596" y="2024594"/>
                  <a:ext cx="15074" cy="28641"/>
                </a:xfrm>
                <a:custGeom>
                  <a:avLst/>
                  <a:gdLst>
                    <a:gd name="connsiteX0" fmla="*/ 0 w 15074"/>
                    <a:gd name="connsiteY0" fmla="*/ 0 h 28641"/>
                    <a:gd name="connsiteX1" fmla="*/ 0 w 15074"/>
                    <a:gd name="connsiteY1" fmla="*/ 28642 h 28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074" h="28641">
                      <a:moveTo>
                        <a:pt x="0" y="0"/>
                      </a:moveTo>
                      <a:lnTo>
                        <a:pt x="0" y="28642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699" name="Freeform: Shape 3698">
                  <a:extLst>
                    <a:ext uri="{FF2B5EF4-FFF2-40B4-BE49-F238E27FC236}">
                      <a16:creationId xmlns:a16="http://schemas.microsoft.com/office/drawing/2014/main" id="{04DBB3FE-C201-EA4B-BA91-5A96EF4A6FD8}"/>
                    </a:ext>
                  </a:extLst>
                </p:cNvPr>
                <p:cNvSpPr/>
                <p:nvPr/>
              </p:nvSpPr>
              <p:spPr>
                <a:xfrm>
                  <a:off x="2942275" y="2038915"/>
                  <a:ext cx="28641" cy="15074"/>
                </a:xfrm>
                <a:custGeom>
                  <a:avLst/>
                  <a:gdLst>
                    <a:gd name="connsiteX0" fmla="*/ 28642 w 28641"/>
                    <a:gd name="connsiteY0" fmla="*/ 0 h 15074"/>
                    <a:gd name="connsiteX1" fmla="*/ 0 w 28641"/>
                    <a:gd name="connsiteY1" fmla="*/ 0 h 15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1" h="15074">
                      <a:moveTo>
                        <a:pt x="28642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990" name="Graphic 198">
                <a:extLst>
                  <a:ext uri="{FF2B5EF4-FFF2-40B4-BE49-F238E27FC236}">
                    <a16:creationId xmlns:a16="http://schemas.microsoft.com/office/drawing/2014/main" id="{D87487E0-6940-1CFF-E80A-5C458805D34E}"/>
                  </a:ext>
                </a:extLst>
              </p:cNvPr>
              <p:cNvGrpSpPr/>
              <p:nvPr/>
            </p:nvGrpSpPr>
            <p:grpSpPr>
              <a:xfrm>
                <a:off x="2996092" y="2036051"/>
                <a:ext cx="28792" cy="28641"/>
                <a:chOff x="2996092" y="2036051"/>
                <a:chExt cx="28792" cy="28641"/>
              </a:xfrm>
            </p:grpSpPr>
            <p:sp>
              <p:nvSpPr>
                <p:cNvPr id="3696" name="Freeform: Shape 3695">
                  <a:extLst>
                    <a:ext uri="{FF2B5EF4-FFF2-40B4-BE49-F238E27FC236}">
                      <a16:creationId xmlns:a16="http://schemas.microsoft.com/office/drawing/2014/main" id="{9F280C5B-EF36-C22D-4929-7B7735F9F860}"/>
                    </a:ext>
                  </a:extLst>
                </p:cNvPr>
                <p:cNvSpPr/>
                <p:nvPr/>
              </p:nvSpPr>
              <p:spPr>
                <a:xfrm>
                  <a:off x="3010563" y="2036051"/>
                  <a:ext cx="15074" cy="28641"/>
                </a:xfrm>
                <a:custGeom>
                  <a:avLst/>
                  <a:gdLst>
                    <a:gd name="connsiteX0" fmla="*/ 0 w 15074"/>
                    <a:gd name="connsiteY0" fmla="*/ 0 h 28641"/>
                    <a:gd name="connsiteX1" fmla="*/ 0 w 15074"/>
                    <a:gd name="connsiteY1" fmla="*/ 28642 h 28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074" h="28641">
                      <a:moveTo>
                        <a:pt x="0" y="0"/>
                      </a:moveTo>
                      <a:lnTo>
                        <a:pt x="0" y="28642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697" name="Freeform: Shape 3696">
                  <a:extLst>
                    <a:ext uri="{FF2B5EF4-FFF2-40B4-BE49-F238E27FC236}">
                      <a16:creationId xmlns:a16="http://schemas.microsoft.com/office/drawing/2014/main" id="{009C5F5C-B02A-B471-0D7C-F402A338DA95}"/>
                    </a:ext>
                  </a:extLst>
                </p:cNvPr>
                <p:cNvSpPr/>
                <p:nvPr/>
              </p:nvSpPr>
              <p:spPr>
                <a:xfrm>
                  <a:off x="2996092" y="2050371"/>
                  <a:ext cx="28792" cy="15074"/>
                </a:xfrm>
                <a:custGeom>
                  <a:avLst/>
                  <a:gdLst>
                    <a:gd name="connsiteX0" fmla="*/ 28793 w 28792"/>
                    <a:gd name="connsiteY0" fmla="*/ 0 h 15074"/>
                    <a:gd name="connsiteX1" fmla="*/ 0 w 28792"/>
                    <a:gd name="connsiteY1" fmla="*/ 0 h 15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792" h="15074">
                      <a:moveTo>
                        <a:pt x="28793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991" name="Graphic 198">
                <a:extLst>
                  <a:ext uri="{FF2B5EF4-FFF2-40B4-BE49-F238E27FC236}">
                    <a16:creationId xmlns:a16="http://schemas.microsoft.com/office/drawing/2014/main" id="{F4097E9E-0B9D-56D0-8972-82685369D20B}"/>
                  </a:ext>
                </a:extLst>
              </p:cNvPr>
              <p:cNvGrpSpPr/>
              <p:nvPr/>
            </p:nvGrpSpPr>
            <p:grpSpPr>
              <a:xfrm>
                <a:off x="3005740" y="2038915"/>
                <a:ext cx="28792" cy="28792"/>
                <a:chOff x="3005740" y="2038915"/>
                <a:chExt cx="28792" cy="28792"/>
              </a:xfrm>
            </p:grpSpPr>
            <p:sp>
              <p:nvSpPr>
                <p:cNvPr id="3694" name="Freeform: Shape 3693">
                  <a:extLst>
                    <a:ext uri="{FF2B5EF4-FFF2-40B4-BE49-F238E27FC236}">
                      <a16:creationId xmlns:a16="http://schemas.microsoft.com/office/drawing/2014/main" id="{59685071-6611-23C1-86FD-AFA5295DC6E0}"/>
                    </a:ext>
                  </a:extLst>
                </p:cNvPr>
                <p:cNvSpPr/>
                <p:nvPr/>
              </p:nvSpPr>
              <p:spPr>
                <a:xfrm>
                  <a:off x="3020211" y="2038915"/>
                  <a:ext cx="15074" cy="28792"/>
                </a:xfrm>
                <a:custGeom>
                  <a:avLst/>
                  <a:gdLst>
                    <a:gd name="connsiteX0" fmla="*/ 0 w 15074"/>
                    <a:gd name="connsiteY0" fmla="*/ 0 h 28792"/>
                    <a:gd name="connsiteX1" fmla="*/ 0 w 15074"/>
                    <a:gd name="connsiteY1" fmla="*/ 28793 h 287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074" h="28792">
                      <a:moveTo>
                        <a:pt x="0" y="0"/>
                      </a:moveTo>
                      <a:lnTo>
                        <a:pt x="0" y="28793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695" name="Freeform: Shape 3694">
                  <a:extLst>
                    <a:ext uri="{FF2B5EF4-FFF2-40B4-BE49-F238E27FC236}">
                      <a16:creationId xmlns:a16="http://schemas.microsoft.com/office/drawing/2014/main" id="{5897D38D-7128-0619-042D-F241457948E6}"/>
                    </a:ext>
                  </a:extLst>
                </p:cNvPr>
                <p:cNvSpPr/>
                <p:nvPr/>
              </p:nvSpPr>
              <p:spPr>
                <a:xfrm>
                  <a:off x="3005740" y="2053236"/>
                  <a:ext cx="28792" cy="15074"/>
                </a:xfrm>
                <a:custGeom>
                  <a:avLst/>
                  <a:gdLst>
                    <a:gd name="connsiteX0" fmla="*/ 28793 w 28792"/>
                    <a:gd name="connsiteY0" fmla="*/ 0 h 15074"/>
                    <a:gd name="connsiteX1" fmla="*/ 0 w 28792"/>
                    <a:gd name="connsiteY1" fmla="*/ 0 h 15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792" h="15074">
                      <a:moveTo>
                        <a:pt x="28793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992" name="Graphic 198">
                <a:extLst>
                  <a:ext uri="{FF2B5EF4-FFF2-40B4-BE49-F238E27FC236}">
                    <a16:creationId xmlns:a16="http://schemas.microsoft.com/office/drawing/2014/main" id="{982AE717-E8D8-D7D7-031C-8377559648C5}"/>
                  </a:ext>
                </a:extLst>
              </p:cNvPr>
              <p:cNvGrpSpPr/>
              <p:nvPr/>
            </p:nvGrpSpPr>
            <p:grpSpPr>
              <a:xfrm>
                <a:off x="3045838" y="2042834"/>
                <a:ext cx="28792" cy="28641"/>
                <a:chOff x="3045838" y="2042834"/>
                <a:chExt cx="28792" cy="28641"/>
              </a:xfrm>
            </p:grpSpPr>
            <p:sp>
              <p:nvSpPr>
                <p:cNvPr id="3692" name="Freeform: Shape 3691">
                  <a:extLst>
                    <a:ext uri="{FF2B5EF4-FFF2-40B4-BE49-F238E27FC236}">
                      <a16:creationId xmlns:a16="http://schemas.microsoft.com/office/drawing/2014/main" id="{A5D747F7-F285-94CA-ACC7-B8DBD7047E4B}"/>
                    </a:ext>
                  </a:extLst>
                </p:cNvPr>
                <p:cNvSpPr/>
                <p:nvPr/>
              </p:nvSpPr>
              <p:spPr>
                <a:xfrm>
                  <a:off x="3060159" y="2042834"/>
                  <a:ext cx="15074" cy="28641"/>
                </a:xfrm>
                <a:custGeom>
                  <a:avLst/>
                  <a:gdLst>
                    <a:gd name="connsiteX0" fmla="*/ 0 w 15074"/>
                    <a:gd name="connsiteY0" fmla="*/ 0 h 28641"/>
                    <a:gd name="connsiteX1" fmla="*/ 0 w 15074"/>
                    <a:gd name="connsiteY1" fmla="*/ 28642 h 28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074" h="28641">
                      <a:moveTo>
                        <a:pt x="0" y="0"/>
                      </a:moveTo>
                      <a:lnTo>
                        <a:pt x="0" y="28642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693" name="Freeform: Shape 3692">
                  <a:extLst>
                    <a:ext uri="{FF2B5EF4-FFF2-40B4-BE49-F238E27FC236}">
                      <a16:creationId xmlns:a16="http://schemas.microsoft.com/office/drawing/2014/main" id="{38E41F97-04C1-7C37-7941-3D8368197DAF}"/>
                    </a:ext>
                  </a:extLst>
                </p:cNvPr>
                <p:cNvSpPr/>
                <p:nvPr/>
              </p:nvSpPr>
              <p:spPr>
                <a:xfrm>
                  <a:off x="3045838" y="2057155"/>
                  <a:ext cx="28792" cy="15074"/>
                </a:xfrm>
                <a:custGeom>
                  <a:avLst/>
                  <a:gdLst>
                    <a:gd name="connsiteX0" fmla="*/ 28793 w 28792"/>
                    <a:gd name="connsiteY0" fmla="*/ 0 h 15074"/>
                    <a:gd name="connsiteX1" fmla="*/ 0 w 28792"/>
                    <a:gd name="connsiteY1" fmla="*/ 0 h 15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792" h="15074">
                      <a:moveTo>
                        <a:pt x="28793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993" name="Graphic 198">
                <a:extLst>
                  <a:ext uri="{FF2B5EF4-FFF2-40B4-BE49-F238E27FC236}">
                    <a16:creationId xmlns:a16="http://schemas.microsoft.com/office/drawing/2014/main" id="{FB6084DF-D54F-CA80-54F7-02297AD42563}"/>
                  </a:ext>
                </a:extLst>
              </p:cNvPr>
              <p:cNvGrpSpPr/>
              <p:nvPr/>
            </p:nvGrpSpPr>
            <p:grpSpPr>
              <a:xfrm>
                <a:off x="3081415" y="2045095"/>
                <a:ext cx="28792" cy="28792"/>
                <a:chOff x="3081415" y="2045095"/>
                <a:chExt cx="28792" cy="28792"/>
              </a:xfrm>
            </p:grpSpPr>
            <p:sp>
              <p:nvSpPr>
                <p:cNvPr id="3690" name="Freeform: Shape 3689">
                  <a:extLst>
                    <a:ext uri="{FF2B5EF4-FFF2-40B4-BE49-F238E27FC236}">
                      <a16:creationId xmlns:a16="http://schemas.microsoft.com/office/drawing/2014/main" id="{EC189AFD-8D1D-7A01-C639-28EFF851C826}"/>
                    </a:ext>
                  </a:extLst>
                </p:cNvPr>
                <p:cNvSpPr/>
                <p:nvPr/>
              </p:nvSpPr>
              <p:spPr>
                <a:xfrm>
                  <a:off x="3095886" y="2045095"/>
                  <a:ext cx="15074" cy="28792"/>
                </a:xfrm>
                <a:custGeom>
                  <a:avLst/>
                  <a:gdLst>
                    <a:gd name="connsiteX0" fmla="*/ 0 w 15074"/>
                    <a:gd name="connsiteY0" fmla="*/ 0 h 28792"/>
                    <a:gd name="connsiteX1" fmla="*/ 0 w 15074"/>
                    <a:gd name="connsiteY1" fmla="*/ 28793 h 287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074" h="28792">
                      <a:moveTo>
                        <a:pt x="0" y="0"/>
                      </a:moveTo>
                      <a:lnTo>
                        <a:pt x="0" y="28793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691" name="Freeform: Shape 3690">
                  <a:extLst>
                    <a:ext uri="{FF2B5EF4-FFF2-40B4-BE49-F238E27FC236}">
                      <a16:creationId xmlns:a16="http://schemas.microsoft.com/office/drawing/2014/main" id="{FF840C06-B588-D1BE-0E55-1E4752E755C6}"/>
                    </a:ext>
                  </a:extLst>
                </p:cNvPr>
                <p:cNvSpPr/>
                <p:nvPr/>
              </p:nvSpPr>
              <p:spPr>
                <a:xfrm>
                  <a:off x="3081415" y="2059416"/>
                  <a:ext cx="28792" cy="15074"/>
                </a:xfrm>
                <a:custGeom>
                  <a:avLst/>
                  <a:gdLst>
                    <a:gd name="connsiteX0" fmla="*/ 28793 w 28792"/>
                    <a:gd name="connsiteY0" fmla="*/ 0 h 15074"/>
                    <a:gd name="connsiteX1" fmla="*/ 0 w 28792"/>
                    <a:gd name="connsiteY1" fmla="*/ 0 h 15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792" h="15074">
                      <a:moveTo>
                        <a:pt x="28793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994" name="Graphic 198">
                <a:extLst>
                  <a:ext uri="{FF2B5EF4-FFF2-40B4-BE49-F238E27FC236}">
                    <a16:creationId xmlns:a16="http://schemas.microsoft.com/office/drawing/2014/main" id="{CC526FF5-D1B0-051D-B05A-FED4B385BBD1}"/>
                  </a:ext>
                </a:extLst>
              </p:cNvPr>
              <p:cNvGrpSpPr/>
              <p:nvPr/>
            </p:nvGrpSpPr>
            <p:grpSpPr>
              <a:xfrm>
                <a:off x="3121212" y="2047658"/>
                <a:ext cx="28792" cy="28792"/>
                <a:chOff x="3121212" y="2047658"/>
                <a:chExt cx="28792" cy="28792"/>
              </a:xfrm>
            </p:grpSpPr>
            <p:sp>
              <p:nvSpPr>
                <p:cNvPr id="3688" name="Freeform: Shape 3687">
                  <a:extLst>
                    <a:ext uri="{FF2B5EF4-FFF2-40B4-BE49-F238E27FC236}">
                      <a16:creationId xmlns:a16="http://schemas.microsoft.com/office/drawing/2014/main" id="{1CB0E739-BEB3-FA64-E5B4-9B2E7C0DB6CE}"/>
                    </a:ext>
                  </a:extLst>
                </p:cNvPr>
                <p:cNvSpPr/>
                <p:nvPr/>
              </p:nvSpPr>
              <p:spPr>
                <a:xfrm>
                  <a:off x="3135533" y="2047658"/>
                  <a:ext cx="15074" cy="28792"/>
                </a:xfrm>
                <a:custGeom>
                  <a:avLst/>
                  <a:gdLst>
                    <a:gd name="connsiteX0" fmla="*/ 0 w 15074"/>
                    <a:gd name="connsiteY0" fmla="*/ 0 h 28792"/>
                    <a:gd name="connsiteX1" fmla="*/ 0 w 15074"/>
                    <a:gd name="connsiteY1" fmla="*/ 28793 h 287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074" h="28792">
                      <a:moveTo>
                        <a:pt x="0" y="0"/>
                      </a:moveTo>
                      <a:lnTo>
                        <a:pt x="0" y="28793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689" name="Freeform: Shape 3688">
                  <a:extLst>
                    <a:ext uri="{FF2B5EF4-FFF2-40B4-BE49-F238E27FC236}">
                      <a16:creationId xmlns:a16="http://schemas.microsoft.com/office/drawing/2014/main" id="{A721AEDA-BAE5-2EA1-BC21-F0BE6D3CE91A}"/>
                    </a:ext>
                  </a:extLst>
                </p:cNvPr>
                <p:cNvSpPr/>
                <p:nvPr/>
              </p:nvSpPr>
              <p:spPr>
                <a:xfrm>
                  <a:off x="3121212" y="2061979"/>
                  <a:ext cx="28792" cy="15074"/>
                </a:xfrm>
                <a:custGeom>
                  <a:avLst/>
                  <a:gdLst>
                    <a:gd name="connsiteX0" fmla="*/ 28793 w 28792"/>
                    <a:gd name="connsiteY0" fmla="*/ 0 h 15074"/>
                    <a:gd name="connsiteX1" fmla="*/ 0 w 28792"/>
                    <a:gd name="connsiteY1" fmla="*/ 0 h 15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792" h="15074">
                      <a:moveTo>
                        <a:pt x="28793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995" name="Graphic 198">
                <a:extLst>
                  <a:ext uri="{FF2B5EF4-FFF2-40B4-BE49-F238E27FC236}">
                    <a16:creationId xmlns:a16="http://schemas.microsoft.com/office/drawing/2014/main" id="{E44A72A4-6347-391C-64B1-DF45B3FF7BD1}"/>
                  </a:ext>
                </a:extLst>
              </p:cNvPr>
              <p:cNvGrpSpPr/>
              <p:nvPr/>
            </p:nvGrpSpPr>
            <p:grpSpPr>
              <a:xfrm>
                <a:off x="3127091" y="2050371"/>
                <a:ext cx="28641" cy="28792"/>
                <a:chOff x="3127091" y="2050371"/>
                <a:chExt cx="28641" cy="28792"/>
              </a:xfrm>
            </p:grpSpPr>
            <p:sp>
              <p:nvSpPr>
                <p:cNvPr id="3686" name="Freeform: Shape 3685">
                  <a:extLst>
                    <a:ext uri="{FF2B5EF4-FFF2-40B4-BE49-F238E27FC236}">
                      <a16:creationId xmlns:a16="http://schemas.microsoft.com/office/drawing/2014/main" id="{AF92EAFA-6B6F-8B1F-8A69-D509B3F7DE55}"/>
                    </a:ext>
                  </a:extLst>
                </p:cNvPr>
                <p:cNvSpPr/>
                <p:nvPr/>
              </p:nvSpPr>
              <p:spPr>
                <a:xfrm>
                  <a:off x="3141412" y="2050371"/>
                  <a:ext cx="15074" cy="28792"/>
                </a:xfrm>
                <a:custGeom>
                  <a:avLst/>
                  <a:gdLst>
                    <a:gd name="connsiteX0" fmla="*/ 0 w 15074"/>
                    <a:gd name="connsiteY0" fmla="*/ 0 h 28792"/>
                    <a:gd name="connsiteX1" fmla="*/ 0 w 15074"/>
                    <a:gd name="connsiteY1" fmla="*/ 28793 h 287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074" h="28792">
                      <a:moveTo>
                        <a:pt x="0" y="0"/>
                      </a:moveTo>
                      <a:lnTo>
                        <a:pt x="0" y="28793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687" name="Freeform: Shape 3686">
                  <a:extLst>
                    <a:ext uri="{FF2B5EF4-FFF2-40B4-BE49-F238E27FC236}">
                      <a16:creationId xmlns:a16="http://schemas.microsoft.com/office/drawing/2014/main" id="{581AF6FB-9492-5632-3ED1-E6A3AB16B4AC}"/>
                    </a:ext>
                  </a:extLst>
                </p:cNvPr>
                <p:cNvSpPr/>
                <p:nvPr/>
              </p:nvSpPr>
              <p:spPr>
                <a:xfrm>
                  <a:off x="3127091" y="2064692"/>
                  <a:ext cx="28641" cy="15074"/>
                </a:xfrm>
                <a:custGeom>
                  <a:avLst/>
                  <a:gdLst>
                    <a:gd name="connsiteX0" fmla="*/ 28642 w 28641"/>
                    <a:gd name="connsiteY0" fmla="*/ 0 h 15074"/>
                    <a:gd name="connsiteX1" fmla="*/ 0 w 28641"/>
                    <a:gd name="connsiteY1" fmla="*/ 0 h 15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1" h="15074">
                      <a:moveTo>
                        <a:pt x="28642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996" name="Graphic 198">
                <a:extLst>
                  <a:ext uri="{FF2B5EF4-FFF2-40B4-BE49-F238E27FC236}">
                    <a16:creationId xmlns:a16="http://schemas.microsoft.com/office/drawing/2014/main" id="{32F5201D-666B-D89E-5E61-6269AFEBA328}"/>
                  </a:ext>
                </a:extLst>
              </p:cNvPr>
              <p:cNvGrpSpPr/>
              <p:nvPr/>
            </p:nvGrpSpPr>
            <p:grpSpPr>
              <a:xfrm>
                <a:off x="3138849" y="2054894"/>
                <a:ext cx="28792" cy="28641"/>
                <a:chOff x="3138849" y="2054894"/>
                <a:chExt cx="28792" cy="28641"/>
              </a:xfrm>
            </p:grpSpPr>
            <p:sp>
              <p:nvSpPr>
                <p:cNvPr id="3684" name="Freeform: Shape 3683">
                  <a:extLst>
                    <a:ext uri="{FF2B5EF4-FFF2-40B4-BE49-F238E27FC236}">
                      <a16:creationId xmlns:a16="http://schemas.microsoft.com/office/drawing/2014/main" id="{5EA24902-BC6E-1C3A-B98A-C80959920FD8}"/>
                    </a:ext>
                  </a:extLst>
                </p:cNvPr>
                <p:cNvSpPr/>
                <p:nvPr/>
              </p:nvSpPr>
              <p:spPr>
                <a:xfrm>
                  <a:off x="3153170" y="2054894"/>
                  <a:ext cx="15074" cy="28641"/>
                </a:xfrm>
                <a:custGeom>
                  <a:avLst/>
                  <a:gdLst>
                    <a:gd name="connsiteX0" fmla="*/ 0 w 15074"/>
                    <a:gd name="connsiteY0" fmla="*/ 0 h 28641"/>
                    <a:gd name="connsiteX1" fmla="*/ 0 w 15074"/>
                    <a:gd name="connsiteY1" fmla="*/ 28642 h 28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074" h="28641">
                      <a:moveTo>
                        <a:pt x="0" y="0"/>
                      </a:moveTo>
                      <a:lnTo>
                        <a:pt x="0" y="28642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685" name="Freeform: Shape 3684">
                  <a:extLst>
                    <a:ext uri="{FF2B5EF4-FFF2-40B4-BE49-F238E27FC236}">
                      <a16:creationId xmlns:a16="http://schemas.microsoft.com/office/drawing/2014/main" id="{0B236D6A-63AA-65FC-4C18-CAB64A2466DD}"/>
                    </a:ext>
                  </a:extLst>
                </p:cNvPr>
                <p:cNvSpPr/>
                <p:nvPr/>
              </p:nvSpPr>
              <p:spPr>
                <a:xfrm>
                  <a:off x="3138849" y="2069215"/>
                  <a:ext cx="28792" cy="15074"/>
                </a:xfrm>
                <a:custGeom>
                  <a:avLst/>
                  <a:gdLst>
                    <a:gd name="connsiteX0" fmla="*/ 28793 w 28792"/>
                    <a:gd name="connsiteY0" fmla="*/ 0 h 15074"/>
                    <a:gd name="connsiteX1" fmla="*/ 0 w 28792"/>
                    <a:gd name="connsiteY1" fmla="*/ 0 h 15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792" h="15074">
                      <a:moveTo>
                        <a:pt x="28793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997" name="Graphic 198">
                <a:extLst>
                  <a:ext uri="{FF2B5EF4-FFF2-40B4-BE49-F238E27FC236}">
                    <a16:creationId xmlns:a16="http://schemas.microsoft.com/office/drawing/2014/main" id="{D6117FA1-0B9A-C6A9-F14D-D54A3BD0DAEA}"/>
                  </a:ext>
                </a:extLst>
              </p:cNvPr>
              <p:cNvGrpSpPr/>
              <p:nvPr/>
            </p:nvGrpSpPr>
            <p:grpSpPr>
              <a:xfrm>
                <a:off x="3144126" y="2054894"/>
                <a:ext cx="28792" cy="28641"/>
                <a:chOff x="3144126" y="2054894"/>
                <a:chExt cx="28792" cy="28641"/>
              </a:xfrm>
            </p:grpSpPr>
            <p:sp>
              <p:nvSpPr>
                <p:cNvPr id="3682" name="Freeform: Shape 3681">
                  <a:extLst>
                    <a:ext uri="{FF2B5EF4-FFF2-40B4-BE49-F238E27FC236}">
                      <a16:creationId xmlns:a16="http://schemas.microsoft.com/office/drawing/2014/main" id="{64196BD8-F4E1-A0E7-2772-C87F2EDC1317}"/>
                    </a:ext>
                  </a:extLst>
                </p:cNvPr>
                <p:cNvSpPr/>
                <p:nvPr/>
              </p:nvSpPr>
              <p:spPr>
                <a:xfrm>
                  <a:off x="3158597" y="2054894"/>
                  <a:ext cx="15074" cy="28641"/>
                </a:xfrm>
                <a:custGeom>
                  <a:avLst/>
                  <a:gdLst>
                    <a:gd name="connsiteX0" fmla="*/ 0 w 15074"/>
                    <a:gd name="connsiteY0" fmla="*/ 0 h 28641"/>
                    <a:gd name="connsiteX1" fmla="*/ 0 w 15074"/>
                    <a:gd name="connsiteY1" fmla="*/ 28642 h 28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074" h="28641">
                      <a:moveTo>
                        <a:pt x="0" y="0"/>
                      </a:moveTo>
                      <a:lnTo>
                        <a:pt x="0" y="28642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683" name="Freeform: Shape 3682">
                  <a:extLst>
                    <a:ext uri="{FF2B5EF4-FFF2-40B4-BE49-F238E27FC236}">
                      <a16:creationId xmlns:a16="http://schemas.microsoft.com/office/drawing/2014/main" id="{35C47FC4-1EBB-3403-9ADD-F9CEC8F56C8B}"/>
                    </a:ext>
                  </a:extLst>
                </p:cNvPr>
                <p:cNvSpPr/>
                <p:nvPr/>
              </p:nvSpPr>
              <p:spPr>
                <a:xfrm>
                  <a:off x="3144126" y="2069215"/>
                  <a:ext cx="28792" cy="15074"/>
                </a:xfrm>
                <a:custGeom>
                  <a:avLst/>
                  <a:gdLst>
                    <a:gd name="connsiteX0" fmla="*/ 28793 w 28792"/>
                    <a:gd name="connsiteY0" fmla="*/ 0 h 15074"/>
                    <a:gd name="connsiteX1" fmla="*/ 0 w 28792"/>
                    <a:gd name="connsiteY1" fmla="*/ 0 h 15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792" h="15074">
                      <a:moveTo>
                        <a:pt x="28793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998" name="Graphic 198">
                <a:extLst>
                  <a:ext uri="{FF2B5EF4-FFF2-40B4-BE49-F238E27FC236}">
                    <a16:creationId xmlns:a16="http://schemas.microsoft.com/office/drawing/2014/main" id="{7704513D-0CC8-F54E-4766-CF452B34D780}"/>
                  </a:ext>
                </a:extLst>
              </p:cNvPr>
              <p:cNvGrpSpPr/>
              <p:nvPr/>
            </p:nvGrpSpPr>
            <p:grpSpPr>
              <a:xfrm>
                <a:off x="3149553" y="2054894"/>
                <a:ext cx="28641" cy="28641"/>
                <a:chOff x="3149553" y="2054894"/>
                <a:chExt cx="28641" cy="28641"/>
              </a:xfrm>
            </p:grpSpPr>
            <p:sp>
              <p:nvSpPr>
                <p:cNvPr id="3680" name="Freeform: Shape 3679">
                  <a:extLst>
                    <a:ext uri="{FF2B5EF4-FFF2-40B4-BE49-F238E27FC236}">
                      <a16:creationId xmlns:a16="http://schemas.microsoft.com/office/drawing/2014/main" id="{FC528A98-E1BB-BCD4-7B79-B8D0FE595EA1}"/>
                    </a:ext>
                  </a:extLst>
                </p:cNvPr>
                <p:cNvSpPr/>
                <p:nvPr/>
              </p:nvSpPr>
              <p:spPr>
                <a:xfrm>
                  <a:off x="3163874" y="2054894"/>
                  <a:ext cx="15074" cy="28641"/>
                </a:xfrm>
                <a:custGeom>
                  <a:avLst/>
                  <a:gdLst>
                    <a:gd name="connsiteX0" fmla="*/ 0 w 15074"/>
                    <a:gd name="connsiteY0" fmla="*/ 0 h 28641"/>
                    <a:gd name="connsiteX1" fmla="*/ 0 w 15074"/>
                    <a:gd name="connsiteY1" fmla="*/ 28642 h 28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074" h="28641">
                      <a:moveTo>
                        <a:pt x="0" y="0"/>
                      </a:moveTo>
                      <a:lnTo>
                        <a:pt x="0" y="28642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681" name="Freeform: Shape 3680">
                  <a:extLst>
                    <a:ext uri="{FF2B5EF4-FFF2-40B4-BE49-F238E27FC236}">
                      <a16:creationId xmlns:a16="http://schemas.microsoft.com/office/drawing/2014/main" id="{CF5963EE-8680-520E-8F00-01A361822068}"/>
                    </a:ext>
                  </a:extLst>
                </p:cNvPr>
                <p:cNvSpPr/>
                <p:nvPr/>
              </p:nvSpPr>
              <p:spPr>
                <a:xfrm>
                  <a:off x="3149553" y="2069215"/>
                  <a:ext cx="28641" cy="15074"/>
                </a:xfrm>
                <a:custGeom>
                  <a:avLst/>
                  <a:gdLst>
                    <a:gd name="connsiteX0" fmla="*/ 28642 w 28641"/>
                    <a:gd name="connsiteY0" fmla="*/ 0 h 15074"/>
                    <a:gd name="connsiteX1" fmla="*/ 0 w 28641"/>
                    <a:gd name="connsiteY1" fmla="*/ 0 h 15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1" h="15074">
                      <a:moveTo>
                        <a:pt x="28642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999" name="Graphic 198">
                <a:extLst>
                  <a:ext uri="{FF2B5EF4-FFF2-40B4-BE49-F238E27FC236}">
                    <a16:creationId xmlns:a16="http://schemas.microsoft.com/office/drawing/2014/main" id="{735517A1-4E32-9FC8-0EEE-BCB56EA4A028}"/>
                  </a:ext>
                </a:extLst>
              </p:cNvPr>
              <p:cNvGrpSpPr/>
              <p:nvPr/>
            </p:nvGrpSpPr>
            <p:grpSpPr>
              <a:xfrm>
                <a:off x="3154829" y="2054894"/>
                <a:ext cx="28641" cy="28641"/>
                <a:chOff x="3154829" y="2054894"/>
                <a:chExt cx="28641" cy="28641"/>
              </a:xfrm>
            </p:grpSpPr>
            <p:sp>
              <p:nvSpPr>
                <p:cNvPr id="3678" name="Freeform: Shape 3677">
                  <a:extLst>
                    <a:ext uri="{FF2B5EF4-FFF2-40B4-BE49-F238E27FC236}">
                      <a16:creationId xmlns:a16="http://schemas.microsoft.com/office/drawing/2014/main" id="{B9216C4D-3C70-368F-4FC8-EFBF28109AA0}"/>
                    </a:ext>
                  </a:extLst>
                </p:cNvPr>
                <p:cNvSpPr/>
                <p:nvPr/>
              </p:nvSpPr>
              <p:spPr>
                <a:xfrm>
                  <a:off x="3169150" y="2054894"/>
                  <a:ext cx="15074" cy="28641"/>
                </a:xfrm>
                <a:custGeom>
                  <a:avLst/>
                  <a:gdLst>
                    <a:gd name="connsiteX0" fmla="*/ 0 w 15074"/>
                    <a:gd name="connsiteY0" fmla="*/ 0 h 28641"/>
                    <a:gd name="connsiteX1" fmla="*/ 0 w 15074"/>
                    <a:gd name="connsiteY1" fmla="*/ 28642 h 28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074" h="28641">
                      <a:moveTo>
                        <a:pt x="0" y="0"/>
                      </a:moveTo>
                      <a:lnTo>
                        <a:pt x="0" y="28642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679" name="Freeform: Shape 3678">
                  <a:extLst>
                    <a:ext uri="{FF2B5EF4-FFF2-40B4-BE49-F238E27FC236}">
                      <a16:creationId xmlns:a16="http://schemas.microsoft.com/office/drawing/2014/main" id="{7C478547-12BF-6FD7-AFDF-CB04977ABEA0}"/>
                    </a:ext>
                  </a:extLst>
                </p:cNvPr>
                <p:cNvSpPr/>
                <p:nvPr/>
              </p:nvSpPr>
              <p:spPr>
                <a:xfrm>
                  <a:off x="3154829" y="2069215"/>
                  <a:ext cx="28641" cy="15074"/>
                </a:xfrm>
                <a:custGeom>
                  <a:avLst/>
                  <a:gdLst>
                    <a:gd name="connsiteX0" fmla="*/ 28642 w 28641"/>
                    <a:gd name="connsiteY0" fmla="*/ 0 h 15074"/>
                    <a:gd name="connsiteX1" fmla="*/ 0 w 28641"/>
                    <a:gd name="connsiteY1" fmla="*/ 0 h 15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1" h="15074">
                      <a:moveTo>
                        <a:pt x="28642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000" name="Graphic 198">
                <a:extLst>
                  <a:ext uri="{FF2B5EF4-FFF2-40B4-BE49-F238E27FC236}">
                    <a16:creationId xmlns:a16="http://schemas.microsoft.com/office/drawing/2014/main" id="{3E85DCB3-2BB3-806B-B359-DAEED9EF2C7D}"/>
                  </a:ext>
                </a:extLst>
              </p:cNvPr>
              <p:cNvGrpSpPr/>
              <p:nvPr/>
            </p:nvGrpSpPr>
            <p:grpSpPr>
              <a:xfrm>
                <a:off x="3160105" y="2054894"/>
                <a:ext cx="28641" cy="28641"/>
                <a:chOff x="3160105" y="2054894"/>
                <a:chExt cx="28641" cy="28641"/>
              </a:xfrm>
            </p:grpSpPr>
            <p:sp>
              <p:nvSpPr>
                <p:cNvPr id="3676" name="Freeform: Shape 3675">
                  <a:extLst>
                    <a:ext uri="{FF2B5EF4-FFF2-40B4-BE49-F238E27FC236}">
                      <a16:creationId xmlns:a16="http://schemas.microsoft.com/office/drawing/2014/main" id="{BB8157EB-D301-F316-6078-0AC81C6F14BC}"/>
                    </a:ext>
                  </a:extLst>
                </p:cNvPr>
                <p:cNvSpPr/>
                <p:nvPr/>
              </p:nvSpPr>
              <p:spPr>
                <a:xfrm>
                  <a:off x="3174426" y="2054894"/>
                  <a:ext cx="15074" cy="28641"/>
                </a:xfrm>
                <a:custGeom>
                  <a:avLst/>
                  <a:gdLst>
                    <a:gd name="connsiteX0" fmla="*/ 0 w 15074"/>
                    <a:gd name="connsiteY0" fmla="*/ 0 h 28641"/>
                    <a:gd name="connsiteX1" fmla="*/ 0 w 15074"/>
                    <a:gd name="connsiteY1" fmla="*/ 28642 h 28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074" h="28641">
                      <a:moveTo>
                        <a:pt x="0" y="0"/>
                      </a:moveTo>
                      <a:lnTo>
                        <a:pt x="0" y="28642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677" name="Freeform: Shape 3676">
                  <a:extLst>
                    <a:ext uri="{FF2B5EF4-FFF2-40B4-BE49-F238E27FC236}">
                      <a16:creationId xmlns:a16="http://schemas.microsoft.com/office/drawing/2014/main" id="{CDA27EDA-3BA4-B34C-B9C1-D79E71C7AB38}"/>
                    </a:ext>
                  </a:extLst>
                </p:cNvPr>
                <p:cNvSpPr/>
                <p:nvPr/>
              </p:nvSpPr>
              <p:spPr>
                <a:xfrm>
                  <a:off x="3160105" y="2069215"/>
                  <a:ext cx="28641" cy="15074"/>
                </a:xfrm>
                <a:custGeom>
                  <a:avLst/>
                  <a:gdLst>
                    <a:gd name="connsiteX0" fmla="*/ 28642 w 28641"/>
                    <a:gd name="connsiteY0" fmla="*/ 0 h 15074"/>
                    <a:gd name="connsiteX1" fmla="*/ 0 w 28641"/>
                    <a:gd name="connsiteY1" fmla="*/ 0 h 15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1" h="15074">
                      <a:moveTo>
                        <a:pt x="28642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001" name="Graphic 198">
                <a:extLst>
                  <a:ext uri="{FF2B5EF4-FFF2-40B4-BE49-F238E27FC236}">
                    <a16:creationId xmlns:a16="http://schemas.microsoft.com/office/drawing/2014/main" id="{39ED39EC-F21D-26AB-BB6E-A4005BDF47DD}"/>
                  </a:ext>
                </a:extLst>
              </p:cNvPr>
              <p:cNvGrpSpPr/>
              <p:nvPr/>
            </p:nvGrpSpPr>
            <p:grpSpPr>
              <a:xfrm>
                <a:off x="3165381" y="2054894"/>
                <a:ext cx="28641" cy="28641"/>
                <a:chOff x="3165381" y="2054894"/>
                <a:chExt cx="28641" cy="28641"/>
              </a:xfrm>
            </p:grpSpPr>
            <p:sp>
              <p:nvSpPr>
                <p:cNvPr id="3674" name="Freeform: Shape 3673">
                  <a:extLst>
                    <a:ext uri="{FF2B5EF4-FFF2-40B4-BE49-F238E27FC236}">
                      <a16:creationId xmlns:a16="http://schemas.microsoft.com/office/drawing/2014/main" id="{7DF4AA3C-52DE-A42D-1D1D-2F1CF0781B24}"/>
                    </a:ext>
                  </a:extLst>
                </p:cNvPr>
                <p:cNvSpPr/>
                <p:nvPr/>
              </p:nvSpPr>
              <p:spPr>
                <a:xfrm>
                  <a:off x="3179702" y="2054894"/>
                  <a:ext cx="15074" cy="28641"/>
                </a:xfrm>
                <a:custGeom>
                  <a:avLst/>
                  <a:gdLst>
                    <a:gd name="connsiteX0" fmla="*/ 0 w 15074"/>
                    <a:gd name="connsiteY0" fmla="*/ 0 h 28641"/>
                    <a:gd name="connsiteX1" fmla="*/ 0 w 15074"/>
                    <a:gd name="connsiteY1" fmla="*/ 28642 h 28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074" h="28641">
                      <a:moveTo>
                        <a:pt x="0" y="0"/>
                      </a:moveTo>
                      <a:lnTo>
                        <a:pt x="0" y="28642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675" name="Freeform: Shape 3674">
                  <a:extLst>
                    <a:ext uri="{FF2B5EF4-FFF2-40B4-BE49-F238E27FC236}">
                      <a16:creationId xmlns:a16="http://schemas.microsoft.com/office/drawing/2014/main" id="{B32853B8-E8E6-35E2-FD83-314DAC869B47}"/>
                    </a:ext>
                  </a:extLst>
                </p:cNvPr>
                <p:cNvSpPr/>
                <p:nvPr/>
              </p:nvSpPr>
              <p:spPr>
                <a:xfrm>
                  <a:off x="3165381" y="2069215"/>
                  <a:ext cx="28641" cy="15074"/>
                </a:xfrm>
                <a:custGeom>
                  <a:avLst/>
                  <a:gdLst>
                    <a:gd name="connsiteX0" fmla="*/ 28642 w 28641"/>
                    <a:gd name="connsiteY0" fmla="*/ 0 h 15074"/>
                    <a:gd name="connsiteX1" fmla="*/ 0 w 28641"/>
                    <a:gd name="connsiteY1" fmla="*/ 0 h 15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1" h="15074">
                      <a:moveTo>
                        <a:pt x="28642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002" name="Graphic 198">
                <a:extLst>
                  <a:ext uri="{FF2B5EF4-FFF2-40B4-BE49-F238E27FC236}">
                    <a16:creationId xmlns:a16="http://schemas.microsoft.com/office/drawing/2014/main" id="{C405C3AC-23CC-47ED-5D58-7CEBBF877A5F}"/>
                  </a:ext>
                </a:extLst>
              </p:cNvPr>
              <p:cNvGrpSpPr/>
              <p:nvPr/>
            </p:nvGrpSpPr>
            <p:grpSpPr>
              <a:xfrm>
                <a:off x="3180606" y="2056251"/>
                <a:ext cx="28641" cy="28641"/>
                <a:chOff x="3180606" y="2056251"/>
                <a:chExt cx="28641" cy="28641"/>
              </a:xfrm>
            </p:grpSpPr>
            <p:sp>
              <p:nvSpPr>
                <p:cNvPr id="3672" name="Freeform: Shape 3671">
                  <a:extLst>
                    <a:ext uri="{FF2B5EF4-FFF2-40B4-BE49-F238E27FC236}">
                      <a16:creationId xmlns:a16="http://schemas.microsoft.com/office/drawing/2014/main" id="{CC2198A5-567A-C3A9-9B40-1B5482834900}"/>
                    </a:ext>
                  </a:extLst>
                </p:cNvPr>
                <p:cNvSpPr/>
                <p:nvPr/>
              </p:nvSpPr>
              <p:spPr>
                <a:xfrm>
                  <a:off x="3194927" y="2056251"/>
                  <a:ext cx="15074" cy="28641"/>
                </a:xfrm>
                <a:custGeom>
                  <a:avLst/>
                  <a:gdLst>
                    <a:gd name="connsiteX0" fmla="*/ 0 w 15074"/>
                    <a:gd name="connsiteY0" fmla="*/ 0 h 28641"/>
                    <a:gd name="connsiteX1" fmla="*/ 0 w 15074"/>
                    <a:gd name="connsiteY1" fmla="*/ 28642 h 28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074" h="28641">
                      <a:moveTo>
                        <a:pt x="0" y="0"/>
                      </a:moveTo>
                      <a:lnTo>
                        <a:pt x="0" y="28642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673" name="Freeform: Shape 3672">
                  <a:extLst>
                    <a:ext uri="{FF2B5EF4-FFF2-40B4-BE49-F238E27FC236}">
                      <a16:creationId xmlns:a16="http://schemas.microsoft.com/office/drawing/2014/main" id="{BF4D1E8A-8775-ADCD-9398-F3415F31FC8F}"/>
                    </a:ext>
                  </a:extLst>
                </p:cNvPr>
                <p:cNvSpPr/>
                <p:nvPr/>
              </p:nvSpPr>
              <p:spPr>
                <a:xfrm>
                  <a:off x="3180606" y="2070571"/>
                  <a:ext cx="28641" cy="15074"/>
                </a:xfrm>
                <a:custGeom>
                  <a:avLst/>
                  <a:gdLst>
                    <a:gd name="connsiteX0" fmla="*/ 28642 w 28641"/>
                    <a:gd name="connsiteY0" fmla="*/ 0 h 15074"/>
                    <a:gd name="connsiteX1" fmla="*/ 0 w 28641"/>
                    <a:gd name="connsiteY1" fmla="*/ 0 h 15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1" h="15074">
                      <a:moveTo>
                        <a:pt x="28642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003" name="Graphic 198">
                <a:extLst>
                  <a:ext uri="{FF2B5EF4-FFF2-40B4-BE49-F238E27FC236}">
                    <a16:creationId xmlns:a16="http://schemas.microsoft.com/office/drawing/2014/main" id="{1CD7EF22-15FD-D68E-75F9-2A3B8EBE2093}"/>
                  </a:ext>
                </a:extLst>
              </p:cNvPr>
              <p:cNvGrpSpPr/>
              <p:nvPr/>
            </p:nvGrpSpPr>
            <p:grpSpPr>
              <a:xfrm>
                <a:off x="3183471" y="2056251"/>
                <a:ext cx="28641" cy="28641"/>
                <a:chOff x="3183471" y="2056251"/>
                <a:chExt cx="28641" cy="28641"/>
              </a:xfrm>
            </p:grpSpPr>
            <p:sp>
              <p:nvSpPr>
                <p:cNvPr id="3670" name="Freeform: Shape 3669">
                  <a:extLst>
                    <a:ext uri="{FF2B5EF4-FFF2-40B4-BE49-F238E27FC236}">
                      <a16:creationId xmlns:a16="http://schemas.microsoft.com/office/drawing/2014/main" id="{D0E3F23C-3AB5-B59F-49C3-0EED1C09A3A0}"/>
                    </a:ext>
                  </a:extLst>
                </p:cNvPr>
                <p:cNvSpPr/>
                <p:nvPr/>
              </p:nvSpPr>
              <p:spPr>
                <a:xfrm>
                  <a:off x="3197792" y="2056251"/>
                  <a:ext cx="15074" cy="28641"/>
                </a:xfrm>
                <a:custGeom>
                  <a:avLst/>
                  <a:gdLst>
                    <a:gd name="connsiteX0" fmla="*/ 0 w 15074"/>
                    <a:gd name="connsiteY0" fmla="*/ 0 h 28641"/>
                    <a:gd name="connsiteX1" fmla="*/ 0 w 15074"/>
                    <a:gd name="connsiteY1" fmla="*/ 28642 h 28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074" h="28641">
                      <a:moveTo>
                        <a:pt x="0" y="0"/>
                      </a:moveTo>
                      <a:lnTo>
                        <a:pt x="0" y="28642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671" name="Freeform: Shape 3670">
                  <a:extLst>
                    <a:ext uri="{FF2B5EF4-FFF2-40B4-BE49-F238E27FC236}">
                      <a16:creationId xmlns:a16="http://schemas.microsoft.com/office/drawing/2014/main" id="{3B19B053-7381-A36B-67A7-89A499A89CB4}"/>
                    </a:ext>
                  </a:extLst>
                </p:cNvPr>
                <p:cNvSpPr/>
                <p:nvPr/>
              </p:nvSpPr>
              <p:spPr>
                <a:xfrm>
                  <a:off x="3183471" y="2070571"/>
                  <a:ext cx="28641" cy="15074"/>
                </a:xfrm>
                <a:custGeom>
                  <a:avLst/>
                  <a:gdLst>
                    <a:gd name="connsiteX0" fmla="*/ 28642 w 28641"/>
                    <a:gd name="connsiteY0" fmla="*/ 0 h 15074"/>
                    <a:gd name="connsiteX1" fmla="*/ 0 w 28641"/>
                    <a:gd name="connsiteY1" fmla="*/ 0 h 15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1" h="15074">
                      <a:moveTo>
                        <a:pt x="28642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004" name="Graphic 198">
                <a:extLst>
                  <a:ext uri="{FF2B5EF4-FFF2-40B4-BE49-F238E27FC236}">
                    <a16:creationId xmlns:a16="http://schemas.microsoft.com/office/drawing/2014/main" id="{B82A00CC-D28E-AA8D-7722-F9F0F4EFDC15}"/>
                  </a:ext>
                </a:extLst>
              </p:cNvPr>
              <p:cNvGrpSpPr/>
              <p:nvPr/>
            </p:nvGrpSpPr>
            <p:grpSpPr>
              <a:xfrm>
                <a:off x="3194023" y="2059416"/>
                <a:ext cx="28792" cy="28792"/>
                <a:chOff x="3194023" y="2059416"/>
                <a:chExt cx="28792" cy="28792"/>
              </a:xfrm>
            </p:grpSpPr>
            <p:sp>
              <p:nvSpPr>
                <p:cNvPr id="3668" name="Freeform: Shape 3667">
                  <a:extLst>
                    <a:ext uri="{FF2B5EF4-FFF2-40B4-BE49-F238E27FC236}">
                      <a16:creationId xmlns:a16="http://schemas.microsoft.com/office/drawing/2014/main" id="{83323A59-B579-E532-3050-84341B3C28A5}"/>
                    </a:ext>
                  </a:extLst>
                </p:cNvPr>
                <p:cNvSpPr/>
                <p:nvPr/>
              </p:nvSpPr>
              <p:spPr>
                <a:xfrm>
                  <a:off x="3208344" y="2059416"/>
                  <a:ext cx="15074" cy="28792"/>
                </a:xfrm>
                <a:custGeom>
                  <a:avLst/>
                  <a:gdLst>
                    <a:gd name="connsiteX0" fmla="*/ 0 w 15074"/>
                    <a:gd name="connsiteY0" fmla="*/ 0 h 28792"/>
                    <a:gd name="connsiteX1" fmla="*/ 0 w 15074"/>
                    <a:gd name="connsiteY1" fmla="*/ 28793 h 287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074" h="28792">
                      <a:moveTo>
                        <a:pt x="0" y="0"/>
                      </a:moveTo>
                      <a:lnTo>
                        <a:pt x="0" y="28793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669" name="Freeform: Shape 3668">
                  <a:extLst>
                    <a:ext uri="{FF2B5EF4-FFF2-40B4-BE49-F238E27FC236}">
                      <a16:creationId xmlns:a16="http://schemas.microsoft.com/office/drawing/2014/main" id="{5F8A4B9C-3E07-4B38-BB38-D5C0809B78CB}"/>
                    </a:ext>
                  </a:extLst>
                </p:cNvPr>
                <p:cNvSpPr/>
                <p:nvPr/>
              </p:nvSpPr>
              <p:spPr>
                <a:xfrm>
                  <a:off x="3194023" y="2073888"/>
                  <a:ext cx="28792" cy="15074"/>
                </a:xfrm>
                <a:custGeom>
                  <a:avLst/>
                  <a:gdLst>
                    <a:gd name="connsiteX0" fmla="*/ 28793 w 28792"/>
                    <a:gd name="connsiteY0" fmla="*/ 0 h 15074"/>
                    <a:gd name="connsiteX1" fmla="*/ 0 w 28792"/>
                    <a:gd name="connsiteY1" fmla="*/ 0 h 15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792" h="15074">
                      <a:moveTo>
                        <a:pt x="28793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005" name="Graphic 198">
                <a:extLst>
                  <a:ext uri="{FF2B5EF4-FFF2-40B4-BE49-F238E27FC236}">
                    <a16:creationId xmlns:a16="http://schemas.microsoft.com/office/drawing/2014/main" id="{A4E10568-5740-77CF-1308-6FE8208F4354}"/>
                  </a:ext>
                </a:extLst>
              </p:cNvPr>
              <p:cNvGrpSpPr/>
              <p:nvPr/>
            </p:nvGrpSpPr>
            <p:grpSpPr>
              <a:xfrm>
                <a:off x="3200204" y="2061979"/>
                <a:ext cx="28641" cy="28792"/>
                <a:chOff x="3200204" y="2061979"/>
                <a:chExt cx="28641" cy="28792"/>
              </a:xfrm>
            </p:grpSpPr>
            <p:sp>
              <p:nvSpPr>
                <p:cNvPr id="3666" name="Freeform: Shape 3665">
                  <a:extLst>
                    <a:ext uri="{FF2B5EF4-FFF2-40B4-BE49-F238E27FC236}">
                      <a16:creationId xmlns:a16="http://schemas.microsoft.com/office/drawing/2014/main" id="{4720365D-B47F-183A-85B4-64D1CACC0DA5}"/>
                    </a:ext>
                  </a:extLst>
                </p:cNvPr>
                <p:cNvSpPr/>
                <p:nvPr/>
              </p:nvSpPr>
              <p:spPr>
                <a:xfrm>
                  <a:off x="3214525" y="2061979"/>
                  <a:ext cx="15074" cy="28792"/>
                </a:xfrm>
                <a:custGeom>
                  <a:avLst/>
                  <a:gdLst>
                    <a:gd name="connsiteX0" fmla="*/ 0 w 15074"/>
                    <a:gd name="connsiteY0" fmla="*/ 0 h 28792"/>
                    <a:gd name="connsiteX1" fmla="*/ 0 w 15074"/>
                    <a:gd name="connsiteY1" fmla="*/ 28793 h 287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074" h="28792">
                      <a:moveTo>
                        <a:pt x="0" y="0"/>
                      </a:moveTo>
                      <a:lnTo>
                        <a:pt x="0" y="28793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667" name="Freeform: Shape 3666">
                  <a:extLst>
                    <a:ext uri="{FF2B5EF4-FFF2-40B4-BE49-F238E27FC236}">
                      <a16:creationId xmlns:a16="http://schemas.microsoft.com/office/drawing/2014/main" id="{90E57E0D-1644-D648-18C0-FEBFC2D51285}"/>
                    </a:ext>
                  </a:extLst>
                </p:cNvPr>
                <p:cNvSpPr/>
                <p:nvPr/>
              </p:nvSpPr>
              <p:spPr>
                <a:xfrm>
                  <a:off x="3200204" y="2076451"/>
                  <a:ext cx="28641" cy="15074"/>
                </a:xfrm>
                <a:custGeom>
                  <a:avLst/>
                  <a:gdLst>
                    <a:gd name="connsiteX0" fmla="*/ 28642 w 28641"/>
                    <a:gd name="connsiteY0" fmla="*/ 0 h 15074"/>
                    <a:gd name="connsiteX1" fmla="*/ 0 w 28641"/>
                    <a:gd name="connsiteY1" fmla="*/ 0 h 15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1" h="15074">
                      <a:moveTo>
                        <a:pt x="28642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006" name="Graphic 198">
                <a:extLst>
                  <a:ext uri="{FF2B5EF4-FFF2-40B4-BE49-F238E27FC236}">
                    <a16:creationId xmlns:a16="http://schemas.microsoft.com/office/drawing/2014/main" id="{873D0DCF-FCB5-40E2-DC4E-A19A831A04E8}"/>
                  </a:ext>
                </a:extLst>
              </p:cNvPr>
              <p:cNvGrpSpPr/>
              <p:nvPr/>
            </p:nvGrpSpPr>
            <p:grpSpPr>
              <a:xfrm>
                <a:off x="3203671" y="2061979"/>
                <a:ext cx="28641" cy="28792"/>
                <a:chOff x="3203671" y="2061979"/>
                <a:chExt cx="28641" cy="28792"/>
              </a:xfrm>
            </p:grpSpPr>
            <p:sp>
              <p:nvSpPr>
                <p:cNvPr id="3664" name="Freeform: Shape 3663">
                  <a:extLst>
                    <a:ext uri="{FF2B5EF4-FFF2-40B4-BE49-F238E27FC236}">
                      <a16:creationId xmlns:a16="http://schemas.microsoft.com/office/drawing/2014/main" id="{C2673327-46EA-AA53-E6CC-0D340D7F3C37}"/>
                    </a:ext>
                  </a:extLst>
                </p:cNvPr>
                <p:cNvSpPr/>
                <p:nvPr/>
              </p:nvSpPr>
              <p:spPr>
                <a:xfrm>
                  <a:off x="3217992" y="2061979"/>
                  <a:ext cx="15074" cy="28792"/>
                </a:xfrm>
                <a:custGeom>
                  <a:avLst/>
                  <a:gdLst>
                    <a:gd name="connsiteX0" fmla="*/ 0 w 15074"/>
                    <a:gd name="connsiteY0" fmla="*/ 0 h 28792"/>
                    <a:gd name="connsiteX1" fmla="*/ 0 w 15074"/>
                    <a:gd name="connsiteY1" fmla="*/ 28793 h 287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074" h="28792">
                      <a:moveTo>
                        <a:pt x="0" y="0"/>
                      </a:moveTo>
                      <a:lnTo>
                        <a:pt x="0" y="28793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665" name="Freeform: Shape 3664">
                  <a:extLst>
                    <a:ext uri="{FF2B5EF4-FFF2-40B4-BE49-F238E27FC236}">
                      <a16:creationId xmlns:a16="http://schemas.microsoft.com/office/drawing/2014/main" id="{7185AF71-14A8-91C0-12A9-446DE4144E4A}"/>
                    </a:ext>
                  </a:extLst>
                </p:cNvPr>
                <p:cNvSpPr/>
                <p:nvPr/>
              </p:nvSpPr>
              <p:spPr>
                <a:xfrm>
                  <a:off x="3203671" y="2076451"/>
                  <a:ext cx="28641" cy="15074"/>
                </a:xfrm>
                <a:custGeom>
                  <a:avLst/>
                  <a:gdLst>
                    <a:gd name="connsiteX0" fmla="*/ 28642 w 28641"/>
                    <a:gd name="connsiteY0" fmla="*/ 0 h 15074"/>
                    <a:gd name="connsiteX1" fmla="*/ 0 w 28641"/>
                    <a:gd name="connsiteY1" fmla="*/ 0 h 15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1" h="15074">
                      <a:moveTo>
                        <a:pt x="28642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007" name="Graphic 198">
                <a:extLst>
                  <a:ext uri="{FF2B5EF4-FFF2-40B4-BE49-F238E27FC236}">
                    <a16:creationId xmlns:a16="http://schemas.microsoft.com/office/drawing/2014/main" id="{3983D7CC-A46C-6B20-FBA5-1E93FFD5EA3F}"/>
                  </a:ext>
                </a:extLst>
              </p:cNvPr>
              <p:cNvGrpSpPr/>
              <p:nvPr/>
            </p:nvGrpSpPr>
            <p:grpSpPr>
              <a:xfrm>
                <a:off x="3211660" y="2061979"/>
                <a:ext cx="28792" cy="28792"/>
                <a:chOff x="3211660" y="2061979"/>
                <a:chExt cx="28792" cy="28792"/>
              </a:xfrm>
            </p:grpSpPr>
            <p:sp>
              <p:nvSpPr>
                <p:cNvPr id="3662" name="Freeform: Shape 3661">
                  <a:extLst>
                    <a:ext uri="{FF2B5EF4-FFF2-40B4-BE49-F238E27FC236}">
                      <a16:creationId xmlns:a16="http://schemas.microsoft.com/office/drawing/2014/main" id="{5222E954-6272-6697-34C7-1FE3B7D4C08E}"/>
                    </a:ext>
                  </a:extLst>
                </p:cNvPr>
                <p:cNvSpPr/>
                <p:nvPr/>
              </p:nvSpPr>
              <p:spPr>
                <a:xfrm>
                  <a:off x="3226132" y="2061979"/>
                  <a:ext cx="15074" cy="28792"/>
                </a:xfrm>
                <a:custGeom>
                  <a:avLst/>
                  <a:gdLst>
                    <a:gd name="connsiteX0" fmla="*/ 0 w 15074"/>
                    <a:gd name="connsiteY0" fmla="*/ 0 h 28792"/>
                    <a:gd name="connsiteX1" fmla="*/ 0 w 15074"/>
                    <a:gd name="connsiteY1" fmla="*/ 28793 h 287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074" h="28792">
                      <a:moveTo>
                        <a:pt x="0" y="0"/>
                      </a:moveTo>
                      <a:lnTo>
                        <a:pt x="0" y="28793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663" name="Freeform: Shape 3662">
                  <a:extLst>
                    <a:ext uri="{FF2B5EF4-FFF2-40B4-BE49-F238E27FC236}">
                      <a16:creationId xmlns:a16="http://schemas.microsoft.com/office/drawing/2014/main" id="{597B56BE-5F43-C11A-1CBB-C7D1980AECBC}"/>
                    </a:ext>
                  </a:extLst>
                </p:cNvPr>
                <p:cNvSpPr/>
                <p:nvPr/>
              </p:nvSpPr>
              <p:spPr>
                <a:xfrm>
                  <a:off x="3211660" y="2076451"/>
                  <a:ext cx="28792" cy="15074"/>
                </a:xfrm>
                <a:custGeom>
                  <a:avLst/>
                  <a:gdLst>
                    <a:gd name="connsiteX0" fmla="*/ 28793 w 28792"/>
                    <a:gd name="connsiteY0" fmla="*/ 0 h 15074"/>
                    <a:gd name="connsiteX1" fmla="*/ 0 w 28792"/>
                    <a:gd name="connsiteY1" fmla="*/ 0 h 15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792" h="15074">
                      <a:moveTo>
                        <a:pt x="28793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008" name="Graphic 198">
                <a:extLst>
                  <a:ext uri="{FF2B5EF4-FFF2-40B4-BE49-F238E27FC236}">
                    <a16:creationId xmlns:a16="http://schemas.microsoft.com/office/drawing/2014/main" id="{123B7107-40D1-D5BD-471A-4547B72F4FBB}"/>
                  </a:ext>
                </a:extLst>
              </p:cNvPr>
              <p:cNvGrpSpPr/>
              <p:nvPr/>
            </p:nvGrpSpPr>
            <p:grpSpPr>
              <a:xfrm>
                <a:off x="3235328" y="2067707"/>
                <a:ext cx="28641" cy="28641"/>
                <a:chOff x="3235328" y="2067707"/>
                <a:chExt cx="28641" cy="28641"/>
              </a:xfrm>
            </p:grpSpPr>
            <p:sp>
              <p:nvSpPr>
                <p:cNvPr id="3660" name="Freeform: Shape 3659">
                  <a:extLst>
                    <a:ext uri="{FF2B5EF4-FFF2-40B4-BE49-F238E27FC236}">
                      <a16:creationId xmlns:a16="http://schemas.microsoft.com/office/drawing/2014/main" id="{6A1FE617-19DE-2F83-D44D-3E32181220B3}"/>
                    </a:ext>
                  </a:extLst>
                </p:cNvPr>
                <p:cNvSpPr/>
                <p:nvPr/>
              </p:nvSpPr>
              <p:spPr>
                <a:xfrm>
                  <a:off x="3249649" y="2067707"/>
                  <a:ext cx="15074" cy="28641"/>
                </a:xfrm>
                <a:custGeom>
                  <a:avLst/>
                  <a:gdLst>
                    <a:gd name="connsiteX0" fmla="*/ 0 w 15074"/>
                    <a:gd name="connsiteY0" fmla="*/ 0 h 28641"/>
                    <a:gd name="connsiteX1" fmla="*/ 0 w 15074"/>
                    <a:gd name="connsiteY1" fmla="*/ 28642 h 28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074" h="28641">
                      <a:moveTo>
                        <a:pt x="0" y="0"/>
                      </a:moveTo>
                      <a:lnTo>
                        <a:pt x="0" y="28642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661" name="Freeform: Shape 3660">
                  <a:extLst>
                    <a:ext uri="{FF2B5EF4-FFF2-40B4-BE49-F238E27FC236}">
                      <a16:creationId xmlns:a16="http://schemas.microsoft.com/office/drawing/2014/main" id="{1CFB0C72-BE89-97BD-0B47-41508D29E5AF}"/>
                    </a:ext>
                  </a:extLst>
                </p:cNvPr>
                <p:cNvSpPr/>
                <p:nvPr/>
              </p:nvSpPr>
              <p:spPr>
                <a:xfrm>
                  <a:off x="3235328" y="2082028"/>
                  <a:ext cx="28641" cy="15074"/>
                </a:xfrm>
                <a:custGeom>
                  <a:avLst/>
                  <a:gdLst>
                    <a:gd name="connsiteX0" fmla="*/ 28642 w 28641"/>
                    <a:gd name="connsiteY0" fmla="*/ 0 h 15074"/>
                    <a:gd name="connsiteX1" fmla="*/ 0 w 28641"/>
                    <a:gd name="connsiteY1" fmla="*/ 0 h 15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1" h="15074">
                      <a:moveTo>
                        <a:pt x="28642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009" name="Graphic 198">
                <a:extLst>
                  <a:ext uri="{FF2B5EF4-FFF2-40B4-BE49-F238E27FC236}">
                    <a16:creationId xmlns:a16="http://schemas.microsoft.com/office/drawing/2014/main" id="{6C56281F-7097-1CB2-0D53-6E3A45BBBB28}"/>
                  </a:ext>
                </a:extLst>
              </p:cNvPr>
              <p:cNvGrpSpPr/>
              <p:nvPr/>
            </p:nvGrpSpPr>
            <p:grpSpPr>
              <a:xfrm>
                <a:off x="3256432" y="2070571"/>
                <a:ext cx="28792" cy="28641"/>
                <a:chOff x="3256432" y="2070571"/>
                <a:chExt cx="28792" cy="28641"/>
              </a:xfrm>
            </p:grpSpPr>
            <p:sp>
              <p:nvSpPr>
                <p:cNvPr id="3658" name="Freeform: Shape 3657">
                  <a:extLst>
                    <a:ext uri="{FF2B5EF4-FFF2-40B4-BE49-F238E27FC236}">
                      <a16:creationId xmlns:a16="http://schemas.microsoft.com/office/drawing/2014/main" id="{A4D7DEA5-9BCD-37DF-8DCC-8D717F24DF43}"/>
                    </a:ext>
                  </a:extLst>
                </p:cNvPr>
                <p:cNvSpPr/>
                <p:nvPr/>
              </p:nvSpPr>
              <p:spPr>
                <a:xfrm>
                  <a:off x="3270753" y="2070571"/>
                  <a:ext cx="15074" cy="28641"/>
                </a:xfrm>
                <a:custGeom>
                  <a:avLst/>
                  <a:gdLst>
                    <a:gd name="connsiteX0" fmla="*/ 0 w 15074"/>
                    <a:gd name="connsiteY0" fmla="*/ 0 h 28641"/>
                    <a:gd name="connsiteX1" fmla="*/ 0 w 15074"/>
                    <a:gd name="connsiteY1" fmla="*/ 28642 h 28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074" h="28641">
                      <a:moveTo>
                        <a:pt x="0" y="0"/>
                      </a:moveTo>
                      <a:lnTo>
                        <a:pt x="0" y="28642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659" name="Freeform: Shape 3658">
                  <a:extLst>
                    <a:ext uri="{FF2B5EF4-FFF2-40B4-BE49-F238E27FC236}">
                      <a16:creationId xmlns:a16="http://schemas.microsoft.com/office/drawing/2014/main" id="{46BD0B64-B071-5475-1C3A-FA97E580B32A}"/>
                    </a:ext>
                  </a:extLst>
                </p:cNvPr>
                <p:cNvSpPr/>
                <p:nvPr/>
              </p:nvSpPr>
              <p:spPr>
                <a:xfrm>
                  <a:off x="3256432" y="2084892"/>
                  <a:ext cx="28792" cy="15074"/>
                </a:xfrm>
                <a:custGeom>
                  <a:avLst/>
                  <a:gdLst>
                    <a:gd name="connsiteX0" fmla="*/ 28793 w 28792"/>
                    <a:gd name="connsiteY0" fmla="*/ 0 h 15074"/>
                    <a:gd name="connsiteX1" fmla="*/ 0 w 28792"/>
                    <a:gd name="connsiteY1" fmla="*/ 0 h 15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792" h="15074">
                      <a:moveTo>
                        <a:pt x="28793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010" name="Graphic 198">
                <a:extLst>
                  <a:ext uri="{FF2B5EF4-FFF2-40B4-BE49-F238E27FC236}">
                    <a16:creationId xmlns:a16="http://schemas.microsoft.com/office/drawing/2014/main" id="{B419E50B-47C9-9092-3407-0A79894AAED8}"/>
                  </a:ext>
                </a:extLst>
              </p:cNvPr>
              <p:cNvGrpSpPr/>
              <p:nvPr/>
            </p:nvGrpSpPr>
            <p:grpSpPr>
              <a:xfrm>
                <a:off x="3266834" y="2075094"/>
                <a:ext cx="28792" cy="28641"/>
                <a:chOff x="3266834" y="2075094"/>
                <a:chExt cx="28792" cy="28641"/>
              </a:xfrm>
            </p:grpSpPr>
            <p:sp>
              <p:nvSpPr>
                <p:cNvPr id="3656" name="Freeform: Shape 3655">
                  <a:extLst>
                    <a:ext uri="{FF2B5EF4-FFF2-40B4-BE49-F238E27FC236}">
                      <a16:creationId xmlns:a16="http://schemas.microsoft.com/office/drawing/2014/main" id="{DAC822CA-AB57-707A-D018-C04ACE39C47F}"/>
                    </a:ext>
                  </a:extLst>
                </p:cNvPr>
                <p:cNvSpPr/>
                <p:nvPr/>
              </p:nvSpPr>
              <p:spPr>
                <a:xfrm>
                  <a:off x="3281306" y="2075094"/>
                  <a:ext cx="15074" cy="28641"/>
                </a:xfrm>
                <a:custGeom>
                  <a:avLst/>
                  <a:gdLst>
                    <a:gd name="connsiteX0" fmla="*/ 0 w 15074"/>
                    <a:gd name="connsiteY0" fmla="*/ 0 h 28641"/>
                    <a:gd name="connsiteX1" fmla="*/ 0 w 15074"/>
                    <a:gd name="connsiteY1" fmla="*/ 28642 h 28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074" h="28641">
                      <a:moveTo>
                        <a:pt x="0" y="0"/>
                      </a:moveTo>
                      <a:lnTo>
                        <a:pt x="0" y="28642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657" name="Freeform: Shape 3656">
                  <a:extLst>
                    <a:ext uri="{FF2B5EF4-FFF2-40B4-BE49-F238E27FC236}">
                      <a16:creationId xmlns:a16="http://schemas.microsoft.com/office/drawing/2014/main" id="{239E3D1F-D5B7-7E96-66B2-98355434ED00}"/>
                    </a:ext>
                  </a:extLst>
                </p:cNvPr>
                <p:cNvSpPr/>
                <p:nvPr/>
              </p:nvSpPr>
              <p:spPr>
                <a:xfrm>
                  <a:off x="3266834" y="2089415"/>
                  <a:ext cx="28792" cy="15074"/>
                </a:xfrm>
                <a:custGeom>
                  <a:avLst/>
                  <a:gdLst>
                    <a:gd name="connsiteX0" fmla="*/ 28793 w 28792"/>
                    <a:gd name="connsiteY0" fmla="*/ 0 h 15074"/>
                    <a:gd name="connsiteX1" fmla="*/ 0 w 28792"/>
                    <a:gd name="connsiteY1" fmla="*/ 0 h 15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792" h="15074">
                      <a:moveTo>
                        <a:pt x="28793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011" name="Graphic 198">
                <a:extLst>
                  <a:ext uri="{FF2B5EF4-FFF2-40B4-BE49-F238E27FC236}">
                    <a16:creationId xmlns:a16="http://schemas.microsoft.com/office/drawing/2014/main" id="{391AFF7F-E5FA-C479-1398-C11D2D2E225E}"/>
                  </a:ext>
                </a:extLst>
              </p:cNvPr>
              <p:cNvGrpSpPr/>
              <p:nvPr/>
            </p:nvGrpSpPr>
            <p:grpSpPr>
              <a:xfrm>
                <a:off x="3275427" y="2075094"/>
                <a:ext cx="28641" cy="28641"/>
                <a:chOff x="3275427" y="2075094"/>
                <a:chExt cx="28641" cy="28641"/>
              </a:xfrm>
            </p:grpSpPr>
            <p:sp>
              <p:nvSpPr>
                <p:cNvPr id="3654" name="Freeform: Shape 3653">
                  <a:extLst>
                    <a:ext uri="{FF2B5EF4-FFF2-40B4-BE49-F238E27FC236}">
                      <a16:creationId xmlns:a16="http://schemas.microsoft.com/office/drawing/2014/main" id="{A15692C7-B2F1-BF0E-35A1-B38C221486C6}"/>
                    </a:ext>
                  </a:extLst>
                </p:cNvPr>
                <p:cNvSpPr/>
                <p:nvPr/>
              </p:nvSpPr>
              <p:spPr>
                <a:xfrm>
                  <a:off x="3289748" y="2075094"/>
                  <a:ext cx="15074" cy="28641"/>
                </a:xfrm>
                <a:custGeom>
                  <a:avLst/>
                  <a:gdLst>
                    <a:gd name="connsiteX0" fmla="*/ 0 w 15074"/>
                    <a:gd name="connsiteY0" fmla="*/ 0 h 28641"/>
                    <a:gd name="connsiteX1" fmla="*/ 0 w 15074"/>
                    <a:gd name="connsiteY1" fmla="*/ 28642 h 28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074" h="28641">
                      <a:moveTo>
                        <a:pt x="0" y="0"/>
                      </a:moveTo>
                      <a:lnTo>
                        <a:pt x="0" y="28642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655" name="Freeform: Shape 3654">
                  <a:extLst>
                    <a:ext uri="{FF2B5EF4-FFF2-40B4-BE49-F238E27FC236}">
                      <a16:creationId xmlns:a16="http://schemas.microsoft.com/office/drawing/2014/main" id="{878AD972-892C-EFE6-9EDE-7F80186D7F91}"/>
                    </a:ext>
                  </a:extLst>
                </p:cNvPr>
                <p:cNvSpPr/>
                <p:nvPr/>
              </p:nvSpPr>
              <p:spPr>
                <a:xfrm>
                  <a:off x="3275427" y="2089415"/>
                  <a:ext cx="28641" cy="15074"/>
                </a:xfrm>
                <a:custGeom>
                  <a:avLst/>
                  <a:gdLst>
                    <a:gd name="connsiteX0" fmla="*/ 28642 w 28641"/>
                    <a:gd name="connsiteY0" fmla="*/ 0 h 15074"/>
                    <a:gd name="connsiteX1" fmla="*/ 0 w 28641"/>
                    <a:gd name="connsiteY1" fmla="*/ 0 h 15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1" h="15074">
                      <a:moveTo>
                        <a:pt x="28642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012" name="Graphic 198">
                <a:extLst>
                  <a:ext uri="{FF2B5EF4-FFF2-40B4-BE49-F238E27FC236}">
                    <a16:creationId xmlns:a16="http://schemas.microsoft.com/office/drawing/2014/main" id="{ECC070AF-E9BA-CA9F-656D-8EDBEC3BD335}"/>
                  </a:ext>
                </a:extLst>
              </p:cNvPr>
              <p:cNvGrpSpPr/>
              <p:nvPr/>
            </p:nvGrpSpPr>
            <p:grpSpPr>
              <a:xfrm>
                <a:off x="3280552" y="2075094"/>
                <a:ext cx="28641" cy="28641"/>
                <a:chOff x="3280552" y="2075094"/>
                <a:chExt cx="28641" cy="28641"/>
              </a:xfrm>
            </p:grpSpPr>
            <p:sp>
              <p:nvSpPr>
                <p:cNvPr id="3652" name="Freeform: Shape 3651">
                  <a:extLst>
                    <a:ext uri="{FF2B5EF4-FFF2-40B4-BE49-F238E27FC236}">
                      <a16:creationId xmlns:a16="http://schemas.microsoft.com/office/drawing/2014/main" id="{8D7F3FA6-1DFA-3966-3D75-2802A86C8BAE}"/>
                    </a:ext>
                  </a:extLst>
                </p:cNvPr>
                <p:cNvSpPr/>
                <p:nvPr/>
              </p:nvSpPr>
              <p:spPr>
                <a:xfrm>
                  <a:off x="3294873" y="2075094"/>
                  <a:ext cx="15074" cy="28641"/>
                </a:xfrm>
                <a:custGeom>
                  <a:avLst/>
                  <a:gdLst>
                    <a:gd name="connsiteX0" fmla="*/ 0 w 15074"/>
                    <a:gd name="connsiteY0" fmla="*/ 0 h 28641"/>
                    <a:gd name="connsiteX1" fmla="*/ 0 w 15074"/>
                    <a:gd name="connsiteY1" fmla="*/ 28642 h 28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074" h="28641">
                      <a:moveTo>
                        <a:pt x="0" y="0"/>
                      </a:moveTo>
                      <a:lnTo>
                        <a:pt x="0" y="28642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653" name="Freeform: Shape 3652">
                  <a:extLst>
                    <a:ext uri="{FF2B5EF4-FFF2-40B4-BE49-F238E27FC236}">
                      <a16:creationId xmlns:a16="http://schemas.microsoft.com/office/drawing/2014/main" id="{54ADCBB7-664D-2ADE-E438-B8777BBCB59F}"/>
                    </a:ext>
                  </a:extLst>
                </p:cNvPr>
                <p:cNvSpPr/>
                <p:nvPr/>
              </p:nvSpPr>
              <p:spPr>
                <a:xfrm>
                  <a:off x="3280552" y="2089415"/>
                  <a:ext cx="28641" cy="15074"/>
                </a:xfrm>
                <a:custGeom>
                  <a:avLst/>
                  <a:gdLst>
                    <a:gd name="connsiteX0" fmla="*/ 28642 w 28641"/>
                    <a:gd name="connsiteY0" fmla="*/ 0 h 15074"/>
                    <a:gd name="connsiteX1" fmla="*/ 0 w 28641"/>
                    <a:gd name="connsiteY1" fmla="*/ 0 h 15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1" h="15074">
                      <a:moveTo>
                        <a:pt x="28642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013" name="Graphic 198">
                <a:extLst>
                  <a:ext uri="{FF2B5EF4-FFF2-40B4-BE49-F238E27FC236}">
                    <a16:creationId xmlns:a16="http://schemas.microsoft.com/office/drawing/2014/main" id="{1D317566-5844-1932-709F-886ABDD3258E}"/>
                  </a:ext>
                </a:extLst>
              </p:cNvPr>
              <p:cNvGrpSpPr/>
              <p:nvPr/>
            </p:nvGrpSpPr>
            <p:grpSpPr>
              <a:xfrm>
                <a:off x="3283265" y="2075094"/>
                <a:ext cx="28641" cy="28641"/>
                <a:chOff x="3283265" y="2075094"/>
                <a:chExt cx="28641" cy="28641"/>
              </a:xfrm>
            </p:grpSpPr>
            <p:sp>
              <p:nvSpPr>
                <p:cNvPr id="3650" name="Freeform: Shape 3649">
                  <a:extLst>
                    <a:ext uri="{FF2B5EF4-FFF2-40B4-BE49-F238E27FC236}">
                      <a16:creationId xmlns:a16="http://schemas.microsoft.com/office/drawing/2014/main" id="{4ED6192C-E7FA-3C91-1BA4-506A372CBDAB}"/>
                    </a:ext>
                  </a:extLst>
                </p:cNvPr>
                <p:cNvSpPr/>
                <p:nvPr/>
              </p:nvSpPr>
              <p:spPr>
                <a:xfrm>
                  <a:off x="3297586" y="2075094"/>
                  <a:ext cx="15074" cy="28641"/>
                </a:xfrm>
                <a:custGeom>
                  <a:avLst/>
                  <a:gdLst>
                    <a:gd name="connsiteX0" fmla="*/ 0 w 15074"/>
                    <a:gd name="connsiteY0" fmla="*/ 0 h 28641"/>
                    <a:gd name="connsiteX1" fmla="*/ 0 w 15074"/>
                    <a:gd name="connsiteY1" fmla="*/ 28642 h 28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074" h="28641">
                      <a:moveTo>
                        <a:pt x="0" y="0"/>
                      </a:moveTo>
                      <a:lnTo>
                        <a:pt x="0" y="28642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651" name="Freeform: Shape 3650">
                  <a:extLst>
                    <a:ext uri="{FF2B5EF4-FFF2-40B4-BE49-F238E27FC236}">
                      <a16:creationId xmlns:a16="http://schemas.microsoft.com/office/drawing/2014/main" id="{44169FE2-A8DC-2471-4EEF-94E7E777EE4B}"/>
                    </a:ext>
                  </a:extLst>
                </p:cNvPr>
                <p:cNvSpPr/>
                <p:nvPr/>
              </p:nvSpPr>
              <p:spPr>
                <a:xfrm>
                  <a:off x="3283265" y="2089415"/>
                  <a:ext cx="28641" cy="15074"/>
                </a:xfrm>
                <a:custGeom>
                  <a:avLst/>
                  <a:gdLst>
                    <a:gd name="connsiteX0" fmla="*/ 28642 w 28641"/>
                    <a:gd name="connsiteY0" fmla="*/ 0 h 15074"/>
                    <a:gd name="connsiteX1" fmla="*/ 0 w 28641"/>
                    <a:gd name="connsiteY1" fmla="*/ 0 h 15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1" h="15074">
                      <a:moveTo>
                        <a:pt x="28642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014" name="Graphic 198">
                <a:extLst>
                  <a:ext uri="{FF2B5EF4-FFF2-40B4-BE49-F238E27FC236}">
                    <a16:creationId xmlns:a16="http://schemas.microsoft.com/office/drawing/2014/main" id="{CC1DC2CE-2EF4-EDCC-1CD0-308A7229CBDA}"/>
                  </a:ext>
                </a:extLst>
              </p:cNvPr>
              <p:cNvGrpSpPr/>
              <p:nvPr/>
            </p:nvGrpSpPr>
            <p:grpSpPr>
              <a:xfrm>
                <a:off x="3294873" y="2079315"/>
                <a:ext cx="28641" cy="28641"/>
                <a:chOff x="3294873" y="2079315"/>
                <a:chExt cx="28641" cy="28641"/>
              </a:xfrm>
            </p:grpSpPr>
            <p:sp>
              <p:nvSpPr>
                <p:cNvPr id="3648" name="Freeform: Shape 3647">
                  <a:extLst>
                    <a:ext uri="{FF2B5EF4-FFF2-40B4-BE49-F238E27FC236}">
                      <a16:creationId xmlns:a16="http://schemas.microsoft.com/office/drawing/2014/main" id="{92A92A29-5EDB-E72F-018A-BDC9F2C738A4}"/>
                    </a:ext>
                  </a:extLst>
                </p:cNvPr>
                <p:cNvSpPr/>
                <p:nvPr/>
              </p:nvSpPr>
              <p:spPr>
                <a:xfrm>
                  <a:off x="3309194" y="2079315"/>
                  <a:ext cx="15074" cy="28641"/>
                </a:xfrm>
                <a:custGeom>
                  <a:avLst/>
                  <a:gdLst>
                    <a:gd name="connsiteX0" fmla="*/ 0 w 15074"/>
                    <a:gd name="connsiteY0" fmla="*/ 0 h 28641"/>
                    <a:gd name="connsiteX1" fmla="*/ 0 w 15074"/>
                    <a:gd name="connsiteY1" fmla="*/ 28642 h 28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074" h="28641">
                      <a:moveTo>
                        <a:pt x="0" y="0"/>
                      </a:moveTo>
                      <a:lnTo>
                        <a:pt x="0" y="28642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649" name="Freeform: Shape 3648">
                  <a:extLst>
                    <a:ext uri="{FF2B5EF4-FFF2-40B4-BE49-F238E27FC236}">
                      <a16:creationId xmlns:a16="http://schemas.microsoft.com/office/drawing/2014/main" id="{87600FE7-571C-7903-CCB0-91EFC31FA41D}"/>
                    </a:ext>
                  </a:extLst>
                </p:cNvPr>
                <p:cNvSpPr/>
                <p:nvPr/>
              </p:nvSpPr>
              <p:spPr>
                <a:xfrm>
                  <a:off x="3294873" y="2093636"/>
                  <a:ext cx="28641" cy="15074"/>
                </a:xfrm>
                <a:custGeom>
                  <a:avLst/>
                  <a:gdLst>
                    <a:gd name="connsiteX0" fmla="*/ 28642 w 28641"/>
                    <a:gd name="connsiteY0" fmla="*/ 0 h 15074"/>
                    <a:gd name="connsiteX1" fmla="*/ 0 w 28641"/>
                    <a:gd name="connsiteY1" fmla="*/ 0 h 15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1" h="15074">
                      <a:moveTo>
                        <a:pt x="28642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015" name="Graphic 198">
                <a:extLst>
                  <a:ext uri="{FF2B5EF4-FFF2-40B4-BE49-F238E27FC236}">
                    <a16:creationId xmlns:a16="http://schemas.microsoft.com/office/drawing/2014/main" id="{20A7C33C-73BC-A5AA-6D48-98D38BB8571E}"/>
                  </a:ext>
                </a:extLst>
              </p:cNvPr>
              <p:cNvGrpSpPr/>
              <p:nvPr/>
            </p:nvGrpSpPr>
            <p:grpSpPr>
              <a:xfrm>
                <a:off x="3306631" y="2079315"/>
                <a:ext cx="28792" cy="28641"/>
                <a:chOff x="3306631" y="2079315"/>
                <a:chExt cx="28792" cy="28641"/>
              </a:xfrm>
            </p:grpSpPr>
            <p:sp>
              <p:nvSpPr>
                <p:cNvPr id="3646" name="Freeform: Shape 3645">
                  <a:extLst>
                    <a:ext uri="{FF2B5EF4-FFF2-40B4-BE49-F238E27FC236}">
                      <a16:creationId xmlns:a16="http://schemas.microsoft.com/office/drawing/2014/main" id="{8CE5F91B-FA3D-B789-F2DD-29885C03F9C4}"/>
                    </a:ext>
                  </a:extLst>
                </p:cNvPr>
                <p:cNvSpPr/>
                <p:nvPr/>
              </p:nvSpPr>
              <p:spPr>
                <a:xfrm>
                  <a:off x="3321103" y="2079315"/>
                  <a:ext cx="15074" cy="28641"/>
                </a:xfrm>
                <a:custGeom>
                  <a:avLst/>
                  <a:gdLst>
                    <a:gd name="connsiteX0" fmla="*/ 0 w 15074"/>
                    <a:gd name="connsiteY0" fmla="*/ 0 h 28641"/>
                    <a:gd name="connsiteX1" fmla="*/ 0 w 15074"/>
                    <a:gd name="connsiteY1" fmla="*/ 28642 h 28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074" h="28641">
                      <a:moveTo>
                        <a:pt x="0" y="0"/>
                      </a:moveTo>
                      <a:lnTo>
                        <a:pt x="0" y="28642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647" name="Freeform: Shape 3646">
                  <a:extLst>
                    <a:ext uri="{FF2B5EF4-FFF2-40B4-BE49-F238E27FC236}">
                      <a16:creationId xmlns:a16="http://schemas.microsoft.com/office/drawing/2014/main" id="{A86CDDE7-91C9-5B4B-6953-9AAD6F961EF1}"/>
                    </a:ext>
                  </a:extLst>
                </p:cNvPr>
                <p:cNvSpPr/>
                <p:nvPr/>
              </p:nvSpPr>
              <p:spPr>
                <a:xfrm>
                  <a:off x="3306631" y="2093636"/>
                  <a:ext cx="28792" cy="15074"/>
                </a:xfrm>
                <a:custGeom>
                  <a:avLst/>
                  <a:gdLst>
                    <a:gd name="connsiteX0" fmla="*/ 28793 w 28792"/>
                    <a:gd name="connsiteY0" fmla="*/ 0 h 15074"/>
                    <a:gd name="connsiteX1" fmla="*/ 0 w 28792"/>
                    <a:gd name="connsiteY1" fmla="*/ 0 h 15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792" h="15074">
                      <a:moveTo>
                        <a:pt x="28793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016" name="Graphic 198">
                <a:extLst>
                  <a:ext uri="{FF2B5EF4-FFF2-40B4-BE49-F238E27FC236}">
                    <a16:creationId xmlns:a16="http://schemas.microsoft.com/office/drawing/2014/main" id="{1A089310-F619-1A54-6C37-EAE7B944DAB5}"/>
                  </a:ext>
                </a:extLst>
              </p:cNvPr>
              <p:cNvGrpSpPr/>
              <p:nvPr/>
            </p:nvGrpSpPr>
            <p:grpSpPr>
              <a:xfrm>
                <a:off x="3321103" y="2079315"/>
                <a:ext cx="28641" cy="28641"/>
                <a:chOff x="3321103" y="2079315"/>
                <a:chExt cx="28641" cy="28641"/>
              </a:xfrm>
            </p:grpSpPr>
            <p:sp>
              <p:nvSpPr>
                <p:cNvPr id="3644" name="Freeform: Shape 3643">
                  <a:extLst>
                    <a:ext uri="{FF2B5EF4-FFF2-40B4-BE49-F238E27FC236}">
                      <a16:creationId xmlns:a16="http://schemas.microsoft.com/office/drawing/2014/main" id="{63EC1086-4B1E-2902-4572-22ACD10AD454}"/>
                    </a:ext>
                  </a:extLst>
                </p:cNvPr>
                <p:cNvSpPr/>
                <p:nvPr/>
              </p:nvSpPr>
              <p:spPr>
                <a:xfrm>
                  <a:off x="3335424" y="2079315"/>
                  <a:ext cx="15074" cy="28641"/>
                </a:xfrm>
                <a:custGeom>
                  <a:avLst/>
                  <a:gdLst>
                    <a:gd name="connsiteX0" fmla="*/ 0 w 15074"/>
                    <a:gd name="connsiteY0" fmla="*/ 0 h 28641"/>
                    <a:gd name="connsiteX1" fmla="*/ 0 w 15074"/>
                    <a:gd name="connsiteY1" fmla="*/ 28642 h 28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074" h="28641">
                      <a:moveTo>
                        <a:pt x="0" y="0"/>
                      </a:moveTo>
                      <a:lnTo>
                        <a:pt x="0" y="28642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645" name="Freeform: Shape 3644">
                  <a:extLst>
                    <a:ext uri="{FF2B5EF4-FFF2-40B4-BE49-F238E27FC236}">
                      <a16:creationId xmlns:a16="http://schemas.microsoft.com/office/drawing/2014/main" id="{6117592D-26D8-4A4F-8811-49194A73E0E4}"/>
                    </a:ext>
                  </a:extLst>
                </p:cNvPr>
                <p:cNvSpPr/>
                <p:nvPr/>
              </p:nvSpPr>
              <p:spPr>
                <a:xfrm>
                  <a:off x="3321103" y="2093636"/>
                  <a:ext cx="28641" cy="15074"/>
                </a:xfrm>
                <a:custGeom>
                  <a:avLst/>
                  <a:gdLst>
                    <a:gd name="connsiteX0" fmla="*/ 28642 w 28641"/>
                    <a:gd name="connsiteY0" fmla="*/ 0 h 15074"/>
                    <a:gd name="connsiteX1" fmla="*/ 0 w 28641"/>
                    <a:gd name="connsiteY1" fmla="*/ 0 h 15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1" h="15074">
                      <a:moveTo>
                        <a:pt x="28642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017" name="Graphic 198">
                <a:extLst>
                  <a:ext uri="{FF2B5EF4-FFF2-40B4-BE49-F238E27FC236}">
                    <a16:creationId xmlns:a16="http://schemas.microsoft.com/office/drawing/2014/main" id="{AFA64B11-5CC6-D9E4-286C-72B725A5CE37}"/>
                  </a:ext>
                </a:extLst>
              </p:cNvPr>
              <p:cNvGrpSpPr/>
              <p:nvPr/>
            </p:nvGrpSpPr>
            <p:grpSpPr>
              <a:xfrm>
                <a:off x="3329545" y="2079315"/>
                <a:ext cx="28641" cy="28641"/>
                <a:chOff x="3329545" y="2079315"/>
                <a:chExt cx="28641" cy="28641"/>
              </a:xfrm>
            </p:grpSpPr>
            <p:sp>
              <p:nvSpPr>
                <p:cNvPr id="3642" name="Freeform: Shape 3641">
                  <a:extLst>
                    <a:ext uri="{FF2B5EF4-FFF2-40B4-BE49-F238E27FC236}">
                      <a16:creationId xmlns:a16="http://schemas.microsoft.com/office/drawing/2014/main" id="{19AA59EF-333E-9369-6BA2-C3EAFC8BE8BE}"/>
                    </a:ext>
                  </a:extLst>
                </p:cNvPr>
                <p:cNvSpPr/>
                <p:nvPr/>
              </p:nvSpPr>
              <p:spPr>
                <a:xfrm>
                  <a:off x="3343866" y="2079315"/>
                  <a:ext cx="15074" cy="28641"/>
                </a:xfrm>
                <a:custGeom>
                  <a:avLst/>
                  <a:gdLst>
                    <a:gd name="connsiteX0" fmla="*/ 0 w 15074"/>
                    <a:gd name="connsiteY0" fmla="*/ 0 h 28641"/>
                    <a:gd name="connsiteX1" fmla="*/ 0 w 15074"/>
                    <a:gd name="connsiteY1" fmla="*/ 28642 h 28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074" h="28641">
                      <a:moveTo>
                        <a:pt x="0" y="0"/>
                      </a:moveTo>
                      <a:lnTo>
                        <a:pt x="0" y="28642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643" name="Freeform: Shape 3642">
                  <a:extLst>
                    <a:ext uri="{FF2B5EF4-FFF2-40B4-BE49-F238E27FC236}">
                      <a16:creationId xmlns:a16="http://schemas.microsoft.com/office/drawing/2014/main" id="{8164EDD5-9091-7986-E837-0E6404BBD070}"/>
                    </a:ext>
                  </a:extLst>
                </p:cNvPr>
                <p:cNvSpPr/>
                <p:nvPr/>
              </p:nvSpPr>
              <p:spPr>
                <a:xfrm>
                  <a:off x="3329545" y="2093636"/>
                  <a:ext cx="28641" cy="15074"/>
                </a:xfrm>
                <a:custGeom>
                  <a:avLst/>
                  <a:gdLst>
                    <a:gd name="connsiteX0" fmla="*/ 28642 w 28641"/>
                    <a:gd name="connsiteY0" fmla="*/ 0 h 15074"/>
                    <a:gd name="connsiteX1" fmla="*/ 0 w 28641"/>
                    <a:gd name="connsiteY1" fmla="*/ 0 h 15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1" h="15074">
                      <a:moveTo>
                        <a:pt x="28642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018" name="Graphic 198">
                <a:extLst>
                  <a:ext uri="{FF2B5EF4-FFF2-40B4-BE49-F238E27FC236}">
                    <a16:creationId xmlns:a16="http://schemas.microsoft.com/office/drawing/2014/main" id="{07C16745-38A3-1FD6-97A4-5961A9E1191C}"/>
                  </a:ext>
                </a:extLst>
              </p:cNvPr>
              <p:cNvGrpSpPr/>
              <p:nvPr/>
            </p:nvGrpSpPr>
            <p:grpSpPr>
              <a:xfrm>
                <a:off x="3340700" y="2078410"/>
                <a:ext cx="28792" cy="28641"/>
                <a:chOff x="3340700" y="2078410"/>
                <a:chExt cx="28792" cy="28641"/>
              </a:xfrm>
            </p:grpSpPr>
            <p:sp>
              <p:nvSpPr>
                <p:cNvPr id="3640" name="Freeform: Shape 3639">
                  <a:extLst>
                    <a:ext uri="{FF2B5EF4-FFF2-40B4-BE49-F238E27FC236}">
                      <a16:creationId xmlns:a16="http://schemas.microsoft.com/office/drawing/2014/main" id="{6012C80D-2C24-D960-9784-866153016B16}"/>
                    </a:ext>
                  </a:extLst>
                </p:cNvPr>
                <p:cNvSpPr/>
                <p:nvPr/>
              </p:nvSpPr>
              <p:spPr>
                <a:xfrm>
                  <a:off x="3355021" y="2078410"/>
                  <a:ext cx="15074" cy="28641"/>
                </a:xfrm>
                <a:custGeom>
                  <a:avLst/>
                  <a:gdLst>
                    <a:gd name="connsiteX0" fmla="*/ 0 w 15074"/>
                    <a:gd name="connsiteY0" fmla="*/ 0 h 28641"/>
                    <a:gd name="connsiteX1" fmla="*/ 0 w 15074"/>
                    <a:gd name="connsiteY1" fmla="*/ 28642 h 28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074" h="28641">
                      <a:moveTo>
                        <a:pt x="0" y="0"/>
                      </a:moveTo>
                      <a:lnTo>
                        <a:pt x="0" y="28642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641" name="Freeform: Shape 3640">
                  <a:extLst>
                    <a:ext uri="{FF2B5EF4-FFF2-40B4-BE49-F238E27FC236}">
                      <a16:creationId xmlns:a16="http://schemas.microsoft.com/office/drawing/2014/main" id="{EA03412A-C497-0C07-D8DB-06C5B6A22B65}"/>
                    </a:ext>
                  </a:extLst>
                </p:cNvPr>
                <p:cNvSpPr/>
                <p:nvPr/>
              </p:nvSpPr>
              <p:spPr>
                <a:xfrm>
                  <a:off x="3340700" y="2092731"/>
                  <a:ext cx="28792" cy="15074"/>
                </a:xfrm>
                <a:custGeom>
                  <a:avLst/>
                  <a:gdLst>
                    <a:gd name="connsiteX0" fmla="*/ 28793 w 28792"/>
                    <a:gd name="connsiteY0" fmla="*/ 0 h 15074"/>
                    <a:gd name="connsiteX1" fmla="*/ 0 w 28792"/>
                    <a:gd name="connsiteY1" fmla="*/ 0 h 15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792" h="15074">
                      <a:moveTo>
                        <a:pt x="28793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019" name="Graphic 198">
                <a:extLst>
                  <a:ext uri="{FF2B5EF4-FFF2-40B4-BE49-F238E27FC236}">
                    <a16:creationId xmlns:a16="http://schemas.microsoft.com/office/drawing/2014/main" id="{C024E1CF-B7C6-B190-3247-D8CBFD82C77A}"/>
                  </a:ext>
                </a:extLst>
              </p:cNvPr>
              <p:cNvGrpSpPr/>
              <p:nvPr/>
            </p:nvGrpSpPr>
            <p:grpSpPr>
              <a:xfrm>
                <a:off x="3347785" y="2078410"/>
                <a:ext cx="28792" cy="28641"/>
                <a:chOff x="3347785" y="2078410"/>
                <a:chExt cx="28792" cy="28641"/>
              </a:xfrm>
            </p:grpSpPr>
            <p:sp>
              <p:nvSpPr>
                <p:cNvPr id="3638" name="Freeform: Shape 3637">
                  <a:extLst>
                    <a:ext uri="{FF2B5EF4-FFF2-40B4-BE49-F238E27FC236}">
                      <a16:creationId xmlns:a16="http://schemas.microsoft.com/office/drawing/2014/main" id="{7CF5A5DF-1C3A-3F8C-3DD2-174A9A37F6FE}"/>
                    </a:ext>
                  </a:extLst>
                </p:cNvPr>
                <p:cNvSpPr/>
                <p:nvPr/>
              </p:nvSpPr>
              <p:spPr>
                <a:xfrm>
                  <a:off x="3362106" y="2078410"/>
                  <a:ext cx="15074" cy="28641"/>
                </a:xfrm>
                <a:custGeom>
                  <a:avLst/>
                  <a:gdLst>
                    <a:gd name="connsiteX0" fmla="*/ 0 w 15074"/>
                    <a:gd name="connsiteY0" fmla="*/ 0 h 28641"/>
                    <a:gd name="connsiteX1" fmla="*/ 0 w 15074"/>
                    <a:gd name="connsiteY1" fmla="*/ 28642 h 28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074" h="28641">
                      <a:moveTo>
                        <a:pt x="0" y="0"/>
                      </a:moveTo>
                      <a:lnTo>
                        <a:pt x="0" y="28642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639" name="Freeform: Shape 3638">
                  <a:extLst>
                    <a:ext uri="{FF2B5EF4-FFF2-40B4-BE49-F238E27FC236}">
                      <a16:creationId xmlns:a16="http://schemas.microsoft.com/office/drawing/2014/main" id="{DD8535AE-8C85-A6E5-FCDE-E44867D2A3C4}"/>
                    </a:ext>
                  </a:extLst>
                </p:cNvPr>
                <p:cNvSpPr/>
                <p:nvPr/>
              </p:nvSpPr>
              <p:spPr>
                <a:xfrm>
                  <a:off x="3347785" y="2092731"/>
                  <a:ext cx="28792" cy="15074"/>
                </a:xfrm>
                <a:custGeom>
                  <a:avLst/>
                  <a:gdLst>
                    <a:gd name="connsiteX0" fmla="*/ 28793 w 28792"/>
                    <a:gd name="connsiteY0" fmla="*/ 0 h 15074"/>
                    <a:gd name="connsiteX1" fmla="*/ 0 w 28792"/>
                    <a:gd name="connsiteY1" fmla="*/ 0 h 15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792" h="15074">
                      <a:moveTo>
                        <a:pt x="28793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020" name="Graphic 198">
                <a:extLst>
                  <a:ext uri="{FF2B5EF4-FFF2-40B4-BE49-F238E27FC236}">
                    <a16:creationId xmlns:a16="http://schemas.microsoft.com/office/drawing/2014/main" id="{829E3E80-1B01-2EE3-4BFD-CE604DB221FC}"/>
                  </a:ext>
                </a:extLst>
              </p:cNvPr>
              <p:cNvGrpSpPr/>
              <p:nvPr/>
            </p:nvGrpSpPr>
            <p:grpSpPr>
              <a:xfrm>
                <a:off x="3351705" y="2078410"/>
                <a:ext cx="28641" cy="28641"/>
                <a:chOff x="3351705" y="2078410"/>
                <a:chExt cx="28641" cy="28641"/>
              </a:xfrm>
            </p:grpSpPr>
            <p:sp>
              <p:nvSpPr>
                <p:cNvPr id="3636" name="Freeform: Shape 3635">
                  <a:extLst>
                    <a:ext uri="{FF2B5EF4-FFF2-40B4-BE49-F238E27FC236}">
                      <a16:creationId xmlns:a16="http://schemas.microsoft.com/office/drawing/2014/main" id="{CD6FA4EE-7815-CEFD-649C-48B9EB522AD8}"/>
                    </a:ext>
                  </a:extLst>
                </p:cNvPr>
                <p:cNvSpPr/>
                <p:nvPr/>
              </p:nvSpPr>
              <p:spPr>
                <a:xfrm>
                  <a:off x="3366026" y="2078410"/>
                  <a:ext cx="15074" cy="28641"/>
                </a:xfrm>
                <a:custGeom>
                  <a:avLst/>
                  <a:gdLst>
                    <a:gd name="connsiteX0" fmla="*/ 0 w 15074"/>
                    <a:gd name="connsiteY0" fmla="*/ 0 h 28641"/>
                    <a:gd name="connsiteX1" fmla="*/ 0 w 15074"/>
                    <a:gd name="connsiteY1" fmla="*/ 28642 h 28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074" h="28641">
                      <a:moveTo>
                        <a:pt x="0" y="0"/>
                      </a:moveTo>
                      <a:lnTo>
                        <a:pt x="0" y="28642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637" name="Freeform: Shape 3636">
                  <a:extLst>
                    <a:ext uri="{FF2B5EF4-FFF2-40B4-BE49-F238E27FC236}">
                      <a16:creationId xmlns:a16="http://schemas.microsoft.com/office/drawing/2014/main" id="{C6F277E8-643F-7138-7159-83FE3836D39A}"/>
                    </a:ext>
                  </a:extLst>
                </p:cNvPr>
                <p:cNvSpPr/>
                <p:nvPr/>
              </p:nvSpPr>
              <p:spPr>
                <a:xfrm>
                  <a:off x="3351705" y="2092731"/>
                  <a:ext cx="28641" cy="15074"/>
                </a:xfrm>
                <a:custGeom>
                  <a:avLst/>
                  <a:gdLst>
                    <a:gd name="connsiteX0" fmla="*/ 28642 w 28641"/>
                    <a:gd name="connsiteY0" fmla="*/ 0 h 15074"/>
                    <a:gd name="connsiteX1" fmla="*/ 0 w 28641"/>
                    <a:gd name="connsiteY1" fmla="*/ 0 h 15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1" h="15074">
                      <a:moveTo>
                        <a:pt x="28642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021" name="Graphic 198">
                <a:extLst>
                  <a:ext uri="{FF2B5EF4-FFF2-40B4-BE49-F238E27FC236}">
                    <a16:creationId xmlns:a16="http://schemas.microsoft.com/office/drawing/2014/main" id="{520EA8EB-0580-1E5B-7654-0E65A71E08AB}"/>
                  </a:ext>
                </a:extLst>
              </p:cNvPr>
              <p:cNvGrpSpPr/>
              <p:nvPr/>
            </p:nvGrpSpPr>
            <p:grpSpPr>
              <a:xfrm>
                <a:off x="3358187" y="2082933"/>
                <a:ext cx="28792" cy="28792"/>
                <a:chOff x="3358187" y="2082933"/>
                <a:chExt cx="28792" cy="28792"/>
              </a:xfrm>
            </p:grpSpPr>
            <p:sp>
              <p:nvSpPr>
                <p:cNvPr id="3634" name="Freeform: Shape 3633">
                  <a:extLst>
                    <a:ext uri="{FF2B5EF4-FFF2-40B4-BE49-F238E27FC236}">
                      <a16:creationId xmlns:a16="http://schemas.microsoft.com/office/drawing/2014/main" id="{A56B2275-113D-AFB6-CCCB-305CDDA63367}"/>
                    </a:ext>
                  </a:extLst>
                </p:cNvPr>
                <p:cNvSpPr/>
                <p:nvPr/>
              </p:nvSpPr>
              <p:spPr>
                <a:xfrm>
                  <a:off x="3372659" y="2082933"/>
                  <a:ext cx="15074" cy="28792"/>
                </a:xfrm>
                <a:custGeom>
                  <a:avLst/>
                  <a:gdLst>
                    <a:gd name="connsiteX0" fmla="*/ 0 w 15074"/>
                    <a:gd name="connsiteY0" fmla="*/ 0 h 28792"/>
                    <a:gd name="connsiteX1" fmla="*/ 0 w 15074"/>
                    <a:gd name="connsiteY1" fmla="*/ 28793 h 287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074" h="28792">
                      <a:moveTo>
                        <a:pt x="0" y="0"/>
                      </a:moveTo>
                      <a:lnTo>
                        <a:pt x="0" y="28793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635" name="Freeform: Shape 3634">
                  <a:extLst>
                    <a:ext uri="{FF2B5EF4-FFF2-40B4-BE49-F238E27FC236}">
                      <a16:creationId xmlns:a16="http://schemas.microsoft.com/office/drawing/2014/main" id="{A8045998-B484-C7AB-4652-6C5149CB86B0}"/>
                    </a:ext>
                  </a:extLst>
                </p:cNvPr>
                <p:cNvSpPr/>
                <p:nvPr/>
              </p:nvSpPr>
              <p:spPr>
                <a:xfrm>
                  <a:off x="3358187" y="2097254"/>
                  <a:ext cx="28792" cy="15074"/>
                </a:xfrm>
                <a:custGeom>
                  <a:avLst/>
                  <a:gdLst>
                    <a:gd name="connsiteX0" fmla="*/ 28793 w 28792"/>
                    <a:gd name="connsiteY0" fmla="*/ 0 h 15074"/>
                    <a:gd name="connsiteX1" fmla="*/ 0 w 28792"/>
                    <a:gd name="connsiteY1" fmla="*/ 0 h 15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792" h="15074">
                      <a:moveTo>
                        <a:pt x="28793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022" name="Graphic 198">
                <a:extLst>
                  <a:ext uri="{FF2B5EF4-FFF2-40B4-BE49-F238E27FC236}">
                    <a16:creationId xmlns:a16="http://schemas.microsoft.com/office/drawing/2014/main" id="{63109AFB-FA02-FE55-C14C-803F356BFF3C}"/>
                  </a:ext>
                </a:extLst>
              </p:cNvPr>
              <p:cNvGrpSpPr/>
              <p:nvPr/>
            </p:nvGrpSpPr>
            <p:grpSpPr>
              <a:xfrm>
                <a:off x="3363011" y="2082933"/>
                <a:ext cx="28641" cy="28792"/>
                <a:chOff x="3363011" y="2082933"/>
                <a:chExt cx="28641" cy="28792"/>
              </a:xfrm>
            </p:grpSpPr>
            <p:sp>
              <p:nvSpPr>
                <p:cNvPr id="3632" name="Freeform: Shape 3631">
                  <a:extLst>
                    <a:ext uri="{FF2B5EF4-FFF2-40B4-BE49-F238E27FC236}">
                      <a16:creationId xmlns:a16="http://schemas.microsoft.com/office/drawing/2014/main" id="{A8C37312-93F4-FFF3-AA8D-3E17461C9911}"/>
                    </a:ext>
                  </a:extLst>
                </p:cNvPr>
                <p:cNvSpPr/>
                <p:nvPr/>
              </p:nvSpPr>
              <p:spPr>
                <a:xfrm>
                  <a:off x="3377332" y="2082933"/>
                  <a:ext cx="15074" cy="28792"/>
                </a:xfrm>
                <a:custGeom>
                  <a:avLst/>
                  <a:gdLst>
                    <a:gd name="connsiteX0" fmla="*/ 0 w 15074"/>
                    <a:gd name="connsiteY0" fmla="*/ 0 h 28792"/>
                    <a:gd name="connsiteX1" fmla="*/ 0 w 15074"/>
                    <a:gd name="connsiteY1" fmla="*/ 28793 h 287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074" h="28792">
                      <a:moveTo>
                        <a:pt x="0" y="0"/>
                      </a:moveTo>
                      <a:lnTo>
                        <a:pt x="0" y="28793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633" name="Freeform: Shape 3632">
                  <a:extLst>
                    <a:ext uri="{FF2B5EF4-FFF2-40B4-BE49-F238E27FC236}">
                      <a16:creationId xmlns:a16="http://schemas.microsoft.com/office/drawing/2014/main" id="{70818B30-E1C5-91EB-C1B5-F012F481FD35}"/>
                    </a:ext>
                  </a:extLst>
                </p:cNvPr>
                <p:cNvSpPr/>
                <p:nvPr/>
              </p:nvSpPr>
              <p:spPr>
                <a:xfrm>
                  <a:off x="3363011" y="2097254"/>
                  <a:ext cx="28641" cy="15074"/>
                </a:xfrm>
                <a:custGeom>
                  <a:avLst/>
                  <a:gdLst>
                    <a:gd name="connsiteX0" fmla="*/ 28642 w 28641"/>
                    <a:gd name="connsiteY0" fmla="*/ 0 h 15074"/>
                    <a:gd name="connsiteX1" fmla="*/ 0 w 28641"/>
                    <a:gd name="connsiteY1" fmla="*/ 0 h 15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1" h="15074">
                      <a:moveTo>
                        <a:pt x="28642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023" name="Graphic 198">
                <a:extLst>
                  <a:ext uri="{FF2B5EF4-FFF2-40B4-BE49-F238E27FC236}">
                    <a16:creationId xmlns:a16="http://schemas.microsoft.com/office/drawing/2014/main" id="{54A091A7-6D89-768D-59BF-FA5E2438FBE2}"/>
                  </a:ext>
                </a:extLst>
              </p:cNvPr>
              <p:cNvGrpSpPr/>
              <p:nvPr/>
            </p:nvGrpSpPr>
            <p:grpSpPr>
              <a:xfrm>
                <a:off x="3367684" y="2082933"/>
                <a:ext cx="28792" cy="28792"/>
                <a:chOff x="3367684" y="2082933"/>
                <a:chExt cx="28792" cy="28792"/>
              </a:xfrm>
            </p:grpSpPr>
            <p:sp>
              <p:nvSpPr>
                <p:cNvPr id="3630" name="Freeform: Shape 3629">
                  <a:extLst>
                    <a:ext uri="{FF2B5EF4-FFF2-40B4-BE49-F238E27FC236}">
                      <a16:creationId xmlns:a16="http://schemas.microsoft.com/office/drawing/2014/main" id="{E61FD43D-88FB-C169-1FBA-1CD0160FC15D}"/>
                    </a:ext>
                  </a:extLst>
                </p:cNvPr>
                <p:cNvSpPr/>
                <p:nvPr/>
              </p:nvSpPr>
              <p:spPr>
                <a:xfrm>
                  <a:off x="3382005" y="2082933"/>
                  <a:ext cx="15074" cy="28792"/>
                </a:xfrm>
                <a:custGeom>
                  <a:avLst/>
                  <a:gdLst>
                    <a:gd name="connsiteX0" fmla="*/ 0 w 15074"/>
                    <a:gd name="connsiteY0" fmla="*/ 0 h 28792"/>
                    <a:gd name="connsiteX1" fmla="*/ 0 w 15074"/>
                    <a:gd name="connsiteY1" fmla="*/ 28793 h 287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074" h="28792">
                      <a:moveTo>
                        <a:pt x="0" y="0"/>
                      </a:moveTo>
                      <a:lnTo>
                        <a:pt x="0" y="28793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631" name="Freeform: Shape 3630">
                  <a:extLst>
                    <a:ext uri="{FF2B5EF4-FFF2-40B4-BE49-F238E27FC236}">
                      <a16:creationId xmlns:a16="http://schemas.microsoft.com/office/drawing/2014/main" id="{4E054F77-9106-4FF9-96CE-BE3D09BDCCEF}"/>
                    </a:ext>
                  </a:extLst>
                </p:cNvPr>
                <p:cNvSpPr/>
                <p:nvPr/>
              </p:nvSpPr>
              <p:spPr>
                <a:xfrm>
                  <a:off x="3367684" y="2097254"/>
                  <a:ext cx="28792" cy="15074"/>
                </a:xfrm>
                <a:custGeom>
                  <a:avLst/>
                  <a:gdLst>
                    <a:gd name="connsiteX0" fmla="*/ 28793 w 28792"/>
                    <a:gd name="connsiteY0" fmla="*/ 0 h 15074"/>
                    <a:gd name="connsiteX1" fmla="*/ 0 w 28792"/>
                    <a:gd name="connsiteY1" fmla="*/ 0 h 15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792" h="15074">
                      <a:moveTo>
                        <a:pt x="28793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024" name="Graphic 198">
                <a:extLst>
                  <a:ext uri="{FF2B5EF4-FFF2-40B4-BE49-F238E27FC236}">
                    <a16:creationId xmlns:a16="http://schemas.microsoft.com/office/drawing/2014/main" id="{FADF3C43-3B13-A116-DBFD-6A9FF0B0300B}"/>
                  </a:ext>
                </a:extLst>
              </p:cNvPr>
              <p:cNvGrpSpPr/>
              <p:nvPr/>
            </p:nvGrpSpPr>
            <p:grpSpPr>
              <a:xfrm>
                <a:off x="3372508" y="2082933"/>
                <a:ext cx="28641" cy="28792"/>
                <a:chOff x="3372508" y="2082933"/>
                <a:chExt cx="28641" cy="28792"/>
              </a:xfrm>
            </p:grpSpPr>
            <p:sp>
              <p:nvSpPr>
                <p:cNvPr id="3628" name="Freeform: Shape 3627">
                  <a:extLst>
                    <a:ext uri="{FF2B5EF4-FFF2-40B4-BE49-F238E27FC236}">
                      <a16:creationId xmlns:a16="http://schemas.microsoft.com/office/drawing/2014/main" id="{BCDCCA28-4D4C-881B-AE0C-3D89D129EE90}"/>
                    </a:ext>
                  </a:extLst>
                </p:cNvPr>
                <p:cNvSpPr/>
                <p:nvPr/>
              </p:nvSpPr>
              <p:spPr>
                <a:xfrm>
                  <a:off x="3386829" y="2082933"/>
                  <a:ext cx="15074" cy="28792"/>
                </a:xfrm>
                <a:custGeom>
                  <a:avLst/>
                  <a:gdLst>
                    <a:gd name="connsiteX0" fmla="*/ 0 w 15074"/>
                    <a:gd name="connsiteY0" fmla="*/ 0 h 28792"/>
                    <a:gd name="connsiteX1" fmla="*/ 0 w 15074"/>
                    <a:gd name="connsiteY1" fmla="*/ 28793 h 287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074" h="28792">
                      <a:moveTo>
                        <a:pt x="0" y="0"/>
                      </a:moveTo>
                      <a:lnTo>
                        <a:pt x="0" y="28793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629" name="Freeform: Shape 3628">
                  <a:extLst>
                    <a:ext uri="{FF2B5EF4-FFF2-40B4-BE49-F238E27FC236}">
                      <a16:creationId xmlns:a16="http://schemas.microsoft.com/office/drawing/2014/main" id="{003D2CA4-DFE1-2609-9CE2-881DDC8B493A}"/>
                    </a:ext>
                  </a:extLst>
                </p:cNvPr>
                <p:cNvSpPr/>
                <p:nvPr/>
              </p:nvSpPr>
              <p:spPr>
                <a:xfrm>
                  <a:off x="3372508" y="2097254"/>
                  <a:ext cx="28641" cy="15074"/>
                </a:xfrm>
                <a:custGeom>
                  <a:avLst/>
                  <a:gdLst>
                    <a:gd name="connsiteX0" fmla="*/ 28642 w 28641"/>
                    <a:gd name="connsiteY0" fmla="*/ 0 h 15074"/>
                    <a:gd name="connsiteX1" fmla="*/ 0 w 28641"/>
                    <a:gd name="connsiteY1" fmla="*/ 0 h 15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1" h="15074">
                      <a:moveTo>
                        <a:pt x="28642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025" name="Graphic 198">
                <a:extLst>
                  <a:ext uri="{FF2B5EF4-FFF2-40B4-BE49-F238E27FC236}">
                    <a16:creationId xmlns:a16="http://schemas.microsoft.com/office/drawing/2014/main" id="{E2688026-D093-8167-4078-52B57CE9A7A7}"/>
                  </a:ext>
                </a:extLst>
              </p:cNvPr>
              <p:cNvGrpSpPr/>
              <p:nvPr/>
            </p:nvGrpSpPr>
            <p:grpSpPr>
              <a:xfrm>
                <a:off x="3378236" y="2089264"/>
                <a:ext cx="28641" cy="28641"/>
                <a:chOff x="3378236" y="2089264"/>
                <a:chExt cx="28641" cy="28641"/>
              </a:xfrm>
            </p:grpSpPr>
            <p:sp>
              <p:nvSpPr>
                <p:cNvPr id="3626" name="Freeform: Shape 3625">
                  <a:extLst>
                    <a:ext uri="{FF2B5EF4-FFF2-40B4-BE49-F238E27FC236}">
                      <a16:creationId xmlns:a16="http://schemas.microsoft.com/office/drawing/2014/main" id="{A7CF91B0-2477-9B9B-2C4A-2601644A289E}"/>
                    </a:ext>
                  </a:extLst>
                </p:cNvPr>
                <p:cNvSpPr/>
                <p:nvPr/>
              </p:nvSpPr>
              <p:spPr>
                <a:xfrm>
                  <a:off x="3392557" y="2089264"/>
                  <a:ext cx="15074" cy="28641"/>
                </a:xfrm>
                <a:custGeom>
                  <a:avLst/>
                  <a:gdLst>
                    <a:gd name="connsiteX0" fmla="*/ 0 w 15074"/>
                    <a:gd name="connsiteY0" fmla="*/ 0 h 28641"/>
                    <a:gd name="connsiteX1" fmla="*/ 0 w 15074"/>
                    <a:gd name="connsiteY1" fmla="*/ 28642 h 28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074" h="28641">
                      <a:moveTo>
                        <a:pt x="0" y="0"/>
                      </a:moveTo>
                      <a:lnTo>
                        <a:pt x="0" y="28642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627" name="Freeform: Shape 3626">
                  <a:extLst>
                    <a:ext uri="{FF2B5EF4-FFF2-40B4-BE49-F238E27FC236}">
                      <a16:creationId xmlns:a16="http://schemas.microsoft.com/office/drawing/2014/main" id="{D3A8397D-B5A4-46E9-7103-117E86031C33}"/>
                    </a:ext>
                  </a:extLst>
                </p:cNvPr>
                <p:cNvSpPr/>
                <p:nvPr/>
              </p:nvSpPr>
              <p:spPr>
                <a:xfrm>
                  <a:off x="3378236" y="2103585"/>
                  <a:ext cx="28641" cy="15074"/>
                </a:xfrm>
                <a:custGeom>
                  <a:avLst/>
                  <a:gdLst>
                    <a:gd name="connsiteX0" fmla="*/ 28642 w 28641"/>
                    <a:gd name="connsiteY0" fmla="*/ 0 h 15074"/>
                    <a:gd name="connsiteX1" fmla="*/ 0 w 28641"/>
                    <a:gd name="connsiteY1" fmla="*/ 0 h 15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1" h="15074">
                      <a:moveTo>
                        <a:pt x="28642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026" name="Graphic 198">
                <a:extLst>
                  <a:ext uri="{FF2B5EF4-FFF2-40B4-BE49-F238E27FC236}">
                    <a16:creationId xmlns:a16="http://schemas.microsoft.com/office/drawing/2014/main" id="{52D03EB1-2F61-5741-71F8-EFC4652961F7}"/>
                  </a:ext>
                </a:extLst>
              </p:cNvPr>
              <p:cNvGrpSpPr/>
              <p:nvPr/>
            </p:nvGrpSpPr>
            <p:grpSpPr>
              <a:xfrm>
                <a:off x="3383965" y="2089264"/>
                <a:ext cx="28641" cy="28641"/>
                <a:chOff x="3383965" y="2089264"/>
                <a:chExt cx="28641" cy="28641"/>
              </a:xfrm>
            </p:grpSpPr>
            <p:sp>
              <p:nvSpPr>
                <p:cNvPr id="3624" name="Freeform: Shape 3623">
                  <a:extLst>
                    <a:ext uri="{FF2B5EF4-FFF2-40B4-BE49-F238E27FC236}">
                      <a16:creationId xmlns:a16="http://schemas.microsoft.com/office/drawing/2014/main" id="{59849B68-E625-A829-2221-7A2AAD34B0D0}"/>
                    </a:ext>
                  </a:extLst>
                </p:cNvPr>
                <p:cNvSpPr/>
                <p:nvPr/>
              </p:nvSpPr>
              <p:spPr>
                <a:xfrm>
                  <a:off x="3398286" y="2089264"/>
                  <a:ext cx="15074" cy="28641"/>
                </a:xfrm>
                <a:custGeom>
                  <a:avLst/>
                  <a:gdLst>
                    <a:gd name="connsiteX0" fmla="*/ 0 w 15074"/>
                    <a:gd name="connsiteY0" fmla="*/ 0 h 28641"/>
                    <a:gd name="connsiteX1" fmla="*/ 0 w 15074"/>
                    <a:gd name="connsiteY1" fmla="*/ 28642 h 28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074" h="28641">
                      <a:moveTo>
                        <a:pt x="0" y="0"/>
                      </a:moveTo>
                      <a:lnTo>
                        <a:pt x="0" y="28642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625" name="Freeform: Shape 3624">
                  <a:extLst>
                    <a:ext uri="{FF2B5EF4-FFF2-40B4-BE49-F238E27FC236}">
                      <a16:creationId xmlns:a16="http://schemas.microsoft.com/office/drawing/2014/main" id="{728C2A8B-E2F7-9342-6B80-95F377E64B63}"/>
                    </a:ext>
                  </a:extLst>
                </p:cNvPr>
                <p:cNvSpPr/>
                <p:nvPr/>
              </p:nvSpPr>
              <p:spPr>
                <a:xfrm>
                  <a:off x="3383965" y="2103585"/>
                  <a:ext cx="28641" cy="15074"/>
                </a:xfrm>
                <a:custGeom>
                  <a:avLst/>
                  <a:gdLst>
                    <a:gd name="connsiteX0" fmla="*/ 28642 w 28641"/>
                    <a:gd name="connsiteY0" fmla="*/ 0 h 15074"/>
                    <a:gd name="connsiteX1" fmla="*/ 0 w 28641"/>
                    <a:gd name="connsiteY1" fmla="*/ 0 h 15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1" h="15074">
                      <a:moveTo>
                        <a:pt x="28642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027" name="Graphic 198">
                <a:extLst>
                  <a:ext uri="{FF2B5EF4-FFF2-40B4-BE49-F238E27FC236}">
                    <a16:creationId xmlns:a16="http://schemas.microsoft.com/office/drawing/2014/main" id="{58228571-873C-00C7-5EF8-B02C714F2646}"/>
                  </a:ext>
                </a:extLst>
              </p:cNvPr>
              <p:cNvGrpSpPr/>
              <p:nvPr/>
            </p:nvGrpSpPr>
            <p:grpSpPr>
              <a:xfrm>
                <a:off x="3389542" y="2089264"/>
                <a:ext cx="28641" cy="28641"/>
                <a:chOff x="3389542" y="2089264"/>
                <a:chExt cx="28641" cy="28641"/>
              </a:xfrm>
            </p:grpSpPr>
            <p:sp>
              <p:nvSpPr>
                <p:cNvPr id="3622" name="Freeform: Shape 3621">
                  <a:extLst>
                    <a:ext uri="{FF2B5EF4-FFF2-40B4-BE49-F238E27FC236}">
                      <a16:creationId xmlns:a16="http://schemas.microsoft.com/office/drawing/2014/main" id="{898400DC-5FF7-FA9D-D0AD-AA3F0BFCD564}"/>
                    </a:ext>
                  </a:extLst>
                </p:cNvPr>
                <p:cNvSpPr/>
                <p:nvPr/>
              </p:nvSpPr>
              <p:spPr>
                <a:xfrm>
                  <a:off x="3403863" y="2089264"/>
                  <a:ext cx="15074" cy="28641"/>
                </a:xfrm>
                <a:custGeom>
                  <a:avLst/>
                  <a:gdLst>
                    <a:gd name="connsiteX0" fmla="*/ 0 w 15074"/>
                    <a:gd name="connsiteY0" fmla="*/ 0 h 28641"/>
                    <a:gd name="connsiteX1" fmla="*/ 0 w 15074"/>
                    <a:gd name="connsiteY1" fmla="*/ 28642 h 28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074" h="28641">
                      <a:moveTo>
                        <a:pt x="0" y="0"/>
                      </a:moveTo>
                      <a:lnTo>
                        <a:pt x="0" y="28642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623" name="Freeform: Shape 3622">
                  <a:extLst>
                    <a:ext uri="{FF2B5EF4-FFF2-40B4-BE49-F238E27FC236}">
                      <a16:creationId xmlns:a16="http://schemas.microsoft.com/office/drawing/2014/main" id="{1B3F6F79-5B1E-7CB2-711D-184DC05EE713}"/>
                    </a:ext>
                  </a:extLst>
                </p:cNvPr>
                <p:cNvSpPr/>
                <p:nvPr/>
              </p:nvSpPr>
              <p:spPr>
                <a:xfrm>
                  <a:off x="3389542" y="2103585"/>
                  <a:ext cx="28641" cy="15074"/>
                </a:xfrm>
                <a:custGeom>
                  <a:avLst/>
                  <a:gdLst>
                    <a:gd name="connsiteX0" fmla="*/ 28642 w 28641"/>
                    <a:gd name="connsiteY0" fmla="*/ 0 h 15074"/>
                    <a:gd name="connsiteX1" fmla="*/ 0 w 28641"/>
                    <a:gd name="connsiteY1" fmla="*/ 0 h 15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1" h="15074">
                      <a:moveTo>
                        <a:pt x="28642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028" name="Graphic 198">
                <a:extLst>
                  <a:ext uri="{FF2B5EF4-FFF2-40B4-BE49-F238E27FC236}">
                    <a16:creationId xmlns:a16="http://schemas.microsoft.com/office/drawing/2014/main" id="{38AA2BA4-3CCE-4E27-468D-9975A035AE42}"/>
                  </a:ext>
                </a:extLst>
              </p:cNvPr>
              <p:cNvGrpSpPr/>
              <p:nvPr/>
            </p:nvGrpSpPr>
            <p:grpSpPr>
              <a:xfrm>
                <a:off x="3395271" y="2089264"/>
                <a:ext cx="28641" cy="28641"/>
                <a:chOff x="3395271" y="2089264"/>
                <a:chExt cx="28641" cy="28641"/>
              </a:xfrm>
            </p:grpSpPr>
            <p:sp>
              <p:nvSpPr>
                <p:cNvPr id="3620" name="Freeform: Shape 3619">
                  <a:extLst>
                    <a:ext uri="{FF2B5EF4-FFF2-40B4-BE49-F238E27FC236}">
                      <a16:creationId xmlns:a16="http://schemas.microsoft.com/office/drawing/2014/main" id="{10AF641F-E83E-33C7-20E2-ECD0AF89B08A}"/>
                    </a:ext>
                  </a:extLst>
                </p:cNvPr>
                <p:cNvSpPr/>
                <p:nvPr/>
              </p:nvSpPr>
              <p:spPr>
                <a:xfrm>
                  <a:off x="3409592" y="2089264"/>
                  <a:ext cx="15074" cy="28641"/>
                </a:xfrm>
                <a:custGeom>
                  <a:avLst/>
                  <a:gdLst>
                    <a:gd name="connsiteX0" fmla="*/ 0 w 15074"/>
                    <a:gd name="connsiteY0" fmla="*/ 0 h 28641"/>
                    <a:gd name="connsiteX1" fmla="*/ 0 w 15074"/>
                    <a:gd name="connsiteY1" fmla="*/ 28642 h 28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074" h="28641">
                      <a:moveTo>
                        <a:pt x="0" y="0"/>
                      </a:moveTo>
                      <a:lnTo>
                        <a:pt x="0" y="28642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621" name="Freeform: Shape 3620">
                  <a:extLst>
                    <a:ext uri="{FF2B5EF4-FFF2-40B4-BE49-F238E27FC236}">
                      <a16:creationId xmlns:a16="http://schemas.microsoft.com/office/drawing/2014/main" id="{31193E1D-A9B4-D59D-CFCA-5487DE495098}"/>
                    </a:ext>
                  </a:extLst>
                </p:cNvPr>
                <p:cNvSpPr/>
                <p:nvPr/>
              </p:nvSpPr>
              <p:spPr>
                <a:xfrm>
                  <a:off x="3395271" y="2103585"/>
                  <a:ext cx="28641" cy="15074"/>
                </a:xfrm>
                <a:custGeom>
                  <a:avLst/>
                  <a:gdLst>
                    <a:gd name="connsiteX0" fmla="*/ 28642 w 28641"/>
                    <a:gd name="connsiteY0" fmla="*/ 0 h 15074"/>
                    <a:gd name="connsiteX1" fmla="*/ 0 w 28641"/>
                    <a:gd name="connsiteY1" fmla="*/ 0 h 15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1" h="15074">
                      <a:moveTo>
                        <a:pt x="28642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029" name="Graphic 198">
                <a:extLst>
                  <a:ext uri="{FF2B5EF4-FFF2-40B4-BE49-F238E27FC236}">
                    <a16:creationId xmlns:a16="http://schemas.microsoft.com/office/drawing/2014/main" id="{4DD1B039-F6A6-27A4-6573-660CAB61AE0E}"/>
                  </a:ext>
                </a:extLst>
              </p:cNvPr>
              <p:cNvGrpSpPr/>
              <p:nvPr/>
            </p:nvGrpSpPr>
            <p:grpSpPr>
              <a:xfrm>
                <a:off x="3400848" y="2089264"/>
                <a:ext cx="28641" cy="28641"/>
                <a:chOff x="3400848" y="2089264"/>
                <a:chExt cx="28641" cy="28641"/>
              </a:xfrm>
            </p:grpSpPr>
            <p:sp>
              <p:nvSpPr>
                <p:cNvPr id="3618" name="Freeform: Shape 3617">
                  <a:extLst>
                    <a:ext uri="{FF2B5EF4-FFF2-40B4-BE49-F238E27FC236}">
                      <a16:creationId xmlns:a16="http://schemas.microsoft.com/office/drawing/2014/main" id="{A3445F45-4680-AEA1-9315-C7470D482451}"/>
                    </a:ext>
                  </a:extLst>
                </p:cNvPr>
                <p:cNvSpPr/>
                <p:nvPr/>
              </p:nvSpPr>
              <p:spPr>
                <a:xfrm>
                  <a:off x="3415169" y="2089264"/>
                  <a:ext cx="15074" cy="28641"/>
                </a:xfrm>
                <a:custGeom>
                  <a:avLst/>
                  <a:gdLst>
                    <a:gd name="connsiteX0" fmla="*/ 0 w 15074"/>
                    <a:gd name="connsiteY0" fmla="*/ 0 h 28641"/>
                    <a:gd name="connsiteX1" fmla="*/ 0 w 15074"/>
                    <a:gd name="connsiteY1" fmla="*/ 28642 h 28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074" h="28641">
                      <a:moveTo>
                        <a:pt x="0" y="0"/>
                      </a:moveTo>
                      <a:lnTo>
                        <a:pt x="0" y="28642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619" name="Freeform: Shape 3618">
                  <a:extLst>
                    <a:ext uri="{FF2B5EF4-FFF2-40B4-BE49-F238E27FC236}">
                      <a16:creationId xmlns:a16="http://schemas.microsoft.com/office/drawing/2014/main" id="{86A76B42-1680-BE69-56ED-D64A63F81D10}"/>
                    </a:ext>
                  </a:extLst>
                </p:cNvPr>
                <p:cNvSpPr/>
                <p:nvPr/>
              </p:nvSpPr>
              <p:spPr>
                <a:xfrm>
                  <a:off x="3400848" y="2103585"/>
                  <a:ext cx="28641" cy="15074"/>
                </a:xfrm>
                <a:custGeom>
                  <a:avLst/>
                  <a:gdLst>
                    <a:gd name="connsiteX0" fmla="*/ 28642 w 28641"/>
                    <a:gd name="connsiteY0" fmla="*/ 0 h 15074"/>
                    <a:gd name="connsiteX1" fmla="*/ 0 w 28641"/>
                    <a:gd name="connsiteY1" fmla="*/ 0 h 15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1" h="15074">
                      <a:moveTo>
                        <a:pt x="28642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030" name="Graphic 198">
                <a:extLst>
                  <a:ext uri="{FF2B5EF4-FFF2-40B4-BE49-F238E27FC236}">
                    <a16:creationId xmlns:a16="http://schemas.microsoft.com/office/drawing/2014/main" id="{9F67A0D4-FC9B-AB0B-D0B9-FAB94F167A72}"/>
                  </a:ext>
                </a:extLst>
              </p:cNvPr>
              <p:cNvGrpSpPr/>
              <p:nvPr/>
            </p:nvGrpSpPr>
            <p:grpSpPr>
              <a:xfrm>
                <a:off x="3406577" y="2089264"/>
                <a:ext cx="28641" cy="28641"/>
                <a:chOff x="3406577" y="2089264"/>
                <a:chExt cx="28641" cy="28641"/>
              </a:xfrm>
            </p:grpSpPr>
            <p:sp>
              <p:nvSpPr>
                <p:cNvPr id="3616" name="Freeform: Shape 3615">
                  <a:extLst>
                    <a:ext uri="{FF2B5EF4-FFF2-40B4-BE49-F238E27FC236}">
                      <a16:creationId xmlns:a16="http://schemas.microsoft.com/office/drawing/2014/main" id="{BDCF6973-8BDD-DA8A-88B3-6E10FCC42BED}"/>
                    </a:ext>
                  </a:extLst>
                </p:cNvPr>
                <p:cNvSpPr/>
                <p:nvPr/>
              </p:nvSpPr>
              <p:spPr>
                <a:xfrm>
                  <a:off x="3420898" y="2089264"/>
                  <a:ext cx="15074" cy="28641"/>
                </a:xfrm>
                <a:custGeom>
                  <a:avLst/>
                  <a:gdLst>
                    <a:gd name="connsiteX0" fmla="*/ 0 w 15074"/>
                    <a:gd name="connsiteY0" fmla="*/ 0 h 28641"/>
                    <a:gd name="connsiteX1" fmla="*/ 0 w 15074"/>
                    <a:gd name="connsiteY1" fmla="*/ 28642 h 28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074" h="28641">
                      <a:moveTo>
                        <a:pt x="0" y="0"/>
                      </a:moveTo>
                      <a:lnTo>
                        <a:pt x="0" y="28642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617" name="Freeform: Shape 3616">
                  <a:extLst>
                    <a:ext uri="{FF2B5EF4-FFF2-40B4-BE49-F238E27FC236}">
                      <a16:creationId xmlns:a16="http://schemas.microsoft.com/office/drawing/2014/main" id="{6FD7D4D4-D586-3D2A-9116-71CFE25A3626}"/>
                    </a:ext>
                  </a:extLst>
                </p:cNvPr>
                <p:cNvSpPr/>
                <p:nvPr/>
              </p:nvSpPr>
              <p:spPr>
                <a:xfrm>
                  <a:off x="3406577" y="2103585"/>
                  <a:ext cx="28641" cy="15074"/>
                </a:xfrm>
                <a:custGeom>
                  <a:avLst/>
                  <a:gdLst>
                    <a:gd name="connsiteX0" fmla="*/ 28642 w 28641"/>
                    <a:gd name="connsiteY0" fmla="*/ 0 h 15074"/>
                    <a:gd name="connsiteX1" fmla="*/ 0 w 28641"/>
                    <a:gd name="connsiteY1" fmla="*/ 0 h 15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1" h="15074">
                      <a:moveTo>
                        <a:pt x="28642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031" name="Graphic 198">
                <a:extLst>
                  <a:ext uri="{FF2B5EF4-FFF2-40B4-BE49-F238E27FC236}">
                    <a16:creationId xmlns:a16="http://schemas.microsoft.com/office/drawing/2014/main" id="{358009E8-8E0E-5988-79F0-51DB995FC52F}"/>
                  </a:ext>
                </a:extLst>
              </p:cNvPr>
              <p:cNvGrpSpPr/>
              <p:nvPr/>
            </p:nvGrpSpPr>
            <p:grpSpPr>
              <a:xfrm>
                <a:off x="3412607" y="2093636"/>
                <a:ext cx="28641" cy="28641"/>
                <a:chOff x="3412607" y="2093636"/>
                <a:chExt cx="28641" cy="28641"/>
              </a:xfrm>
            </p:grpSpPr>
            <p:sp>
              <p:nvSpPr>
                <p:cNvPr id="3614" name="Freeform: Shape 3613">
                  <a:extLst>
                    <a:ext uri="{FF2B5EF4-FFF2-40B4-BE49-F238E27FC236}">
                      <a16:creationId xmlns:a16="http://schemas.microsoft.com/office/drawing/2014/main" id="{357F5DA1-6B1C-1A06-C805-DBA936CD1B35}"/>
                    </a:ext>
                  </a:extLst>
                </p:cNvPr>
                <p:cNvSpPr/>
                <p:nvPr/>
              </p:nvSpPr>
              <p:spPr>
                <a:xfrm>
                  <a:off x="3426928" y="2093636"/>
                  <a:ext cx="15074" cy="28641"/>
                </a:xfrm>
                <a:custGeom>
                  <a:avLst/>
                  <a:gdLst>
                    <a:gd name="connsiteX0" fmla="*/ 0 w 15074"/>
                    <a:gd name="connsiteY0" fmla="*/ 0 h 28641"/>
                    <a:gd name="connsiteX1" fmla="*/ 0 w 15074"/>
                    <a:gd name="connsiteY1" fmla="*/ 28642 h 28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074" h="28641">
                      <a:moveTo>
                        <a:pt x="0" y="0"/>
                      </a:moveTo>
                      <a:lnTo>
                        <a:pt x="0" y="28642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615" name="Freeform: Shape 3614">
                  <a:extLst>
                    <a:ext uri="{FF2B5EF4-FFF2-40B4-BE49-F238E27FC236}">
                      <a16:creationId xmlns:a16="http://schemas.microsoft.com/office/drawing/2014/main" id="{C96E3A1A-E004-A458-0C92-D617D14EFBB2}"/>
                    </a:ext>
                  </a:extLst>
                </p:cNvPr>
                <p:cNvSpPr/>
                <p:nvPr/>
              </p:nvSpPr>
              <p:spPr>
                <a:xfrm>
                  <a:off x="3412607" y="2107957"/>
                  <a:ext cx="28641" cy="15074"/>
                </a:xfrm>
                <a:custGeom>
                  <a:avLst/>
                  <a:gdLst>
                    <a:gd name="connsiteX0" fmla="*/ 28642 w 28641"/>
                    <a:gd name="connsiteY0" fmla="*/ 0 h 15074"/>
                    <a:gd name="connsiteX1" fmla="*/ 0 w 28641"/>
                    <a:gd name="connsiteY1" fmla="*/ 0 h 15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1" h="15074">
                      <a:moveTo>
                        <a:pt x="28642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032" name="Graphic 198">
                <a:extLst>
                  <a:ext uri="{FF2B5EF4-FFF2-40B4-BE49-F238E27FC236}">
                    <a16:creationId xmlns:a16="http://schemas.microsoft.com/office/drawing/2014/main" id="{08B4786B-9DE0-CB91-EAD9-DBFF88A94057}"/>
                  </a:ext>
                </a:extLst>
              </p:cNvPr>
              <p:cNvGrpSpPr/>
              <p:nvPr/>
            </p:nvGrpSpPr>
            <p:grpSpPr>
              <a:xfrm>
                <a:off x="3418938" y="2100268"/>
                <a:ext cx="28641" cy="28641"/>
                <a:chOff x="3418938" y="2100268"/>
                <a:chExt cx="28641" cy="28641"/>
              </a:xfrm>
            </p:grpSpPr>
            <p:sp>
              <p:nvSpPr>
                <p:cNvPr id="3612" name="Freeform: Shape 3611">
                  <a:extLst>
                    <a:ext uri="{FF2B5EF4-FFF2-40B4-BE49-F238E27FC236}">
                      <a16:creationId xmlns:a16="http://schemas.microsoft.com/office/drawing/2014/main" id="{574ADC21-CD50-665A-B5DB-FA29B348E23C}"/>
                    </a:ext>
                  </a:extLst>
                </p:cNvPr>
                <p:cNvSpPr/>
                <p:nvPr/>
              </p:nvSpPr>
              <p:spPr>
                <a:xfrm>
                  <a:off x="3433259" y="2100268"/>
                  <a:ext cx="15074" cy="28641"/>
                </a:xfrm>
                <a:custGeom>
                  <a:avLst/>
                  <a:gdLst>
                    <a:gd name="connsiteX0" fmla="*/ 0 w 15074"/>
                    <a:gd name="connsiteY0" fmla="*/ 0 h 28641"/>
                    <a:gd name="connsiteX1" fmla="*/ 0 w 15074"/>
                    <a:gd name="connsiteY1" fmla="*/ 28642 h 28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074" h="28641">
                      <a:moveTo>
                        <a:pt x="0" y="0"/>
                      </a:moveTo>
                      <a:lnTo>
                        <a:pt x="0" y="28642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613" name="Freeform: Shape 3612">
                  <a:extLst>
                    <a:ext uri="{FF2B5EF4-FFF2-40B4-BE49-F238E27FC236}">
                      <a16:creationId xmlns:a16="http://schemas.microsoft.com/office/drawing/2014/main" id="{5251C741-D70C-F584-AED6-8336E909D98F}"/>
                    </a:ext>
                  </a:extLst>
                </p:cNvPr>
                <p:cNvSpPr/>
                <p:nvPr/>
              </p:nvSpPr>
              <p:spPr>
                <a:xfrm>
                  <a:off x="3418938" y="2114589"/>
                  <a:ext cx="28641" cy="15074"/>
                </a:xfrm>
                <a:custGeom>
                  <a:avLst/>
                  <a:gdLst>
                    <a:gd name="connsiteX0" fmla="*/ 28642 w 28641"/>
                    <a:gd name="connsiteY0" fmla="*/ 0 h 15074"/>
                    <a:gd name="connsiteX1" fmla="*/ 0 w 28641"/>
                    <a:gd name="connsiteY1" fmla="*/ 0 h 15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1" h="15074">
                      <a:moveTo>
                        <a:pt x="28642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033" name="Graphic 198">
                <a:extLst>
                  <a:ext uri="{FF2B5EF4-FFF2-40B4-BE49-F238E27FC236}">
                    <a16:creationId xmlns:a16="http://schemas.microsoft.com/office/drawing/2014/main" id="{2A33911B-361B-6179-A14A-6E1670B230AB}"/>
                  </a:ext>
                </a:extLst>
              </p:cNvPr>
              <p:cNvGrpSpPr/>
              <p:nvPr/>
            </p:nvGrpSpPr>
            <p:grpSpPr>
              <a:xfrm>
                <a:off x="3424666" y="2100268"/>
                <a:ext cx="28641" cy="28641"/>
                <a:chOff x="3424666" y="2100268"/>
                <a:chExt cx="28641" cy="28641"/>
              </a:xfrm>
            </p:grpSpPr>
            <p:sp>
              <p:nvSpPr>
                <p:cNvPr id="3610" name="Freeform: Shape 3609">
                  <a:extLst>
                    <a:ext uri="{FF2B5EF4-FFF2-40B4-BE49-F238E27FC236}">
                      <a16:creationId xmlns:a16="http://schemas.microsoft.com/office/drawing/2014/main" id="{8DA7991A-0AA6-2CFC-0EC7-C8995A9B9068}"/>
                    </a:ext>
                  </a:extLst>
                </p:cNvPr>
                <p:cNvSpPr/>
                <p:nvPr/>
              </p:nvSpPr>
              <p:spPr>
                <a:xfrm>
                  <a:off x="3438987" y="2100268"/>
                  <a:ext cx="15074" cy="28641"/>
                </a:xfrm>
                <a:custGeom>
                  <a:avLst/>
                  <a:gdLst>
                    <a:gd name="connsiteX0" fmla="*/ 0 w 15074"/>
                    <a:gd name="connsiteY0" fmla="*/ 0 h 28641"/>
                    <a:gd name="connsiteX1" fmla="*/ 0 w 15074"/>
                    <a:gd name="connsiteY1" fmla="*/ 28642 h 28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074" h="28641">
                      <a:moveTo>
                        <a:pt x="0" y="0"/>
                      </a:moveTo>
                      <a:lnTo>
                        <a:pt x="0" y="28642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611" name="Freeform: Shape 3610">
                  <a:extLst>
                    <a:ext uri="{FF2B5EF4-FFF2-40B4-BE49-F238E27FC236}">
                      <a16:creationId xmlns:a16="http://schemas.microsoft.com/office/drawing/2014/main" id="{97D26DE4-6675-99AC-70F2-AFD943B18DEA}"/>
                    </a:ext>
                  </a:extLst>
                </p:cNvPr>
                <p:cNvSpPr/>
                <p:nvPr/>
              </p:nvSpPr>
              <p:spPr>
                <a:xfrm>
                  <a:off x="3424666" y="2114589"/>
                  <a:ext cx="28641" cy="15074"/>
                </a:xfrm>
                <a:custGeom>
                  <a:avLst/>
                  <a:gdLst>
                    <a:gd name="connsiteX0" fmla="*/ 28642 w 28641"/>
                    <a:gd name="connsiteY0" fmla="*/ 0 h 15074"/>
                    <a:gd name="connsiteX1" fmla="*/ 0 w 28641"/>
                    <a:gd name="connsiteY1" fmla="*/ 0 h 15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1" h="15074">
                      <a:moveTo>
                        <a:pt x="28642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034" name="Graphic 198">
                <a:extLst>
                  <a:ext uri="{FF2B5EF4-FFF2-40B4-BE49-F238E27FC236}">
                    <a16:creationId xmlns:a16="http://schemas.microsoft.com/office/drawing/2014/main" id="{E68A01EA-CC41-EEF3-7787-0077B391086B}"/>
                  </a:ext>
                </a:extLst>
              </p:cNvPr>
              <p:cNvGrpSpPr/>
              <p:nvPr/>
            </p:nvGrpSpPr>
            <p:grpSpPr>
              <a:xfrm>
                <a:off x="3430395" y="2100268"/>
                <a:ext cx="28792" cy="28641"/>
                <a:chOff x="3430395" y="2100268"/>
                <a:chExt cx="28792" cy="28641"/>
              </a:xfrm>
            </p:grpSpPr>
            <p:sp>
              <p:nvSpPr>
                <p:cNvPr id="3608" name="Freeform: Shape 3607">
                  <a:extLst>
                    <a:ext uri="{FF2B5EF4-FFF2-40B4-BE49-F238E27FC236}">
                      <a16:creationId xmlns:a16="http://schemas.microsoft.com/office/drawing/2014/main" id="{921069F8-2161-379E-2190-3A60DEE846CE}"/>
                    </a:ext>
                  </a:extLst>
                </p:cNvPr>
                <p:cNvSpPr/>
                <p:nvPr/>
              </p:nvSpPr>
              <p:spPr>
                <a:xfrm>
                  <a:off x="3444867" y="2100268"/>
                  <a:ext cx="15074" cy="28641"/>
                </a:xfrm>
                <a:custGeom>
                  <a:avLst/>
                  <a:gdLst>
                    <a:gd name="connsiteX0" fmla="*/ 0 w 15074"/>
                    <a:gd name="connsiteY0" fmla="*/ 0 h 28641"/>
                    <a:gd name="connsiteX1" fmla="*/ 0 w 15074"/>
                    <a:gd name="connsiteY1" fmla="*/ 28642 h 28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074" h="28641">
                      <a:moveTo>
                        <a:pt x="0" y="0"/>
                      </a:moveTo>
                      <a:lnTo>
                        <a:pt x="0" y="28642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609" name="Freeform: Shape 3608">
                  <a:extLst>
                    <a:ext uri="{FF2B5EF4-FFF2-40B4-BE49-F238E27FC236}">
                      <a16:creationId xmlns:a16="http://schemas.microsoft.com/office/drawing/2014/main" id="{109DE102-FF61-7A62-5164-D239B39613B4}"/>
                    </a:ext>
                  </a:extLst>
                </p:cNvPr>
                <p:cNvSpPr/>
                <p:nvPr/>
              </p:nvSpPr>
              <p:spPr>
                <a:xfrm>
                  <a:off x="3430395" y="2114589"/>
                  <a:ext cx="28792" cy="15074"/>
                </a:xfrm>
                <a:custGeom>
                  <a:avLst/>
                  <a:gdLst>
                    <a:gd name="connsiteX0" fmla="*/ 28793 w 28792"/>
                    <a:gd name="connsiteY0" fmla="*/ 0 h 15074"/>
                    <a:gd name="connsiteX1" fmla="*/ 0 w 28792"/>
                    <a:gd name="connsiteY1" fmla="*/ 0 h 15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792" h="15074">
                      <a:moveTo>
                        <a:pt x="28793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035" name="Graphic 198">
                <a:extLst>
                  <a:ext uri="{FF2B5EF4-FFF2-40B4-BE49-F238E27FC236}">
                    <a16:creationId xmlns:a16="http://schemas.microsoft.com/office/drawing/2014/main" id="{93882008-6D92-C9B3-F885-70B4186972D9}"/>
                  </a:ext>
                </a:extLst>
              </p:cNvPr>
              <p:cNvGrpSpPr/>
              <p:nvPr/>
            </p:nvGrpSpPr>
            <p:grpSpPr>
              <a:xfrm>
                <a:off x="3436274" y="2100268"/>
                <a:ext cx="28641" cy="28641"/>
                <a:chOff x="3436274" y="2100268"/>
                <a:chExt cx="28641" cy="28641"/>
              </a:xfrm>
            </p:grpSpPr>
            <p:sp>
              <p:nvSpPr>
                <p:cNvPr id="3606" name="Freeform: Shape 3605">
                  <a:extLst>
                    <a:ext uri="{FF2B5EF4-FFF2-40B4-BE49-F238E27FC236}">
                      <a16:creationId xmlns:a16="http://schemas.microsoft.com/office/drawing/2014/main" id="{03FF5B4E-8A9C-B3DA-CDB4-7E4E76FBAAB6}"/>
                    </a:ext>
                  </a:extLst>
                </p:cNvPr>
                <p:cNvSpPr/>
                <p:nvPr/>
              </p:nvSpPr>
              <p:spPr>
                <a:xfrm>
                  <a:off x="3450595" y="2100268"/>
                  <a:ext cx="15074" cy="28641"/>
                </a:xfrm>
                <a:custGeom>
                  <a:avLst/>
                  <a:gdLst>
                    <a:gd name="connsiteX0" fmla="*/ 0 w 15074"/>
                    <a:gd name="connsiteY0" fmla="*/ 0 h 28641"/>
                    <a:gd name="connsiteX1" fmla="*/ 0 w 15074"/>
                    <a:gd name="connsiteY1" fmla="*/ 28642 h 28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074" h="28641">
                      <a:moveTo>
                        <a:pt x="0" y="0"/>
                      </a:moveTo>
                      <a:lnTo>
                        <a:pt x="0" y="28642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607" name="Freeform: Shape 3606">
                  <a:extLst>
                    <a:ext uri="{FF2B5EF4-FFF2-40B4-BE49-F238E27FC236}">
                      <a16:creationId xmlns:a16="http://schemas.microsoft.com/office/drawing/2014/main" id="{FCB1D532-90ED-BD28-BB05-891479CA47B4}"/>
                    </a:ext>
                  </a:extLst>
                </p:cNvPr>
                <p:cNvSpPr/>
                <p:nvPr/>
              </p:nvSpPr>
              <p:spPr>
                <a:xfrm>
                  <a:off x="3436274" y="2114589"/>
                  <a:ext cx="28641" cy="15074"/>
                </a:xfrm>
                <a:custGeom>
                  <a:avLst/>
                  <a:gdLst>
                    <a:gd name="connsiteX0" fmla="*/ 28642 w 28641"/>
                    <a:gd name="connsiteY0" fmla="*/ 0 h 15074"/>
                    <a:gd name="connsiteX1" fmla="*/ 0 w 28641"/>
                    <a:gd name="connsiteY1" fmla="*/ 0 h 15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1" h="15074">
                      <a:moveTo>
                        <a:pt x="28642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036" name="Graphic 198">
                <a:extLst>
                  <a:ext uri="{FF2B5EF4-FFF2-40B4-BE49-F238E27FC236}">
                    <a16:creationId xmlns:a16="http://schemas.microsoft.com/office/drawing/2014/main" id="{EAC80635-229D-2904-08B4-984CF33851F5}"/>
                  </a:ext>
                </a:extLst>
              </p:cNvPr>
              <p:cNvGrpSpPr/>
              <p:nvPr/>
            </p:nvGrpSpPr>
            <p:grpSpPr>
              <a:xfrm>
                <a:off x="3442002" y="2100268"/>
                <a:ext cx="28641" cy="28641"/>
                <a:chOff x="3442002" y="2100268"/>
                <a:chExt cx="28641" cy="28641"/>
              </a:xfrm>
            </p:grpSpPr>
            <p:sp>
              <p:nvSpPr>
                <p:cNvPr id="3604" name="Freeform: Shape 3603">
                  <a:extLst>
                    <a:ext uri="{FF2B5EF4-FFF2-40B4-BE49-F238E27FC236}">
                      <a16:creationId xmlns:a16="http://schemas.microsoft.com/office/drawing/2014/main" id="{E47A7DE8-0A97-39C1-DAC2-666EE80DB4CB}"/>
                    </a:ext>
                  </a:extLst>
                </p:cNvPr>
                <p:cNvSpPr/>
                <p:nvPr/>
              </p:nvSpPr>
              <p:spPr>
                <a:xfrm>
                  <a:off x="3456323" y="2100268"/>
                  <a:ext cx="15074" cy="28641"/>
                </a:xfrm>
                <a:custGeom>
                  <a:avLst/>
                  <a:gdLst>
                    <a:gd name="connsiteX0" fmla="*/ 0 w 15074"/>
                    <a:gd name="connsiteY0" fmla="*/ 0 h 28641"/>
                    <a:gd name="connsiteX1" fmla="*/ 0 w 15074"/>
                    <a:gd name="connsiteY1" fmla="*/ 28642 h 28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074" h="28641">
                      <a:moveTo>
                        <a:pt x="0" y="0"/>
                      </a:moveTo>
                      <a:lnTo>
                        <a:pt x="0" y="28642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605" name="Freeform: Shape 3604">
                  <a:extLst>
                    <a:ext uri="{FF2B5EF4-FFF2-40B4-BE49-F238E27FC236}">
                      <a16:creationId xmlns:a16="http://schemas.microsoft.com/office/drawing/2014/main" id="{F4E7756B-7062-5BB5-37B3-40889BAFC397}"/>
                    </a:ext>
                  </a:extLst>
                </p:cNvPr>
                <p:cNvSpPr/>
                <p:nvPr/>
              </p:nvSpPr>
              <p:spPr>
                <a:xfrm>
                  <a:off x="3442002" y="2114589"/>
                  <a:ext cx="28641" cy="15074"/>
                </a:xfrm>
                <a:custGeom>
                  <a:avLst/>
                  <a:gdLst>
                    <a:gd name="connsiteX0" fmla="*/ 28642 w 28641"/>
                    <a:gd name="connsiteY0" fmla="*/ 0 h 15074"/>
                    <a:gd name="connsiteX1" fmla="*/ 0 w 28641"/>
                    <a:gd name="connsiteY1" fmla="*/ 0 h 15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1" h="15074">
                      <a:moveTo>
                        <a:pt x="28642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037" name="Graphic 198">
                <a:extLst>
                  <a:ext uri="{FF2B5EF4-FFF2-40B4-BE49-F238E27FC236}">
                    <a16:creationId xmlns:a16="http://schemas.microsoft.com/office/drawing/2014/main" id="{58B3AD29-090B-99A3-48EE-9F4AF27BD531}"/>
                  </a:ext>
                </a:extLst>
              </p:cNvPr>
              <p:cNvGrpSpPr/>
              <p:nvPr/>
            </p:nvGrpSpPr>
            <p:grpSpPr>
              <a:xfrm>
                <a:off x="3451952" y="2100268"/>
                <a:ext cx="28792" cy="28641"/>
                <a:chOff x="3451952" y="2100268"/>
                <a:chExt cx="28792" cy="28641"/>
              </a:xfrm>
            </p:grpSpPr>
            <p:sp>
              <p:nvSpPr>
                <p:cNvPr id="3602" name="Freeform: Shape 3601">
                  <a:extLst>
                    <a:ext uri="{FF2B5EF4-FFF2-40B4-BE49-F238E27FC236}">
                      <a16:creationId xmlns:a16="http://schemas.microsoft.com/office/drawing/2014/main" id="{7029215C-EA95-7300-2426-2B9078340295}"/>
                    </a:ext>
                  </a:extLst>
                </p:cNvPr>
                <p:cNvSpPr/>
                <p:nvPr/>
              </p:nvSpPr>
              <p:spPr>
                <a:xfrm>
                  <a:off x="3466273" y="2100268"/>
                  <a:ext cx="15074" cy="28641"/>
                </a:xfrm>
                <a:custGeom>
                  <a:avLst/>
                  <a:gdLst>
                    <a:gd name="connsiteX0" fmla="*/ 0 w 15074"/>
                    <a:gd name="connsiteY0" fmla="*/ 0 h 28641"/>
                    <a:gd name="connsiteX1" fmla="*/ 0 w 15074"/>
                    <a:gd name="connsiteY1" fmla="*/ 28642 h 28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074" h="28641">
                      <a:moveTo>
                        <a:pt x="0" y="0"/>
                      </a:moveTo>
                      <a:lnTo>
                        <a:pt x="0" y="28642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603" name="Freeform: Shape 3602">
                  <a:extLst>
                    <a:ext uri="{FF2B5EF4-FFF2-40B4-BE49-F238E27FC236}">
                      <a16:creationId xmlns:a16="http://schemas.microsoft.com/office/drawing/2014/main" id="{9BF354AF-9271-1C09-D588-C2BD0FA068B2}"/>
                    </a:ext>
                  </a:extLst>
                </p:cNvPr>
                <p:cNvSpPr/>
                <p:nvPr/>
              </p:nvSpPr>
              <p:spPr>
                <a:xfrm>
                  <a:off x="3451952" y="2114589"/>
                  <a:ext cx="28792" cy="15074"/>
                </a:xfrm>
                <a:custGeom>
                  <a:avLst/>
                  <a:gdLst>
                    <a:gd name="connsiteX0" fmla="*/ 28793 w 28792"/>
                    <a:gd name="connsiteY0" fmla="*/ 0 h 15074"/>
                    <a:gd name="connsiteX1" fmla="*/ 0 w 28792"/>
                    <a:gd name="connsiteY1" fmla="*/ 0 h 15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792" h="15074">
                      <a:moveTo>
                        <a:pt x="28793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038" name="Graphic 198">
                <a:extLst>
                  <a:ext uri="{FF2B5EF4-FFF2-40B4-BE49-F238E27FC236}">
                    <a16:creationId xmlns:a16="http://schemas.microsoft.com/office/drawing/2014/main" id="{FDCDAAB2-707E-8057-7078-45EE3969DF52}"/>
                  </a:ext>
                </a:extLst>
              </p:cNvPr>
              <p:cNvGrpSpPr/>
              <p:nvPr/>
            </p:nvGrpSpPr>
            <p:grpSpPr>
              <a:xfrm>
                <a:off x="3461750" y="2100268"/>
                <a:ext cx="28641" cy="28641"/>
                <a:chOff x="3461750" y="2100268"/>
                <a:chExt cx="28641" cy="28641"/>
              </a:xfrm>
            </p:grpSpPr>
            <p:sp>
              <p:nvSpPr>
                <p:cNvPr id="3600" name="Freeform: Shape 3599">
                  <a:extLst>
                    <a:ext uri="{FF2B5EF4-FFF2-40B4-BE49-F238E27FC236}">
                      <a16:creationId xmlns:a16="http://schemas.microsoft.com/office/drawing/2014/main" id="{27B941FE-8A05-956A-CCB0-63B4ACBF7BF7}"/>
                    </a:ext>
                  </a:extLst>
                </p:cNvPr>
                <p:cNvSpPr/>
                <p:nvPr/>
              </p:nvSpPr>
              <p:spPr>
                <a:xfrm>
                  <a:off x="3476071" y="2100268"/>
                  <a:ext cx="15074" cy="28641"/>
                </a:xfrm>
                <a:custGeom>
                  <a:avLst/>
                  <a:gdLst>
                    <a:gd name="connsiteX0" fmla="*/ 0 w 15074"/>
                    <a:gd name="connsiteY0" fmla="*/ 0 h 28641"/>
                    <a:gd name="connsiteX1" fmla="*/ 0 w 15074"/>
                    <a:gd name="connsiteY1" fmla="*/ 28642 h 28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074" h="28641">
                      <a:moveTo>
                        <a:pt x="0" y="0"/>
                      </a:moveTo>
                      <a:lnTo>
                        <a:pt x="0" y="28642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601" name="Freeform: Shape 3600">
                  <a:extLst>
                    <a:ext uri="{FF2B5EF4-FFF2-40B4-BE49-F238E27FC236}">
                      <a16:creationId xmlns:a16="http://schemas.microsoft.com/office/drawing/2014/main" id="{79F1CD8D-B445-F6B8-D711-823AD29A3157}"/>
                    </a:ext>
                  </a:extLst>
                </p:cNvPr>
                <p:cNvSpPr/>
                <p:nvPr/>
              </p:nvSpPr>
              <p:spPr>
                <a:xfrm>
                  <a:off x="3461750" y="2114589"/>
                  <a:ext cx="28641" cy="15074"/>
                </a:xfrm>
                <a:custGeom>
                  <a:avLst/>
                  <a:gdLst>
                    <a:gd name="connsiteX0" fmla="*/ 28642 w 28641"/>
                    <a:gd name="connsiteY0" fmla="*/ 0 h 15074"/>
                    <a:gd name="connsiteX1" fmla="*/ 0 w 28641"/>
                    <a:gd name="connsiteY1" fmla="*/ 0 h 15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1" h="15074">
                      <a:moveTo>
                        <a:pt x="28642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039" name="Graphic 198">
                <a:extLst>
                  <a:ext uri="{FF2B5EF4-FFF2-40B4-BE49-F238E27FC236}">
                    <a16:creationId xmlns:a16="http://schemas.microsoft.com/office/drawing/2014/main" id="{2E70D222-D315-B3B9-7D68-0462BB10BFBE}"/>
                  </a:ext>
                </a:extLst>
              </p:cNvPr>
              <p:cNvGrpSpPr/>
              <p:nvPr/>
            </p:nvGrpSpPr>
            <p:grpSpPr>
              <a:xfrm>
                <a:off x="3476071" y="2110218"/>
                <a:ext cx="28641" cy="28641"/>
                <a:chOff x="3476071" y="2110218"/>
                <a:chExt cx="28641" cy="28641"/>
              </a:xfrm>
            </p:grpSpPr>
            <p:sp>
              <p:nvSpPr>
                <p:cNvPr id="3598" name="Freeform: Shape 3597">
                  <a:extLst>
                    <a:ext uri="{FF2B5EF4-FFF2-40B4-BE49-F238E27FC236}">
                      <a16:creationId xmlns:a16="http://schemas.microsoft.com/office/drawing/2014/main" id="{8C3A6288-5AA2-F36E-58C9-9E497B649C5D}"/>
                    </a:ext>
                  </a:extLst>
                </p:cNvPr>
                <p:cNvSpPr/>
                <p:nvPr/>
              </p:nvSpPr>
              <p:spPr>
                <a:xfrm>
                  <a:off x="3490392" y="2110218"/>
                  <a:ext cx="15074" cy="28641"/>
                </a:xfrm>
                <a:custGeom>
                  <a:avLst/>
                  <a:gdLst>
                    <a:gd name="connsiteX0" fmla="*/ 0 w 15074"/>
                    <a:gd name="connsiteY0" fmla="*/ 0 h 28641"/>
                    <a:gd name="connsiteX1" fmla="*/ 0 w 15074"/>
                    <a:gd name="connsiteY1" fmla="*/ 28642 h 28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074" h="28641">
                      <a:moveTo>
                        <a:pt x="0" y="0"/>
                      </a:moveTo>
                      <a:lnTo>
                        <a:pt x="0" y="28642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599" name="Freeform: Shape 3598">
                  <a:extLst>
                    <a:ext uri="{FF2B5EF4-FFF2-40B4-BE49-F238E27FC236}">
                      <a16:creationId xmlns:a16="http://schemas.microsoft.com/office/drawing/2014/main" id="{2B237BE1-7B5C-EA02-A7E1-39EE18B41E8B}"/>
                    </a:ext>
                  </a:extLst>
                </p:cNvPr>
                <p:cNvSpPr/>
                <p:nvPr/>
              </p:nvSpPr>
              <p:spPr>
                <a:xfrm>
                  <a:off x="3476071" y="2124539"/>
                  <a:ext cx="28641" cy="15074"/>
                </a:xfrm>
                <a:custGeom>
                  <a:avLst/>
                  <a:gdLst>
                    <a:gd name="connsiteX0" fmla="*/ 28642 w 28641"/>
                    <a:gd name="connsiteY0" fmla="*/ 0 h 15074"/>
                    <a:gd name="connsiteX1" fmla="*/ 0 w 28641"/>
                    <a:gd name="connsiteY1" fmla="*/ 0 h 15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1" h="15074">
                      <a:moveTo>
                        <a:pt x="28642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040" name="Graphic 198">
                <a:extLst>
                  <a:ext uri="{FF2B5EF4-FFF2-40B4-BE49-F238E27FC236}">
                    <a16:creationId xmlns:a16="http://schemas.microsoft.com/office/drawing/2014/main" id="{E0DA9CF9-825F-FB6E-2B63-B98AE05D85CD}"/>
                  </a:ext>
                </a:extLst>
              </p:cNvPr>
              <p:cNvGrpSpPr/>
              <p:nvPr/>
            </p:nvGrpSpPr>
            <p:grpSpPr>
              <a:xfrm>
                <a:off x="3479388" y="2110218"/>
                <a:ext cx="28792" cy="28641"/>
                <a:chOff x="3479388" y="2110218"/>
                <a:chExt cx="28792" cy="28641"/>
              </a:xfrm>
            </p:grpSpPr>
            <p:sp>
              <p:nvSpPr>
                <p:cNvPr id="3596" name="Freeform: Shape 3595">
                  <a:extLst>
                    <a:ext uri="{FF2B5EF4-FFF2-40B4-BE49-F238E27FC236}">
                      <a16:creationId xmlns:a16="http://schemas.microsoft.com/office/drawing/2014/main" id="{66330BCF-FB56-5732-8D3A-868EA6FB4CDD}"/>
                    </a:ext>
                  </a:extLst>
                </p:cNvPr>
                <p:cNvSpPr/>
                <p:nvPr/>
              </p:nvSpPr>
              <p:spPr>
                <a:xfrm>
                  <a:off x="3493709" y="2110218"/>
                  <a:ext cx="15074" cy="28641"/>
                </a:xfrm>
                <a:custGeom>
                  <a:avLst/>
                  <a:gdLst>
                    <a:gd name="connsiteX0" fmla="*/ 0 w 15074"/>
                    <a:gd name="connsiteY0" fmla="*/ 0 h 28641"/>
                    <a:gd name="connsiteX1" fmla="*/ 0 w 15074"/>
                    <a:gd name="connsiteY1" fmla="*/ 28642 h 28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074" h="28641">
                      <a:moveTo>
                        <a:pt x="0" y="0"/>
                      </a:moveTo>
                      <a:lnTo>
                        <a:pt x="0" y="28642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597" name="Freeform: Shape 3596">
                  <a:extLst>
                    <a:ext uri="{FF2B5EF4-FFF2-40B4-BE49-F238E27FC236}">
                      <a16:creationId xmlns:a16="http://schemas.microsoft.com/office/drawing/2014/main" id="{B07D58D7-26A3-F4DA-5219-065DADC9E0D9}"/>
                    </a:ext>
                  </a:extLst>
                </p:cNvPr>
                <p:cNvSpPr/>
                <p:nvPr/>
              </p:nvSpPr>
              <p:spPr>
                <a:xfrm>
                  <a:off x="3479388" y="2124539"/>
                  <a:ext cx="28792" cy="15074"/>
                </a:xfrm>
                <a:custGeom>
                  <a:avLst/>
                  <a:gdLst>
                    <a:gd name="connsiteX0" fmla="*/ 28793 w 28792"/>
                    <a:gd name="connsiteY0" fmla="*/ 0 h 15074"/>
                    <a:gd name="connsiteX1" fmla="*/ 0 w 28792"/>
                    <a:gd name="connsiteY1" fmla="*/ 0 h 15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792" h="15074">
                      <a:moveTo>
                        <a:pt x="28793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041" name="Graphic 198">
                <a:extLst>
                  <a:ext uri="{FF2B5EF4-FFF2-40B4-BE49-F238E27FC236}">
                    <a16:creationId xmlns:a16="http://schemas.microsoft.com/office/drawing/2014/main" id="{C5EED5D1-2A49-20EB-B017-F3651E695FEC}"/>
                  </a:ext>
                </a:extLst>
              </p:cNvPr>
              <p:cNvGrpSpPr/>
              <p:nvPr/>
            </p:nvGrpSpPr>
            <p:grpSpPr>
              <a:xfrm>
                <a:off x="3489186" y="2114589"/>
                <a:ext cx="28641" cy="28641"/>
                <a:chOff x="3489186" y="2114589"/>
                <a:chExt cx="28641" cy="28641"/>
              </a:xfrm>
            </p:grpSpPr>
            <p:sp>
              <p:nvSpPr>
                <p:cNvPr id="3594" name="Freeform: Shape 3593">
                  <a:extLst>
                    <a:ext uri="{FF2B5EF4-FFF2-40B4-BE49-F238E27FC236}">
                      <a16:creationId xmlns:a16="http://schemas.microsoft.com/office/drawing/2014/main" id="{EDC95C0F-627C-5F4D-4C13-6584020B0CED}"/>
                    </a:ext>
                  </a:extLst>
                </p:cNvPr>
                <p:cNvSpPr/>
                <p:nvPr/>
              </p:nvSpPr>
              <p:spPr>
                <a:xfrm>
                  <a:off x="3503507" y="2114589"/>
                  <a:ext cx="15074" cy="28641"/>
                </a:xfrm>
                <a:custGeom>
                  <a:avLst/>
                  <a:gdLst>
                    <a:gd name="connsiteX0" fmla="*/ 0 w 15074"/>
                    <a:gd name="connsiteY0" fmla="*/ 0 h 28641"/>
                    <a:gd name="connsiteX1" fmla="*/ 0 w 15074"/>
                    <a:gd name="connsiteY1" fmla="*/ 28642 h 28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074" h="28641">
                      <a:moveTo>
                        <a:pt x="0" y="0"/>
                      </a:moveTo>
                      <a:lnTo>
                        <a:pt x="0" y="28642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595" name="Freeform: Shape 3594">
                  <a:extLst>
                    <a:ext uri="{FF2B5EF4-FFF2-40B4-BE49-F238E27FC236}">
                      <a16:creationId xmlns:a16="http://schemas.microsoft.com/office/drawing/2014/main" id="{F56EC5D2-2547-15A6-27F4-F1FE11638139}"/>
                    </a:ext>
                  </a:extLst>
                </p:cNvPr>
                <p:cNvSpPr/>
                <p:nvPr/>
              </p:nvSpPr>
              <p:spPr>
                <a:xfrm>
                  <a:off x="3489186" y="2128910"/>
                  <a:ext cx="28641" cy="15074"/>
                </a:xfrm>
                <a:custGeom>
                  <a:avLst/>
                  <a:gdLst>
                    <a:gd name="connsiteX0" fmla="*/ 28642 w 28641"/>
                    <a:gd name="connsiteY0" fmla="*/ 0 h 15074"/>
                    <a:gd name="connsiteX1" fmla="*/ 0 w 28641"/>
                    <a:gd name="connsiteY1" fmla="*/ 0 h 15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1" h="15074">
                      <a:moveTo>
                        <a:pt x="28642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042" name="Graphic 198">
                <a:extLst>
                  <a:ext uri="{FF2B5EF4-FFF2-40B4-BE49-F238E27FC236}">
                    <a16:creationId xmlns:a16="http://schemas.microsoft.com/office/drawing/2014/main" id="{3D7191D8-E097-C33E-CE00-914FD6E310BC}"/>
                  </a:ext>
                </a:extLst>
              </p:cNvPr>
              <p:cNvGrpSpPr/>
              <p:nvPr/>
            </p:nvGrpSpPr>
            <p:grpSpPr>
              <a:xfrm>
                <a:off x="3510894" y="2114589"/>
                <a:ext cx="28792" cy="28641"/>
                <a:chOff x="3510894" y="2114589"/>
                <a:chExt cx="28792" cy="28641"/>
              </a:xfrm>
            </p:grpSpPr>
            <p:sp>
              <p:nvSpPr>
                <p:cNvPr id="3592" name="Freeform: Shape 3591">
                  <a:extLst>
                    <a:ext uri="{FF2B5EF4-FFF2-40B4-BE49-F238E27FC236}">
                      <a16:creationId xmlns:a16="http://schemas.microsoft.com/office/drawing/2014/main" id="{BEFFC9C0-4601-2A03-6124-08ADE4E4B165}"/>
                    </a:ext>
                  </a:extLst>
                </p:cNvPr>
                <p:cNvSpPr/>
                <p:nvPr/>
              </p:nvSpPr>
              <p:spPr>
                <a:xfrm>
                  <a:off x="3525215" y="2114589"/>
                  <a:ext cx="15074" cy="28641"/>
                </a:xfrm>
                <a:custGeom>
                  <a:avLst/>
                  <a:gdLst>
                    <a:gd name="connsiteX0" fmla="*/ 0 w 15074"/>
                    <a:gd name="connsiteY0" fmla="*/ 0 h 28641"/>
                    <a:gd name="connsiteX1" fmla="*/ 0 w 15074"/>
                    <a:gd name="connsiteY1" fmla="*/ 28642 h 28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074" h="28641">
                      <a:moveTo>
                        <a:pt x="0" y="0"/>
                      </a:moveTo>
                      <a:lnTo>
                        <a:pt x="0" y="28642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593" name="Freeform: Shape 3592">
                  <a:extLst>
                    <a:ext uri="{FF2B5EF4-FFF2-40B4-BE49-F238E27FC236}">
                      <a16:creationId xmlns:a16="http://schemas.microsoft.com/office/drawing/2014/main" id="{17772285-5AC1-6EB5-34B6-BEEAAF3003BC}"/>
                    </a:ext>
                  </a:extLst>
                </p:cNvPr>
                <p:cNvSpPr/>
                <p:nvPr/>
              </p:nvSpPr>
              <p:spPr>
                <a:xfrm>
                  <a:off x="3510894" y="2128910"/>
                  <a:ext cx="28792" cy="15074"/>
                </a:xfrm>
                <a:custGeom>
                  <a:avLst/>
                  <a:gdLst>
                    <a:gd name="connsiteX0" fmla="*/ 28793 w 28792"/>
                    <a:gd name="connsiteY0" fmla="*/ 0 h 15074"/>
                    <a:gd name="connsiteX1" fmla="*/ 0 w 28792"/>
                    <a:gd name="connsiteY1" fmla="*/ 0 h 15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792" h="15074">
                      <a:moveTo>
                        <a:pt x="28793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043" name="Graphic 198">
                <a:extLst>
                  <a:ext uri="{FF2B5EF4-FFF2-40B4-BE49-F238E27FC236}">
                    <a16:creationId xmlns:a16="http://schemas.microsoft.com/office/drawing/2014/main" id="{CA1B514F-4098-B74A-440B-D5DBE1A0FE18}"/>
                  </a:ext>
                </a:extLst>
              </p:cNvPr>
              <p:cNvGrpSpPr/>
              <p:nvPr/>
            </p:nvGrpSpPr>
            <p:grpSpPr>
              <a:xfrm>
                <a:off x="3515718" y="2114589"/>
                <a:ext cx="28641" cy="28641"/>
                <a:chOff x="3515718" y="2114589"/>
                <a:chExt cx="28641" cy="28641"/>
              </a:xfrm>
            </p:grpSpPr>
            <p:sp>
              <p:nvSpPr>
                <p:cNvPr id="3590" name="Freeform: Shape 3589">
                  <a:extLst>
                    <a:ext uri="{FF2B5EF4-FFF2-40B4-BE49-F238E27FC236}">
                      <a16:creationId xmlns:a16="http://schemas.microsoft.com/office/drawing/2014/main" id="{C180B0C0-F12C-F08E-9FD0-2EEA26FA457B}"/>
                    </a:ext>
                  </a:extLst>
                </p:cNvPr>
                <p:cNvSpPr/>
                <p:nvPr/>
              </p:nvSpPr>
              <p:spPr>
                <a:xfrm>
                  <a:off x="3530039" y="2114589"/>
                  <a:ext cx="15074" cy="28641"/>
                </a:xfrm>
                <a:custGeom>
                  <a:avLst/>
                  <a:gdLst>
                    <a:gd name="connsiteX0" fmla="*/ 0 w 15074"/>
                    <a:gd name="connsiteY0" fmla="*/ 0 h 28641"/>
                    <a:gd name="connsiteX1" fmla="*/ 0 w 15074"/>
                    <a:gd name="connsiteY1" fmla="*/ 28642 h 28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074" h="28641">
                      <a:moveTo>
                        <a:pt x="0" y="0"/>
                      </a:moveTo>
                      <a:lnTo>
                        <a:pt x="0" y="28642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591" name="Freeform: Shape 3590">
                  <a:extLst>
                    <a:ext uri="{FF2B5EF4-FFF2-40B4-BE49-F238E27FC236}">
                      <a16:creationId xmlns:a16="http://schemas.microsoft.com/office/drawing/2014/main" id="{F84BA55D-81BA-A181-BFD4-D6CDF28776B8}"/>
                    </a:ext>
                  </a:extLst>
                </p:cNvPr>
                <p:cNvSpPr/>
                <p:nvPr/>
              </p:nvSpPr>
              <p:spPr>
                <a:xfrm>
                  <a:off x="3515718" y="2128910"/>
                  <a:ext cx="28641" cy="15074"/>
                </a:xfrm>
                <a:custGeom>
                  <a:avLst/>
                  <a:gdLst>
                    <a:gd name="connsiteX0" fmla="*/ 28642 w 28641"/>
                    <a:gd name="connsiteY0" fmla="*/ 0 h 15074"/>
                    <a:gd name="connsiteX1" fmla="*/ 0 w 28641"/>
                    <a:gd name="connsiteY1" fmla="*/ 0 h 15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1" h="15074">
                      <a:moveTo>
                        <a:pt x="28642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044" name="Graphic 198">
                <a:extLst>
                  <a:ext uri="{FF2B5EF4-FFF2-40B4-BE49-F238E27FC236}">
                    <a16:creationId xmlns:a16="http://schemas.microsoft.com/office/drawing/2014/main" id="{694D4873-885C-0CFC-E9E2-D344B9799403}"/>
                  </a:ext>
                </a:extLst>
              </p:cNvPr>
              <p:cNvGrpSpPr/>
              <p:nvPr/>
            </p:nvGrpSpPr>
            <p:grpSpPr>
              <a:xfrm>
                <a:off x="3538782" y="2116097"/>
                <a:ext cx="28641" cy="28641"/>
                <a:chOff x="3538782" y="2116097"/>
                <a:chExt cx="28641" cy="28641"/>
              </a:xfrm>
            </p:grpSpPr>
            <p:sp>
              <p:nvSpPr>
                <p:cNvPr id="3588" name="Freeform: Shape 3587">
                  <a:extLst>
                    <a:ext uri="{FF2B5EF4-FFF2-40B4-BE49-F238E27FC236}">
                      <a16:creationId xmlns:a16="http://schemas.microsoft.com/office/drawing/2014/main" id="{93912176-F84E-6A28-0831-DE016AC9420D}"/>
                    </a:ext>
                  </a:extLst>
                </p:cNvPr>
                <p:cNvSpPr/>
                <p:nvPr/>
              </p:nvSpPr>
              <p:spPr>
                <a:xfrm>
                  <a:off x="3553103" y="2116097"/>
                  <a:ext cx="15074" cy="28641"/>
                </a:xfrm>
                <a:custGeom>
                  <a:avLst/>
                  <a:gdLst>
                    <a:gd name="connsiteX0" fmla="*/ 0 w 15074"/>
                    <a:gd name="connsiteY0" fmla="*/ 0 h 28641"/>
                    <a:gd name="connsiteX1" fmla="*/ 0 w 15074"/>
                    <a:gd name="connsiteY1" fmla="*/ 28642 h 28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074" h="28641">
                      <a:moveTo>
                        <a:pt x="0" y="0"/>
                      </a:moveTo>
                      <a:lnTo>
                        <a:pt x="0" y="28642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589" name="Freeform: Shape 3588">
                  <a:extLst>
                    <a:ext uri="{FF2B5EF4-FFF2-40B4-BE49-F238E27FC236}">
                      <a16:creationId xmlns:a16="http://schemas.microsoft.com/office/drawing/2014/main" id="{AFA758AB-9F8B-9CB9-07AC-2E3E5CFFF540}"/>
                    </a:ext>
                  </a:extLst>
                </p:cNvPr>
                <p:cNvSpPr/>
                <p:nvPr/>
              </p:nvSpPr>
              <p:spPr>
                <a:xfrm>
                  <a:off x="3538782" y="2130418"/>
                  <a:ext cx="28641" cy="15074"/>
                </a:xfrm>
                <a:custGeom>
                  <a:avLst/>
                  <a:gdLst>
                    <a:gd name="connsiteX0" fmla="*/ 28642 w 28641"/>
                    <a:gd name="connsiteY0" fmla="*/ 0 h 15074"/>
                    <a:gd name="connsiteX1" fmla="*/ 0 w 28641"/>
                    <a:gd name="connsiteY1" fmla="*/ 0 h 15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1" h="15074">
                      <a:moveTo>
                        <a:pt x="28642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045" name="Graphic 198">
                <a:extLst>
                  <a:ext uri="{FF2B5EF4-FFF2-40B4-BE49-F238E27FC236}">
                    <a16:creationId xmlns:a16="http://schemas.microsoft.com/office/drawing/2014/main" id="{013A872A-D7AD-59E7-3E4D-139D06CAEA24}"/>
                  </a:ext>
                </a:extLst>
              </p:cNvPr>
              <p:cNvGrpSpPr/>
              <p:nvPr/>
            </p:nvGrpSpPr>
            <p:grpSpPr>
              <a:xfrm>
                <a:off x="3552048" y="2119413"/>
                <a:ext cx="28641" cy="28641"/>
                <a:chOff x="3552048" y="2119413"/>
                <a:chExt cx="28641" cy="28641"/>
              </a:xfrm>
            </p:grpSpPr>
            <p:sp>
              <p:nvSpPr>
                <p:cNvPr id="3586" name="Freeform: Shape 3585">
                  <a:extLst>
                    <a:ext uri="{FF2B5EF4-FFF2-40B4-BE49-F238E27FC236}">
                      <a16:creationId xmlns:a16="http://schemas.microsoft.com/office/drawing/2014/main" id="{1EA787C9-EFD9-9F1F-6C13-E60C182CC9C7}"/>
                    </a:ext>
                  </a:extLst>
                </p:cNvPr>
                <p:cNvSpPr/>
                <p:nvPr/>
              </p:nvSpPr>
              <p:spPr>
                <a:xfrm>
                  <a:off x="3566369" y="2119413"/>
                  <a:ext cx="15074" cy="28641"/>
                </a:xfrm>
                <a:custGeom>
                  <a:avLst/>
                  <a:gdLst>
                    <a:gd name="connsiteX0" fmla="*/ 0 w 15074"/>
                    <a:gd name="connsiteY0" fmla="*/ 0 h 28641"/>
                    <a:gd name="connsiteX1" fmla="*/ 0 w 15074"/>
                    <a:gd name="connsiteY1" fmla="*/ 28642 h 28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074" h="28641">
                      <a:moveTo>
                        <a:pt x="0" y="0"/>
                      </a:moveTo>
                      <a:lnTo>
                        <a:pt x="0" y="28642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587" name="Freeform: Shape 3586">
                  <a:extLst>
                    <a:ext uri="{FF2B5EF4-FFF2-40B4-BE49-F238E27FC236}">
                      <a16:creationId xmlns:a16="http://schemas.microsoft.com/office/drawing/2014/main" id="{7A869D87-8D6D-C14A-5A9F-F8A9B9051C9B}"/>
                    </a:ext>
                  </a:extLst>
                </p:cNvPr>
                <p:cNvSpPr/>
                <p:nvPr/>
              </p:nvSpPr>
              <p:spPr>
                <a:xfrm>
                  <a:off x="3552048" y="2133734"/>
                  <a:ext cx="28641" cy="15074"/>
                </a:xfrm>
                <a:custGeom>
                  <a:avLst/>
                  <a:gdLst>
                    <a:gd name="connsiteX0" fmla="*/ 28642 w 28641"/>
                    <a:gd name="connsiteY0" fmla="*/ 0 h 15074"/>
                    <a:gd name="connsiteX1" fmla="*/ 0 w 28641"/>
                    <a:gd name="connsiteY1" fmla="*/ 0 h 15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1" h="15074">
                      <a:moveTo>
                        <a:pt x="28642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046" name="Graphic 198">
                <a:extLst>
                  <a:ext uri="{FF2B5EF4-FFF2-40B4-BE49-F238E27FC236}">
                    <a16:creationId xmlns:a16="http://schemas.microsoft.com/office/drawing/2014/main" id="{91A443C1-1244-347A-2B32-3660E3FADE32}"/>
                  </a:ext>
                </a:extLst>
              </p:cNvPr>
              <p:cNvGrpSpPr/>
              <p:nvPr/>
            </p:nvGrpSpPr>
            <p:grpSpPr>
              <a:xfrm>
                <a:off x="3557776" y="2120468"/>
                <a:ext cx="28641" cy="28641"/>
                <a:chOff x="3557776" y="2120468"/>
                <a:chExt cx="28641" cy="28641"/>
              </a:xfrm>
            </p:grpSpPr>
            <p:sp>
              <p:nvSpPr>
                <p:cNvPr id="3584" name="Freeform: Shape 3583">
                  <a:extLst>
                    <a:ext uri="{FF2B5EF4-FFF2-40B4-BE49-F238E27FC236}">
                      <a16:creationId xmlns:a16="http://schemas.microsoft.com/office/drawing/2014/main" id="{824A5B9E-D28A-DB48-112A-B590FE4A5DEB}"/>
                    </a:ext>
                  </a:extLst>
                </p:cNvPr>
                <p:cNvSpPr/>
                <p:nvPr/>
              </p:nvSpPr>
              <p:spPr>
                <a:xfrm>
                  <a:off x="3572097" y="2120468"/>
                  <a:ext cx="15074" cy="28641"/>
                </a:xfrm>
                <a:custGeom>
                  <a:avLst/>
                  <a:gdLst>
                    <a:gd name="connsiteX0" fmla="*/ 0 w 15074"/>
                    <a:gd name="connsiteY0" fmla="*/ 0 h 28641"/>
                    <a:gd name="connsiteX1" fmla="*/ 0 w 15074"/>
                    <a:gd name="connsiteY1" fmla="*/ 28642 h 28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074" h="28641">
                      <a:moveTo>
                        <a:pt x="0" y="0"/>
                      </a:moveTo>
                      <a:lnTo>
                        <a:pt x="0" y="28642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585" name="Freeform: Shape 3584">
                  <a:extLst>
                    <a:ext uri="{FF2B5EF4-FFF2-40B4-BE49-F238E27FC236}">
                      <a16:creationId xmlns:a16="http://schemas.microsoft.com/office/drawing/2014/main" id="{86E8C669-36CC-2BC4-B728-C024E1854B65}"/>
                    </a:ext>
                  </a:extLst>
                </p:cNvPr>
                <p:cNvSpPr/>
                <p:nvPr/>
              </p:nvSpPr>
              <p:spPr>
                <a:xfrm>
                  <a:off x="3557776" y="2134789"/>
                  <a:ext cx="28641" cy="15074"/>
                </a:xfrm>
                <a:custGeom>
                  <a:avLst/>
                  <a:gdLst>
                    <a:gd name="connsiteX0" fmla="*/ 28642 w 28641"/>
                    <a:gd name="connsiteY0" fmla="*/ 0 h 15074"/>
                    <a:gd name="connsiteX1" fmla="*/ 0 w 28641"/>
                    <a:gd name="connsiteY1" fmla="*/ 0 h 15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1" h="15074">
                      <a:moveTo>
                        <a:pt x="28642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047" name="Graphic 198">
                <a:extLst>
                  <a:ext uri="{FF2B5EF4-FFF2-40B4-BE49-F238E27FC236}">
                    <a16:creationId xmlns:a16="http://schemas.microsoft.com/office/drawing/2014/main" id="{07F62D0B-4D7C-619C-8B8A-AF5A7B3C7891}"/>
                  </a:ext>
                </a:extLst>
              </p:cNvPr>
              <p:cNvGrpSpPr/>
              <p:nvPr/>
            </p:nvGrpSpPr>
            <p:grpSpPr>
              <a:xfrm>
                <a:off x="3562148" y="2122428"/>
                <a:ext cx="28641" cy="28792"/>
                <a:chOff x="3562148" y="2122428"/>
                <a:chExt cx="28641" cy="28792"/>
              </a:xfrm>
            </p:grpSpPr>
            <p:sp>
              <p:nvSpPr>
                <p:cNvPr id="3582" name="Freeform: Shape 3581">
                  <a:extLst>
                    <a:ext uri="{FF2B5EF4-FFF2-40B4-BE49-F238E27FC236}">
                      <a16:creationId xmlns:a16="http://schemas.microsoft.com/office/drawing/2014/main" id="{6E39E619-2FFF-AA3C-4FBB-7B0D435AE24B}"/>
                    </a:ext>
                  </a:extLst>
                </p:cNvPr>
                <p:cNvSpPr/>
                <p:nvPr/>
              </p:nvSpPr>
              <p:spPr>
                <a:xfrm>
                  <a:off x="3576469" y="2122428"/>
                  <a:ext cx="15074" cy="28792"/>
                </a:xfrm>
                <a:custGeom>
                  <a:avLst/>
                  <a:gdLst>
                    <a:gd name="connsiteX0" fmla="*/ 0 w 15074"/>
                    <a:gd name="connsiteY0" fmla="*/ 0 h 28792"/>
                    <a:gd name="connsiteX1" fmla="*/ 0 w 15074"/>
                    <a:gd name="connsiteY1" fmla="*/ 28793 h 287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074" h="28792">
                      <a:moveTo>
                        <a:pt x="0" y="0"/>
                      </a:moveTo>
                      <a:lnTo>
                        <a:pt x="0" y="28793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583" name="Freeform: Shape 3582">
                  <a:extLst>
                    <a:ext uri="{FF2B5EF4-FFF2-40B4-BE49-F238E27FC236}">
                      <a16:creationId xmlns:a16="http://schemas.microsoft.com/office/drawing/2014/main" id="{57D5B624-9344-0AD2-7B33-A34F05F99800}"/>
                    </a:ext>
                  </a:extLst>
                </p:cNvPr>
                <p:cNvSpPr/>
                <p:nvPr/>
              </p:nvSpPr>
              <p:spPr>
                <a:xfrm>
                  <a:off x="3562148" y="2136749"/>
                  <a:ext cx="28641" cy="15074"/>
                </a:xfrm>
                <a:custGeom>
                  <a:avLst/>
                  <a:gdLst>
                    <a:gd name="connsiteX0" fmla="*/ 28642 w 28641"/>
                    <a:gd name="connsiteY0" fmla="*/ 0 h 15074"/>
                    <a:gd name="connsiteX1" fmla="*/ 0 w 28641"/>
                    <a:gd name="connsiteY1" fmla="*/ 0 h 15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1" h="15074">
                      <a:moveTo>
                        <a:pt x="28642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048" name="Graphic 198">
                <a:extLst>
                  <a:ext uri="{FF2B5EF4-FFF2-40B4-BE49-F238E27FC236}">
                    <a16:creationId xmlns:a16="http://schemas.microsoft.com/office/drawing/2014/main" id="{9428C6AD-9C2F-281C-C685-43ACBC44B251}"/>
                  </a:ext>
                </a:extLst>
              </p:cNvPr>
              <p:cNvGrpSpPr/>
              <p:nvPr/>
            </p:nvGrpSpPr>
            <p:grpSpPr>
              <a:xfrm>
                <a:off x="3570288" y="2123483"/>
                <a:ext cx="28792" cy="28641"/>
                <a:chOff x="3570288" y="2123483"/>
                <a:chExt cx="28792" cy="28641"/>
              </a:xfrm>
            </p:grpSpPr>
            <p:sp>
              <p:nvSpPr>
                <p:cNvPr id="3580" name="Freeform: Shape 3579">
                  <a:extLst>
                    <a:ext uri="{FF2B5EF4-FFF2-40B4-BE49-F238E27FC236}">
                      <a16:creationId xmlns:a16="http://schemas.microsoft.com/office/drawing/2014/main" id="{BB62C651-8DFB-F009-493D-D5A155B10A9D}"/>
                    </a:ext>
                  </a:extLst>
                </p:cNvPr>
                <p:cNvSpPr/>
                <p:nvPr/>
              </p:nvSpPr>
              <p:spPr>
                <a:xfrm>
                  <a:off x="3584760" y="2123483"/>
                  <a:ext cx="15074" cy="28641"/>
                </a:xfrm>
                <a:custGeom>
                  <a:avLst/>
                  <a:gdLst>
                    <a:gd name="connsiteX0" fmla="*/ 0 w 15074"/>
                    <a:gd name="connsiteY0" fmla="*/ 0 h 28641"/>
                    <a:gd name="connsiteX1" fmla="*/ 0 w 15074"/>
                    <a:gd name="connsiteY1" fmla="*/ 28642 h 28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074" h="28641">
                      <a:moveTo>
                        <a:pt x="0" y="0"/>
                      </a:moveTo>
                      <a:lnTo>
                        <a:pt x="0" y="28642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581" name="Freeform: Shape 3580">
                  <a:extLst>
                    <a:ext uri="{FF2B5EF4-FFF2-40B4-BE49-F238E27FC236}">
                      <a16:creationId xmlns:a16="http://schemas.microsoft.com/office/drawing/2014/main" id="{7F2A42BE-1C82-71DF-6638-C05BB1003EB8}"/>
                    </a:ext>
                  </a:extLst>
                </p:cNvPr>
                <p:cNvSpPr/>
                <p:nvPr/>
              </p:nvSpPr>
              <p:spPr>
                <a:xfrm>
                  <a:off x="3570288" y="2137804"/>
                  <a:ext cx="28792" cy="15074"/>
                </a:xfrm>
                <a:custGeom>
                  <a:avLst/>
                  <a:gdLst>
                    <a:gd name="connsiteX0" fmla="*/ 28793 w 28792"/>
                    <a:gd name="connsiteY0" fmla="*/ 0 h 15074"/>
                    <a:gd name="connsiteX1" fmla="*/ 0 w 28792"/>
                    <a:gd name="connsiteY1" fmla="*/ 0 h 15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792" h="15074">
                      <a:moveTo>
                        <a:pt x="28793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049" name="Graphic 198">
                <a:extLst>
                  <a:ext uri="{FF2B5EF4-FFF2-40B4-BE49-F238E27FC236}">
                    <a16:creationId xmlns:a16="http://schemas.microsoft.com/office/drawing/2014/main" id="{18B91A3E-2E56-8C7E-7AD1-C646C8D4CFF6}"/>
                  </a:ext>
                </a:extLst>
              </p:cNvPr>
              <p:cNvGrpSpPr/>
              <p:nvPr/>
            </p:nvGrpSpPr>
            <p:grpSpPr>
              <a:xfrm>
                <a:off x="3579635" y="2128307"/>
                <a:ext cx="28641" cy="28792"/>
                <a:chOff x="3579635" y="2128307"/>
                <a:chExt cx="28641" cy="28792"/>
              </a:xfrm>
            </p:grpSpPr>
            <p:sp>
              <p:nvSpPr>
                <p:cNvPr id="3578" name="Freeform: Shape 3577">
                  <a:extLst>
                    <a:ext uri="{FF2B5EF4-FFF2-40B4-BE49-F238E27FC236}">
                      <a16:creationId xmlns:a16="http://schemas.microsoft.com/office/drawing/2014/main" id="{CB1E4A69-4D93-998A-33DB-F2DABC3C9F77}"/>
                    </a:ext>
                  </a:extLst>
                </p:cNvPr>
                <p:cNvSpPr/>
                <p:nvPr/>
              </p:nvSpPr>
              <p:spPr>
                <a:xfrm>
                  <a:off x="3593956" y="2128307"/>
                  <a:ext cx="15074" cy="28792"/>
                </a:xfrm>
                <a:custGeom>
                  <a:avLst/>
                  <a:gdLst>
                    <a:gd name="connsiteX0" fmla="*/ 0 w 15074"/>
                    <a:gd name="connsiteY0" fmla="*/ 0 h 28792"/>
                    <a:gd name="connsiteX1" fmla="*/ 0 w 15074"/>
                    <a:gd name="connsiteY1" fmla="*/ 28793 h 287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074" h="28792">
                      <a:moveTo>
                        <a:pt x="0" y="0"/>
                      </a:moveTo>
                      <a:lnTo>
                        <a:pt x="0" y="28793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579" name="Freeform: Shape 3578">
                  <a:extLst>
                    <a:ext uri="{FF2B5EF4-FFF2-40B4-BE49-F238E27FC236}">
                      <a16:creationId xmlns:a16="http://schemas.microsoft.com/office/drawing/2014/main" id="{E3E574A7-1150-4FB6-CA34-B53278C08B93}"/>
                    </a:ext>
                  </a:extLst>
                </p:cNvPr>
                <p:cNvSpPr/>
                <p:nvPr/>
              </p:nvSpPr>
              <p:spPr>
                <a:xfrm>
                  <a:off x="3579635" y="2142779"/>
                  <a:ext cx="28641" cy="15074"/>
                </a:xfrm>
                <a:custGeom>
                  <a:avLst/>
                  <a:gdLst>
                    <a:gd name="connsiteX0" fmla="*/ 28642 w 28641"/>
                    <a:gd name="connsiteY0" fmla="*/ 0 h 15074"/>
                    <a:gd name="connsiteX1" fmla="*/ 0 w 28641"/>
                    <a:gd name="connsiteY1" fmla="*/ 0 h 15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1" h="15074">
                      <a:moveTo>
                        <a:pt x="28642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050" name="Graphic 198">
                <a:extLst>
                  <a:ext uri="{FF2B5EF4-FFF2-40B4-BE49-F238E27FC236}">
                    <a16:creationId xmlns:a16="http://schemas.microsoft.com/office/drawing/2014/main" id="{2FDD9846-5673-2DC2-EF98-5122B2DE5B1F}"/>
                  </a:ext>
                </a:extLst>
              </p:cNvPr>
              <p:cNvGrpSpPr/>
              <p:nvPr/>
            </p:nvGrpSpPr>
            <p:grpSpPr>
              <a:xfrm>
                <a:off x="3586418" y="2128307"/>
                <a:ext cx="28641" cy="28792"/>
                <a:chOff x="3586418" y="2128307"/>
                <a:chExt cx="28641" cy="28792"/>
              </a:xfrm>
            </p:grpSpPr>
            <p:sp>
              <p:nvSpPr>
                <p:cNvPr id="3576" name="Freeform: Shape 3575">
                  <a:extLst>
                    <a:ext uri="{FF2B5EF4-FFF2-40B4-BE49-F238E27FC236}">
                      <a16:creationId xmlns:a16="http://schemas.microsoft.com/office/drawing/2014/main" id="{22B4889F-2CE7-16E7-48D3-4C82DC5E6A2F}"/>
                    </a:ext>
                  </a:extLst>
                </p:cNvPr>
                <p:cNvSpPr/>
                <p:nvPr/>
              </p:nvSpPr>
              <p:spPr>
                <a:xfrm>
                  <a:off x="3600739" y="2128307"/>
                  <a:ext cx="15074" cy="28792"/>
                </a:xfrm>
                <a:custGeom>
                  <a:avLst/>
                  <a:gdLst>
                    <a:gd name="connsiteX0" fmla="*/ 0 w 15074"/>
                    <a:gd name="connsiteY0" fmla="*/ 0 h 28792"/>
                    <a:gd name="connsiteX1" fmla="*/ 0 w 15074"/>
                    <a:gd name="connsiteY1" fmla="*/ 28793 h 287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074" h="28792">
                      <a:moveTo>
                        <a:pt x="0" y="0"/>
                      </a:moveTo>
                      <a:lnTo>
                        <a:pt x="0" y="28793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577" name="Freeform: Shape 3576">
                  <a:extLst>
                    <a:ext uri="{FF2B5EF4-FFF2-40B4-BE49-F238E27FC236}">
                      <a16:creationId xmlns:a16="http://schemas.microsoft.com/office/drawing/2014/main" id="{523B48FF-0590-78A8-8181-D9A132F29866}"/>
                    </a:ext>
                  </a:extLst>
                </p:cNvPr>
                <p:cNvSpPr/>
                <p:nvPr/>
              </p:nvSpPr>
              <p:spPr>
                <a:xfrm>
                  <a:off x="3586418" y="2142779"/>
                  <a:ext cx="28641" cy="15074"/>
                </a:xfrm>
                <a:custGeom>
                  <a:avLst/>
                  <a:gdLst>
                    <a:gd name="connsiteX0" fmla="*/ 28642 w 28641"/>
                    <a:gd name="connsiteY0" fmla="*/ 0 h 15074"/>
                    <a:gd name="connsiteX1" fmla="*/ 0 w 28641"/>
                    <a:gd name="connsiteY1" fmla="*/ 0 h 15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1" h="15074">
                      <a:moveTo>
                        <a:pt x="28642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051" name="Graphic 198">
                <a:extLst>
                  <a:ext uri="{FF2B5EF4-FFF2-40B4-BE49-F238E27FC236}">
                    <a16:creationId xmlns:a16="http://schemas.microsoft.com/office/drawing/2014/main" id="{776A90C0-BA9C-63F6-1B40-D91F205968C2}"/>
                  </a:ext>
                </a:extLst>
              </p:cNvPr>
              <p:cNvGrpSpPr/>
              <p:nvPr/>
            </p:nvGrpSpPr>
            <p:grpSpPr>
              <a:xfrm>
                <a:off x="3593202" y="2128307"/>
                <a:ext cx="28641" cy="28792"/>
                <a:chOff x="3593202" y="2128307"/>
                <a:chExt cx="28641" cy="28792"/>
              </a:xfrm>
            </p:grpSpPr>
            <p:sp>
              <p:nvSpPr>
                <p:cNvPr id="3574" name="Freeform: Shape 3573">
                  <a:extLst>
                    <a:ext uri="{FF2B5EF4-FFF2-40B4-BE49-F238E27FC236}">
                      <a16:creationId xmlns:a16="http://schemas.microsoft.com/office/drawing/2014/main" id="{E5CDD070-C68F-FA65-640A-46F7F98DE11D}"/>
                    </a:ext>
                  </a:extLst>
                </p:cNvPr>
                <p:cNvSpPr/>
                <p:nvPr/>
              </p:nvSpPr>
              <p:spPr>
                <a:xfrm>
                  <a:off x="3607523" y="2128307"/>
                  <a:ext cx="15074" cy="28792"/>
                </a:xfrm>
                <a:custGeom>
                  <a:avLst/>
                  <a:gdLst>
                    <a:gd name="connsiteX0" fmla="*/ 0 w 15074"/>
                    <a:gd name="connsiteY0" fmla="*/ 0 h 28792"/>
                    <a:gd name="connsiteX1" fmla="*/ 0 w 15074"/>
                    <a:gd name="connsiteY1" fmla="*/ 28793 h 287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074" h="28792">
                      <a:moveTo>
                        <a:pt x="0" y="0"/>
                      </a:moveTo>
                      <a:lnTo>
                        <a:pt x="0" y="28793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575" name="Freeform: Shape 3574">
                  <a:extLst>
                    <a:ext uri="{FF2B5EF4-FFF2-40B4-BE49-F238E27FC236}">
                      <a16:creationId xmlns:a16="http://schemas.microsoft.com/office/drawing/2014/main" id="{43F977D3-FAC2-0B40-426D-15ECEEB39475}"/>
                    </a:ext>
                  </a:extLst>
                </p:cNvPr>
                <p:cNvSpPr/>
                <p:nvPr/>
              </p:nvSpPr>
              <p:spPr>
                <a:xfrm>
                  <a:off x="3593202" y="2142779"/>
                  <a:ext cx="28641" cy="15074"/>
                </a:xfrm>
                <a:custGeom>
                  <a:avLst/>
                  <a:gdLst>
                    <a:gd name="connsiteX0" fmla="*/ 28642 w 28641"/>
                    <a:gd name="connsiteY0" fmla="*/ 0 h 15074"/>
                    <a:gd name="connsiteX1" fmla="*/ 0 w 28641"/>
                    <a:gd name="connsiteY1" fmla="*/ 0 h 15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1" h="15074">
                      <a:moveTo>
                        <a:pt x="28642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052" name="Graphic 198">
                <a:extLst>
                  <a:ext uri="{FF2B5EF4-FFF2-40B4-BE49-F238E27FC236}">
                    <a16:creationId xmlns:a16="http://schemas.microsoft.com/office/drawing/2014/main" id="{92EBD699-D654-64E6-F948-B8CD1CC4A700}"/>
                  </a:ext>
                </a:extLst>
              </p:cNvPr>
              <p:cNvGrpSpPr/>
              <p:nvPr/>
            </p:nvGrpSpPr>
            <p:grpSpPr>
              <a:xfrm>
                <a:off x="3599986" y="2128307"/>
                <a:ext cx="28792" cy="28792"/>
                <a:chOff x="3599986" y="2128307"/>
                <a:chExt cx="28792" cy="28792"/>
              </a:xfrm>
            </p:grpSpPr>
            <p:sp>
              <p:nvSpPr>
                <p:cNvPr id="3572" name="Freeform: Shape 3571">
                  <a:extLst>
                    <a:ext uri="{FF2B5EF4-FFF2-40B4-BE49-F238E27FC236}">
                      <a16:creationId xmlns:a16="http://schemas.microsoft.com/office/drawing/2014/main" id="{2ADD2370-6B29-C573-14F5-094CC90EF186}"/>
                    </a:ext>
                  </a:extLst>
                </p:cNvPr>
                <p:cNvSpPr/>
                <p:nvPr/>
              </p:nvSpPr>
              <p:spPr>
                <a:xfrm>
                  <a:off x="3614307" y="2128307"/>
                  <a:ext cx="15074" cy="28792"/>
                </a:xfrm>
                <a:custGeom>
                  <a:avLst/>
                  <a:gdLst>
                    <a:gd name="connsiteX0" fmla="*/ 0 w 15074"/>
                    <a:gd name="connsiteY0" fmla="*/ 0 h 28792"/>
                    <a:gd name="connsiteX1" fmla="*/ 0 w 15074"/>
                    <a:gd name="connsiteY1" fmla="*/ 28793 h 287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074" h="28792">
                      <a:moveTo>
                        <a:pt x="0" y="0"/>
                      </a:moveTo>
                      <a:lnTo>
                        <a:pt x="0" y="28793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573" name="Freeform: Shape 3572">
                  <a:extLst>
                    <a:ext uri="{FF2B5EF4-FFF2-40B4-BE49-F238E27FC236}">
                      <a16:creationId xmlns:a16="http://schemas.microsoft.com/office/drawing/2014/main" id="{AFB97A75-63EA-18FB-1ED7-6AD13381DE5B}"/>
                    </a:ext>
                  </a:extLst>
                </p:cNvPr>
                <p:cNvSpPr/>
                <p:nvPr/>
              </p:nvSpPr>
              <p:spPr>
                <a:xfrm>
                  <a:off x="3599986" y="2142779"/>
                  <a:ext cx="28792" cy="15074"/>
                </a:xfrm>
                <a:custGeom>
                  <a:avLst/>
                  <a:gdLst>
                    <a:gd name="connsiteX0" fmla="*/ 28793 w 28792"/>
                    <a:gd name="connsiteY0" fmla="*/ 0 h 15074"/>
                    <a:gd name="connsiteX1" fmla="*/ 0 w 28792"/>
                    <a:gd name="connsiteY1" fmla="*/ 0 h 15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792" h="15074">
                      <a:moveTo>
                        <a:pt x="28793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053" name="Graphic 198">
                <a:extLst>
                  <a:ext uri="{FF2B5EF4-FFF2-40B4-BE49-F238E27FC236}">
                    <a16:creationId xmlns:a16="http://schemas.microsoft.com/office/drawing/2014/main" id="{DC9D8311-DC6A-27A6-1FE1-2913EFAC12FC}"/>
                  </a:ext>
                </a:extLst>
              </p:cNvPr>
              <p:cNvGrpSpPr/>
              <p:nvPr/>
            </p:nvGrpSpPr>
            <p:grpSpPr>
              <a:xfrm>
                <a:off x="3606769" y="2128307"/>
                <a:ext cx="28792" cy="28792"/>
                <a:chOff x="3606769" y="2128307"/>
                <a:chExt cx="28792" cy="28792"/>
              </a:xfrm>
            </p:grpSpPr>
            <p:sp>
              <p:nvSpPr>
                <p:cNvPr id="3570" name="Freeform: Shape 3569">
                  <a:extLst>
                    <a:ext uri="{FF2B5EF4-FFF2-40B4-BE49-F238E27FC236}">
                      <a16:creationId xmlns:a16="http://schemas.microsoft.com/office/drawing/2014/main" id="{BEF62228-60BB-044C-B832-196517C3F604}"/>
                    </a:ext>
                  </a:extLst>
                </p:cNvPr>
                <p:cNvSpPr/>
                <p:nvPr/>
              </p:nvSpPr>
              <p:spPr>
                <a:xfrm>
                  <a:off x="3621241" y="2128307"/>
                  <a:ext cx="15074" cy="28792"/>
                </a:xfrm>
                <a:custGeom>
                  <a:avLst/>
                  <a:gdLst>
                    <a:gd name="connsiteX0" fmla="*/ 0 w 15074"/>
                    <a:gd name="connsiteY0" fmla="*/ 0 h 28792"/>
                    <a:gd name="connsiteX1" fmla="*/ 0 w 15074"/>
                    <a:gd name="connsiteY1" fmla="*/ 28793 h 287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074" h="28792">
                      <a:moveTo>
                        <a:pt x="0" y="0"/>
                      </a:moveTo>
                      <a:lnTo>
                        <a:pt x="0" y="28793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571" name="Freeform: Shape 3570">
                  <a:extLst>
                    <a:ext uri="{FF2B5EF4-FFF2-40B4-BE49-F238E27FC236}">
                      <a16:creationId xmlns:a16="http://schemas.microsoft.com/office/drawing/2014/main" id="{0AB0B190-9FF8-339F-BD45-273493A4CDAD}"/>
                    </a:ext>
                  </a:extLst>
                </p:cNvPr>
                <p:cNvSpPr/>
                <p:nvPr/>
              </p:nvSpPr>
              <p:spPr>
                <a:xfrm>
                  <a:off x="3606769" y="2142779"/>
                  <a:ext cx="28792" cy="15074"/>
                </a:xfrm>
                <a:custGeom>
                  <a:avLst/>
                  <a:gdLst>
                    <a:gd name="connsiteX0" fmla="*/ 28793 w 28792"/>
                    <a:gd name="connsiteY0" fmla="*/ 0 h 15074"/>
                    <a:gd name="connsiteX1" fmla="*/ 0 w 28792"/>
                    <a:gd name="connsiteY1" fmla="*/ 0 h 15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792" h="15074">
                      <a:moveTo>
                        <a:pt x="28793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054" name="Graphic 198">
                <a:extLst>
                  <a:ext uri="{FF2B5EF4-FFF2-40B4-BE49-F238E27FC236}">
                    <a16:creationId xmlns:a16="http://schemas.microsoft.com/office/drawing/2014/main" id="{EC2C8728-8224-53AC-779B-EFED0362AEB3}"/>
                  </a:ext>
                </a:extLst>
              </p:cNvPr>
              <p:cNvGrpSpPr/>
              <p:nvPr/>
            </p:nvGrpSpPr>
            <p:grpSpPr>
              <a:xfrm>
                <a:off x="3613854" y="2131322"/>
                <a:ext cx="28641" cy="28792"/>
                <a:chOff x="3613854" y="2131322"/>
                <a:chExt cx="28641" cy="28792"/>
              </a:xfrm>
            </p:grpSpPr>
            <p:sp>
              <p:nvSpPr>
                <p:cNvPr id="3568" name="Freeform: Shape 3567">
                  <a:extLst>
                    <a:ext uri="{FF2B5EF4-FFF2-40B4-BE49-F238E27FC236}">
                      <a16:creationId xmlns:a16="http://schemas.microsoft.com/office/drawing/2014/main" id="{CFE1DB0D-8D8C-CB9E-082B-18E27B0FD852}"/>
                    </a:ext>
                  </a:extLst>
                </p:cNvPr>
                <p:cNvSpPr/>
                <p:nvPr/>
              </p:nvSpPr>
              <p:spPr>
                <a:xfrm>
                  <a:off x="3628175" y="2131322"/>
                  <a:ext cx="15074" cy="28792"/>
                </a:xfrm>
                <a:custGeom>
                  <a:avLst/>
                  <a:gdLst>
                    <a:gd name="connsiteX0" fmla="*/ 0 w 15074"/>
                    <a:gd name="connsiteY0" fmla="*/ 0 h 28792"/>
                    <a:gd name="connsiteX1" fmla="*/ 0 w 15074"/>
                    <a:gd name="connsiteY1" fmla="*/ 28793 h 287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074" h="28792">
                      <a:moveTo>
                        <a:pt x="0" y="0"/>
                      </a:moveTo>
                      <a:lnTo>
                        <a:pt x="0" y="28793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569" name="Freeform: Shape 3568">
                  <a:extLst>
                    <a:ext uri="{FF2B5EF4-FFF2-40B4-BE49-F238E27FC236}">
                      <a16:creationId xmlns:a16="http://schemas.microsoft.com/office/drawing/2014/main" id="{80E6D888-82F0-86E1-603D-D4E6A37B0DC7}"/>
                    </a:ext>
                  </a:extLst>
                </p:cNvPr>
                <p:cNvSpPr/>
                <p:nvPr/>
              </p:nvSpPr>
              <p:spPr>
                <a:xfrm>
                  <a:off x="3613854" y="2145794"/>
                  <a:ext cx="28641" cy="15074"/>
                </a:xfrm>
                <a:custGeom>
                  <a:avLst/>
                  <a:gdLst>
                    <a:gd name="connsiteX0" fmla="*/ 28642 w 28641"/>
                    <a:gd name="connsiteY0" fmla="*/ 0 h 15074"/>
                    <a:gd name="connsiteX1" fmla="*/ 0 w 28641"/>
                    <a:gd name="connsiteY1" fmla="*/ 0 h 15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1" h="15074">
                      <a:moveTo>
                        <a:pt x="28642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055" name="Graphic 198">
                <a:extLst>
                  <a:ext uri="{FF2B5EF4-FFF2-40B4-BE49-F238E27FC236}">
                    <a16:creationId xmlns:a16="http://schemas.microsoft.com/office/drawing/2014/main" id="{1E831F7B-5CDC-2B23-419A-C9E5810C8F7C}"/>
                  </a:ext>
                </a:extLst>
              </p:cNvPr>
              <p:cNvGrpSpPr/>
              <p:nvPr/>
            </p:nvGrpSpPr>
            <p:grpSpPr>
              <a:xfrm>
                <a:off x="3617925" y="2132528"/>
                <a:ext cx="28641" cy="28792"/>
                <a:chOff x="3617925" y="2132528"/>
                <a:chExt cx="28641" cy="28792"/>
              </a:xfrm>
            </p:grpSpPr>
            <p:sp>
              <p:nvSpPr>
                <p:cNvPr id="3566" name="Freeform: Shape 3565">
                  <a:extLst>
                    <a:ext uri="{FF2B5EF4-FFF2-40B4-BE49-F238E27FC236}">
                      <a16:creationId xmlns:a16="http://schemas.microsoft.com/office/drawing/2014/main" id="{B03339DB-E991-6BFA-E162-57BCB1ADFD22}"/>
                    </a:ext>
                  </a:extLst>
                </p:cNvPr>
                <p:cNvSpPr/>
                <p:nvPr/>
              </p:nvSpPr>
              <p:spPr>
                <a:xfrm>
                  <a:off x="3632246" y="2132528"/>
                  <a:ext cx="15074" cy="28792"/>
                </a:xfrm>
                <a:custGeom>
                  <a:avLst/>
                  <a:gdLst>
                    <a:gd name="connsiteX0" fmla="*/ 0 w 15074"/>
                    <a:gd name="connsiteY0" fmla="*/ 0 h 28792"/>
                    <a:gd name="connsiteX1" fmla="*/ 0 w 15074"/>
                    <a:gd name="connsiteY1" fmla="*/ 28793 h 287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074" h="28792">
                      <a:moveTo>
                        <a:pt x="0" y="0"/>
                      </a:moveTo>
                      <a:lnTo>
                        <a:pt x="0" y="28793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567" name="Freeform: Shape 3566">
                  <a:extLst>
                    <a:ext uri="{FF2B5EF4-FFF2-40B4-BE49-F238E27FC236}">
                      <a16:creationId xmlns:a16="http://schemas.microsoft.com/office/drawing/2014/main" id="{FB9D1D6C-09AF-281D-54B8-CA6EF27703CE}"/>
                    </a:ext>
                  </a:extLst>
                </p:cNvPr>
                <p:cNvSpPr/>
                <p:nvPr/>
              </p:nvSpPr>
              <p:spPr>
                <a:xfrm>
                  <a:off x="3617925" y="2146849"/>
                  <a:ext cx="28641" cy="15074"/>
                </a:xfrm>
                <a:custGeom>
                  <a:avLst/>
                  <a:gdLst>
                    <a:gd name="connsiteX0" fmla="*/ 28642 w 28641"/>
                    <a:gd name="connsiteY0" fmla="*/ 0 h 15074"/>
                    <a:gd name="connsiteX1" fmla="*/ 0 w 28641"/>
                    <a:gd name="connsiteY1" fmla="*/ 0 h 15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1" h="15074">
                      <a:moveTo>
                        <a:pt x="28642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056" name="Graphic 198">
                <a:extLst>
                  <a:ext uri="{FF2B5EF4-FFF2-40B4-BE49-F238E27FC236}">
                    <a16:creationId xmlns:a16="http://schemas.microsoft.com/office/drawing/2014/main" id="{038F1E00-08EE-9B59-1968-0A5EEDFA49FF}"/>
                  </a:ext>
                </a:extLst>
              </p:cNvPr>
              <p:cNvGrpSpPr/>
              <p:nvPr/>
            </p:nvGrpSpPr>
            <p:grpSpPr>
              <a:xfrm>
                <a:off x="3624256" y="2135392"/>
                <a:ext cx="28641" cy="28641"/>
                <a:chOff x="3624256" y="2135392"/>
                <a:chExt cx="28641" cy="28641"/>
              </a:xfrm>
            </p:grpSpPr>
            <p:sp>
              <p:nvSpPr>
                <p:cNvPr id="3564" name="Freeform: Shape 3563">
                  <a:extLst>
                    <a:ext uri="{FF2B5EF4-FFF2-40B4-BE49-F238E27FC236}">
                      <a16:creationId xmlns:a16="http://schemas.microsoft.com/office/drawing/2014/main" id="{2CD6E020-24C1-50DC-0730-22403024E8F5}"/>
                    </a:ext>
                  </a:extLst>
                </p:cNvPr>
                <p:cNvSpPr/>
                <p:nvPr/>
              </p:nvSpPr>
              <p:spPr>
                <a:xfrm>
                  <a:off x="3638577" y="2135392"/>
                  <a:ext cx="15074" cy="28641"/>
                </a:xfrm>
                <a:custGeom>
                  <a:avLst/>
                  <a:gdLst>
                    <a:gd name="connsiteX0" fmla="*/ 0 w 15074"/>
                    <a:gd name="connsiteY0" fmla="*/ 0 h 28641"/>
                    <a:gd name="connsiteX1" fmla="*/ 0 w 15074"/>
                    <a:gd name="connsiteY1" fmla="*/ 28642 h 28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074" h="28641">
                      <a:moveTo>
                        <a:pt x="0" y="0"/>
                      </a:moveTo>
                      <a:lnTo>
                        <a:pt x="0" y="28642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565" name="Freeform: Shape 3564">
                  <a:extLst>
                    <a:ext uri="{FF2B5EF4-FFF2-40B4-BE49-F238E27FC236}">
                      <a16:creationId xmlns:a16="http://schemas.microsoft.com/office/drawing/2014/main" id="{732EEF37-17B8-7114-A4D6-D626B4499353}"/>
                    </a:ext>
                  </a:extLst>
                </p:cNvPr>
                <p:cNvSpPr/>
                <p:nvPr/>
              </p:nvSpPr>
              <p:spPr>
                <a:xfrm>
                  <a:off x="3624256" y="2149713"/>
                  <a:ext cx="28641" cy="15074"/>
                </a:xfrm>
                <a:custGeom>
                  <a:avLst/>
                  <a:gdLst>
                    <a:gd name="connsiteX0" fmla="*/ 28642 w 28641"/>
                    <a:gd name="connsiteY0" fmla="*/ 0 h 15074"/>
                    <a:gd name="connsiteX1" fmla="*/ 0 w 28641"/>
                    <a:gd name="connsiteY1" fmla="*/ 0 h 15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1" h="15074">
                      <a:moveTo>
                        <a:pt x="28642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057" name="Graphic 198">
                <a:extLst>
                  <a:ext uri="{FF2B5EF4-FFF2-40B4-BE49-F238E27FC236}">
                    <a16:creationId xmlns:a16="http://schemas.microsoft.com/office/drawing/2014/main" id="{4F6BF2B0-C8B3-A77F-8742-D7A1A7C4FA97}"/>
                  </a:ext>
                </a:extLst>
              </p:cNvPr>
              <p:cNvGrpSpPr/>
              <p:nvPr/>
            </p:nvGrpSpPr>
            <p:grpSpPr>
              <a:xfrm>
                <a:off x="3629683" y="2135392"/>
                <a:ext cx="28641" cy="28641"/>
                <a:chOff x="3629683" y="2135392"/>
                <a:chExt cx="28641" cy="28641"/>
              </a:xfrm>
            </p:grpSpPr>
            <p:sp>
              <p:nvSpPr>
                <p:cNvPr id="3562" name="Freeform: Shape 3561">
                  <a:extLst>
                    <a:ext uri="{FF2B5EF4-FFF2-40B4-BE49-F238E27FC236}">
                      <a16:creationId xmlns:a16="http://schemas.microsoft.com/office/drawing/2014/main" id="{D1E3C468-7F9D-F03F-148B-4F390427D564}"/>
                    </a:ext>
                  </a:extLst>
                </p:cNvPr>
                <p:cNvSpPr/>
                <p:nvPr/>
              </p:nvSpPr>
              <p:spPr>
                <a:xfrm>
                  <a:off x="3644004" y="2135392"/>
                  <a:ext cx="15074" cy="28641"/>
                </a:xfrm>
                <a:custGeom>
                  <a:avLst/>
                  <a:gdLst>
                    <a:gd name="connsiteX0" fmla="*/ 0 w 15074"/>
                    <a:gd name="connsiteY0" fmla="*/ 0 h 28641"/>
                    <a:gd name="connsiteX1" fmla="*/ 0 w 15074"/>
                    <a:gd name="connsiteY1" fmla="*/ 28642 h 28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074" h="28641">
                      <a:moveTo>
                        <a:pt x="0" y="0"/>
                      </a:moveTo>
                      <a:lnTo>
                        <a:pt x="0" y="28642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563" name="Freeform: Shape 3562">
                  <a:extLst>
                    <a:ext uri="{FF2B5EF4-FFF2-40B4-BE49-F238E27FC236}">
                      <a16:creationId xmlns:a16="http://schemas.microsoft.com/office/drawing/2014/main" id="{08F59F5B-51F3-F5FD-ACC6-5D9CB5DA4E5E}"/>
                    </a:ext>
                  </a:extLst>
                </p:cNvPr>
                <p:cNvSpPr/>
                <p:nvPr/>
              </p:nvSpPr>
              <p:spPr>
                <a:xfrm>
                  <a:off x="3629683" y="2149713"/>
                  <a:ext cx="28641" cy="15074"/>
                </a:xfrm>
                <a:custGeom>
                  <a:avLst/>
                  <a:gdLst>
                    <a:gd name="connsiteX0" fmla="*/ 28642 w 28641"/>
                    <a:gd name="connsiteY0" fmla="*/ 0 h 15074"/>
                    <a:gd name="connsiteX1" fmla="*/ 0 w 28641"/>
                    <a:gd name="connsiteY1" fmla="*/ 0 h 15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1" h="15074">
                      <a:moveTo>
                        <a:pt x="28642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058" name="Graphic 198">
                <a:extLst>
                  <a:ext uri="{FF2B5EF4-FFF2-40B4-BE49-F238E27FC236}">
                    <a16:creationId xmlns:a16="http://schemas.microsoft.com/office/drawing/2014/main" id="{682BD79D-03D0-7B62-AC24-66462B44DA00}"/>
                  </a:ext>
                </a:extLst>
              </p:cNvPr>
              <p:cNvGrpSpPr/>
              <p:nvPr/>
            </p:nvGrpSpPr>
            <p:grpSpPr>
              <a:xfrm>
                <a:off x="3635562" y="2135392"/>
                <a:ext cx="28641" cy="28641"/>
                <a:chOff x="3635562" y="2135392"/>
                <a:chExt cx="28641" cy="28641"/>
              </a:xfrm>
            </p:grpSpPr>
            <p:sp>
              <p:nvSpPr>
                <p:cNvPr id="3560" name="Freeform: Shape 3559">
                  <a:extLst>
                    <a:ext uri="{FF2B5EF4-FFF2-40B4-BE49-F238E27FC236}">
                      <a16:creationId xmlns:a16="http://schemas.microsoft.com/office/drawing/2014/main" id="{BF6A6F26-D5D0-66DD-E435-7AD65D33EEA1}"/>
                    </a:ext>
                  </a:extLst>
                </p:cNvPr>
                <p:cNvSpPr/>
                <p:nvPr/>
              </p:nvSpPr>
              <p:spPr>
                <a:xfrm>
                  <a:off x="3649883" y="2135392"/>
                  <a:ext cx="15074" cy="28641"/>
                </a:xfrm>
                <a:custGeom>
                  <a:avLst/>
                  <a:gdLst>
                    <a:gd name="connsiteX0" fmla="*/ 0 w 15074"/>
                    <a:gd name="connsiteY0" fmla="*/ 0 h 28641"/>
                    <a:gd name="connsiteX1" fmla="*/ 0 w 15074"/>
                    <a:gd name="connsiteY1" fmla="*/ 28642 h 28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074" h="28641">
                      <a:moveTo>
                        <a:pt x="0" y="0"/>
                      </a:moveTo>
                      <a:lnTo>
                        <a:pt x="0" y="28642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561" name="Freeform: Shape 3560">
                  <a:extLst>
                    <a:ext uri="{FF2B5EF4-FFF2-40B4-BE49-F238E27FC236}">
                      <a16:creationId xmlns:a16="http://schemas.microsoft.com/office/drawing/2014/main" id="{9CDE41B5-D208-04AA-1A0D-305B5C811686}"/>
                    </a:ext>
                  </a:extLst>
                </p:cNvPr>
                <p:cNvSpPr/>
                <p:nvPr/>
              </p:nvSpPr>
              <p:spPr>
                <a:xfrm>
                  <a:off x="3635562" y="2149713"/>
                  <a:ext cx="28641" cy="15074"/>
                </a:xfrm>
                <a:custGeom>
                  <a:avLst/>
                  <a:gdLst>
                    <a:gd name="connsiteX0" fmla="*/ 28642 w 28641"/>
                    <a:gd name="connsiteY0" fmla="*/ 0 h 15074"/>
                    <a:gd name="connsiteX1" fmla="*/ 0 w 28641"/>
                    <a:gd name="connsiteY1" fmla="*/ 0 h 15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1" h="15074">
                      <a:moveTo>
                        <a:pt x="28642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059" name="Graphic 198">
                <a:extLst>
                  <a:ext uri="{FF2B5EF4-FFF2-40B4-BE49-F238E27FC236}">
                    <a16:creationId xmlns:a16="http://schemas.microsoft.com/office/drawing/2014/main" id="{4A8B866A-D262-58CC-5B7C-A024EA115040}"/>
                  </a:ext>
                </a:extLst>
              </p:cNvPr>
              <p:cNvGrpSpPr/>
              <p:nvPr/>
            </p:nvGrpSpPr>
            <p:grpSpPr>
              <a:xfrm>
                <a:off x="3642496" y="2140819"/>
                <a:ext cx="28641" cy="28792"/>
                <a:chOff x="3642496" y="2140819"/>
                <a:chExt cx="28641" cy="28792"/>
              </a:xfrm>
            </p:grpSpPr>
            <p:sp>
              <p:nvSpPr>
                <p:cNvPr id="3558" name="Freeform: Shape 3557">
                  <a:extLst>
                    <a:ext uri="{FF2B5EF4-FFF2-40B4-BE49-F238E27FC236}">
                      <a16:creationId xmlns:a16="http://schemas.microsoft.com/office/drawing/2014/main" id="{241C61F1-EC1C-0E0B-389C-6C79C975B79C}"/>
                    </a:ext>
                  </a:extLst>
                </p:cNvPr>
                <p:cNvSpPr/>
                <p:nvPr/>
              </p:nvSpPr>
              <p:spPr>
                <a:xfrm>
                  <a:off x="3656817" y="2140819"/>
                  <a:ext cx="15074" cy="28792"/>
                </a:xfrm>
                <a:custGeom>
                  <a:avLst/>
                  <a:gdLst>
                    <a:gd name="connsiteX0" fmla="*/ 0 w 15074"/>
                    <a:gd name="connsiteY0" fmla="*/ 0 h 28792"/>
                    <a:gd name="connsiteX1" fmla="*/ 0 w 15074"/>
                    <a:gd name="connsiteY1" fmla="*/ 28793 h 287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074" h="28792">
                      <a:moveTo>
                        <a:pt x="0" y="0"/>
                      </a:moveTo>
                      <a:lnTo>
                        <a:pt x="0" y="28793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559" name="Freeform: Shape 3558">
                  <a:extLst>
                    <a:ext uri="{FF2B5EF4-FFF2-40B4-BE49-F238E27FC236}">
                      <a16:creationId xmlns:a16="http://schemas.microsoft.com/office/drawing/2014/main" id="{6D355CE8-8ED3-A625-F7CF-36D7988BCEFA}"/>
                    </a:ext>
                  </a:extLst>
                </p:cNvPr>
                <p:cNvSpPr/>
                <p:nvPr/>
              </p:nvSpPr>
              <p:spPr>
                <a:xfrm>
                  <a:off x="3642496" y="2155291"/>
                  <a:ext cx="28641" cy="15074"/>
                </a:xfrm>
                <a:custGeom>
                  <a:avLst/>
                  <a:gdLst>
                    <a:gd name="connsiteX0" fmla="*/ 28642 w 28641"/>
                    <a:gd name="connsiteY0" fmla="*/ 0 h 15074"/>
                    <a:gd name="connsiteX1" fmla="*/ 0 w 28641"/>
                    <a:gd name="connsiteY1" fmla="*/ 0 h 15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1" h="15074">
                      <a:moveTo>
                        <a:pt x="28642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060" name="Graphic 198">
                <a:extLst>
                  <a:ext uri="{FF2B5EF4-FFF2-40B4-BE49-F238E27FC236}">
                    <a16:creationId xmlns:a16="http://schemas.microsoft.com/office/drawing/2014/main" id="{FFA6605A-15D8-0DBD-3E77-EF0E5EC807AC}"/>
                  </a:ext>
                </a:extLst>
              </p:cNvPr>
              <p:cNvGrpSpPr/>
              <p:nvPr/>
            </p:nvGrpSpPr>
            <p:grpSpPr>
              <a:xfrm>
                <a:off x="3648074" y="2140819"/>
                <a:ext cx="28792" cy="28792"/>
                <a:chOff x="3648074" y="2140819"/>
                <a:chExt cx="28792" cy="28792"/>
              </a:xfrm>
            </p:grpSpPr>
            <p:sp>
              <p:nvSpPr>
                <p:cNvPr id="3556" name="Freeform: Shape 3555">
                  <a:extLst>
                    <a:ext uri="{FF2B5EF4-FFF2-40B4-BE49-F238E27FC236}">
                      <a16:creationId xmlns:a16="http://schemas.microsoft.com/office/drawing/2014/main" id="{66648677-27ED-D15D-E970-CCEE28A26728}"/>
                    </a:ext>
                  </a:extLst>
                </p:cNvPr>
                <p:cNvSpPr/>
                <p:nvPr/>
              </p:nvSpPr>
              <p:spPr>
                <a:xfrm>
                  <a:off x="3662546" y="2140819"/>
                  <a:ext cx="15074" cy="28792"/>
                </a:xfrm>
                <a:custGeom>
                  <a:avLst/>
                  <a:gdLst>
                    <a:gd name="connsiteX0" fmla="*/ 0 w 15074"/>
                    <a:gd name="connsiteY0" fmla="*/ 0 h 28792"/>
                    <a:gd name="connsiteX1" fmla="*/ 0 w 15074"/>
                    <a:gd name="connsiteY1" fmla="*/ 28793 h 287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074" h="28792">
                      <a:moveTo>
                        <a:pt x="0" y="0"/>
                      </a:moveTo>
                      <a:lnTo>
                        <a:pt x="0" y="28793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557" name="Freeform: Shape 3556">
                  <a:extLst>
                    <a:ext uri="{FF2B5EF4-FFF2-40B4-BE49-F238E27FC236}">
                      <a16:creationId xmlns:a16="http://schemas.microsoft.com/office/drawing/2014/main" id="{0BA15223-2987-8B83-DD41-689C1141BB6D}"/>
                    </a:ext>
                  </a:extLst>
                </p:cNvPr>
                <p:cNvSpPr/>
                <p:nvPr/>
              </p:nvSpPr>
              <p:spPr>
                <a:xfrm>
                  <a:off x="3648074" y="2155291"/>
                  <a:ext cx="28792" cy="15074"/>
                </a:xfrm>
                <a:custGeom>
                  <a:avLst/>
                  <a:gdLst>
                    <a:gd name="connsiteX0" fmla="*/ 28793 w 28792"/>
                    <a:gd name="connsiteY0" fmla="*/ 0 h 15074"/>
                    <a:gd name="connsiteX1" fmla="*/ 0 w 28792"/>
                    <a:gd name="connsiteY1" fmla="*/ 0 h 15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792" h="15074">
                      <a:moveTo>
                        <a:pt x="28793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061" name="Graphic 198">
                <a:extLst>
                  <a:ext uri="{FF2B5EF4-FFF2-40B4-BE49-F238E27FC236}">
                    <a16:creationId xmlns:a16="http://schemas.microsoft.com/office/drawing/2014/main" id="{9D6CF877-02F2-D149-CF87-92E730864BF9}"/>
                  </a:ext>
                </a:extLst>
              </p:cNvPr>
              <p:cNvGrpSpPr/>
              <p:nvPr/>
            </p:nvGrpSpPr>
            <p:grpSpPr>
              <a:xfrm>
                <a:off x="3653802" y="2140819"/>
                <a:ext cx="28641" cy="28792"/>
                <a:chOff x="3653802" y="2140819"/>
                <a:chExt cx="28641" cy="28792"/>
              </a:xfrm>
            </p:grpSpPr>
            <p:sp>
              <p:nvSpPr>
                <p:cNvPr id="3554" name="Freeform: Shape 3553">
                  <a:extLst>
                    <a:ext uri="{FF2B5EF4-FFF2-40B4-BE49-F238E27FC236}">
                      <a16:creationId xmlns:a16="http://schemas.microsoft.com/office/drawing/2014/main" id="{4E17F842-E83A-AB40-9877-DB471D74E152}"/>
                    </a:ext>
                  </a:extLst>
                </p:cNvPr>
                <p:cNvSpPr/>
                <p:nvPr/>
              </p:nvSpPr>
              <p:spPr>
                <a:xfrm>
                  <a:off x="3668123" y="2140819"/>
                  <a:ext cx="15074" cy="28792"/>
                </a:xfrm>
                <a:custGeom>
                  <a:avLst/>
                  <a:gdLst>
                    <a:gd name="connsiteX0" fmla="*/ 0 w 15074"/>
                    <a:gd name="connsiteY0" fmla="*/ 0 h 28792"/>
                    <a:gd name="connsiteX1" fmla="*/ 0 w 15074"/>
                    <a:gd name="connsiteY1" fmla="*/ 28793 h 287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074" h="28792">
                      <a:moveTo>
                        <a:pt x="0" y="0"/>
                      </a:moveTo>
                      <a:lnTo>
                        <a:pt x="0" y="28793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555" name="Freeform: Shape 3554">
                  <a:extLst>
                    <a:ext uri="{FF2B5EF4-FFF2-40B4-BE49-F238E27FC236}">
                      <a16:creationId xmlns:a16="http://schemas.microsoft.com/office/drawing/2014/main" id="{0B542FD8-9D5B-7CD0-A7BC-93474E618171}"/>
                    </a:ext>
                  </a:extLst>
                </p:cNvPr>
                <p:cNvSpPr/>
                <p:nvPr/>
              </p:nvSpPr>
              <p:spPr>
                <a:xfrm>
                  <a:off x="3653802" y="2155291"/>
                  <a:ext cx="28641" cy="15074"/>
                </a:xfrm>
                <a:custGeom>
                  <a:avLst/>
                  <a:gdLst>
                    <a:gd name="connsiteX0" fmla="*/ 28642 w 28641"/>
                    <a:gd name="connsiteY0" fmla="*/ 0 h 15074"/>
                    <a:gd name="connsiteX1" fmla="*/ 0 w 28641"/>
                    <a:gd name="connsiteY1" fmla="*/ 0 h 15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1" h="15074">
                      <a:moveTo>
                        <a:pt x="28642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062" name="Graphic 198">
                <a:extLst>
                  <a:ext uri="{FF2B5EF4-FFF2-40B4-BE49-F238E27FC236}">
                    <a16:creationId xmlns:a16="http://schemas.microsoft.com/office/drawing/2014/main" id="{BB9B9896-70B8-8118-DC0E-B28235E6D207}"/>
                  </a:ext>
                </a:extLst>
              </p:cNvPr>
              <p:cNvGrpSpPr/>
              <p:nvPr/>
            </p:nvGrpSpPr>
            <p:grpSpPr>
              <a:xfrm>
                <a:off x="3659380" y="2140819"/>
                <a:ext cx="28792" cy="28792"/>
                <a:chOff x="3659380" y="2140819"/>
                <a:chExt cx="28792" cy="28792"/>
              </a:xfrm>
            </p:grpSpPr>
            <p:sp>
              <p:nvSpPr>
                <p:cNvPr id="3552" name="Freeform: Shape 3551">
                  <a:extLst>
                    <a:ext uri="{FF2B5EF4-FFF2-40B4-BE49-F238E27FC236}">
                      <a16:creationId xmlns:a16="http://schemas.microsoft.com/office/drawing/2014/main" id="{55A0584E-4427-5009-3DDA-BFABF844D140}"/>
                    </a:ext>
                  </a:extLst>
                </p:cNvPr>
                <p:cNvSpPr/>
                <p:nvPr/>
              </p:nvSpPr>
              <p:spPr>
                <a:xfrm>
                  <a:off x="3673852" y="2140819"/>
                  <a:ext cx="15074" cy="28792"/>
                </a:xfrm>
                <a:custGeom>
                  <a:avLst/>
                  <a:gdLst>
                    <a:gd name="connsiteX0" fmla="*/ 0 w 15074"/>
                    <a:gd name="connsiteY0" fmla="*/ 0 h 28792"/>
                    <a:gd name="connsiteX1" fmla="*/ 0 w 15074"/>
                    <a:gd name="connsiteY1" fmla="*/ 28793 h 287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074" h="28792">
                      <a:moveTo>
                        <a:pt x="0" y="0"/>
                      </a:moveTo>
                      <a:lnTo>
                        <a:pt x="0" y="28793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553" name="Freeform: Shape 3552">
                  <a:extLst>
                    <a:ext uri="{FF2B5EF4-FFF2-40B4-BE49-F238E27FC236}">
                      <a16:creationId xmlns:a16="http://schemas.microsoft.com/office/drawing/2014/main" id="{845C4F2D-8EE0-BEB4-F6B1-A85AD9CF5C91}"/>
                    </a:ext>
                  </a:extLst>
                </p:cNvPr>
                <p:cNvSpPr/>
                <p:nvPr/>
              </p:nvSpPr>
              <p:spPr>
                <a:xfrm>
                  <a:off x="3659380" y="2155291"/>
                  <a:ext cx="28792" cy="15074"/>
                </a:xfrm>
                <a:custGeom>
                  <a:avLst/>
                  <a:gdLst>
                    <a:gd name="connsiteX0" fmla="*/ 28793 w 28792"/>
                    <a:gd name="connsiteY0" fmla="*/ 0 h 15074"/>
                    <a:gd name="connsiteX1" fmla="*/ 0 w 28792"/>
                    <a:gd name="connsiteY1" fmla="*/ 0 h 15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792" h="15074">
                      <a:moveTo>
                        <a:pt x="28793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063" name="Graphic 198">
                <a:extLst>
                  <a:ext uri="{FF2B5EF4-FFF2-40B4-BE49-F238E27FC236}">
                    <a16:creationId xmlns:a16="http://schemas.microsoft.com/office/drawing/2014/main" id="{BA875619-D211-5269-5C06-EA364E5D64F4}"/>
                  </a:ext>
                </a:extLst>
              </p:cNvPr>
              <p:cNvGrpSpPr/>
              <p:nvPr/>
            </p:nvGrpSpPr>
            <p:grpSpPr>
              <a:xfrm>
                <a:off x="3665108" y="2140819"/>
                <a:ext cx="28641" cy="28792"/>
                <a:chOff x="3665108" y="2140819"/>
                <a:chExt cx="28641" cy="28792"/>
              </a:xfrm>
            </p:grpSpPr>
            <p:sp>
              <p:nvSpPr>
                <p:cNvPr id="3550" name="Freeform: Shape 3549">
                  <a:extLst>
                    <a:ext uri="{FF2B5EF4-FFF2-40B4-BE49-F238E27FC236}">
                      <a16:creationId xmlns:a16="http://schemas.microsoft.com/office/drawing/2014/main" id="{840DEDCF-68CB-11FD-D24A-A6CE3E16FC49}"/>
                    </a:ext>
                  </a:extLst>
                </p:cNvPr>
                <p:cNvSpPr/>
                <p:nvPr/>
              </p:nvSpPr>
              <p:spPr>
                <a:xfrm>
                  <a:off x="3679429" y="2140819"/>
                  <a:ext cx="15074" cy="28792"/>
                </a:xfrm>
                <a:custGeom>
                  <a:avLst/>
                  <a:gdLst>
                    <a:gd name="connsiteX0" fmla="*/ 0 w 15074"/>
                    <a:gd name="connsiteY0" fmla="*/ 0 h 28792"/>
                    <a:gd name="connsiteX1" fmla="*/ 0 w 15074"/>
                    <a:gd name="connsiteY1" fmla="*/ 28793 h 287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074" h="28792">
                      <a:moveTo>
                        <a:pt x="0" y="0"/>
                      </a:moveTo>
                      <a:lnTo>
                        <a:pt x="0" y="28793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551" name="Freeform: Shape 3550">
                  <a:extLst>
                    <a:ext uri="{FF2B5EF4-FFF2-40B4-BE49-F238E27FC236}">
                      <a16:creationId xmlns:a16="http://schemas.microsoft.com/office/drawing/2014/main" id="{F48C8BD7-9BC7-9B22-8C88-59DC53A4BFF2}"/>
                    </a:ext>
                  </a:extLst>
                </p:cNvPr>
                <p:cNvSpPr/>
                <p:nvPr/>
              </p:nvSpPr>
              <p:spPr>
                <a:xfrm>
                  <a:off x="3665108" y="2155291"/>
                  <a:ext cx="28641" cy="15074"/>
                </a:xfrm>
                <a:custGeom>
                  <a:avLst/>
                  <a:gdLst>
                    <a:gd name="connsiteX0" fmla="*/ 28642 w 28641"/>
                    <a:gd name="connsiteY0" fmla="*/ 0 h 15074"/>
                    <a:gd name="connsiteX1" fmla="*/ 0 w 28641"/>
                    <a:gd name="connsiteY1" fmla="*/ 0 h 15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1" h="15074">
                      <a:moveTo>
                        <a:pt x="28642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064" name="Graphic 198">
                <a:extLst>
                  <a:ext uri="{FF2B5EF4-FFF2-40B4-BE49-F238E27FC236}">
                    <a16:creationId xmlns:a16="http://schemas.microsoft.com/office/drawing/2014/main" id="{3CDDDB7D-D1C7-6FC8-0E1D-B453ECC07A25}"/>
                  </a:ext>
                </a:extLst>
              </p:cNvPr>
              <p:cNvGrpSpPr/>
              <p:nvPr/>
            </p:nvGrpSpPr>
            <p:grpSpPr>
              <a:xfrm>
                <a:off x="3670686" y="2140819"/>
                <a:ext cx="28792" cy="28792"/>
                <a:chOff x="3670686" y="2140819"/>
                <a:chExt cx="28792" cy="28792"/>
              </a:xfrm>
            </p:grpSpPr>
            <p:sp>
              <p:nvSpPr>
                <p:cNvPr id="3548" name="Freeform: Shape 3547">
                  <a:extLst>
                    <a:ext uri="{FF2B5EF4-FFF2-40B4-BE49-F238E27FC236}">
                      <a16:creationId xmlns:a16="http://schemas.microsoft.com/office/drawing/2014/main" id="{AAB09730-CEF6-48B8-D085-D7360E070874}"/>
                    </a:ext>
                  </a:extLst>
                </p:cNvPr>
                <p:cNvSpPr/>
                <p:nvPr/>
              </p:nvSpPr>
              <p:spPr>
                <a:xfrm>
                  <a:off x="3685158" y="2140819"/>
                  <a:ext cx="15074" cy="28792"/>
                </a:xfrm>
                <a:custGeom>
                  <a:avLst/>
                  <a:gdLst>
                    <a:gd name="connsiteX0" fmla="*/ 0 w 15074"/>
                    <a:gd name="connsiteY0" fmla="*/ 0 h 28792"/>
                    <a:gd name="connsiteX1" fmla="*/ 0 w 15074"/>
                    <a:gd name="connsiteY1" fmla="*/ 28793 h 287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074" h="28792">
                      <a:moveTo>
                        <a:pt x="0" y="0"/>
                      </a:moveTo>
                      <a:lnTo>
                        <a:pt x="0" y="28793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549" name="Freeform: Shape 3548">
                  <a:extLst>
                    <a:ext uri="{FF2B5EF4-FFF2-40B4-BE49-F238E27FC236}">
                      <a16:creationId xmlns:a16="http://schemas.microsoft.com/office/drawing/2014/main" id="{224F057B-7F73-4CEA-A479-F4EC3C770C53}"/>
                    </a:ext>
                  </a:extLst>
                </p:cNvPr>
                <p:cNvSpPr/>
                <p:nvPr/>
              </p:nvSpPr>
              <p:spPr>
                <a:xfrm>
                  <a:off x="3670686" y="2155291"/>
                  <a:ext cx="28792" cy="15074"/>
                </a:xfrm>
                <a:custGeom>
                  <a:avLst/>
                  <a:gdLst>
                    <a:gd name="connsiteX0" fmla="*/ 28793 w 28792"/>
                    <a:gd name="connsiteY0" fmla="*/ 0 h 15074"/>
                    <a:gd name="connsiteX1" fmla="*/ 0 w 28792"/>
                    <a:gd name="connsiteY1" fmla="*/ 0 h 15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792" h="15074">
                      <a:moveTo>
                        <a:pt x="28793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065" name="Graphic 198">
                <a:extLst>
                  <a:ext uri="{FF2B5EF4-FFF2-40B4-BE49-F238E27FC236}">
                    <a16:creationId xmlns:a16="http://schemas.microsoft.com/office/drawing/2014/main" id="{80B5D4AF-6F68-B780-7D92-7F7D9BA1BAE6}"/>
                  </a:ext>
                </a:extLst>
              </p:cNvPr>
              <p:cNvGrpSpPr/>
              <p:nvPr/>
            </p:nvGrpSpPr>
            <p:grpSpPr>
              <a:xfrm>
                <a:off x="3676415" y="2140819"/>
                <a:ext cx="28641" cy="28792"/>
                <a:chOff x="3676415" y="2140819"/>
                <a:chExt cx="28641" cy="28792"/>
              </a:xfrm>
            </p:grpSpPr>
            <p:sp>
              <p:nvSpPr>
                <p:cNvPr id="3546" name="Freeform: Shape 3545">
                  <a:extLst>
                    <a:ext uri="{FF2B5EF4-FFF2-40B4-BE49-F238E27FC236}">
                      <a16:creationId xmlns:a16="http://schemas.microsoft.com/office/drawing/2014/main" id="{F4A169A3-6E13-4F2A-8DC3-AA19C0EEEAB6}"/>
                    </a:ext>
                  </a:extLst>
                </p:cNvPr>
                <p:cNvSpPr/>
                <p:nvPr/>
              </p:nvSpPr>
              <p:spPr>
                <a:xfrm>
                  <a:off x="3690736" y="2140819"/>
                  <a:ext cx="15074" cy="28792"/>
                </a:xfrm>
                <a:custGeom>
                  <a:avLst/>
                  <a:gdLst>
                    <a:gd name="connsiteX0" fmla="*/ 0 w 15074"/>
                    <a:gd name="connsiteY0" fmla="*/ 0 h 28792"/>
                    <a:gd name="connsiteX1" fmla="*/ 0 w 15074"/>
                    <a:gd name="connsiteY1" fmla="*/ 28793 h 287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074" h="28792">
                      <a:moveTo>
                        <a:pt x="0" y="0"/>
                      </a:moveTo>
                      <a:lnTo>
                        <a:pt x="0" y="28793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547" name="Freeform: Shape 3546">
                  <a:extLst>
                    <a:ext uri="{FF2B5EF4-FFF2-40B4-BE49-F238E27FC236}">
                      <a16:creationId xmlns:a16="http://schemas.microsoft.com/office/drawing/2014/main" id="{70644291-2ADF-9078-5704-AE52B210144F}"/>
                    </a:ext>
                  </a:extLst>
                </p:cNvPr>
                <p:cNvSpPr/>
                <p:nvPr/>
              </p:nvSpPr>
              <p:spPr>
                <a:xfrm>
                  <a:off x="3676415" y="2155291"/>
                  <a:ext cx="28641" cy="15074"/>
                </a:xfrm>
                <a:custGeom>
                  <a:avLst/>
                  <a:gdLst>
                    <a:gd name="connsiteX0" fmla="*/ 28642 w 28641"/>
                    <a:gd name="connsiteY0" fmla="*/ 0 h 15074"/>
                    <a:gd name="connsiteX1" fmla="*/ 0 w 28641"/>
                    <a:gd name="connsiteY1" fmla="*/ 0 h 15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1" h="15074">
                      <a:moveTo>
                        <a:pt x="28642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066" name="Graphic 198">
                <a:extLst>
                  <a:ext uri="{FF2B5EF4-FFF2-40B4-BE49-F238E27FC236}">
                    <a16:creationId xmlns:a16="http://schemas.microsoft.com/office/drawing/2014/main" id="{5AEC585D-E438-A42E-DAF7-77DBEC60084A}"/>
                  </a:ext>
                </a:extLst>
              </p:cNvPr>
              <p:cNvGrpSpPr/>
              <p:nvPr/>
            </p:nvGrpSpPr>
            <p:grpSpPr>
              <a:xfrm>
                <a:off x="3681992" y="2140819"/>
                <a:ext cx="28792" cy="28792"/>
                <a:chOff x="3681992" y="2140819"/>
                <a:chExt cx="28792" cy="28792"/>
              </a:xfrm>
            </p:grpSpPr>
            <p:sp>
              <p:nvSpPr>
                <p:cNvPr id="3544" name="Freeform: Shape 3543">
                  <a:extLst>
                    <a:ext uri="{FF2B5EF4-FFF2-40B4-BE49-F238E27FC236}">
                      <a16:creationId xmlns:a16="http://schemas.microsoft.com/office/drawing/2014/main" id="{4DA43A0E-B8C4-FF92-A1CA-B3E7BC0C93CC}"/>
                    </a:ext>
                  </a:extLst>
                </p:cNvPr>
                <p:cNvSpPr/>
                <p:nvPr/>
              </p:nvSpPr>
              <p:spPr>
                <a:xfrm>
                  <a:off x="3696464" y="2140819"/>
                  <a:ext cx="15074" cy="28792"/>
                </a:xfrm>
                <a:custGeom>
                  <a:avLst/>
                  <a:gdLst>
                    <a:gd name="connsiteX0" fmla="*/ 0 w 15074"/>
                    <a:gd name="connsiteY0" fmla="*/ 0 h 28792"/>
                    <a:gd name="connsiteX1" fmla="*/ 0 w 15074"/>
                    <a:gd name="connsiteY1" fmla="*/ 28793 h 287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074" h="28792">
                      <a:moveTo>
                        <a:pt x="0" y="0"/>
                      </a:moveTo>
                      <a:lnTo>
                        <a:pt x="0" y="28793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545" name="Freeform: Shape 3544">
                  <a:extLst>
                    <a:ext uri="{FF2B5EF4-FFF2-40B4-BE49-F238E27FC236}">
                      <a16:creationId xmlns:a16="http://schemas.microsoft.com/office/drawing/2014/main" id="{A202A396-5E65-62DE-C652-D871BACA3E39}"/>
                    </a:ext>
                  </a:extLst>
                </p:cNvPr>
                <p:cNvSpPr/>
                <p:nvPr/>
              </p:nvSpPr>
              <p:spPr>
                <a:xfrm>
                  <a:off x="3681992" y="2155291"/>
                  <a:ext cx="28792" cy="15074"/>
                </a:xfrm>
                <a:custGeom>
                  <a:avLst/>
                  <a:gdLst>
                    <a:gd name="connsiteX0" fmla="*/ 28793 w 28792"/>
                    <a:gd name="connsiteY0" fmla="*/ 0 h 15074"/>
                    <a:gd name="connsiteX1" fmla="*/ 0 w 28792"/>
                    <a:gd name="connsiteY1" fmla="*/ 0 h 15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792" h="15074">
                      <a:moveTo>
                        <a:pt x="28793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067" name="Graphic 198">
                <a:extLst>
                  <a:ext uri="{FF2B5EF4-FFF2-40B4-BE49-F238E27FC236}">
                    <a16:creationId xmlns:a16="http://schemas.microsoft.com/office/drawing/2014/main" id="{7B88ECF6-46AB-CBE9-0EE5-6FBAB0EA6C41}"/>
                  </a:ext>
                </a:extLst>
              </p:cNvPr>
              <p:cNvGrpSpPr/>
              <p:nvPr/>
            </p:nvGrpSpPr>
            <p:grpSpPr>
              <a:xfrm>
                <a:off x="3692092" y="2140819"/>
                <a:ext cx="28792" cy="28792"/>
                <a:chOff x="3692092" y="2140819"/>
                <a:chExt cx="28792" cy="28792"/>
              </a:xfrm>
            </p:grpSpPr>
            <p:sp>
              <p:nvSpPr>
                <p:cNvPr id="3542" name="Freeform: Shape 3541">
                  <a:extLst>
                    <a:ext uri="{FF2B5EF4-FFF2-40B4-BE49-F238E27FC236}">
                      <a16:creationId xmlns:a16="http://schemas.microsoft.com/office/drawing/2014/main" id="{36769F47-DC8A-0A36-D4D6-46FECEC6AF0D}"/>
                    </a:ext>
                  </a:extLst>
                </p:cNvPr>
                <p:cNvSpPr/>
                <p:nvPr/>
              </p:nvSpPr>
              <p:spPr>
                <a:xfrm>
                  <a:off x="3706564" y="2140819"/>
                  <a:ext cx="15074" cy="28792"/>
                </a:xfrm>
                <a:custGeom>
                  <a:avLst/>
                  <a:gdLst>
                    <a:gd name="connsiteX0" fmla="*/ 0 w 15074"/>
                    <a:gd name="connsiteY0" fmla="*/ 0 h 28792"/>
                    <a:gd name="connsiteX1" fmla="*/ 0 w 15074"/>
                    <a:gd name="connsiteY1" fmla="*/ 28793 h 287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074" h="28792">
                      <a:moveTo>
                        <a:pt x="0" y="0"/>
                      </a:moveTo>
                      <a:lnTo>
                        <a:pt x="0" y="28793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543" name="Freeform: Shape 3542">
                  <a:extLst>
                    <a:ext uri="{FF2B5EF4-FFF2-40B4-BE49-F238E27FC236}">
                      <a16:creationId xmlns:a16="http://schemas.microsoft.com/office/drawing/2014/main" id="{3D40BCE3-2BE3-B68C-E86B-3017C8F44333}"/>
                    </a:ext>
                  </a:extLst>
                </p:cNvPr>
                <p:cNvSpPr/>
                <p:nvPr/>
              </p:nvSpPr>
              <p:spPr>
                <a:xfrm>
                  <a:off x="3692092" y="2155291"/>
                  <a:ext cx="28792" cy="15074"/>
                </a:xfrm>
                <a:custGeom>
                  <a:avLst/>
                  <a:gdLst>
                    <a:gd name="connsiteX0" fmla="*/ 28793 w 28792"/>
                    <a:gd name="connsiteY0" fmla="*/ 0 h 15074"/>
                    <a:gd name="connsiteX1" fmla="*/ 0 w 28792"/>
                    <a:gd name="connsiteY1" fmla="*/ 0 h 15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792" h="15074">
                      <a:moveTo>
                        <a:pt x="28793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068" name="Graphic 198">
                <a:extLst>
                  <a:ext uri="{FF2B5EF4-FFF2-40B4-BE49-F238E27FC236}">
                    <a16:creationId xmlns:a16="http://schemas.microsoft.com/office/drawing/2014/main" id="{3418AACA-D978-D7AA-A33B-266D7D96455A}"/>
                  </a:ext>
                </a:extLst>
              </p:cNvPr>
              <p:cNvGrpSpPr/>
              <p:nvPr/>
            </p:nvGrpSpPr>
            <p:grpSpPr>
              <a:xfrm>
                <a:off x="3705057" y="2142779"/>
                <a:ext cx="28792" cy="28641"/>
                <a:chOff x="3705057" y="2142779"/>
                <a:chExt cx="28792" cy="28641"/>
              </a:xfrm>
            </p:grpSpPr>
            <p:sp>
              <p:nvSpPr>
                <p:cNvPr id="3540" name="Freeform: Shape 3539">
                  <a:extLst>
                    <a:ext uri="{FF2B5EF4-FFF2-40B4-BE49-F238E27FC236}">
                      <a16:creationId xmlns:a16="http://schemas.microsoft.com/office/drawing/2014/main" id="{7A130B70-1EF6-3CF9-5E7B-D192E759876A}"/>
                    </a:ext>
                  </a:extLst>
                </p:cNvPr>
                <p:cNvSpPr/>
                <p:nvPr/>
              </p:nvSpPr>
              <p:spPr>
                <a:xfrm>
                  <a:off x="3719378" y="2142779"/>
                  <a:ext cx="15074" cy="28641"/>
                </a:xfrm>
                <a:custGeom>
                  <a:avLst/>
                  <a:gdLst>
                    <a:gd name="connsiteX0" fmla="*/ 0 w 15074"/>
                    <a:gd name="connsiteY0" fmla="*/ 0 h 28641"/>
                    <a:gd name="connsiteX1" fmla="*/ 0 w 15074"/>
                    <a:gd name="connsiteY1" fmla="*/ 28642 h 28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074" h="28641">
                      <a:moveTo>
                        <a:pt x="0" y="0"/>
                      </a:moveTo>
                      <a:lnTo>
                        <a:pt x="0" y="28642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541" name="Freeform: Shape 3540">
                  <a:extLst>
                    <a:ext uri="{FF2B5EF4-FFF2-40B4-BE49-F238E27FC236}">
                      <a16:creationId xmlns:a16="http://schemas.microsoft.com/office/drawing/2014/main" id="{99261C6E-97B0-493F-88B0-B34796838B3D}"/>
                    </a:ext>
                  </a:extLst>
                </p:cNvPr>
                <p:cNvSpPr/>
                <p:nvPr/>
              </p:nvSpPr>
              <p:spPr>
                <a:xfrm>
                  <a:off x="3705057" y="2157100"/>
                  <a:ext cx="28792" cy="15074"/>
                </a:xfrm>
                <a:custGeom>
                  <a:avLst/>
                  <a:gdLst>
                    <a:gd name="connsiteX0" fmla="*/ 28793 w 28792"/>
                    <a:gd name="connsiteY0" fmla="*/ 0 h 15074"/>
                    <a:gd name="connsiteX1" fmla="*/ 0 w 28792"/>
                    <a:gd name="connsiteY1" fmla="*/ 0 h 15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792" h="15074">
                      <a:moveTo>
                        <a:pt x="28793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069" name="Graphic 198">
                <a:extLst>
                  <a:ext uri="{FF2B5EF4-FFF2-40B4-BE49-F238E27FC236}">
                    <a16:creationId xmlns:a16="http://schemas.microsoft.com/office/drawing/2014/main" id="{7ECB0A9E-BEF8-34DD-F9CD-DE0F4E4609D8}"/>
                  </a:ext>
                </a:extLst>
              </p:cNvPr>
              <p:cNvGrpSpPr/>
              <p:nvPr/>
            </p:nvGrpSpPr>
            <p:grpSpPr>
              <a:xfrm>
                <a:off x="3710785" y="2145794"/>
                <a:ext cx="28641" cy="28641"/>
                <a:chOff x="3710785" y="2145794"/>
                <a:chExt cx="28641" cy="28641"/>
              </a:xfrm>
            </p:grpSpPr>
            <p:sp>
              <p:nvSpPr>
                <p:cNvPr id="3538" name="Freeform: Shape 3537">
                  <a:extLst>
                    <a:ext uri="{FF2B5EF4-FFF2-40B4-BE49-F238E27FC236}">
                      <a16:creationId xmlns:a16="http://schemas.microsoft.com/office/drawing/2014/main" id="{2C7E4B97-99AD-0A17-1AA6-AEE11A0E891A}"/>
                    </a:ext>
                  </a:extLst>
                </p:cNvPr>
                <p:cNvSpPr/>
                <p:nvPr/>
              </p:nvSpPr>
              <p:spPr>
                <a:xfrm>
                  <a:off x="3725106" y="2145794"/>
                  <a:ext cx="15074" cy="28641"/>
                </a:xfrm>
                <a:custGeom>
                  <a:avLst/>
                  <a:gdLst>
                    <a:gd name="connsiteX0" fmla="*/ 0 w 15074"/>
                    <a:gd name="connsiteY0" fmla="*/ 0 h 28641"/>
                    <a:gd name="connsiteX1" fmla="*/ 0 w 15074"/>
                    <a:gd name="connsiteY1" fmla="*/ 28642 h 28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074" h="28641">
                      <a:moveTo>
                        <a:pt x="0" y="0"/>
                      </a:moveTo>
                      <a:lnTo>
                        <a:pt x="0" y="28642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539" name="Freeform: Shape 3538">
                  <a:extLst>
                    <a:ext uri="{FF2B5EF4-FFF2-40B4-BE49-F238E27FC236}">
                      <a16:creationId xmlns:a16="http://schemas.microsoft.com/office/drawing/2014/main" id="{85701044-2A27-B02F-5259-9B2ACEE8477D}"/>
                    </a:ext>
                  </a:extLst>
                </p:cNvPr>
                <p:cNvSpPr/>
                <p:nvPr/>
              </p:nvSpPr>
              <p:spPr>
                <a:xfrm>
                  <a:off x="3710785" y="2160115"/>
                  <a:ext cx="28641" cy="15074"/>
                </a:xfrm>
                <a:custGeom>
                  <a:avLst/>
                  <a:gdLst>
                    <a:gd name="connsiteX0" fmla="*/ 28642 w 28641"/>
                    <a:gd name="connsiteY0" fmla="*/ 0 h 15074"/>
                    <a:gd name="connsiteX1" fmla="*/ 0 w 28641"/>
                    <a:gd name="connsiteY1" fmla="*/ 0 h 15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1" h="15074">
                      <a:moveTo>
                        <a:pt x="28642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070" name="Graphic 198">
                <a:extLst>
                  <a:ext uri="{FF2B5EF4-FFF2-40B4-BE49-F238E27FC236}">
                    <a16:creationId xmlns:a16="http://schemas.microsoft.com/office/drawing/2014/main" id="{D59D6269-6F97-9D37-26C7-F2D2D465E4EF}"/>
                  </a:ext>
                </a:extLst>
              </p:cNvPr>
              <p:cNvGrpSpPr/>
              <p:nvPr/>
            </p:nvGrpSpPr>
            <p:grpSpPr>
              <a:xfrm>
                <a:off x="3713498" y="2145794"/>
                <a:ext cx="28792" cy="28641"/>
                <a:chOff x="3713498" y="2145794"/>
                <a:chExt cx="28792" cy="28641"/>
              </a:xfrm>
            </p:grpSpPr>
            <p:sp>
              <p:nvSpPr>
                <p:cNvPr id="3536" name="Freeform: Shape 3535">
                  <a:extLst>
                    <a:ext uri="{FF2B5EF4-FFF2-40B4-BE49-F238E27FC236}">
                      <a16:creationId xmlns:a16="http://schemas.microsoft.com/office/drawing/2014/main" id="{8B1ECB81-C553-42ED-11E5-439B7797DDE7}"/>
                    </a:ext>
                  </a:extLst>
                </p:cNvPr>
                <p:cNvSpPr/>
                <p:nvPr/>
              </p:nvSpPr>
              <p:spPr>
                <a:xfrm>
                  <a:off x="3727819" y="2145794"/>
                  <a:ext cx="15074" cy="28641"/>
                </a:xfrm>
                <a:custGeom>
                  <a:avLst/>
                  <a:gdLst>
                    <a:gd name="connsiteX0" fmla="*/ 0 w 15074"/>
                    <a:gd name="connsiteY0" fmla="*/ 0 h 28641"/>
                    <a:gd name="connsiteX1" fmla="*/ 0 w 15074"/>
                    <a:gd name="connsiteY1" fmla="*/ 28642 h 28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074" h="28641">
                      <a:moveTo>
                        <a:pt x="0" y="0"/>
                      </a:moveTo>
                      <a:lnTo>
                        <a:pt x="0" y="28642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537" name="Freeform: Shape 3536">
                  <a:extLst>
                    <a:ext uri="{FF2B5EF4-FFF2-40B4-BE49-F238E27FC236}">
                      <a16:creationId xmlns:a16="http://schemas.microsoft.com/office/drawing/2014/main" id="{AE0D8EE6-1D0B-A41D-1FA2-85D9FB188F30}"/>
                    </a:ext>
                  </a:extLst>
                </p:cNvPr>
                <p:cNvSpPr/>
                <p:nvPr/>
              </p:nvSpPr>
              <p:spPr>
                <a:xfrm>
                  <a:off x="3713498" y="2160115"/>
                  <a:ext cx="28792" cy="15074"/>
                </a:xfrm>
                <a:custGeom>
                  <a:avLst/>
                  <a:gdLst>
                    <a:gd name="connsiteX0" fmla="*/ 28793 w 28792"/>
                    <a:gd name="connsiteY0" fmla="*/ 0 h 15074"/>
                    <a:gd name="connsiteX1" fmla="*/ 0 w 28792"/>
                    <a:gd name="connsiteY1" fmla="*/ 0 h 15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792" h="15074">
                      <a:moveTo>
                        <a:pt x="28793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071" name="Graphic 198">
                <a:extLst>
                  <a:ext uri="{FF2B5EF4-FFF2-40B4-BE49-F238E27FC236}">
                    <a16:creationId xmlns:a16="http://schemas.microsoft.com/office/drawing/2014/main" id="{0C1E6748-6893-234C-B01A-3A5691131313}"/>
                  </a:ext>
                </a:extLst>
              </p:cNvPr>
              <p:cNvGrpSpPr/>
              <p:nvPr/>
            </p:nvGrpSpPr>
            <p:grpSpPr>
              <a:xfrm>
                <a:off x="3727819" y="2145794"/>
                <a:ext cx="28792" cy="28641"/>
                <a:chOff x="3727819" y="2145794"/>
                <a:chExt cx="28792" cy="28641"/>
              </a:xfrm>
            </p:grpSpPr>
            <p:sp>
              <p:nvSpPr>
                <p:cNvPr id="3534" name="Freeform: Shape 3533">
                  <a:extLst>
                    <a:ext uri="{FF2B5EF4-FFF2-40B4-BE49-F238E27FC236}">
                      <a16:creationId xmlns:a16="http://schemas.microsoft.com/office/drawing/2014/main" id="{C72AA7D4-9FCC-4E6A-862B-17EC26BD84C9}"/>
                    </a:ext>
                  </a:extLst>
                </p:cNvPr>
                <p:cNvSpPr/>
                <p:nvPr/>
              </p:nvSpPr>
              <p:spPr>
                <a:xfrm>
                  <a:off x="3742291" y="2145794"/>
                  <a:ext cx="15074" cy="28641"/>
                </a:xfrm>
                <a:custGeom>
                  <a:avLst/>
                  <a:gdLst>
                    <a:gd name="connsiteX0" fmla="*/ 0 w 15074"/>
                    <a:gd name="connsiteY0" fmla="*/ 0 h 28641"/>
                    <a:gd name="connsiteX1" fmla="*/ 0 w 15074"/>
                    <a:gd name="connsiteY1" fmla="*/ 28642 h 28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074" h="28641">
                      <a:moveTo>
                        <a:pt x="0" y="0"/>
                      </a:moveTo>
                      <a:lnTo>
                        <a:pt x="0" y="28642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535" name="Freeform: Shape 3534">
                  <a:extLst>
                    <a:ext uri="{FF2B5EF4-FFF2-40B4-BE49-F238E27FC236}">
                      <a16:creationId xmlns:a16="http://schemas.microsoft.com/office/drawing/2014/main" id="{DBC60D9C-36A6-5C85-E709-B5AC3AB42413}"/>
                    </a:ext>
                  </a:extLst>
                </p:cNvPr>
                <p:cNvSpPr/>
                <p:nvPr/>
              </p:nvSpPr>
              <p:spPr>
                <a:xfrm>
                  <a:off x="3727819" y="2160115"/>
                  <a:ext cx="28792" cy="15074"/>
                </a:xfrm>
                <a:custGeom>
                  <a:avLst/>
                  <a:gdLst>
                    <a:gd name="connsiteX0" fmla="*/ 28793 w 28792"/>
                    <a:gd name="connsiteY0" fmla="*/ 0 h 15074"/>
                    <a:gd name="connsiteX1" fmla="*/ 0 w 28792"/>
                    <a:gd name="connsiteY1" fmla="*/ 0 h 15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792" h="15074">
                      <a:moveTo>
                        <a:pt x="28793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072" name="Graphic 198">
                <a:extLst>
                  <a:ext uri="{FF2B5EF4-FFF2-40B4-BE49-F238E27FC236}">
                    <a16:creationId xmlns:a16="http://schemas.microsoft.com/office/drawing/2014/main" id="{42037EC1-94C9-6581-D66E-5D5570AD85FD}"/>
                  </a:ext>
                </a:extLst>
              </p:cNvPr>
              <p:cNvGrpSpPr/>
              <p:nvPr/>
            </p:nvGrpSpPr>
            <p:grpSpPr>
              <a:xfrm>
                <a:off x="3733849" y="2145794"/>
                <a:ext cx="28641" cy="28641"/>
                <a:chOff x="3733849" y="2145794"/>
                <a:chExt cx="28641" cy="28641"/>
              </a:xfrm>
            </p:grpSpPr>
            <p:sp>
              <p:nvSpPr>
                <p:cNvPr id="3532" name="Freeform: Shape 3531">
                  <a:extLst>
                    <a:ext uri="{FF2B5EF4-FFF2-40B4-BE49-F238E27FC236}">
                      <a16:creationId xmlns:a16="http://schemas.microsoft.com/office/drawing/2014/main" id="{79B1DAA7-3F4E-F182-084D-35B572CD2814}"/>
                    </a:ext>
                  </a:extLst>
                </p:cNvPr>
                <p:cNvSpPr/>
                <p:nvPr/>
              </p:nvSpPr>
              <p:spPr>
                <a:xfrm>
                  <a:off x="3748170" y="2145794"/>
                  <a:ext cx="15074" cy="28641"/>
                </a:xfrm>
                <a:custGeom>
                  <a:avLst/>
                  <a:gdLst>
                    <a:gd name="connsiteX0" fmla="*/ 0 w 15074"/>
                    <a:gd name="connsiteY0" fmla="*/ 0 h 28641"/>
                    <a:gd name="connsiteX1" fmla="*/ 0 w 15074"/>
                    <a:gd name="connsiteY1" fmla="*/ 28642 h 28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074" h="28641">
                      <a:moveTo>
                        <a:pt x="0" y="0"/>
                      </a:moveTo>
                      <a:lnTo>
                        <a:pt x="0" y="28642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533" name="Freeform: Shape 3532">
                  <a:extLst>
                    <a:ext uri="{FF2B5EF4-FFF2-40B4-BE49-F238E27FC236}">
                      <a16:creationId xmlns:a16="http://schemas.microsoft.com/office/drawing/2014/main" id="{90241E81-7A1A-98E5-9191-40D4246DCF2D}"/>
                    </a:ext>
                  </a:extLst>
                </p:cNvPr>
                <p:cNvSpPr/>
                <p:nvPr/>
              </p:nvSpPr>
              <p:spPr>
                <a:xfrm>
                  <a:off x="3733849" y="2160115"/>
                  <a:ext cx="28641" cy="15074"/>
                </a:xfrm>
                <a:custGeom>
                  <a:avLst/>
                  <a:gdLst>
                    <a:gd name="connsiteX0" fmla="*/ 28642 w 28641"/>
                    <a:gd name="connsiteY0" fmla="*/ 0 h 15074"/>
                    <a:gd name="connsiteX1" fmla="*/ 0 w 28641"/>
                    <a:gd name="connsiteY1" fmla="*/ 0 h 15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1" h="15074">
                      <a:moveTo>
                        <a:pt x="28642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073" name="Graphic 198">
                <a:extLst>
                  <a:ext uri="{FF2B5EF4-FFF2-40B4-BE49-F238E27FC236}">
                    <a16:creationId xmlns:a16="http://schemas.microsoft.com/office/drawing/2014/main" id="{42EC4FCC-4032-2B5A-A41B-16EEA70C1B01}"/>
                  </a:ext>
                </a:extLst>
              </p:cNvPr>
              <p:cNvGrpSpPr/>
              <p:nvPr/>
            </p:nvGrpSpPr>
            <p:grpSpPr>
              <a:xfrm>
                <a:off x="3739427" y="2149110"/>
                <a:ext cx="28792" cy="28792"/>
                <a:chOff x="3739427" y="2149110"/>
                <a:chExt cx="28792" cy="28792"/>
              </a:xfrm>
            </p:grpSpPr>
            <p:sp>
              <p:nvSpPr>
                <p:cNvPr id="3530" name="Freeform: Shape 3529">
                  <a:extLst>
                    <a:ext uri="{FF2B5EF4-FFF2-40B4-BE49-F238E27FC236}">
                      <a16:creationId xmlns:a16="http://schemas.microsoft.com/office/drawing/2014/main" id="{FF22BC2D-8FCD-E147-DD45-2B48A2EC33DD}"/>
                    </a:ext>
                  </a:extLst>
                </p:cNvPr>
                <p:cNvSpPr/>
                <p:nvPr/>
              </p:nvSpPr>
              <p:spPr>
                <a:xfrm>
                  <a:off x="3753748" y="2149110"/>
                  <a:ext cx="15074" cy="28792"/>
                </a:xfrm>
                <a:custGeom>
                  <a:avLst/>
                  <a:gdLst>
                    <a:gd name="connsiteX0" fmla="*/ 0 w 15074"/>
                    <a:gd name="connsiteY0" fmla="*/ 0 h 28792"/>
                    <a:gd name="connsiteX1" fmla="*/ 0 w 15074"/>
                    <a:gd name="connsiteY1" fmla="*/ 28793 h 287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074" h="28792">
                      <a:moveTo>
                        <a:pt x="0" y="0"/>
                      </a:moveTo>
                      <a:lnTo>
                        <a:pt x="0" y="28793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531" name="Freeform: Shape 3530">
                  <a:extLst>
                    <a:ext uri="{FF2B5EF4-FFF2-40B4-BE49-F238E27FC236}">
                      <a16:creationId xmlns:a16="http://schemas.microsoft.com/office/drawing/2014/main" id="{6B6B27E1-AF8B-BB27-81D6-78529B50256B}"/>
                    </a:ext>
                  </a:extLst>
                </p:cNvPr>
                <p:cNvSpPr/>
                <p:nvPr/>
              </p:nvSpPr>
              <p:spPr>
                <a:xfrm>
                  <a:off x="3739427" y="2163582"/>
                  <a:ext cx="28792" cy="15074"/>
                </a:xfrm>
                <a:custGeom>
                  <a:avLst/>
                  <a:gdLst>
                    <a:gd name="connsiteX0" fmla="*/ 28793 w 28792"/>
                    <a:gd name="connsiteY0" fmla="*/ 0 h 15074"/>
                    <a:gd name="connsiteX1" fmla="*/ 0 w 28792"/>
                    <a:gd name="connsiteY1" fmla="*/ 0 h 15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792" h="15074">
                      <a:moveTo>
                        <a:pt x="28793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074" name="Graphic 198">
                <a:extLst>
                  <a:ext uri="{FF2B5EF4-FFF2-40B4-BE49-F238E27FC236}">
                    <a16:creationId xmlns:a16="http://schemas.microsoft.com/office/drawing/2014/main" id="{C8F0BB58-133E-C499-8FDD-162927847169}"/>
                  </a:ext>
                </a:extLst>
              </p:cNvPr>
              <p:cNvGrpSpPr/>
              <p:nvPr/>
            </p:nvGrpSpPr>
            <p:grpSpPr>
              <a:xfrm>
                <a:off x="3745005" y="2149110"/>
                <a:ext cx="28641" cy="28792"/>
                <a:chOff x="3745005" y="2149110"/>
                <a:chExt cx="28641" cy="28792"/>
              </a:xfrm>
            </p:grpSpPr>
            <p:sp>
              <p:nvSpPr>
                <p:cNvPr id="3528" name="Freeform: Shape 3527">
                  <a:extLst>
                    <a:ext uri="{FF2B5EF4-FFF2-40B4-BE49-F238E27FC236}">
                      <a16:creationId xmlns:a16="http://schemas.microsoft.com/office/drawing/2014/main" id="{DCD50A55-483B-4D7B-872D-FCD80443A265}"/>
                    </a:ext>
                  </a:extLst>
                </p:cNvPr>
                <p:cNvSpPr/>
                <p:nvPr/>
              </p:nvSpPr>
              <p:spPr>
                <a:xfrm>
                  <a:off x="3759326" y="2149110"/>
                  <a:ext cx="15074" cy="28792"/>
                </a:xfrm>
                <a:custGeom>
                  <a:avLst/>
                  <a:gdLst>
                    <a:gd name="connsiteX0" fmla="*/ 0 w 15074"/>
                    <a:gd name="connsiteY0" fmla="*/ 0 h 28792"/>
                    <a:gd name="connsiteX1" fmla="*/ 0 w 15074"/>
                    <a:gd name="connsiteY1" fmla="*/ 28793 h 287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074" h="28792">
                      <a:moveTo>
                        <a:pt x="0" y="0"/>
                      </a:moveTo>
                      <a:lnTo>
                        <a:pt x="0" y="28793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529" name="Freeform: Shape 3528">
                  <a:extLst>
                    <a:ext uri="{FF2B5EF4-FFF2-40B4-BE49-F238E27FC236}">
                      <a16:creationId xmlns:a16="http://schemas.microsoft.com/office/drawing/2014/main" id="{E3FC2773-5E56-587A-EACD-6E79D1250270}"/>
                    </a:ext>
                  </a:extLst>
                </p:cNvPr>
                <p:cNvSpPr/>
                <p:nvPr/>
              </p:nvSpPr>
              <p:spPr>
                <a:xfrm>
                  <a:off x="3745005" y="2163582"/>
                  <a:ext cx="28641" cy="15074"/>
                </a:xfrm>
                <a:custGeom>
                  <a:avLst/>
                  <a:gdLst>
                    <a:gd name="connsiteX0" fmla="*/ 28642 w 28641"/>
                    <a:gd name="connsiteY0" fmla="*/ 0 h 15074"/>
                    <a:gd name="connsiteX1" fmla="*/ 0 w 28641"/>
                    <a:gd name="connsiteY1" fmla="*/ 0 h 15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1" h="15074">
                      <a:moveTo>
                        <a:pt x="28642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075" name="Graphic 198">
                <a:extLst>
                  <a:ext uri="{FF2B5EF4-FFF2-40B4-BE49-F238E27FC236}">
                    <a16:creationId xmlns:a16="http://schemas.microsoft.com/office/drawing/2014/main" id="{6547DC33-EA0F-464C-4036-DF355F8D4033}"/>
                  </a:ext>
                </a:extLst>
              </p:cNvPr>
              <p:cNvGrpSpPr/>
              <p:nvPr/>
            </p:nvGrpSpPr>
            <p:grpSpPr>
              <a:xfrm>
                <a:off x="3748170" y="2149110"/>
                <a:ext cx="28641" cy="28792"/>
                <a:chOff x="3748170" y="2149110"/>
                <a:chExt cx="28641" cy="28792"/>
              </a:xfrm>
            </p:grpSpPr>
            <p:sp>
              <p:nvSpPr>
                <p:cNvPr id="3526" name="Freeform: Shape 3525">
                  <a:extLst>
                    <a:ext uri="{FF2B5EF4-FFF2-40B4-BE49-F238E27FC236}">
                      <a16:creationId xmlns:a16="http://schemas.microsoft.com/office/drawing/2014/main" id="{B1650D6B-8AD7-B79C-8A4C-BE569D269877}"/>
                    </a:ext>
                  </a:extLst>
                </p:cNvPr>
                <p:cNvSpPr/>
                <p:nvPr/>
              </p:nvSpPr>
              <p:spPr>
                <a:xfrm>
                  <a:off x="3762491" y="2149110"/>
                  <a:ext cx="15074" cy="28792"/>
                </a:xfrm>
                <a:custGeom>
                  <a:avLst/>
                  <a:gdLst>
                    <a:gd name="connsiteX0" fmla="*/ 0 w 15074"/>
                    <a:gd name="connsiteY0" fmla="*/ 0 h 28792"/>
                    <a:gd name="connsiteX1" fmla="*/ 0 w 15074"/>
                    <a:gd name="connsiteY1" fmla="*/ 28793 h 287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074" h="28792">
                      <a:moveTo>
                        <a:pt x="0" y="0"/>
                      </a:moveTo>
                      <a:lnTo>
                        <a:pt x="0" y="28793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527" name="Freeform: Shape 3526">
                  <a:extLst>
                    <a:ext uri="{FF2B5EF4-FFF2-40B4-BE49-F238E27FC236}">
                      <a16:creationId xmlns:a16="http://schemas.microsoft.com/office/drawing/2014/main" id="{56C496DA-9839-EF9C-23D4-D1453DE7AB1C}"/>
                    </a:ext>
                  </a:extLst>
                </p:cNvPr>
                <p:cNvSpPr/>
                <p:nvPr/>
              </p:nvSpPr>
              <p:spPr>
                <a:xfrm>
                  <a:off x="3748170" y="2163582"/>
                  <a:ext cx="28641" cy="15074"/>
                </a:xfrm>
                <a:custGeom>
                  <a:avLst/>
                  <a:gdLst>
                    <a:gd name="connsiteX0" fmla="*/ 28642 w 28641"/>
                    <a:gd name="connsiteY0" fmla="*/ 0 h 15074"/>
                    <a:gd name="connsiteX1" fmla="*/ 0 w 28641"/>
                    <a:gd name="connsiteY1" fmla="*/ 0 h 15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1" h="15074">
                      <a:moveTo>
                        <a:pt x="28642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076" name="Graphic 198">
                <a:extLst>
                  <a:ext uri="{FF2B5EF4-FFF2-40B4-BE49-F238E27FC236}">
                    <a16:creationId xmlns:a16="http://schemas.microsoft.com/office/drawing/2014/main" id="{CF6C3CF3-A57E-8875-9620-E570154940E4}"/>
                  </a:ext>
                </a:extLst>
              </p:cNvPr>
              <p:cNvGrpSpPr/>
              <p:nvPr/>
            </p:nvGrpSpPr>
            <p:grpSpPr>
              <a:xfrm>
                <a:off x="3764602" y="2155291"/>
                <a:ext cx="28641" cy="28641"/>
                <a:chOff x="3764602" y="2155291"/>
                <a:chExt cx="28641" cy="28641"/>
              </a:xfrm>
            </p:grpSpPr>
            <p:sp>
              <p:nvSpPr>
                <p:cNvPr id="3524" name="Freeform: Shape 3523">
                  <a:extLst>
                    <a:ext uri="{FF2B5EF4-FFF2-40B4-BE49-F238E27FC236}">
                      <a16:creationId xmlns:a16="http://schemas.microsoft.com/office/drawing/2014/main" id="{606B1EE5-09DD-675C-2B15-59531B30EA72}"/>
                    </a:ext>
                  </a:extLst>
                </p:cNvPr>
                <p:cNvSpPr/>
                <p:nvPr/>
              </p:nvSpPr>
              <p:spPr>
                <a:xfrm>
                  <a:off x="3778923" y="2155291"/>
                  <a:ext cx="15074" cy="28641"/>
                </a:xfrm>
                <a:custGeom>
                  <a:avLst/>
                  <a:gdLst>
                    <a:gd name="connsiteX0" fmla="*/ 0 w 15074"/>
                    <a:gd name="connsiteY0" fmla="*/ 0 h 28641"/>
                    <a:gd name="connsiteX1" fmla="*/ 0 w 15074"/>
                    <a:gd name="connsiteY1" fmla="*/ 28642 h 28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074" h="28641">
                      <a:moveTo>
                        <a:pt x="0" y="0"/>
                      </a:moveTo>
                      <a:lnTo>
                        <a:pt x="0" y="28642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525" name="Freeform: Shape 3524">
                  <a:extLst>
                    <a:ext uri="{FF2B5EF4-FFF2-40B4-BE49-F238E27FC236}">
                      <a16:creationId xmlns:a16="http://schemas.microsoft.com/office/drawing/2014/main" id="{C66D2C48-4C28-8C50-F904-D6C3E0618BB4}"/>
                    </a:ext>
                  </a:extLst>
                </p:cNvPr>
                <p:cNvSpPr/>
                <p:nvPr/>
              </p:nvSpPr>
              <p:spPr>
                <a:xfrm>
                  <a:off x="3764602" y="2169612"/>
                  <a:ext cx="28641" cy="15074"/>
                </a:xfrm>
                <a:custGeom>
                  <a:avLst/>
                  <a:gdLst>
                    <a:gd name="connsiteX0" fmla="*/ 28642 w 28641"/>
                    <a:gd name="connsiteY0" fmla="*/ 0 h 15074"/>
                    <a:gd name="connsiteX1" fmla="*/ 0 w 28641"/>
                    <a:gd name="connsiteY1" fmla="*/ 0 h 15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1" h="15074">
                      <a:moveTo>
                        <a:pt x="28642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077" name="Graphic 198">
                <a:extLst>
                  <a:ext uri="{FF2B5EF4-FFF2-40B4-BE49-F238E27FC236}">
                    <a16:creationId xmlns:a16="http://schemas.microsoft.com/office/drawing/2014/main" id="{FAA477E4-BAD3-4FFA-E61D-659085B20C98}"/>
                  </a:ext>
                </a:extLst>
              </p:cNvPr>
              <p:cNvGrpSpPr/>
              <p:nvPr/>
            </p:nvGrpSpPr>
            <p:grpSpPr>
              <a:xfrm>
                <a:off x="3771385" y="2155291"/>
                <a:ext cx="28641" cy="28641"/>
                <a:chOff x="3771385" y="2155291"/>
                <a:chExt cx="28641" cy="28641"/>
              </a:xfrm>
            </p:grpSpPr>
            <p:sp>
              <p:nvSpPr>
                <p:cNvPr id="3522" name="Freeform: Shape 3521">
                  <a:extLst>
                    <a:ext uri="{FF2B5EF4-FFF2-40B4-BE49-F238E27FC236}">
                      <a16:creationId xmlns:a16="http://schemas.microsoft.com/office/drawing/2014/main" id="{D464714A-3A16-904F-D85D-15B48762A735}"/>
                    </a:ext>
                  </a:extLst>
                </p:cNvPr>
                <p:cNvSpPr/>
                <p:nvPr/>
              </p:nvSpPr>
              <p:spPr>
                <a:xfrm>
                  <a:off x="3785706" y="2155291"/>
                  <a:ext cx="15074" cy="28641"/>
                </a:xfrm>
                <a:custGeom>
                  <a:avLst/>
                  <a:gdLst>
                    <a:gd name="connsiteX0" fmla="*/ 0 w 15074"/>
                    <a:gd name="connsiteY0" fmla="*/ 0 h 28641"/>
                    <a:gd name="connsiteX1" fmla="*/ 0 w 15074"/>
                    <a:gd name="connsiteY1" fmla="*/ 28642 h 28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074" h="28641">
                      <a:moveTo>
                        <a:pt x="0" y="0"/>
                      </a:moveTo>
                      <a:lnTo>
                        <a:pt x="0" y="28642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523" name="Freeform: Shape 3522">
                  <a:extLst>
                    <a:ext uri="{FF2B5EF4-FFF2-40B4-BE49-F238E27FC236}">
                      <a16:creationId xmlns:a16="http://schemas.microsoft.com/office/drawing/2014/main" id="{AA52BF03-3AE4-3C98-3F93-D203D16B0A7D}"/>
                    </a:ext>
                  </a:extLst>
                </p:cNvPr>
                <p:cNvSpPr/>
                <p:nvPr/>
              </p:nvSpPr>
              <p:spPr>
                <a:xfrm>
                  <a:off x="3771385" y="2169612"/>
                  <a:ext cx="28641" cy="15074"/>
                </a:xfrm>
                <a:custGeom>
                  <a:avLst/>
                  <a:gdLst>
                    <a:gd name="connsiteX0" fmla="*/ 28642 w 28641"/>
                    <a:gd name="connsiteY0" fmla="*/ 0 h 15074"/>
                    <a:gd name="connsiteX1" fmla="*/ 0 w 28641"/>
                    <a:gd name="connsiteY1" fmla="*/ 0 h 15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1" h="15074">
                      <a:moveTo>
                        <a:pt x="28642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078" name="Graphic 198">
                <a:extLst>
                  <a:ext uri="{FF2B5EF4-FFF2-40B4-BE49-F238E27FC236}">
                    <a16:creationId xmlns:a16="http://schemas.microsoft.com/office/drawing/2014/main" id="{7215B1E5-3862-F205-7909-7F47A080E077}"/>
                  </a:ext>
                </a:extLst>
              </p:cNvPr>
              <p:cNvGrpSpPr/>
              <p:nvPr/>
            </p:nvGrpSpPr>
            <p:grpSpPr>
              <a:xfrm>
                <a:off x="3776812" y="2155743"/>
                <a:ext cx="28792" cy="28792"/>
                <a:chOff x="3776812" y="2155743"/>
                <a:chExt cx="28792" cy="28792"/>
              </a:xfrm>
            </p:grpSpPr>
            <p:sp>
              <p:nvSpPr>
                <p:cNvPr id="3520" name="Freeform: Shape 3519">
                  <a:extLst>
                    <a:ext uri="{FF2B5EF4-FFF2-40B4-BE49-F238E27FC236}">
                      <a16:creationId xmlns:a16="http://schemas.microsoft.com/office/drawing/2014/main" id="{44F6F27F-1815-C76C-B855-82EF9BBA8074}"/>
                    </a:ext>
                  </a:extLst>
                </p:cNvPr>
                <p:cNvSpPr/>
                <p:nvPr/>
              </p:nvSpPr>
              <p:spPr>
                <a:xfrm>
                  <a:off x="3791133" y="2155743"/>
                  <a:ext cx="15074" cy="28792"/>
                </a:xfrm>
                <a:custGeom>
                  <a:avLst/>
                  <a:gdLst>
                    <a:gd name="connsiteX0" fmla="*/ 0 w 15074"/>
                    <a:gd name="connsiteY0" fmla="*/ 0 h 28792"/>
                    <a:gd name="connsiteX1" fmla="*/ 0 w 15074"/>
                    <a:gd name="connsiteY1" fmla="*/ 28793 h 287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074" h="28792">
                      <a:moveTo>
                        <a:pt x="0" y="0"/>
                      </a:moveTo>
                      <a:lnTo>
                        <a:pt x="0" y="28793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521" name="Freeform: Shape 3520">
                  <a:extLst>
                    <a:ext uri="{FF2B5EF4-FFF2-40B4-BE49-F238E27FC236}">
                      <a16:creationId xmlns:a16="http://schemas.microsoft.com/office/drawing/2014/main" id="{CD41765E-EFEC-AB3C-CAFD-F277E769C809}"/>
                    </a:ext>
                  </a:extLst>
                </p:cNvPr>
                <p:cNvSpPr/>
                <p:nvPr/>
              </p:nvSpPr>
              <p:spPr>
                <a:xfrm>
                  <a:off x="3776812" y="2170064"/>
                  <a:ext cx="28792" cy="15074"/>
                </a:xfrm>
                <a:custGeom>
                  <a:avLst/>
                  <a:gdLst>
                    <a:gd name="connsiteX0" fmla="*/ 28793 w 28792"/>
                    <a:gd name="connsiteY0" fmla="*/ 0 h 15074"/>
                    <a:gd name="connsiteX1" fmla="*/ 0 w 28792"/>
                    <a:gd name="connsiteY1" fmla="*/ 0 h 15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792" h="15074">
                      <a:moveTo>
                        <a:pt x="28793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079" name="Graphic 198">
                <a:extLst>
                  <a:ext uri="{FF2B5EF4-FFF2-40B4-BE49-F238E27FC236}">
                    <a16:creationId xmlns:a16="http://schemas.microsoft.com/office/drawing/2014/main" id="{84942851-E4E8-80D5-0B6A-D4051746BE40}"/>
                  </a:ext>
                </a:extLst>
              </p:cNvPr>
              <p:cNvGrpSpPr/>
              <p:nvPr/>
            </p:nvGrpSpPr>
            <p:grpSpPr>
              <a:xfrm>
                <a:off x="3782842" y="2158607"/>
                <a:ext cx="28641" cy="28792"/>
                <a:chOff x="3782842" y="2158607"/>
                <a:chExt cx="28641" cy="28792"/>
              </a:xfrm>
            </p:grpSpPr>
            <p:sp>
              <p:nvSpPr>
                <p:cNvPr id="3518" name="Freeform: Shape 3517">
                  <a:extLst>
                    <a:ext uri="{FF2B5EF4-FFF2-40B4-BE49-F238E27FC236}">
                      <a16:creationId xmlns:a16="http://schemas.microsoft.com/office/drawing/2014/main" id="{6B29BB5A-8FD2-682A-6337-0C8C7272EF7F}"/>
                    </a:ext>
                  </a:extLst>
                </p:cNvPr>
                <p:cNvSpPr/>
                <p:nvPr/>
              </p:nvSpPr>
              <p:spPr>
                <a:xfrm>
                  <a:off x="3797163" y="2158607"/>
                  <a:ext cx="15074" cy="28792"/>
                </a:xfrm>
                <a:custGeom>
                  <a:avLst/>
                  <a:gdLst>
                    <a:gd name="connsiteX0" fmla="*/ 0 w 15074"/>
                    <a:gd name="connsiteY0" fmla="*/ 0 h 28792"/>
                    <a:gd name="connsiteX1" fmla="*/ 0 w 15074"/>
                    <a:gd name="connsiteY1" fmla="*/ 28793 h 287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074" h="28792">
                      <a:moveTo>
                        <a:pt x="0" y="0"/>
                      </a:moveTo>
                      <a:lnTo>
                        <a:pt x="0" y="28793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519" name="Freeform: Shape 3518">
                  <a:extLst>
                    <a:ext uri="{FF2B5EF4-FFF2-40B4-BE49-F238E27FC236}">
                      <a16:creationId xmlns:a16="http://schemas.microsoft.com/office/drawing/2014/main" id="{3616929E-AA11-B4DB-A416-BDB702DBCFA8}"/>
                    </a:ext>
                  </a:extLst>
                </p:cNvPr>
                <p:cNvSpPr/>
                <p:nvPr/>
              </p:nvSpPr>
              <p:spPr>
                <a:xfrm>
                  <a:off x="3782842" y="2173079"/>
                  <a:ext cx="28641" cy="15074"/>
                </a:xfrm>
                <a:custGeom>
                  <a:avLst/>
                  <a:gdLst>
                    <a:gd name="connsiteX0" fmla="*/ 28642 w 28641"/>
                    <a:gd name="connsiteY0" fmla="*/ 0 h 15074"/>
                    <a:gd name="connsiteX1" fmla="*/ 0 w 28641"/>
                    <a:gd name="connsiteY1" fmla="*/ 0 h 15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1" h="15074">
                      <a:moveTo>
                        <a:pt x="28642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080" name="Graphic 198">
                <a:extLst>
                  <a:ext uri="{FF2B5EF4-FFF2-40B4-BE49-F238E27FC236}">
                    <a16:creationId xmlns:a16="http://schemas.microsoft.com/office/drawing/2014/main" id="{D03675AA-E7C2-D903-617D-E50792921623}"/>
                  </a:ext>
                </a:extLst>
              </p:cNvPr>
              <p:cNvGrpSpPr/>
              <p:nvPr/>
            </p:nvGrpSpPr>
            <p:grpSpPr>
              <a:xfrm>
                <a:off x="3795505" y="2158607"/>
                <a:ext cx="28641" cy="28792"/>
                <a:chOff x="3795505" y="2158607"/>
                <a:chExt cx="28641" cy="28792"/>
              </a:xfrm>
            </p:grpSpPr>
            <p:sp>
              <p:nvSpPr>
                <p:cNvPr id="3516" name="Freeform: Shape 3515">
                  <a:extLst>
                    <a:ext uri="{FF2B5EF4-FFF2-40B4-BE49-F238E27FC236}">
                      <a16:creationId xmlns:a16="http://schemas.microsoft.com/office/drawing/2014/main" id="{1B829080-3942-D841-91A5-C6FA7C627512}"/>
                    </a:ext>
                  </a:extLst>
                </p:cNvPr>
                <p:cNvSpPr/>
                <p:nvPr/>
              </p:nvSpPr>
              <p:spPr>
                <a:xfrm>
                  <a:off x="3809826" y="2158607"/>
                  <a:ext cx="15074" cy="28792"/>
                </a:xfrm>
                <a:custGeom>
                  <a:avLst/>
                  <a:gdLst>
                    <a:gd name="connsiteX0" fmla="*/ 0 w 15074"/>
                    <a:gd name="connsiteY0" fmla="*/ 0 h 28792"/>
                    <a:gd name="connsiteX1" fmla="*/ 0 w 15074"/>
                    <a:gd name="connsiteY1" fmla="*/ 28793 h 287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074" h="28792">
                      <a:moveTo>
                        <a:pt x="0" y="0"/>
                      </a:moveTo>
                      <a:lnTo>
                        <a:pt x="0" y="28793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517" name="Freeform: Shape 3516">
                  <a:extLst>
                    <a:ext uri="{FF2B5EF4-FFF2-40B4-BE49-F238E27FC236}">
                      <a16:creationId xmlns:a16="http://schemas.microsoft.com/office/drawing/2014/main" id="{30FDB543-577B-4624-E000-16FB89DDEE48}"/>
                    </a:ext>
                  </a:extLst>
                </p:cNvPr>
                <p:cNvSpPr/>
                <p:nvPr/>
              </p:nvSpPr>
              <p:spPr>
                <a:xfrm>
                  <a:off x="3795505" y="2173079"/>
                  <a:ext cx="28641" cy="15074"/>
                </a:xfrm>
                <a:custGeom>
                  <a:avLst/>
                  <a:gdLst>
                    <a:gd name="connsiteX0" fmla="*/ 28642 w 28641"/>
                    <a:gd name="connsiteY0" fmla="*/ 0 h 15074"/>
                    <a:gd name="connsiteX1" fmla="*/ 0 w 28641"/>
                    <a:gd name="connsiteY1" fmla="*/ 0 h 15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1" h="15074">
                      <a:moveTo>
                        <a:pt x="28642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081" name="Graphic 198">
                <a:extLst>
                  <a:ext uri="{FF2B5EF4-FFF2-40B4-BE49-F238E27FC236}">
                    <a16:creationId xmlns:a16="http://schemas.microsoft.com/office/drawing/2014/main" id="{960DAD30-31C3-6F44-8E1E-389C2D63ED8F}"/>
                  </a:ext>
                </a:extLst>
              </p:cNvPr>
              <p:cNvGrpSpPr/>
              <p:nvPr/>
            </p:nvGrpSpPr>
            <p:grpSpPr>
              <a:xfrm>
                <a:off x="3802138" y="2158607"/>
                <a:ext cx="28641" cy="28792"/>
                <a:chOff x="3802138" y="2158607"/>
                <a:chExt cx="28641" cy="28792"/>
              </a:xfrm>
            </p:grpSpPr>
            <p:sp>
              <p:nvSpPr>
                <p:cNvPr id="3514" name="Freeform: Shape 3513">
                  <a:extLst>
                    <a:ext uri="{FF2B5EF4-FFF2-40B4-BE49-F238E27FC236}">
                      <a16:creationId xmlns:a16="http://schemas.microsoft.com/office/drawing/2014/main" id="{3F2D5F5D-84DB-B243-FAEB-777E5A39AC43}"/>
                    </a:ext>
                  </a:extLst>
                </p:cNvPr>
                <p:cNvSpPr/>
                <p:nvPr/>
              </p:nvSpPr>
              <p:spPr>
                <a:xfrm>
                  <a:off x="3816459" y="2158607"/>
                  <a:ext cx="15074" cy="28792"/>
                </a:xfrm>
                <a:custGeom>
                  <a:avLst/>
                  <a:gdLst>
                    <a:gd name="connsiteX0" fmla="*/ 0 w 15074"/>
                    <a:gd name="connsiteY0" fmla="*/ 0 h 28792"/>
                    <a:gd name="connsiteX1" fmla="*/ 0 w 15074"/>
                    <a:gd name="connsiteY1" fmla="*/ 28793 h 287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074" h="28792">
                      <a:moveTo>
                        <a:pt x="0" y="0"/>
                      </a:moveTo>
                      <a:lnTo>
                        <a:pt x="0" y="28793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515" name="Freeform: Shape 3514">
                  <a:extLst>
                    <a:ext uri="{FF2B5EF4-FFF2-40B4-BE49-F238E27FC236}">
                      <a16:creationId xmlns:a16="http://schemas.microsoft.com/office/drawing/2014/main" id="{CFE6DC21-CC51-7478-7F34-46F6D0EEB6EC}"/>
                    </a:ext>
                  </a:extLst>
                </p:cNvPr>
                <p:cNvSpPr/>
                <p:nvPr/>
              </p:nvSpPr>
              <p:spPr>
                <a:xfrm>
                  <a:off x="3802138" y="2173079"/>
                  <a:ext cx="28641" cy="15074"/>
                </a:xfrm>
                <a:custGeom>
                  <a:avLst/>
                  <a:gdLst>
                    <a:gd name="connsiteX0" fmla="*/ 28642 w 28641"/>
                    <a:gd name="connsiteY0" fmla="*/ 0 h 15074"/>
                    <a:gd name="connsiteX1" fmla="*/ 0 w 28641"/>
                    <a:gd name="connsiteY1" fmla="*/ 0 h 15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1" h="15074">
                      <a:moveTo>
                        <a:pt x="28642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082" name="Graphic 198">
                <a:extLst>
                  <a:ext uri="{FF2B5EF4-FFF2-40B4-BE49-F238E27FC236}">
                    <a16:creationId xmlns:a16="http://schemas.microsoft.com/office/drawing/2014/main" id="{F65E5E8A-0324-B84D-BF0C-36AF3AC674CC}"/>
                  </a:ext>
                </a:extLst>
              </p:cNvPr>
              <p:cNvGrpSpPr/>
              <p:nvPr/>
            </p:nvGrpSpPr>
            <p:grpSpPr>
              <a:xfrm>
                <a:off x="3808620" y="2158607"/>
                <a:ext cx="28792" cy="28792"/>
                <a:chOff x="3808620" y="2158607"/>
                <a:chExt cx="28792" cy="28792"/>
              </a:xfrm>
            </p:grpSpPr>
            <p:sp>
              <p:nvSpPr>
                <p:cNvPr id="3512" name="Freeform: Shape 3511">
                  <a:extLst>
                    <a:ext uri="{FF2B5EF4-FFF2-40B4-BE49-F238E27FC236}">
                      <a16:creationId xmlns:a16="http://schemas.microsoft.com/office/drawing/2014/main" id="{B96A186B-624D-EC8E-DC24-655E87C7E6AD}"/>
                    </a:ext>
                  </a:extLst>
                </p:cNvPr>
                <p:cNvSpPr/>
                <p:nvPr/>
              </p:nvSpPr>
              <p:spPr>
                <a:xfrm>
                  <a:off x="3823092" y="2158607"/>
                  <a:ext cx="15074" cy="28792"/>
                </a:xfrm>
                <a:custGeom>
                  <a:avLst/>
                  <a:gdLst>
                    <a:gd name="connsiteX0" fmla="*/ 0 w 15074"/>
                    <a:gd name="connsiteY0" fmla="*/ 0 h 28792"/>
                    <a:gd name="connsiteX1" fmla="*/ 0 w 15074"/>
                    <a:gd name="connsiteY1" fmla="*/ 28793 h 287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074" h="28792">
                      <a:moveTo>
                        <a:pt x="0" y="0"/>
                      </a:moveTo>
                      <a:lnTo>
                        <a:pt x="0" y="28793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513" name="Freeform: Shape 3512">
                  <a:extLst>
                    <a:ext uri="{FF2B5EF4-FFF2-40B4-BE49-F238E27FC236}">
                      <a16:creationId xmlns:a16="http://schemas.microsoft.com/office/drawing/2014/main" id="{34815C3D-8F91-51C0-6F85-809FE9B03DA5}"/>
                    </a:ext>
                  </a:extLst>
                </p:cNvPr>
                <p:cNvSpPr/>
                <p:nvPr/>
              </p:nvSpPr>
              <p:spPr>
                <a:xfrm>
                  <a:off x="3808620" y="2173079"/>
                  <a:ext cx="28792" cy="15074"/>
                </a:xfrm>
                <a:custGeom>
                  <a:avLst/>
                  <a:gdLst>
                    <a:gd name="connsiteX0" fmla="*/ 28793 w 28792"/>
                    <a:gd name="connsiteY0" fmla="*/ 0 h 15074"/>
                    <a:gd name="connsiteX1" fmla="*/ 0 w 28792"/>
                    <a:gd name="connsiteY1" fmla="*/ 0 h 15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792" h="15074">
                      <a:moveTo>
                        <a:pt x="28793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083" name="Graphic 198">
                <a:extLst>
                  <a:ext uri="{FF2B5EF4-FFF2-40B4-BE49-F238E27FC236}">
                    <a16:creationId xmlns:a16="http://schemas.microsoft.com/office/drawing/2014/main" id="{D785FC79-BB59-A3A0-05C0-1C7B53029860}"/>
                  </a:ext>
                </a:extLst>
              </p:cNvPr>
              <p:cNvGrpSpPr/>
              <p:nvPr/>
            </p:nvGrpSpPr>
            <p:grpSpPr>
              <a:xfrm>
                <a:off x="3812389" y="2158607"/>
                <a:ext cx="28641" cy="28792"/>
                <a:chOff x="3812389" y="2158607"/>
                <a:chExt cx="28641" cy="28792"/>
              </a:xfrm>
            </p:grpSpPr>
            <p:sp>
              <p:nvSpPr>
                <p:cNvPr id="3510" name="Freeform: Shape 3509">
                  <a:extLst>
                    <a:ext uri="{FF2B5EF4-FFF2-40B4-BE49-F238E27FC236}">
                      <a16:creationId xmlns:a16="http://schemas.microsoft.com/office/drawing/2014/main" id="{A5917F99-9C95-70E9-A4ED-F52A3F7C72F2}"/>
                    </a:ext>
                  </a:extLst>
                </p:cNvPr>
                <p:cNvSpPr/>
                <p:nvPr/>
              </p:nvSpPr>
              <p:spPr>
                <a:xfrm>
                  <a:off x="3826710" y="2158607"/>
                  <a:ext cx="15074" cy="28792"/>
                </a:xfrm>
                <a:custGeom>
                  <a:avLst/>
                  <a:gdLst>
                    <a:gd name="connsiteX0" fmla="*/ 0 w 15074"/>
                    <a:gd name="connsiteY0" fmla="*/ 0 h 28792"/>
                    <a:gd name="connsiteX1" fmla="*/ 0 w 15074"/>
                    <a:gd name="connsiteY1" fmla="*/ 28793 h 287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074" h="28792">
                      <a:moveTo>
                        <a:pt x="0" y="0"/>
                      </a:moveTo>
                      <a:lnTo>
                        <a:pt x="0" y="28793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511" name="Freeform: Shape 3510">
                  <a:extLst>
                    <a:ext uri="{FF2B5EF4-FFF2-40B4-BE49-F238E27FC236}">
                      <a16:creationId xmlns:a16="http://schemas.microsoft.com/office/drawing/2014/main" id="{96F0186A-36D9-B52D-15A7-1CA0BB4FBEA6}"/>
                    </a:ext>
                  </a:extLst>
                </p:cNvPr>
                <p:cNvSpPr/>
                <p:nvPr/>
              </p:nvSpPr>
              <p:spPr>
                <a:xfrm>
                  <a:off x="3812389" y="2173079"/>
                  <a:ext cx="28641" cy="15074"/>
                </a:xfrm>
                <a:custGeom>
                  <a:avLst/>
                  <a:gdLst>
                    <a:gd name="connsiteX0" fmla="*/ 28642 w 28641"/>
                    <a:gd name="connsiteY0" fmla="*/ 0 h 15074"/>
                    <a:gd name="connsiteX1" fmla="*/ 0 w 28641"/>
                    <a:gd name="connsiteY1" fmla="*/ 0 h 15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1" h="15074">
                      <a:moveTo>
                        <a:pt x="28642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084" name="Graphic 198">
                <a:extLst>
                  <a:ext uri="{FF2B5EF4-FFF2-40B4-BE49-F238E27FC236}">
                    <a16:creationId xmlns:a16="http://schemas.microsoft.com/office/drawing/2014/main" id="{3427DDD7-7DCE-F2F2-1ACA-B21DF4BCBF7D}"/>
                  </a:ext>
                </a:extLst>
              </p:cNvPr>
              <p:cNvGrpSpPr/>
              <p:nvPr/>
            </p:nvGrpSpPr>
            <p:grpSpPr>
              <a:xfrm>
                <a:off x="3819172" y="2163582"/>
                <a:ext cx="28641" cy="28641"/>
                <a:chOff x="3819172" y="2163582"/>
                <a:chExt cx="28641" cy="28641"/>
              </a:xfrm>
            </p:grpSpPr>
            <p:sp>
              <p:nvSpPr>
                <p:cNvPr id="3508" name="Freeform: Shape 3507">
                  <a:extLst>
                    <a:ext uri="{FF2B5EF4-FFF2-40B4-BE49-F238E27FC236}">
                      <a16:creationId xmlns:a16="http://schemas.microsoft.com/office/drawing/2014/main" id="{598E63B8-1307-4892-38E5-63925722B9A8}"/>
                    </a:ext>
                  </a:extLst>
                </p:cNvPr>
                <p:cNvSpPr/>
                <p:nvPr/>
              </p:nvSpPr>
              <p:spPr>
                <a:xfrm>
                  <a:off x="3833493" y="2163582"/>
                  <a:ext cx="15074" cy="28641"/>
                </a:xfrm>
                <a:custGeom>
                  <a:avLst/>
                  <a:gdLst>
                    <a:gd name="connsiteX0" fmla="*/ 0 w 15074"/>
                    <a:gd name="connsiteY0" fmla="*/ 0 h 28641"/>
                    <a:gd name="connsiteX1" fmla="*/ 0 w 15074"/>
                    <a:gd name="connsiteY1" fmla="*/ 28642 h 28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074" h="28641">
                      <a:moveTo>
                        <a:pt x="0" y="0"/>
                      </a:moveTo>
                      <a:lnTo>
                        <a:pt x="0" y="28642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509" name="Freeform: Shape 3508">
                  <a:extLst>
                    <a:ext uri="{FF2B5EF4-FFF2-40B4-BE49-F238E27FC236}">
                      <a16:creationId xmlns:a16="http://schemas.microsoft.com/office/drawing/2014/main" id="{1759913D-3E18-0089-5D8E-64FA4AB088F8}"/>
                    </a:ext>
                  </a:extLst>
                </p:cNvPr>
                <p:cNvSpPr/>
                <p:nvPr/>
              </p:nvSpPr>
              <p:spPr>
                <a:xfrm>
                  <a:off x="3819172" y="2177903"/>
                  <a:ext cx="28641" cy="15074"/>
                </a:xfrm>
                <a:custGeom>
                  <a:avLst/>
                  <a:gdLst>
                    <a:gd name="connsiteX0" fmla="*/ 28642 w 28641"/>
                    <a:gd name="connsiteY0" fmla="*/ 0 h 15074"/>
                    <a:gd name="connsiteX1" fmla="*/ 0 w 28641"/>
                    <a:gd name="connsiteY1" fmla="*/ 0 h 15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1" h="15074">
                      <a:moveTo>
                        <a:pt x="28642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085" name="Graphic 198">
                <a:extLst>
                  <a:ext uri="{FF2B5EF4-FFF2-40B4-BE49-F238E27FC236}">
                    <a16:creationId xmlns:a16="http://schemas.microsoft.com/office/drawing/2014/main" id="{5E1C8ACA-5DBD-A98F-1FE7-61B09C14E2CE}"/>
                  </a:ext>
                </a:extLst>
              </p:cNvPr>
              <p:cNvGrpSpPr/>
              <p:nvPr/>
            </p:nvGrpSpPr>
            <p:grpSpPr>
              <a:xfrm>
                <a:off x="3826257" y="2163582"/>
                <a:ext cx="28641" cy="28641"/>
                <a:chOff x="3826257" y="2163582"/>
                <a:chExt cx="28641" cy="28641"/>
              </a:xfrm>
            </p:grpSpPr>
            <p:sp>
              <p:nvSpPr>
                <p:cNvPr id="3506" name="Freeform: Shape 3505">
                  <a:extLst>
                    <a:ext uri="{FF2B5EF4-FFF2-40B4-BE49-F238E27FC236}">
                      <a16:creationId xmlns:a16="http://schemas.microsoft.com/office/drawing/2014/main" id="{45839FEA-7F84-50B2-4BAB-949E7D589838}"/>
                    </a:ext>
                  </a:extLst>
                </p:cNvPr>
                <p:cNvSpPr/>
                <p:nvPr/>
              </p:nvSpPr>
              <p:spPr>
                <a:xfrm>
                  <a:off x="3840578" y="2163582"/>
                  <a:ext cx="15074" cy="28641"/>
                </a:xfrm>
                <a:custGeom>
                  <a:avLst/>
                  <a:gdLst>
                    <a:gd name="connsiteX0" fmla="*/ 0 w 15074"/>
                    <a:gd name="connsiteY0" fmla="*/ 0 h 28641"/>
                    <a:gd name="connsiteX1" fmla="*/ 0 w 15074"/>
                    <a:gd name="connsiteY1" fmla="*/ 28642 h 28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074" h="28641">
                      <a:moveTo>
                        <a:pt x="0" y="0"/>
                      </a:moveTo>
                      <a:lnTo>
                        <a:pt x="0" y="28642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507" name="Freeform: Shape 3506">
                  <a:extLst>
                    <a:ext uri="{FF2B5EF4-FFF2-40B4-BE49-F238E27FC236}">
                      <a16:creationId xmlns:a16="http://schemas.microsoft.com/office/drawing/2014/main" id="{B4A633F9-086D-71BF-3F7F-0C387C53F833}"/>
                    </a:ext>
                  </a:extLst>
                </p:cNvPr>
                <p:cNvSpPr/>
                <p:nvPr/>
              </p:nvSpPr>
              <p:spPr>
                <a:xfrm>
                  <a:off x="3826257" y="2177903"/>
                  <a:ext cx="28641" cy="15074"/>
                </a:xfrm>
                <a:custGeom>
                  <a:avLst/>
                  <a:gdLst>
                    <a:gd name="connsiteX0" fmla="*/ 28642 w 28641"/>
                    <a:gd name="connsiteY0" fmla="*/ 0 h 15074"/>
                    <a:gd name="connsiteX1" fmla="*/ 0 w 28641"/>
                    <a:gd name="connsiteY1" fmla="*/ 0 h 15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1" h="15074">
                      <a:moveTo>
                        <a:pt x="28642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086" name="Graphic 198">
                <a:extLst>
                  <a:ext uri="{FF2B5EF4-FFF2-40B4-BE49-F238E27FC236}">
                    <a16:creationId xmlns:a16="http://schemas.microsoft.com/office/drawing/2014/main" id="{33AC9558-5FA4-1D09-4B2E-F51C3E81FFC7}"/>
                  </a:ext>
                </a:extLst>
              </p:cNvPr>
              <p:cNvGrpSpPr/>
              <p:nvPr/>
            </p:nvGrpSpPr>
            <p:grpSpPr>
              <a:xfrm>
                <a:off x="3833343" y="2163582"/>
                <a:ext cx="28792" cy="28641"/>
                <a:chOff x="3833343" y="2163582"/>
                <a:chExt cx="28792" cy="28641"/>
              </a:xfrm>
            </p:grpSpPr>
            <p:sp>
              <p:nvSpPr>
                <p:cNvPr id="3504" name="Freeform: Shape 3503">
                  <a:extLst>
                    <a:ext uri="{FF2B5EF4-FFF2-40B4-BE49-F238E27FC236}">
                      <a16:creationId xmlns:a16="http://schemas.microsoft.com/office/drawing/2014/main" id="{D2B54781-62BF-A25E-CCF5-21802DEC08A4}"/>
                    </a:ext>
                  </a:extLst>
                </p:cNvPr>
                <p:cNvSpPr/>
                <p:nvPr/>
              </p:nvSpPr>
              <p:spPr>
                <a:xfrm>
                  <a:off x="3847814" y="2163582"/>
                  <a:ext cx="15074" cy="28641"/>
                </a:xfrm>
                <a:custGeom>
                  <a:avLst/>
                  <a:gdLst>
                    <a:gd name="connsiteX0" fmla="*/ 0 w 15074"/>
                    <a:gd name="connsiteY0" fmla="*/ 0 h 28641"/>
                    <a:gd name="connsiteX1" fmla="*/ 0 w 15074"/>
                    <a:gd name="connsiteY1" fmla="*/ 28642 h 28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074" h="28641">
                      <a:moveTo>
                        <a:pt x="0" y="0"/>
                      </a:moveTo>
                      <a:lnTo>
                        <a:pt x="0" y="28642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505" name="Freeform: Shape 3504">
                  <a:extLst>
                    <a:ext uri="{FF2B5EF4-FFF2-40B4-BE49-F238E27FC236}">
                      <a16:creationId xmlns:a16="http://schemas.microsoft.com/office/drawing/2014/main" id="{84B26468-B88B-8750-100F-5785193B6AF3}"/>
                    </a:ext>
                  </a:extLst>
                </p:cNvPr>
                <p:cNvSpPr/>
                <p:nvPr/>
              </p:nvSpPr>
              <p:spPr>
                <a:xfrm>
                  <a:off x="3833343" y="2177903"/>
                  <a:ext cx="28792" cy="15074"/>
                </a:xfrm>
                <a:custGeom>
                  <a:avLst/>
                  <a:gdLst>
                    <a:gd name="connsiteX0" fmla="*/ 28793 w 28792"/>
                    <a:gd name="connsiteY0" fmla="*/ 0 h 15074"/>
                    <a:gd name="connsiteX1" fmla="*/ 0 w 28792"/>
                    <a:gd name="connsiteY1" fmla="*/ 0 h 15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792" h="15074">
                      <a:moveTo>
                        <a:pt x="28793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087" name="Graphic 198">
                <a:extLst>
                  <a:ext uri="{FF2B5EF4-FFF2-40B4-BE49-F238E27FC236}">
                    <a16:creationId xmlns:a16="http://schemas.microsoft.com/office/drawing/2014/main" id="{346D586E-5A84-5ECF-500D-8A91CA55DF19}"/>
                  </a:ext>
                </a:extLst>
              </p:cNvPr>
              <p:cNvGrpSpPr/>
              <p:nvPr/>
            </p:nvGrpSpPr>
            <p:grpSpPr>
              <a:xfrm>
                <a:off x="3840578" y="2163582"/>
                <a:ext cx="28641" cy="28641"/>
                <a:chOff x="3840578" y="2163582"/>
                <a:chExt cx="28641" cy="28641"/>
              </a:xfrm>
            </p:grpSpPr>
            <p:sp>
              <p:nvSpPr>
                <p:cNvPr id="3502" name="Freeform: Shape 3501">
                  <a:extLst>
                    <a:ext uri="{FF2B5EF4-FFF2-40B4-BE49-F238E27FC236}">
                      <a16:creationId xmlns:a16="http://schemas.microsoft.com/office/drawing/2014/main" id="{7D948480-67E5-8590-B619-39AF2124A595}"/>
                    </a:ext>
                  </a:extLst>
                </p:cNvPr>
                <p:cNvSpPr/>
                <p:nvPr/>
              </p:nvSpPr>
              <p:spPr>
                <a:xfrm>
                  <a:off x="3854899" y="2163582"/>
                  <a:ext cx="15074" cy="28641"/>
                </a:xfrm>
                <a:custGeom>
                  <a:avLst/>
                  <a:gdLst>
                    <a:gd name="connsiteX0" fmla="*/ 0 w 15074"/>
                    <a:gd name="connsiteY0" fmla="*/ 0 h 28641"/>
                    <a:gd name="connsiteX1" fmla="*/ 0 w 15074"/>
                    <a:gd name="connsiteY1" fmla="*/ 28642 h 28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074" h="28641">
                      <a:moveTo>
                        <a:pt x="0" y="0"/>
                      </a:moveTo>
                      <a:lnTo>
                        <a:pt x="0" y="28642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503" name="Freeform: Shape 3502">
                  <a:extLst>
                    <a:ext uri="{FF2B5EF4-FFF2-40B4-BE49-F238E27FC236}">
                      <a16:creationId xmlns:a16="http://schemas.microsoft.com/office/drawing/2014/main" id="{77E1E276-46FA-262A-78A2-C69F3F69B3CD}"/>
                    </a:ext>
                  </a:extLst>
                </p:cNvPr>
                <p:cNvSpPr/>
                <p:nvPr/>
              </p:nvSpPr>
              <p:spPr>
                <a:xfrm>
                  <a:off x="3840578" y="2177903"/>
                  <a:ext cx="28641" cy="15074"/>
                </a:xfrm>
                <a:custGeom>
                  <a:avLst/>
                  <a:gdLst>
                    <a:gd name="connsiteX0" fmla="*/ 28642 w 28641"/>
                    <a:gd name="connsiteY0" fmla="*/ 0 h 15074"/>
                    <a:gd name="connsiteX1" fmla="*/ 0 w 28641"/>
                    <a:gd name="connsiteY1" fmla="*/ 0 h 15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1" h="15074">
                      <a:moveTo>
                        <a:pt x="28642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088" name="Graphic 198">
                <a:extLst>
                  <a:ext uri="{FF2B5EF4-FFF2-40B4-BE49-F238E27FC236}">
                    <a16:creationId xmlns:a16="http://schemas.microsoft.com/office/drawing/2014/main" id="{9D85AAA9-6D79-B4E8-BEDB-412DC3BCA98B}"/>
                  </a:ext>
                </a:extLst>
              </p:cNvPr>
              <p:cNvGrpSpPr/>
              <p:nvPr/>
            </p:nvGrpSpPr>
            <p:grpSpPr>
              <a:xfrm>
                <a:off x="3847664" y="2163582"/>
                <a:ext cx="28641" cy="28641"/>
                <a:chOff x="3847664" y="2163582"/>
                <a:chExt cx="28641" cy="28641"/>
              </a:xfrm>
            </p:grpSpPr>
            <p:sp>
              <p:nvSpPr>
                <p:cNvPr id="3500" name="Freeform: Shape 3499">
                  <a:extLst>
                    <a:ext uri="{FF2B5EF4-FFF2-40B4-BE49-F238E27FC236}">
                      <a16:creationId xmlns:a16="http://schemas.microsoft.com/office/drawing/2014/main" id="{31BFEF42-EEE3-8086-33E4-5263C21A2A98}"/>
                    </a:ext>
                  </a:extLst>
                </p:cNvPr>
                <p:cNvSpPr/>
                <p:nvPr/>
              </p:nvSpPr>
              <p:spPr>
                <a:xfrm>
                  <a:off x="3861985" y="2163582"/>
                  <a:ext cx="15074" cy="28641"/>
                </a:xfrm>
                <a:custGeom>
                  <a:avLst/>
                  <a:gdLst>
                    <a:gd name="connsiteX0" fmla="*/ 0 w 15074"/>
                    <a:gd name="connsiteY0" fmla="*/ 0 h 28641"/>
                    <a:gd name="connsiteX1" fmla="*/ 0 w 15074"/>
                    <a:gd name="connsiteY1" fmla="*/ 28642 h 28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074" h="28641">
                      <a:moveTo>
                        <a:pt x="0" y="0"/>
                      </a:moveTo>
                      <a:lnTo>
                        <a:pt x="0" y="28642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501" name="Freeform: Shape 3500">
                  <a:extLst>
                    <a:ext uri="{FF2B5EF4-FFF2-40B4-BE49-F238E27FC236}">
                      <a16:creationId xmlns:a16="http://schemas.microsoft.com/office/drawing/2014/main" id="{FCFD01F3-5DBA-A3F1-986F-1E291BD7BB27}"/>
                    </a:ext>
                  </a:extLst>
                </p:cNvPr>
                <p:cNvSpPr/>
                <p:nvPr/>
              </p:nvSpPr>
              <p:spPr>
                <a:xfrm>
                  <a:off x="3847664" y="2177903"/>
                  <a:ext cx="28641" cy="15074"/>
                </a:xfrm>
                <a:custGeom>
                  <a:avLst/>
                  <a:gdLst>
                    <a:gd name="connsiteX0" fmla="*/ 28642 w 28641"/>
                    <a:gd name="connsiteY0" fmla="*/ 0 h 15074"/>
                    <a:gd name="connsiteX1" fmla="*/ 0 w 28641"/>
                    <a:gd name="connsiteY1" fmla="*/ 0 h 15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1" h="15074">
                      <a:moveTo>
                        <a:pt x="28642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089" name="Graphic 198">
                <a:extLst>
                  <a:ext uri="{FF2B5EF4-FFF2-40B4-BE49-F238E27FC236}">
                    <a16:creationId xmlns:a16="http://schemas.microsoft.com/office/drawing/2014/main" id="{37553946-C97F-52E3-70CD-7EBB73399856}"/>
                  </a:ext>
                </a:extLst>
              </p:cNvPr>
              <p:cNvGrpSpPr/>
              <p:nvPr/>
            </p:nvGrpSpPr>
            <p:grpSpPr>
              <a:xfrm>
                <a:off x="3854749" y="2163582"/>
                <a:ext cx="28792" cy="28641"/>
                <a:chOff x="3854749" y="2163582"/>
                <a:chExt cx="28792" cy="28641"/>
              </a:xfrm>
            </p:grpSpPr>
            <p:sp>
              <p:nvSpPr>
                <p:cNvPr id="3498" name="Freeform: Shape 3497">
                  <a:extLst>
                    <a:ext uri="{FF2B5EF4-FFF2-40B4-BE49-F238E27FC236}">
                      <a16:creationId xmlns:a16="http://schemas.microsoft.com/office/drawing/2014/main" id="{986F320F-D908-E45A-8726-56C6368CA0D2}"/>
                    </a:ext>
                  </a:extLst>
                </p:cNvPr>
                <p:cNvSpPr/>
                <p:nvPr/>
              </p:nvSpPr>
              <p:spPr>
                <a:xfrm>
                  <a:off x="3869070" y="2163582"/>
                  <a:ext cx="15074" cy="28641"/>
                </a:xfrm>
                <a:custGeom>
                  <a:avLst/>
                  <a:gdLst>
                    <a:gd name="connsiteX0" fmla="*/ 0 w 15074"/>
                    <a:gd name="connsiteY0" fmla="*/ 0 h 28641"/>
                    <a:gd name="connsiteX1" fmla="*/ 0 w 15074"/>
                    <a:gd name="connsiteY1" fmla="*/ 28642 h 28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074" h="28641">
                      <a:moveTo>
                        <a:pt x="0" y="0"/>
                      </a:moveTo>
                      <a:lnTo>
                        <a:pt x="0" y="28642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499" name="Freeform: Shape 3498">
                  <a:extLst>
                    <a:ext uri="{FF2B5EF4-FFF2-40B4-BE49-F238E27FC236}">
                      <a16:creationId xmlns:a16="http://schemas.microsoft.com/office/drawing/2014/main" id="{839E6485-3327-4BF4-3E12-4A32F4FFA979}"/>
                    </a:ext>
                  </a:extLst>
                </p:cNvPr>
                <p:cNvSpPr/>
                <p:nvPr/>
              </p:nvSpPr>
              <p:spPr>
                <a:xfrm>
                  <a:off x="3854749" y="2177903"/>
                  <a:ext cx="28792" cy="15074"/>
                </a:xfrm>
                <a:custGeom>
                  <a:avLst/>
                  <a:gdLst>
                    <a:gd name="connsiteX0" fmla="*/ 28793 w 28792"/>
                    <a:gd name="connsiteY0" fmla="*/ 0 h 15074"/>
                    <a:gd name="connsiteX1" fmla="*/ 0 w 28792"/>
                    <a:gd name="connsiteY1" fmla="*/ 0 h 15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792" h="15074">
                      <a:moveTo>
                        <a:pt x="28793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090" name="Graphic 198">
                <a:extLst>
                  <a:ext uri="{FF2B5EF4-FFF2-40B4-BE49-F238E27FC236}">
                    <a16:creationId xmlns:a16="http://schemas.microsoft.com/office/drawing/2014/main" id="{2FEAAAD5-91CC-0D61-1CE4-37923B72166A}"/>
                  </a:ext>
                </a:extLst>
              </p:cNvPr>
              <p:cNvGrpSpPr/>
              <p:nvPr/>
            </p:nvGrpSpPr>
            <p:grpSpPr>
              <a:xfrm>
                <a:off x="3861985" y="2163582"/>
                <a:ext cx="28641" cy="28641"/>
                <a:chOff x="3861985" y="2163582"/>
                <a:chExt cx="28641" cy="28641"/>
              </a:xfrm>
            </p:grpSpPr>
            <p:sp>
              <p:nvSpPr>
                <p:cNvPr id="3496" name="Freeform: Shape 3495">
                  <a:extLst>
                    <a:ext uri="{FF2B5EF4-FFF2-40B4-BE49-F238E27FC236}">
                      <a16:creationId xmlns:a16="http://schemas.microsoft.com/office/drawing/2014/main" id="{CE9ED9D1-460A-5226-9F85-6404559FB3CF}"/>
                    </a:ext>
                  </a:extLst>
                </p:cNvPr>
                <p:cNvSpPr/>
                <p:nvPr/>
              </p:nvSpPr>
              <p:spPr>
                <a:xfrm>
                  <a:off x="3876306" y="2163582"/>
                  <a:ext cx="15074" cy="28641"/>
                </a:xfrm>
                <a:custGeom>
                  <a:avLst/>
                  <a:gdLst>
                    <a:gd name="connsiteX0" fmla="*/ 0 w 15074"/>
                    <a:gd name="connsiteY0" fmla="*/ 0 h 28641"/>
                    <a:gd name="connsiteX1" fmla="*/ 0 w 15074"/>
                    <a:gd name="connsiteY1" fmla="*/ 28642 h 28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074" h="28641">
                      <a:moveTo>
                        <a:pt x="0" y="0"/>
                      </a:moveTo>
                      <a:lnTo>
                        <a:pt x="0" y="28642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497" name="Freeform: Shape 3496">
                  <a:extLst>
                    <a:ext uri="{FF2B5EF4-FFF2-40B4-BE49-F238E27FC236}">
                      <a16:creationId xmlns:a16="http://schemas.microsoft.com/office/drawing/2014/main" id="{F0E323DE-DA02-326A-E59B-EA1B253AA903}"/>
                    </a:ext>
                  </a:extLst>
                </p:cNvPr>
                <p:cNvSpPr/>
                <p:nvPr/>
              </p:nvSpPr>
              <p:spPr>
                <a:xfrm>
                  <a:off x="3861985" y="2177903"/>
                  <a:ext cx="28641" cy="15074"/>
                </a:xfrm>
                <a:custGeom>
                  <a:avLst/>
                  <a:gdLst>
                    <a:gd name="connsiteX0" fmla="*/ 28642 w 28641"/>
                    <a:gd name="connsiteY0" fmla="*/ 0 h 15074"/>
                    <a:gd name="connsiteX1" fmla="*/ 0 w 28641"/>
                    <a:gd name="connsiteY1" fmla="*/ 0 h 15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1" h="15074">
                      <a:moveTo>
                        <a:pt x="28642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091" name="Graphic 198">
                <a:extLst>
                  <a:ext uri="{FF2B5EF4-FFF2-40B4-BE49-F238E27FC236}">
                    <a16:creationId xmlns:a16="http://schemas.microsoft.com/office/drawing/2014/main" id="{E3E9E3C0-CD0A-0C47-D4E0-6357CA0A51AF}"/>
                  </a:ext>
                </a:extLst>
              </p:cNvPr>
              <p:cNvGrpSpPr/>
              <p:nvPr/>
            </p:nvGrpSpPr>
            <p:grpSpPr>
              <a:xfrm>
                <a:off x="3869070" y="2163582"/>
                <a:ext cx="28641" cy="28641"/>
                <a:chOff x="3869070" y="2163582"/>
                <a:chExt cx="28641" cy="28641"/>
              </a:xfrm>
            </p:grpSpPr>
            <p:sp>
              <p:nvSpPr>
                <p:cNvPr id="3494" name="Freeform: Shape 3493">
                  <a:extLst>
                    <a:ext uri="{FF2B5EF4-FFF2-40B4-BE49-F238E27FC236}">
                      <a16:creationId xmlns:a16="http://schemas.microsoft.com/office/drawing/2014/main" id="{73C3FE53-6AAC-E407-BF43-97D8BFCC9D37}"/>
                    </a:ext>
                  </a:extLst>
                </p:cNvPr>
                <p:cNvSpPr/>
                <p:nvPr/>
              </p:nvSpPr>
              <p:spPr>
                <a:xfrm>
                  <a:off x="3883391" y="2163582"/>
                  <a:ext cx="15074" cy="28641"/>
                </a:xfrm>
                <a:custGeom>
                  <a:avLst/>
                  <a:gdLst>
                    <a:gd name="connsiteX0" fmla="*/ 0 w 15074"/>
                    <a:gd name="connsiteY0" fmla="*/ 0 h 28641"/>
                    <a:gd name="connsiteX1" fmla="*/ 0 w 15074"/>
                    <a:gd name="connsiteY1" fmla="*/ 28642 h 28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074" h="28641">
                      <a:moveTo>
                        <a:pt x="0" y="0"/>
                      </a:moveTo>
                      <a:lnTo>
                        <a:pt x="0" y="28642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495" name="Freeform: Shape 3494">
                  <a:extLst>
                    <a:ext uri="{FF2B5EF4-FFF2-40B4-BE49-F238E27FC236}">
                      <a16:creationId xmlns:a16="http://schemas.microsoft.com/office/drawing/2014/main" id="{F3C49835-F60D-4435-58C8-DA671C7ADB7A}"/>
                    </a:ext>
                  </a:extLst>
                </p:cNvPr>
                <p:cNvSpPr/>
                <p:nvPr/>
              </p:nvSpPr>
              <p:spPr>
                <a:xfrm>
                  <a:off x="3869070" y="2177903"/>
                  <a:ext cx="28641" cy="15074"/>
                </a:xfrm>
                <a:custGeom>
                  <a:avLst/>
                  <a:gdLst>
                    <a:gd name="connsiteX0" fmla="*/ 28642 w 28641"/>
                    <a:gd name="connsiteY0" fmla="*/ 0 h 15074"/>
                    <a:gd name="connsiteX1" fmla="*/ 0 w 28641"/>
                    <a:gd name="connsiteY1" fmla="*/ 0 h 15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1" h="15074">
                      <a:moveTo>
                        <a:pt x="28642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092" name="Graphic 198">
                <a:extLst>
                  <a:ext uri="{FF2B5EF4-FFF2-40B4-BE49-F238E27FC236}">
                    <a16:creationId xmlns:a16="http://schemas.microsoft.com/office/drawing/2014/main" id="{9C9D4019-823F-3BBC-CEEA-313A0507A5E2}"/>
                  </a:ext>
                </a:extLst>
              </p:cNvPr>
              <p:cNvGrpSpPr/>
              <p:nvPr/>
            </p:nvGrpSpPr>
            <p:grpSpPr>
              <a:xfrm>
                <a:off x="3876155" y="2163582"/>
                <a:ext cx="28792" cy="28641"/>
                <a:chOff x="3876155" y="2163582"/>
                <a:chExt cx="28792" cy="28641"/>
              </a:xfrm>
            </p:grpSpPr>
            <p:sp>
              <p:nvSpPr>
                <p:cNvPr id="3492" name="Freeform: Shape 3491">
                  <a:extLst>
                    <a:ext uri="{FF2B5EF4-FFF2-40B4-BE49-F238E27FC236}">
                      <a16:creationId xmlns:a16="http://schemas.microsoft.com/office/drawing/2014/main" id="{8E5F9E1D-8BCD-2DE6-25DC-8FF756296BA2}"/>
                    </a:ext>
                  </a:extLst>
                </p:cNvPr>
                <p:cNvSpPr/>
                <p:nvPr/>
              </p:nvSpPr>
              <p:spPr>
                <a:xfrm>
                  <a:off x="3890476" y="2163582"/>
                  <a:ext cx="15074" cy="28641"/>
                </a:xfrm>
                <a:custGeom>
                  <a:avLst/>
                  <a:gdLst>
                    <a:gd name="connsiteX0" fmla="*/ 0 w 15074"/>
                    <a:gd name="connsiteY0" fmla="*/ 0 h 28641"/>
                    <a:gd name="connsiteX1" fmla="*/ 0 w 15074"/>
                    <a:gd name="connsiteY1" fmla="*/ 28642 h 28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074" h="28641">
                      <a:moveTo>
                        <a:pt x="0" y="0"/>
                      </a:moveTo>
                      <a:lnTo>
                        <a:pt x="0" y="28642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493" name="Freeform: Shape 3492">
                  <a:extLst>
                    <a:ext uri="{FF2B5EF4-FFF2-40B4-BE49-F238E27FC236}">
                      <a16:creationId xmlns:a16="http://schemas.microsoft.com/office/drawing/2014/main" id="{73B9DB31-CEB3-C37D-9C22-DAAADDC66EF2}"/>
                    </a:ext>
                  </a:extLst>
                </p:cNvPr>
                <p:cNvSpPr/>
                <p:nvPr/>
              </p:nvSpPr>
              <p:spPr>
                <a:xfrm>
                  <a:off x="3876155" y="2177903"/>
                  <a:ext cx="28792" cy="15074"/>
                </a:xfrm>
                <a:custGeom>
                  <a:avLst/>
                  <a:gdLst>
                    <a:gd name="connsiteX0" fmla="*/ 28793 w 28792"/>
                    <a:gd name="connsiteY0" fmla="*/ 0 h 15074"/>
                    <a:gd name="connsiteX1" fmla="*/ 0 w 28792"/>
                    <a:gd name="connsiteY1" fmla="*/ 0 h 15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792" h="15074">
                      <a:moveTo>
                        <a:pt x="28793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093" name="Graphic 198">
                <a:extLst>
                  <a:ext uri="{FF2B5EF4-FFF2-40B4-BE49-F238E27FC236}">
                    <a16:creationId xmlns:a16="http://schemas.microsoft.com/office/drawing/2014/main" id="{7B6381DB-EA34-0DD9-E7AC-B94DA9967D80}"/>
                  </a:ext>
                </a:extLst>
              </p:cNvPr>
              <p:cNvGrpSpPr/>
              <p:nvPr/>
            </p:nvGrpSpPr>
            <p:grpSpPr>
              <a:xfrm>
                <a:off x="3882034" y="2167049"/>
                <a:ext cx="28641" cy="28641"/>
                <a:chOff x="3882034" y="2167049"/>
                <a:chExt cx="28641" cy="28641"/>
              </a:xfrm>
            </p:grpSpPr>
            <p:sp>
              <p:nvSpPr>
                <p:cNvPr id="3490" name="Freeform: Shape 3489">
                  <a:extLst>
                    <a:ext uri="{FF2B5EF4-FFF2-40B4-BE49-F238E27FC236}">
                      <a16:creationId xmlns:a16="http://schemas.microsoft.com/office/drawing/2014/main" id="{1BC5AFCA-F47B-B6BB-2950-92DFEB55279C}"/>
                    </a:ext>
                  </a:extLst>
                </p:cNvPr>
                <p:cNvSpPr/>
                <p:nvPr/>
              </p:nvSpPr>
              <p:spPr>
                <a:xfrm>
                  <a:off x="3896355" y="2167049"/>
                  <a:ext cx="15074" cy="28641"/>
                </a:xfrm>
                <a:custGeom>
                  <a:avLst/>
                  <a:gdLst>
                    <a:gd name="connsiteX0" fmla="*/ 0 w 15074"/>
                    <a:gd name="connsiteY0" fmla="*/ 0 h 28641"/>
                    <a:gd name="connsiteX1" fmla="*/ 0 w 15074"/>
                    <a:gd name="connsiteY1" fmla="*/ 28642 h 28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074" h="28641">
                      <a:moveTo>
                        <a:pt x="0" y="0"/>
                      </a:moveTo>
                      <a:lnTo>
                        <a:pt x="0" y="28642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491" name="Freeform: Shape 3490">
                  <a:extLst>
                    <a:ext uri="{FF2B5EF4-FFF2-40B4-BE49-F238E27FC236}">
                      <a16:creationId xmlns:a16="http://schemas.microsoft.com/office/drawing/2014/main" id="{353DD03A-2D8F-DD3E-9511-6BCBE66816D8}"/>
                    </a:ext>
                  </a:extLst>
                </p:cNvPr>
                <p:cNvSpPr/>
                <p:nvPr/>
              </p:nvSpPr>
              <p:spPr>
                <a:xfrm>
                  <a:off x="3882034" y="2181370"/>
                  <a:ext cx="28641" cy="15074"/>
                </a:xfrm>
                <a:custGeom>
                  <a:avLst/>
                  <a:gdLst>
                    <a:gd name="connsiteX0" fmla="*/ 28642 w 28641"/>
                    <a:gd name="connsiteY0" fmla="*/ 0 h 15074"/>
                    <a:gd name="connsiteX1" fmla="*/ 0 w 28641"/>
                    <a:gd name="connsiteY1" fmla="*/ 0 h 15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1" h="15074">
                      <a:moveTo>
                        <a:pt x="28642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094" name="Graphic 198">
                <a:extLst>
                  <a:ext uri="{FF2B5EF4-FFF2-40B4-BE49-F238E27FC236}">
                    <a16:creationId xmlns:a16="http://schemas.microsoft.com/office/drawing/2014/main" id="{EE20D587-540A-D4EE-BA7A-5DCA087EE518}"/>
                  </a:ext>
                </a:extLst>
              </p:cNvPr>
              <p:cNvGrpSpPr/>
              <p:nvPr/>
            </p:nvGrpSpPr>
            <p:grpSpPr>
              <a:xfrm>
                <a:off x="3888516" y="2167049"/>
                <a:ext cx="28792" cy="28641"/>
                <a:chOff x="3888516" y="2167049"/>
                <a:chExt cx="28792" cy="28641"/>
              </a:xfrm>
            </p:grpSpPr>
            <p:sp>
              <p:nvSpPr>
                <p:cNvPr id="3488" name="Freeform: Shape 3487">
                  <a:extLst>
                    <a:ext uri="{FF2B5EF4-FFF2-40B4-BE49-F238E27FC236}">
                      <a16:creationId xmlns:a16="http://schemas.microsoft.com/office/drawing/2014/main" id="{741E00AF-7148-59C5-63FA-AFAE747DF06A}"/>
                    </a:ext>
                  </a:extLst>
                </p:cNvPr>
                <p:cNvSpPr/>
                <p:nvPr/>
              </p:nvSpPr>
              <p:spPr>
                <a:xfrm>
                  <a:off x="3902988" y="2167049"/>
                  <a:ext cx="15074" cy="28641"/>
                </a:xfrm>
                <a:custGeom>
                  <a:avLst/>
                  <a:gdLst>
                    <a:gd name="connsiteX0" fmla="*/ 0 w 15074"/>
                    <a:gd name="connsiteY0" fmla="*/ 0 h 28641"/>
                    <a:gd name="connsiteX1" fmla="*/ 0 w 15074"/>
                    <a:gd name="connsiteY1" fmla="*/ 28642 h 28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074" h="28641">
                      <a:moveTo>
                        <a:pt x="0" y="0"/>
                      </a:moveTo>
                      <a:lnTo>
                        <a:pt x="0" y="28642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489" name="Freeform: Shape 3488">
                  <a:extLst>
                    <a:ext uri="{FF2B5EF4-FFF2-40B4-BE49-F238E27FC236}">
                      <a16:creationId xmlns:a16="http://schemas.microsoft.com/office/drawing/2014/main" id="{437CD64A-5288-E3C7-402B-FB621AA50E1D}"/>
                    </a:ext>
                  </a:extLst>
                </p:cNvPr>
                <p:cNvSpPr/>
                <p:nvPr/>
              </p:nvSpPr>
              <p:spPr>
                <a:xfrm>
                  <a:off x="3888516" y="2181370"/>
                  <a:ext cx="28792" cy="15074"/>
                </a:xfrm>
                <a:custGeom>
                  <a:avLst/>
                  <a:gdLst>
                    <a:gd name="connsiteX0" fmla="*/ 28793 w 28792"/>
                    <a:gd name="connsiteY0" fmla="*/ 0 h 15074"/>
                    <a:gd name="connsiteX1" fmla="*/ 0 w 28792"/>
                    <a:gd name="connsiteY1" fmla="*/ 0 h 15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792" h="15074">
                      <a:moveTo>
                        <a:pt x="28793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095" name="Graphic 198">
                <a:extLst>
                  <a:ext uri="{FF2B5EF4-FFF2-40B4-BE49-F238E27FC236}">
                    <a16:creationId xmlns:a16="http://schemas.microsoft.com/office/drawing/2014/main" id="{FF51A29B-CC5E-3BBE-6BEE-07ED76B577BF}"/>
                  </a:ext>
                </a:extLst>
              </p:cNvPr>
              <p:cNvGrpSpPr/>
              <p:nvPr/>
            </p:nvGrpSpPr>
            <p:grpSpPr>
              <a:xfrm>
                <a:off x="3895149" y="2167049"/>
                <a:ext cx="28792" cy="28641"/>
                <a:chOff x="3895149" y="2167049"/>
                <a:chExt cx="28792" cy="28641"/>
              </a:xfrm>
            </p:grpSpPr>
            <p:sp>
              <p:nvSpPr>
                <p:cNvPr id="3486" name="Freeform: Shape 3485">
                  <a:extLst>
                    <a:ext uri="{FF2B5EF4-FFF2-40B4-BE49-F238E27FC236}">
                      <a16:creationId xmlns:a16="http://schemas.microsoft.com/office/drawing/2014/main" id="{69CB5585-C139-1E91-480F-02A3E72472FB}"/>
                    </a:ext>
                  </a:extLst>
                </p:cNvPr>
                <p:cNvSpPr/>
                <p:nvPr/>
              </p:nvSpPr>
              <p:spPr>
                <a:xfrm>
                  <a:off x="3909470" y="2167049"/>
                  <a:ext cx="15074" cy="28641"/>
                </a:xfrm>
                <a:custGeom>
                  <a:avLst/>
                  <a:gdLst>
                    <a:gd name="connsiteX0" fmla="*/ 0 w 15074"/>
                    <a:gd name="connsiteY0" fmla="*/ 0 h 28641"/>
                    <a:gd name="connsiteX1" fmla="*/ 0 w 15074"/>
                    <a:gd name="connsiteY1" fmla="*/ 28642 h 28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074" h="28641">
                      <a:moveTo>
                        <a:pt x="0" y="0"/>
                      </a:moveTo>
                      <a:lnTo>
                        <a:pt x="0" y="28642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487" name="Freeform: Shape 3486">
                  <a:extLst>
                    <a:ext uri="{FF2B5EF4-FFF2-40B4-BE49-F238E27FC236}">
                      <a16:creationId xmlns:a16="http://schemas.microsoft.com/office/drawing/2014/main" id="{613697D6-805A-FB8E-1472-5139D62BB74B}"/>
                    </a:ext>
                  </a:extLst>
                </p:cNvPr>
                <p:cNvSpPr/>
                <p:nvPr/>
              </p:nvSpPr>
              <p:spPr>
                <a:xfrm>
                  <a:off x="3895149" y="2181370"/>
                  <a:ext cx="28792" cy="15074"/>
                </a:xfrm>
                <a:custGeom>
                  <a:avLst/>
                  <a:gdLst>
                    <a:gd name="connsiteX0" fmla="*/ 28793 w 28792"/>
                    <a:gd name="connsiteY0" fmla="*/ 0 h 15074"/>
                    <a:gd name="connsiteX1" fmla="*/ 0 w 28792"/>
                    <a:gd name="connsiteY1" fmla="*/ 0 h 15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792" h="15074">
                      <a:moveTo>
                        <a:pt x="28793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096" name="Graphic 198">
                <a:extLst>
                  <a:ext uri="{FF2B5EF4-FFF2-40B4-BE49-F238E27FC236}">
                    <a16:creationId xmlns:a16="http://schemas.microsoft.com/office/drawing/2014/main" id="{425D63E9-577C-DE7F-BCB5-E2656382FBEC}"/>
                  </a:ext>
                </a:extLst>
              </p:cNvPr>
              <p:cNvGrpSpPr/>
              <p:nvPr/>
            </p:nvGrpSpPr>
            <p:grpSpPr>
              <a:xfrm>
                <a:off x="3901782" y="2167049"/>
                <a:ext cx="28792" cy="28641"/>
                <a:chOff x="3901782" y="2167049"/>
                <a:chExt cx="28792" cy="28641"/>
              </a:xfrm>
            </p:grpSpPr>
            <p:sp>
              <p:nvSpPr>
                <p:cNvPr id="3484" name="Freeform: Shape 3483">
                  <a:extLst>
                    <a:ext uri="{FF2B5EF4-FFF2-40B4-BE49-F238E27FC236}">
                      <a16:creationId xmlns:a16="http://schemas.microsoft.com/office/drawing/2014/main" id="{3FC78AE9-7051-ED66-194A-DDE9AF2576CA}"/>
                    </a:ext>
                  </a:extLst>
                </p:cNvPr>
                <p:cNvSpPr/>
                <p:nvPr/>
              </p:nvSpPr>
              <p:spPr>
                <a:xfrm>
                  <a:off x="3916103" y="2167049"/>
                  <a:ext cx="15074" cy="28641"/>
                </a:xfrm>
                <a:custGeom>
                  <a:avLst/>
                  <a:gdLst>
                    <a:gd name="connsiteX0" fmla="*/ 0 w 15074"/>
                    <a:gd name="connsiteY0" fmla="*/ 0 h 28641"/>
                    <a:gd name="connsiteX1" fmla="*/ 0 w 15074"/>
                    <a:gd name="connsiteY1" fmla="*/ 28642 h 28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074" h="28641">
                      <a:moveTo>
                        <a:pt x="0" y="0"/>
                      </a:moveTo>
                      <a:lnTo>
                        <a:pt x="0" y="28642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485" name="Freeform: Shape 3484">
                  <a:extLst>
                    <a:ext uri="{FF2B5EF4-FFF2-40B4-BE49-F238E27FC236}">
                      <a16:creationId xmlns:a16="http://schemas.microsoft.com/office/drawing/2014/main" id="{8A166073-E3A6-446D-3CC1-ADBD7DE92F2D}"/>
                    </a:ext>
                  </a:extLst>
                </p:cNvPr>
                <p:cNvSpPr/>
                <p:nvPr/>
              </p:nvSpPr>
              <p:spPr>
                <a:xfrm>
                  <a:off x="3901782" y="2181370"/>
                  <a:ext cx="28792" cy="15074"/>
                </a:xfrm>
                <a:custGeom>
                  <a:avLst/>
                  <a:gdLst>
                    <a:gd name="connsiteX0" fmla="*/ 28793 w 28792"/>
                    <a:gd name="connsiteY0" fmla="*/ 0 h 15074"/>
                    <a:gd name="connsiteX1" fmla="*/ 0 w 28792"/>
                    <a:gd name="connsiteY1" fmla="*/ 0 h 15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792" h="15074">
                      <a:moveTo>
                        <a:pt x="28793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097" name="Graphic 198">
                <a:extLst>
                  <a:ext uri="{FF2B5EF4-FFF2-40B4-BE49-F238E27FC236}">
                    <a16:creationId xmlns:a16="http://schemas.microsoft.com/office/drawing/2014/main" id="{1B04D2BF-A80C-2D48-C78B-D538F55B8CCA}"/>
                  </a:ext>
                </a:extLst>
              </p:cNvPr>
              <p:cNvGrpSpPr/>
              <p:nvPr/>
            </p:nvGrpSpPr>
            <p:grpSpPr>
              <a:xfrm>
                <a:off x="3908415" y="2167049"/>
                <a:ext cx="28641" cy="28641"/>
                <a:chOff x="3908415" y="2167049"/>
                <a:chExt cx="28641" cy="28641"/>
              </a:xfrm>
            </p:grpSpPr>
            <p:sp>
              <p:nvSpPr>
                <p:cNvPr id="3482" name="Freeform: Shape 3481">
                  <a:extLst>
                    <a:ext uri="{FF2B5EF4-FFF2-40B4-BE49-F238E27FC236}">
                      <a16:creationId xmlns:a16="http://schemas.microsoft.com/office/drawing/2014/main" id="{46EC7D6C-EFC7-292C-08D3-9B72DA6EB784}"/>
                    </a:ext>
                  </a:extLst>
                </p:cNvPr>
                <p:cNvSpPr/>
                <p:nvPr/>
              </p:nvSpPr>
              <p:spPr>
                <a:xfrm>
                  <a:off x="3922736" y="2167049"/>
                  <a:ext cx="15074" cy="28641"/>
                </a:xfrm>
                <a:custGeom>
                  <a:avLst/>
                  <a:gdLst>
                    <a:gd name="connsiteX0" fmla="*/ 0 w 15074"/>
                    <a:gd name="connsiteY0" fmla="*/ 0 h 28641"/>
                    <a:gd name="connsiteX1" fmla="*/ 0 w 15074"/>
                    <a:gd name="connsiteY1" fmla="*/ 28642 h 28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074" h="28641">
                      <a:moveTo>
                        <a:pt x="0" y="0"/>
                      </a:moveTo>
                      <a:lnTo>
                        <a:pt x="0" y="28642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483" name="Freeform: Shape 3482">
                  <a:extLst>
                    <a:ext uri="{FF2B5EF4-FFF2-40B4-BE49-F238E27FC236}">
                      <a16:creationId xmlns:a16="http://schemas.microsoft.com/office/drawing/2014/main" id="{2CFACE4E-3A1E-0CCF-3801-15C20D3E060C}"/>
                    </a:ext>
                  </a:extLst>
                </p:cNvPr>
                <p:cNvSpPr/>
                <p:nvPr/>
              </p:nvSpPr>
              <p:spPr>
                <a:xfrm>
                  <a:off x="3908415" y="2181370"/>
                  <a:ext cx="28641" cy="15074"/>
                </a:xfrm>
                <a:custGeom>
                  <a:avLst/>
                  <a:gdLst>
                    <a:gd name="connsiteX0" fmla="*/ 28642 w 28641"/>
                    <a:gd name="connsiteY0" fmla="*/ 0 h 15074"/>
                    <a:gd name="connsiteX1" fmla="*/ 0 w 28641"/>
                    <a:gd name="connsiteY1" fmla="*/ 0 h 15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1" h="15074">
                      <a:moveTo>
                        <a:pt x="28642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098" name="Graphic 198">
                <a:extLst>
                  <a:ext uri="{FF2B5EF4-FFF2-40B4-BE49-F238E27FC236}">
                    <a16:creationId xmlns:a16="http://schemas.microsoft.com/office/drawing/2014/main" id="{71D70AD4-0AA8-19BE-9120-ABCD80EF616C}"/>
                  </a:ext>
                </a:extLst>
              </p:cNvPr>
              <p:cNvGrpSpPr/>
              <p:nvPr/>
            </p:nvGrpSpPr>
            <p:grpSpPr>
              <a:xfrm>
                <a:off x="3915048" y="2167049"/>
                <a:ext cx="28641" cy="28641"/>
                <a:chOff x="3915048" y="2167049"/>
                <a:chExt cx="28641" cy="28641"/>
              </a:xfrm>
            </p:grpSpPr>
            <p:sp>
              <p:nvSpPr>
                <p:cNvPr id="3480" name="Freeform: Shape 3479">
                  <a:extLst>
                    <a:ext uri="{FF2B5EF4-FFF2-40B4-BE49-F238E27FC236}">
                      <a16:creationId xmlns:a16="http://schemas.microsoft.com/office/drawing/2014/main" id="{F3C2A497-9A2B-C673-B788-69EF1D57B704}"/>
                    </a:ext>
                  </a:extLst>
                </p:cNvPr>
                <p:cNvSpPr/>
                <p:nvPr/>
              </p:nvSpPr>
              <p:spPr>
                <a:xfrm>
                  <a:off x="3929369" y="2167049"/>
                  <a:ext cx="15074" cy="28641"/>
                </a:xfrm>
                <a:custGeom>
                  <a:avLst/>
                  <a:gdLst>
                    <a:gd name="connsiteX0" fmla="*/ 0 w 15074"/>
                    <a:gd name="connsiteY0" fmla="*/ 0 h 28641"/>
                    <a:gd name="connsiteX1" fmla="*/ 0 w 15074"/>
                    <a:gd name="connsiteY1" fmla="*/ 28642 h 28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074" h="28641">
                      <a:moveTo>
                        <a:pt x="0" y="0"/>
                      </a:moveTo>
                      <a:lnTo>
                        <a:pt x="0" y="28642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481" name="Freeform: Shape 3480">
                  <a:extLst>
                    <a:ext uri="{FF2B5EF4-FFF2-40B4-BE49-F238E27FC236}">
                      <a16:creationId xmlns:a16="http://schemas.microsoft.com/office/drawing/2014/main" id="{32BBFCC4-7B3F-5F15-B27E-A5F1EC78E777}"/>
                    </a:ext>
                  </a:extLst>
                </p:cNvPr>
                <p:cNvSpPr/>
                <p:nvPr/>
              </p:nvSpPr>
              <p:spPr>
                <a:xfrm>
                  <a:off x="3915048" y="2181370"/>
                  <a:ext cx="28641" cy="15074"/>
                </a:xfrm>
                <a:custGeom>
                  <a:avLst/>
                  <a:gdLst>
                    <a:gd name="connsiteX0" fmla="*/ 28642 w 28641"/>
                    <a:gd name="connsiteY0" fmla="*/ 0 h 15074"/>
                    <a:gd name="connsiteX1" fmla="*/ 0 w 28641"/>
                    <a:gd name="connsiteY1" fmla="*/ 0 h 15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1" h="15074">
                      <a:moveTo>
                        <a:pt x="28642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099" name="Graphic 198">
                <a:extLst>
                  <a:ext uri="{FF2B5EF4-FFF2-40B4-BE49-F238E27FC236}">
                    <a16:creationId xmlns:a16="http://schemas.microsoft.com/office/drawing/2014/main" id="{007BA8EC-39AB-E967-A429-3AB1BC721E52}"/>
                  </a:ext>
                </a:extLst>
              </p:cNvPr>
              <p:cNvGrpSpPr/>
              <p:nvPr/>
            </p:nvGrpSpPr>
            <p:grpSpPr>
              <a:xfrm>
                <a:off x="3927258" y="2170667"/>
                <a:ext cx="28641" cy="28792"/>
                <a:chOff x="3927258" y="2170667"/>
                <a:chExt cx="28641" cy="28792"/>
              </a:xfrm>
            </p:grpSpPr>
            <p:sp>
              <p:nvSpPr>
                <p:cNvPr id="3478" name="Freeform: Shape 3477">
                  <a:extLst>
                    <a:ext uri="{FF2B5EF4-FFF2-40B4-BE49-F238E27FC236}">
                      <a16:creationId xmlns:a16="http://schemas.microsoft.com/office/drawing/2014/main" id="{5D8BF056-3D31-2C4A-4CA1-87D1B0267FBA}"/>
                    </a:ext>
                  </a:extLst>
                </p:cNvPr>
                <p:cNvSpPr/>
                <p:nvPr/>
              </p:nvSpPr>
              <p:spPr>
                <a:xfrm>
                  <a:off x="3941579" y="2170667"/>
                  <a:ext cx="15074" cy="28792"/>
                </a:xfrm>
                <a:custGeom>
                  <a:avLst/>
                  <a:gdLst>
                    <a:gd name="connsiteX0" fmla="*/ 0 w 15074"/>
                    <a:gd name="connsiteY0" fmla="*/ 0 h 28792"/>
                    <a:gd name="connsiteX1" fmla="*/ 0 w 15074"/>
                    <a:gd name="connsiteY1" fmla="*/ 28793 h 287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074" h="28792">
                      <a:moveTo>
                        <a:pt x="0" y="0"/>
                      </a:moveTo>
                      <a:lnTo>
                        <a:pt x="0" y="28793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479" name="Freeform: Shape 3478">
                  <a:extLst>
                    <a:ext uri="{FF2B5EF4-FFF2-40B4-BE49-F238E27FC236}">
                      <a16:creationId xmlns:a16="http://schemas.microsoft.com/office/drawing/2014/main" id="{22F8FF03-6957-8D31-98B7-B8ED73589564}"/>
                    </a:ext>
                  </a:extLst>
                </p:cNvPr>
                <p:cNvSpPr/>
                <p:nvPr/>
              </p:nvSpPr>
              <p:spPr>
                <a:xfrm>
                  <a:off x="3927258" y="2184988"/>
                  <a:ext cx="28641" cy="15074"/>
                </a:xfrm>
                <a:custGeom>
                  <a:avLst/>
                  <a:gdLst>
                    <a:gd name="connsiteX0" fmla="*/ 28642 w 28641"/>
                    <a:gd name="connsiteY0" fmla="*/ 0 h 15074"/>
                    <a:gd name="connsiteX1" fmla="*/ 0 w 28641"/>
                    <a:gd name="connsiteY1" fmla="*/ 0 h 15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1" h="15074">
                      <a:moveTo>
                        <a:pt x="28642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100" name="Graphic 198">
                <a:extLst>
                  <a:ext uri="{FF2B5EF4-FFF2-40B4-BE49-F238E27FC236}">
                    <a16:creationId xmlns:a16="http://schemas.microsoft.com/office/drawing/2014/main" id="{1A099562-34C4-E59B-26A8-E1B2A84441A2}"/>
                  </a:ext>
                </a:extLst>
              </p:cNvPr>
              <p:cNvGrpSpPr/>
              <p:nvPr/>
            </p:nvGrpSpPr>
            <p:grpSpPr>
              <a:xfrm>
                <a:off x="3937057" y="2170667"/>
                <a:ext cx="28792" cy="28792"/>
                <a:chOff x="3937057" y="2170667"/>
                <a:chExt cx="28792" cy="28792"/>
              </a:xfrm>
            </p:grpSpPr>
            <p:sp>
              <p:nvSpPr>
                <p:cNvPr id="3476" name="Freeform: Shape 3475">
                  <a:extLst>
                    <a:ext uri="{FF2B5EF4-FFF2-40B4-BE49-F238E27FC236}">
                      <a16:creationId xmlns:a16="http://schemas.microsoft.com/office/drawing/2014/main" id="{1592E0AB-835A-532D-B5D2-8D28AD83032B}"/>
                    </a:ext>
                  </a:extLst>
                </p:cNvPr>
                <p:cNvSpPr/>
                <p:nvPr/>
              </p:nvSpPr>
              <p:spPr>
                <a:xfrm>
                  <a:off x="3951528" y="2170667"/>
                  <a:ext cx="15074" cy="28792"/>
                </a:xfrm>
                <a:custGeom>
                  <a:avLst/>
                  <a:gdLst>
                    <a:gd name="connsiteX0" fmla="*/ 0 w 15074"/>
                    <a:gd name="connsiteY0" fmla="*/ 0 h 28792"/>
                    <a:gd name="connsiteX1" fmla="*/ 0 w 15074"/>
                    <a:gd name="connsiteY1" fmla="*/ 28793 h 287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074" h="28792">
                      <a:moveTo>
                        <a:pt x="0" y="0"/>
                      </a:moveTo>
                      <a:lnTo>
                        <a:pt x="0" y="28793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477" name="Freeform: Shape 3476">
                  <a:extLst>
                    <a:ext uri="{FF2B5EF4-FFF2-40B4-BE49-F238E27FC236}">
                      <a16:creationId xmlns:a16="http://schemas.microsoft.com/office/drawing/2014/main" id="{FFB4D5F5-AA76-6C57-E0E4-95D53584369F}"/>
                    </a:ext>
                  </a:extLst>
                </p:cNvPr>
                <p:cNvSpPr/>
                <p:nvPr/>
              </p:nvSpPr>
              <p:spPr>
                <a:xfrm>
                  <a:off x="3937057" y="2184988"/>
                  <a:ext cx="28792" cy="15074"/>
                </a:xfrm>
                <a:custGeom>
                  <a:avLst/>
                  <a:gdLst>
                    <a:gd name="connsiteX0" fmla="*/ 28793 w 28792"/>
                    <a:gd name="connsiteY0" fmla="*/ 0 h 15074"/>
                    <a:gd name="connsiteX1" fmla="*/ 0 w 28792"/>
                    <a:gd name="connsiteY1" fmla="*/ 0 h 15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792" h="15074">
                      <a:moveTo>
                        <a:pt x="28793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101" name="Graphic 198">
                <a:extLst>
                  <a:ext uri="{FF2B5EF4-FFF2-40B4-BE49-F238E27FC236}">
                    <a16:creationId xmlns:a16="http://schemas.microsoft.com/office/drawing/2014/main" id="{991BC125-9142-A721-C487-DA0F138E48A4}"/>
                  </a:ext>
                </a:extLst>
              </p:cNvPr>
              <p:cNvGrpSpPr/>
              <p:nvPr/>
            </p:nvGrpSpPr>
            <p:grpSpPr>
              <a:xfrm>
                <a:off x="3949569" y="2176546"/>
                <a:ext cx="28792" cy="28792"/>
                <a:chOff x="3949569" y="2176546"/>
                <a:chExt cx="28792" cy="28792"/>
              </a:xfrm>
            </p:grpSpPr>
            <p:sp>
              <p:nvSpPr>
                <p:cNvPr id="3474" name="Freeform: Shape 3473">
                  <a:extLst>
                    <a:ext uri="{FF2B5EF4-FFF2-40B4-BE49-F238E27FC236}">
                      <a16:creationId xmlns:a16="http://schemas.microsoft.com/office/drawing/2014/main" id="{8D9A4170-97F6-0ABE-2088-A21A2B611329}"/>
                    </a:ext>
                  </a:extLst>
                </p:cNvPr>
                <p:cNvSpPr/>
                <p:nvPr/>
              </p:nvSpPr>
              <p:spPr>
                <a:xfrm>
                  <a:off x="3964040" y="2176546"/>
                  <a:ext cx="15074" cy="28792"/>
                </a:xfrm>
                <a:custGeom>
                  <a:avLst/>
                  <a:gdLst>
                    <a:gd name="connsiteX0" fmla="*/ 0 w 15074"/>
                    <a:gd name="connsiteY0" fmla="*/ 0 h 28792"/>
                    <a:gd name="connsiteX1" fmla="*/ 0 w 15074"/>
                    <a:gd name="connsiteY1" fmla="*/ 28793 h 287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074" h="28792">
                      <a:moveTo>
                        <a:pt x="0" y="0"/>
                      </a:moveTo>
                      <a:lnTo>
                        <a:pt x="0" y="28793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475" name="Freeform: Shape 3474">
                  <a:extLst>
                    <a:ext uri="{FF2B5EF4-FFF2-40B4-BE49-F238E27FC236}">
                      <a16:creationId xmlns:a16="http://schemas.microsoft.com/office/drawing/2014/main" id="{600C0E0D-A8CF-E49D-A635-03B9D7BD04F2}"/>
                    </a:ext>
                  </a:extLst>
                </p:cNvPr>
                <p:cNvSpPr/>
                <p:nvPr/>
              </p:nvSpPr>
              <p:spPr>
                <a:xfrm>
                  <a:off x="3949569" y="2191018"/>
                  <a:ext cx="28792" cy="15074"/>
                </a:xfrm>
                <a:custGeom>
                  <a:avLst/>
                  <a:gdLst>
                    <a:gd name="connsiteX0" fmla="*/ 28793 w 28792"/>
                    <a:gd name="connsiteY0" fmla="*/ 0 h 15074"/>
                    <a:gd name="connsiteX1" fmla="*/ 0 w 28792"/>
                    <a:gd name="connsiteY1" fmla="*/ 0 h 15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792" h="15074">
                      <a:moveTo>
                        <a:pt x="28793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102" name="Graphic 198">
                <a:extLst>
                  <a:ext uri="{FF2B5EF4-FFF2-40B4-BE49-F238E27FC236}">
                    <a16:creationId xmlns:a16="http://schemas.microsoft.com/office/drawing/2014/main" id="{D69F4C4C-C191-CE2E-7541-3439A4569325}"/>
                  </a:ext>
                </a:extLst>
              </p:cNvPr>
              <p:cNvGrpSpPr/>
              <p:nvPr/>
            </p:nvGrpSpPr>
            <p:grpSpPr>
              <a:xfrm>
                <a:off x="3952734" y="2176546"/>
                <a:ext cx="28641" cy="28792"/>
                <a:chOff x="3952734" y="2176546"/>
                <a:chExt cx="28641" cy="28792"/>
              </a:xfrm>
            </p:grpSpPr>
            <p:sp>
              <p:nvSpPr>
                <p:cNvPr id="3472" name="Freeform: Shape 3471">
                  <a:extLst>
                    <a:ext uri="{FF2B5EF4-FFF2-40B4-BE49-F238E27FC236}">
                      <a16:creationId xmlns:a16="http://schemas.microsoft.com/office/drawing/2014/main" id="{477739D0-1084-1A3D-EDCC-5A9B75E4A3DB}"/>
                    </a:ext>
                  </a:extLst>
                </p:cNvPr>
                <p:cNvSpPr/>
                <p:nvPr/>
              </p:nvSpPr>
              <p:spPr>
                <a:xfrm>
                  <a:off x="3967055" y="2176546"/>
                  <a:ext cx="15074" cy="28792"/>
                </a:xfrm>
                <a:custGeom>
                  <a:avLst/>
                  <a:gdLst>
                    <a:gd name="connsiteX0" fmla="*/ 0 w 15074"/>
                    <a:gd name="connsiteY0" fmla="*/ 0 h 28792"/>
                    <a:gd name="connsiteX1" fmla="*/ 0 w 15074"/>
                    <a:gd name="connsiteY1" fmla="*/ 28793 h 287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074" h="28792">
                      <a:moveTo>
                        <a:pt x="0" y="0"/>
                      </a:moveTo>
                      <a:lnTo>
                        <a:pt x="0" y="28793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473" name="Freeform: Shape 3472">
                  <a:extLst>
                    <a:ext uri="{FF2B5EF4-FFF2-40B4-BE49-F238E27FC236}">
                      <a16:creationId xmlns:a16="http://schemas.microsoft.com/office/drawing/2014/main" id="{C5FCAE3D-15F6-4782-4CE6-8328ED15AF4D}"/>
                    </a:ext>
                  </a:extLst>
                </p:cNvPr>
                <p:cNvSpPr/>
                <p:nvPr/>
              </p:nvSpPr>
              <p:spPr>
                <a:xfrm>
                  <a:off x="3952734" y="2191018"/>
                  <a:ext cx="28641" cy="15074"/>
                </a:xfrm>
                <a:custGeom>
                  <a:avLst/>
                  <a:gdLst>
                    <a:gd name="connsiteX0" fmla="*/ 28642 w 28641"/>
                    <a:gd name="connsiteY0" fmla="*/ 0 h 15074"/>
                    <a:gd name="connsiteX1" fmla="*/ 0 w 28641"/>
                    <a:gd name="connsiteY1" fmla="*/ 0 h 15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1" h="15074">
                      <a:moveTo>
                        <a:pt x="28642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103" name="Graphic 198">
                <a:extLst>
                  <a:ext uri="{FF2B5EF4-FFF2-40B4-BE49-F238E27FC236}">
                    <a16:creationId xmlns:a16="http://schemas.microsoft.com/office/drawing/2014/main" id="{7262F52C-0924-2F11-8DD5-471D1D86C7E0}"/>
                  </a:ext>
                </a:extLst>
              </p:cNvPr>
              <p:cNvGrpSpPr/>
              <p:nvPr/>
            </p:nvGrpSpPr>
            <p:grpSpPr>
              <a:xfrm>
                <a:off x="3962985" y="2176546"/>
                <a:ext cx="28641" cy="28792"/>
                <a:chOff x="3962985" y="2176546"/>
                <a:chExt cx="28641" cy="28792"/>
              </a:xfrm>
            </p:grpSpPr>
            <p:sp>
              <p:nvSpPr>
                <p:cNvPr id="3470" name="Freeform: Shape 3469">
                  <a:extLst>
                    <a:ext uri="{FF2B5EF4-FFF2-40B4-BE49-F238E27FC236}">
                      <a16:creationId xmlns:a16="http://schemas.microsoft.com/office/drawing/2014/main" id="{6D8F781B-0CE2-B338-27BF-448EC7DACBC2}"/>
                    </a:ext>
                  </a:extLst>
                </p:cNvPr>
                <p:cNvSpPr/>
                <p:nvPr/>
              </p:nvSpPr>
              <p:spPr>
                <a:xfrm>
                  <a:off x="3977306" y="2176546"/>
                  <a:ext cx="15074" cy="28792"/>
                </a:xfrm>
                <a:custGeom>
                  <a:avLst/>
                  <a:gdLst>
                    <a:gd name="connsiteX0" fmla="*/ 0 w 15074"/>
                    <a:gd name="connsiteY0" fmla="*/ 0 h 28792"/>
                    <a:gd name="connsiteX1" fmla="*/ 0 w 15074"/>
                    <a:gd name="connsiteY1" fmla="*/ 28793 h 287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074" h="28792">
                      <a:moveTo>
                        <a:pt x="0" y="0"/>
                      </a:moveTo>
                      <a:lnTo>
                        <a:pt x="0" y="28793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471" name="Freeform: Shape 3470">
                  <a:extLst>
                    <a:ext uri="{FF2B5EF4-FFF2-40B4-BE49-F238E27FC236}">
                      <a16:creationId xmlns:a16="http://schemas.microsoft.com/office/drawing/2014/main" id="{B60CC906-1C53-E8F3-BDFE-9F249A128725}"/>
                    </a:ext>
                  </a:extLst>
                </p:cNvPr>
                <p:cNvSpPr/>
                <p:nvPr/>
              </p:nvSpPr>
              <p:spPr>
                <a:xfrm>
                  <a:off x="3962985" y="2191018"/>
                  <a:ext cx="28641" cy="15074"/>
                </a:xfrm>
                <a:custGeom>
                  <a:avLst/>
                  <a:gdLst>
                    <a:gd name="connsiteX0" fmla="*/ 28642 w 28641"/>
                    <a:gd name="connsiteY0" fmla="*/ 0 h 15074"/>
                    <a:gd name="connsiteX1" fmla="*/ 0 w 28641"/>
                    <a:gd name="connsiteY1" fmla="*/ 0 h 15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1" h="15074">
                      <a:moveTo>
                        <a:pt x="28642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104" name="Graphic 198">
                <a:extLst>
                  <a:ext uri="{FF2B5EF4-FFF2-40B4-BE49-F238E27FC236}">
                    <a16:creationId xmlns:a16="http://schemas.microsoft.com/office/drawing/2014/main" id="{D86A69E9-2ED5-869C-2A1C-76535946C5B0}"/>
                  </a:ext>
                </a:extLst>
              </p:cNvPr>
              <p:cNvGrpSpPr/>
              <p:nvPr/>
            </p:nvGrpSpPr>
            <p:grpSpPr>
              <a:xfrm>
                <a:off x="3972482" y="2180315"/>
                <a:ext cx="28641" cy="28641"/>
                <a:chOff x="3972482" y="2180315"/>
                <a:chExt cx="28641" cy="28641"/>
              </a:xfrm>
            </p:grpSpPr>
            <p:sp>
              <p:nvSpPr>
                <p:cNvPr id="3468" name="Freeform: Shape 3467">
                  <a:extLst>
                    <a:ext uri="{FF2B5EF4-FFF2-40B4-BE49-F238E27FC236}">
                      <a16:creationId xmlns:a16="http://schemas.microsoft.com/office/drawing/2014/main" id="{DA86E22D-C4FF-4DDD-BB97-E1A67893B400}"/>
                    </a:ext>
                  </a:extLst>
                </p:cNvPr>
                <p:cNvSpPr/>
                <p:nvPr/>
              </p:nvSpPr>
              <p:spPr>
                <a:xfrm>
                  <a:off x="3986803" y="2180315"/>
                  <a:ext cx="15074" cy="28641"/>
                </a:xfrm>
                <a:custGeom>
                  <a:avLst/>
                  <a:gdLst>
                    <a:gd name="connsiteX0" fmla="*/ 0 w 15074"/>
                    <a:gd name="connsiteY0" fmla="*/ 0 h 28641"/>
                    <a:gd name="connsiteX1" fmla="*/ 0 w 15074"/>
                    <a:gd name="connsiteY1" fmla="*/ 28642 h 28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074" h="28641">
                      <a:moveTo>
                        <a:pt x="0" y="0"/>
                      </a:moveTo>
                      <a:lnTo>
                        <a:pt x="0" y="28642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469" name="Freeform: Shape 3468">
                  <a:extLst>
                    <a:ext uri="{FF2B5EF4-FFF2-40B4-BE49-F238E27FC236}">
                      <a16:creationId xmlns:a16="http://schemas.microsoft.com/office/drawing/2014/main" id="{53504C91-64E1-2499-58B5-1935AE2536EE}"/>
                    </a:ext>
                  </a:extLst>
                </p:cNvPr>
                <p:cNvSpPr/>
                <p:nvPr/>
              </p:nvSpPr>
              <p:spPr>
                <a:xfrm>
                  <a:off x="3972482" y="2194636"/>
                  <a:ext cx="28641" cy="15074"/>
                </a:xfrm>
                <a:custGeom>
                  <a:avLst/>
                  <a:gdLst>
                    <a:gd name="connsiteX0" fmla="*/ 28642 w 28641"/>
                    <a:gd name="connsiteY0" fmla="*/ 0 h 15074"/>
                    <a:gd name="connsiteX1" fmla="*/ 0 w 28641"/>
                    <a:gd name="connsiteY1" fmla="*/ 0 h 15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1" h="15074">
                      <a:moveTo>
                        <a:pt x="28642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105" name="Graphic 198">
                <a:extLst>
                  <a:ext uri="{FF2B5EF4-FFF2-40B4-BE49-F238E27FC236}">
                    <a16:creationId xmlns:a16="http://schemas.microsoft.com/office/drawing/2014/main" id="{CD43CCD7-D809-332A-E7A9-08FC8212413F}"/>
                  </a:ext>
                </a:extLst>
              </p:cNvPr>
              <p:cNvGrpSpPr/>
              <p:nvPr/>
            </p:nvGrpSpPr>
            <p:grpSpPr>
              <a:xfrm>
                <a:off x="3978361" y="2180315"/>
                <a:ext cx="28641" cy="28641"/>
                <a:chOff x="3978361" y="2180315"/>
                <a:chExt cx="28641" cy="28641"/>
              </a:xfrm>
            </p:grpSpPr>
            <p:sp>
              <p:nvSpPr>
                <p:cNvPr id="3466" name="Freeform: Shape 3465">
                  <a:extLst>
                    <a:ext uri="{FF2B5EF4-FFF2-40B4-BE49-F238E27FC236}">
                      <a16:creationId xmlns:a16="http://schemas.microsoft.com/office/drawing/2014/main" id="{1F3E08E4-2CC4-6C0C-A7A9-3DC2A82402AB}"/>
                    </a:ext>
                  </a:extLst>
                </p:cNvPr>
                <p:cNvSpPr/>
                <p:nvPr/>
              </p:nvSpPr>
              <p:spPr>
                <a:xfrm>
                  <a:off x="3992682" y="2180315"/>
                  <a:ext cx="15074" cy="28641"/>
                </a:xfrm>
                <a:custGeom>
                  <a:avLst/>
                  <a:gdLst>
                    <a:gd name="connsiteX0" fmla="*/ 0 w 15074"/>
                    <a:gd name="connsiteY0" fmla="*/ 0 h 28641"/>
                    <a:gd name="connsiteX1" fmla="*/ 0 w 15074"/>
                    <a:gd name="connsiteY1" fmla="*/ 28642 h 28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074" h="28641">
                      <a:moveTo>
                        <a:pt x="0" y="0"/>
                      </a:moveTo>
                      <a:lnTo>
                        <a:pt x="0" y="28642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467" name="Freeform: Shape 3466">
                  <a:extLst>
                    <a:ext uri="{FF2B5EF4-FFF2-40B4-BE49-F238E27FC236}">
                      <a16:creationId xmlns:a16="http://schemas.microsoft.com/office/drawing/2014/main" id="{D27E15A3-BD10-77FE-BFE8-4F20FD77486F}"/>
                    </a:ext>
                  </a:extLst>
                </p:cNvPr>
                <p:cNvSpPr/>
                <p:nvPr/>
              </p:nvSpPr>
              <p:spPr>
                <a:xfrm>
                  <a:off x="3978361" y="2194636"/>
                  <a:ext cx="28641" cy="15074"/>
                </a:xfrm>
                <a:custGeom>
                  <a:avLst/>
                  <a:gdLst>
                    <a:gd name="connsiteX0" fmla="*/ 28642 w 28641"/>
                    <a:gd name="connsiteY0" fmla="*/ 0 h 15074"/>
                    <a:gd name="connsiteX1" fmla="*/ 0 w 28641"/>
                    <a:gd name="connsiteY1" fmla="*/ 0 h 15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1" h="15074">
                      <a:moveTo>
                        <a:pt x="28642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106" name="Graphic 198">
                <a:extLst>
                  <a:ext uri="{FF2B5EF4-FFF2-40B4-BE49-F238E27FC236}">
                    <a16:creationId xmlns:a16="http://schemas.microsoft.com/office/drawing/2014/main" id="{05AE3775-3A0A-F6E2-6C95-F0134890598B}"/>
                  </a:ext>
                </a:extLst>
              </p:cNvPr>
              <p:cNvGrpSpPr/>
              <p:nvPr/>
            </p:nvGrpSpPr>
            <p:grpSpPr>
              <a:xfrm>
                <a:off x="3989517" y="2180315"/>
                <a:ext cx="28641" cy="28641"/>
                <a:chOff x="3989517" y="2180315"/>
                <a:chExt cx="28641" cy="28641"/>
              </a:xfrm>
            </p:grpSpPr>
            <p:sp>
              <p:nvSpPr>
                <p:cNvPr id="3464" name="Freeform: Shape 3463">
                  <a:extLst>
                    <a:ext uri="{FF2B5EF4-FFF2-40B4-BE49-F238E27FC236}">
                      <a16:creationId xmlns:a16="http://schemas.microsoft.com/office/drawing/2014/main" id="{870F6A4D-A74D-1A38-78A0-098AD3FAB59E}"/>
                    </a:ext>
                  </a:extLst>
                </p:cNvPr>
                <p:cNvSpPr/>
                <p:nvPr/>
              </p:nvSpPr>
              <p:spPr>
                <a:xfrm>
                  <a:off x="4003838" y="2180315"/>
                  <a:ext cx="15074" cy="28641"/>
                </a:xfrm>
                <a:custGeom>
                  <a:avLst/>
                  <a:gdLst>
                    <a:gd name="connsiteX0" fmla="*/ 0 w 15074"/>
                    <a:gd name="connsiteY0" fmla="*/ 0 h 28641"/>
                    <a:gd name="connsiteX1" fmla="*/ 0 w 15074"/>
                    <a:gd name="connsiteY1" fmla="*/ 28642 h 28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074" h="28641">
                      <a:moveTo>
                        <a:pt x="0" y="0"/>
                      </a:moveTo>
                      <a:lnTo>
                        <a:pt x="0" y="28642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465" name="Freeform: Shape 3464">
                  <a:extLst>
                    <a:ext uri="{FF2B5EF4-FFF2-40B4-BE49-F238E27FC236}">
                      <a16:creationId xmlns:a16="http://schemas.microsoft.com/office/drawing/2014/main" id="{32790B77-10AE-AD9D-4A87-02CBF5899D69}"/>
                    </a:ext>
                  </a:extLst>
                </p:cNvPr>
                <p:cNvSpPr/>
                <p:nvPr/>
              </p:nvSpPr>
              <p:spPr>
                <a:xfrm>
                  <a:off x="3989517" y="2194636"/>
                  <a:ext cx="28641" cy="15074"/>
                </a:xfrm>
                <a:custGeom>
                  <a:avLst/>
                  <a:gdLst>
                    <a:gd name="connsiteX0" fmla="*/ 28642 w 28641"/>
                    <a:gd name="connsiteY0" fmla="*/ 0 h 15074"/>
                    <a:gd name="connsiteX1" fmla="*/ 0 w 28641"/>
                    <a:gd name="connsiteY1" fmla="*/ 0 h 15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1" h="15074">
                      <a:moveTo>
                        <a:pt x="28642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107" name="Graphic 198">
                <a:extLst>
                  <a:ext uri="{FF2B5EF4-FFF2-40B4-BE49-F238E27FC236}">
                    <a16:creationId xmlns:a16="http://schemas.microsoft.com/office/drawing/2014/main" id="{3F161088-1983-4FB6-EB12-A3A7F49E5936}"/>
                  </a:ext>
                </a:extLst>
              </p:cNvPr>
              <p:cNvGrpSpPr/>
              <p:nvPr/>
            </p:nvGrpSpPr>
            <p:grpSpPr>
              <a:xfrm>
                <a:off x="3998712" y="2180315"/>
                <a:ext cx="28792" cy="28641"/>
                <a:chOff x="3998712" y="2180315"/>
                <a:chExt cx="28792" cy="28641"/>
              </a:xfrm>
            </p:grpSpPr>
            <p:sp>
              <p:nvSpPr>
                <p:cNvPr id="3462" name="Freeform: Shape 3461">
                  <a:extLst>
                    <a:ext uri="{FF2B5EF4-FFF2-40B4-BE49-F238E27FC236}">
                      <a16:creationId xmlns:a16="http://schemas.microsoft.com/office/drawing/2014/main" id="{7143E3CA-6A6F-67B7-D1E1-9129668322F4}"/>
                    </a:ext>
                  </a:extLst>
                </p:cNvPr>
                <p:cNvSpPr/>
                <p:nvPr/>
              </p:nvSpPr>
              <p:spPr>
                <a:xfrm>
                  <a:off x="4013184" y="2180315"/>
                  <a:ext cx="15074" cy="28641"/>
                </a:xfrm>
                <a:custGeom>
                  <a:avLst/>
                  <a:gdLst>
                    <a:gd name="connsiteX0" fmla="*/ 0 w 15074"/>
                    <a:gd name="connsiteY0" fmla="*/ 0 h 28641"/>
                    <a:gd name="connsiteX1" fmla="*/ 0 w 15074"/>
                    <a:gd name="connsiteY1" fmla="*/ 28642 h 28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074" h="28641">
                      <a:moveTo>
                        <a:pt x="0" y="0"/>
                      </a:moveTo>
                      <a:lnTo>
                        <a:pt x="0" y="28642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463" name="Freeform: Shape 3462">
                  <a:extLst>
                    <a:ext uri="{FF2B5EF4-FFF2-40B4-BE49-F238E27FC236}">
                      <a16:creationId xmlns:a16="http://schemas.microsoft.com/office/drawing/2014/main" id="{4407FBA6-5CA2-A3AE-C565-A55DA5DF323B}"/>
                    </a:ext>
                  </a:extLst>
                </p:cNvPr>
                <p:cNvSpPr/>
                <p:nvPr/>
              </p:nvSpPr>
              <p:spPr>
                <a:xfrm>
                  <a:off x="3998712" y="2194636"/>
                  <a:ext cx="28792" cy="15074"/>
                </a:xfrm>
                <a:custGeom>
                  <a:avLst/>
                  <a:gdLst>
                    <a:gd name="connsiteX0" fmla="*/ 28793 w 28792"/>
                    <a:gd name="connsiteY0" fmla="*/ 0 h 15074"/>
                    <a:gd name="connsiteX1" fmla="*/ 0 w 28792"/>
                    <a:gd name="connsiteY1" fmla="*/ 0 h 15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792" h="15074">
                      <a:moveTo>
                        <a:pt x="28793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108" name="Graphic 198">
                <a:extLst>
                  <a:ext uri="{FF2B5EF4-FFF2-40B4-BE49-F238E27FC236}">
                    <a16:creationId xmlns:a16="http://schemas.microsoft.com/office/drawing/2014/main" id="{CC107814-95A9-88DD-5064-35E65CBD1F5C}"/>
                  </a:ext>
                </a:extLst>
              </p:cNvPr>
              <p:cNvGrpSpPr/>
              <p:nvPr/>
            </p:nvGrpSpPr>
            <p:grpSpPr>
              <a:xfrm>
                <a:off x="4007606" y="2180315"/>
                <a:ext cx="28792" cy="28641"/>
                <a:chOff x="4007606" y="2180315"/>
                <a:chExt cx="28792" cy="28641"/>
              </a:xfrm>
            </p:grpSpPr>
            <p:sp>
              <p:nvSpPr>
                <p:cNvPr id="3460" name="Freeform: Shape 3459">
                  <a:extLst>
                    <a:ext uri="{FF2B5EF4-FFF2-40B4-BE49-F238E27FC236}">
                      <a16:creationId xmlns:a16="http://schemas.microsoft.com/office/drawing/2014/main" id="{C92CD175-2A17-407D-BF17-7D499B012E3E}"/>
                    </a:ext>
                  </a:extLst>
                </p:cNvPr>
                <p:cNvSpPr/>
                <p:nvPr/>
              </p:nvSpPr>
              <p:spPr>
                <a:xfrm>
                  <a:off x="4022078" y="2180315"/>
                  <a:ext cx="15074" cy="28641"/>
                </a:xfrm>
                <a:custGeom>
                  <a:avLst/>
                  <a:gdLst>
                    <a:gd name="connsiteX0" fmla="*/ 0 w 15074"/>
                    <a:gd name="connsiteY0" fmla="*/ 0 h 28641"/>
                    <a:gd name="connsiteX1" fmla="*/ 0 w 15074"/>
                    <a:gd name="connsiteY1" fmla="*/ 28642 h 28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074" h="28641">
                      <a:moveTo>
                        <a:pt x="0" y="0"/>
                      </a:moveTo>
                      <a:lnTo>
                        <a:pt x="0" y="28642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461" name="Freeform: Shape 3460">
                  <a:extLst>
                    <a:ext uri="{FF2B5EF4-FFF2-40B4-BE49-F238E27FC236}">
                      <a16:creationId xmlns:a16="http://schemas.microsoft.com/office/drawing/2014/main" id="{6242E641-FD27-38CD-F607-D5E9D1C50FDD}"/>
                    </a:ext>
                  </a:extLst>
                </p:cNvPr>
                <p:cNvSpPr/>
                <p:nvPr/>
              </p:nvSpPr>
              <p:spPr>
                <a:xfrm>
                  <a:off x="4007606" y="2194636"/>
                  <a:ext cx="28792" cy="15074"/>
                </a:xfrm>
                <a:custGeom>
                  <a:avLst/>
                  <a:gdLst>
                    <a:gd name="connsiteX0" fmla="*/ 28793 w 28792"/>
                    <a:gd name="connsiteY0" fmla="*/ 0 h 15074"/>
                    <a:gd name="connsiteX1" fmla="*/ 0 w 28792"/>
                    <a:gd name="connsiteY1" fmla="*/ 0 h 15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792" h="15074">
                      <a:moveTo>
                        <a:pt x="28793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109" name="Graphic 198">
                <a:extLst>
                  <a:ext uri="{FF2B5EF4-FFF2-40B4-BE49-F238E27FC236}">
                    <a16:creationId xmlns:a16="http://schemas.microsoft.com/office/drawing/2014/main" id="{AECDF006-11BD-AD33-5DE1-866D76C9EE9A}"/>
                  </a:ext>
                </a:extLst>
              </p:cNvPr>
              <p:cNvGrpSpPr/>
              <p:nvPr/>
            </p:nvGrpSpPr>
            <p:grpSpPr>
              <a:xfrm>
                <a:off x="4018159" y="2180315"/>
                <a:ext cx="28792" cy="28641"/>
                <a:chOff x="4018159" y="2180315"/>
                <a:chExt cx="28792" cy="28641"/>
              </a:xfrm>
            </p:grpSpPr>
            <p:sp>
              <p:nvSpPr>
                <p:cNvPr id="3458" name="Freeform: Shape 3457">
                  <a:extLst>
                    <a:ext uri="{FF2B5EF4-FFF2-40B4-BE49-F238E27FC236}">
                      <a16:creationId xmlns:a16="http://schemas.microsoft.com/office/drawing/2014/main" id="{FE9C790C-389A-360A-5552-DC9B24301159}"/>
                    </a:ext>
                  </a:extLst>
                </p:cNvPr>
                <p:cNvSpPr/>
                <p:nvPr/>
              </p:nvSpPr>
              <p:spPr>
                <a:xfrm>
                  <a:off x="4032480" y="2180315"/>
                  <a:ext cx="15074" cy="28641"/>
                </a:xfrm>
                <a:custGeom>
                  <a:avLst/>
                  <a:gdLst>
                    <a:gd name="connsiteX0" fmla="*/ 0 w 15074"/>
                    <a:gd name="connsiteY0" fmla="*/ 0 h 28641"/>
                    <a:gd name="connsiteX1" fmla="*/ 0 w 15074"/>
                    <a:gd name="connsiteY1" fmla="*/ 28642 h 28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074" h="28641">
                      <a:moveTo>
                        <a:pt x="0" y="0"/>
                      </a:moveTo>
                      <a:lnTo>
                        <a:pt x="0" y="28642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459" name="Freeform: Shape 3458">
                  <a:extLst>
                    <a:ext uri="{FF2B5EF4-FFF2-40B4-BE49-F238E27FC236}">
                      <a16:creationId xmlns:a16="http://schemas.microsoft.com/office/drawing/2014/main" id="{BBE97F4D-D055-61A5-4847-C1D9F7BD1D7F}"/>
                    </a:ext>
                  </a:extLst>
                </p:cNvPr>
                <p:cNvSpPr/>
                <p:nvPr/>
              </p:nvSpPr>
              <p:spPr>
                <a:xfrm>
                  <a:off x="4018159" y="2194636"/>
                  <a:ext cx="28792" cy="15074"/>
                </a:xfrm>
                <a:custGeom>
                  <a:avLst/>
                  <a:gdLst>
                    <a:gd name="connsiteX0" fmla="*/ 28793 w 28792"/>
                    <a:gd name="connsiteY0" fmla="*/ 0 h 15074"/>
                    <a:gd name="connsiteX1" fmla="*/ 0 w 28792"/>
                    <a:gd name="connsiteY1" fmla="*/ 0 h 15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792" h="15074">
                      <a:moveTo>
                        <a:pt x="28793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110" name="Graphic 198">
                <a:extLst>
                  <a:ext uri="{FF2B5EF4-FFF2-40B4-BE49-F238E27FC236}">
                    <a16:creationId xmlns:a16="http://schemas.microsoft.com/office/drawing/2014/main" id="{D4B43354-3518-7CE7-0CD6-E52364F97C9B}"/>
                  </a:ext>
                </a:extLst>
              </p:cNvPr>
              <p:cNvGrpSpPr/>
              <p:nvPr/>
            </p:nvGrpSpPr>
            <p:grpSpPr>
              <a:xfrm>
                <a:off x="4030822" y="2180315"/>
                <a:ext cx="28641" cy="28641"/>
                <a:chOff x="4030822" y="2180315"/>
                <a:chExt cx="28641" cy="28641"/>
              </a:xfrm>
            </p:grpSpPr>
            <p:sp>
              <p:nvSpPr>
                <p:cNvPr id="3456" name="Freeform: Shape 3455">
                  <a:extLst>
                    <a:ext uri="{FF2B5EF4-FFF2-40B4-BE49-F238E27FC236}">
                      <a16:creationId xmlns:a16="http://schemas.microsoft.com/office/drawing/2014/main" id="{2BDD56A8-E950-5666-D0F7-D8951A0D7F0C}"/>
                    </a:ext>
                  </a:extLst>
                </p:cNvPr>
                <p:cNvSpPr/>
                <p:nvPr/>
              </p:nvSpPr>
              <p:spPr>
                <a:xfrm>
                  <a:off x="4045143" y="2180315"/>
                  <a:ext cx="15074" cy="28641"/>
                </a:xfrm>
                <a:custGeom>
                  <a:avLst/>
                  <a:gdLst>
                    <a:gd name="connsiteX0" fmla="*/ 0 w 15074"/>
                    <a:gd name="connsiteY0" fmla="*/ 0 h 28641"/>
                    <a:gd name="connsiteX1" fmla="*/ 0 w 15074"/>
                    <a:gd name="connsiteY1" fmla="*/ 28642 h 28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074" h="28641">
                      <a:moveTo>
                        <a:pt x="0" y="0"/>
                      </a:moveTo>
                      <a:lnTo>
                        <a:pt x="0" y="28642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457" name="Freeform: Shape 3456">
                  <a:extLst>
                    <a:ext uri="{FF2B5EF4-FFF2-40B4-BE49-F238E27FC236}">
                      <a16:creationId xmlns:a16="http://schemas.microsoft.com/office/drawing/2014/main" id="{4A915E6A-F004-2248-C12E-C585E033F74F}"/>
                    </a:ext>
                  </a:extLst>
                </p:cNvPr>
                <p:cNvSpPr/>
                <p:nvPr/>
              </p:nvSpPr>
              <p:spPr>
                <a:xfrm>
                  <a:off x="4030822" y="2194636"/>
                  <a:ext cx="28641" cy="15074"/>
                </a:xfrm>
                <a:custGeom>
                  <a:avLst/>
                  <a:gdLst>
                    <a:gd name="connsiteX0" fmla="*/ 28642 w 28641"/>
                    <a:gd name="connsiteY0" fmla="*/ 0 h 15074"/>
                    <a:gd name="connsiteX1" fmla="*/ 0 w 28641"/>
                    <a:gd name="connsiteY1" fmla="*/ 0 h 15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1" h="15074">
                      <a:moveTo>
                        <a:pt x="28642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111" name="Graphic 198">
                <a:extLst>
                  <a:ext uri="{FF2B5EF4-FFF2-40B4-BE49-F238E27FC236}">
                    <a16:creationId xmlns:a16="http://schemas.microsoft.com/office/drawing/2014/main" id="{87303124-7B04-BB8C-312D-5F6EA574EBF5}"/>
                  </a:ext>
                </a:extLst>
              </p:cNvPr>
              <p:cNvGrpSpPr/>
              <p:nvPr/>
            </p:nvGrpSpPr>
            <p:grpSpPr>
              <a:xfrm>
                <a:off x="4040168" y="2180315"/>
                <a:ext cx="28792" cy="28641"/>
                <a:chOff x="4040168" y="2180315"/>
                <a:chExt cx="28792" cy="28641"/>
              </a:xfrm>
            </p:grpSpPr>
            <p:sp>
              <p:nvSpPr>
                <p:cNvPr id="3454" name="Freeform: Shape 3453">
                  <a:extLst>
                    <a:ext uri="{FF2B5EF4-FFF2-40B4-BE49-F238E27FC236}">
                      <a16:creationId xmlns:a16="http://schemas.microsoft.com/office/drawing/2014/main" id="{36E9D742-A3EC-F109-9176-075178374C44}"/>
                    </a:ext>
                  </a:extLst>
                </p:cNvPr>
                <p:cNvSpPr/>
                <p:nvPr/>
              </p:nvSpPr>
              <p:spPr>
                <a:xfrm>
                  <a:off x="4054489" y="2180315"/>
                  <a:ext cx="15074" cy="28641"/>
                </a:xfrm>
                <a:custGeom>
                  <a:avLst/>
                  <a:gdLst>
                    <a:gd name="connsiteX0" fmla="*/ 0 w 15074"/>
                    <a:gd name="connsiteY0" fmla="*/ 0 h 28641"/>
                    <a:gd name="connsiteX1" fmla="*/ 0 w 15074"/>
                    <a:gd name="connsiteY1" fmla="*/ 28642 h 28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074" h="28641">
                      <a:moveTo>
                        <a:pt x="0" y="0"/>
                      </a:moveTo>
                      <a:lnTo>
                        <a:pt x="0" y="28642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455" name="Freeform: Shape 3454">
                  <a:extLst>
                    <a:ext uri="{FF2B5EF4-FFF2-40B4-BE49-F238E27FC236}">
                      <a16:creationId xmlns:a16="http://schemas.microsoft.com/office/drawing/2014/main" id="{B3D392B0-2CF6-3B15-D147-94CC054AE444}"/>
                    </a:ext>
                  </a:extLst>
                </p:cNvPr>
                <p:cNvSpPr/>
                <p:nvPr/>
              </p:nvSpPr>
              <p:spPr>
                <a:xfrm>
                  <a:off x="4040168" y="2194636"/>
                  <a:ext cx="28792" cy="15074"/>
                </a:xfrm>
                <a:custGeom>
                  <a:avLst/>
                  <a:gdLst>
                    <a:gd name="connsiteX0" fmla="*/ 28793 w 28792"/>
                    <a:gd name="connsiteY0" fmla="*/ 0 h 15074"/>
                    <a:gd name="connsiteX1" fmla="*/ 0 w 28792"/>
                    <a:gd name="connsiteY1" fmla="*/ 0 h 15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792" h="15074">
                      <a:moveTo>
                        <a:pt x="28793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112" name="Graphic 198">
                <a:extLst>
                  <a:ext uri="{FF2B5EF4-FFF2-40B4-BE49-F238E27FC236}">
                    <a16:creationId xmlns:a16="http://schemas.microsoft.com/office/drawing/2014/main" id="{1956BDD5-0256-14D7-CA15-9514998FD750}"/>
                  </a:ext>
                </a:extLst>
              </p:cNvPr>
              <p:cNvGrpSpPr/>
              <p:nvPr/>
            </p:nvGrpSpPr>
            <p:grpSpPr>
              <a:xfrm>
                <a:off x="4046952" y="2180315"/>
                <a:ext cx="28641" cy="28641"/>
                <a:chOff x="4046952" y="2180315"/>
                <a:chExt cx="28641" cy="28641"/>
              </a:xfrm>
            </p:grpSpPr>
            <p:sp>
              <p:nvSpPr>
                <p:cNvPr id="3452" name="Freeform: Shape 3451">
                  <a:extLst>
                    <a:ext uri="{FF2B5EF4-FFF2-40B4-BE49-F238E27FC236}">
                      <a16:creationId xmlns:a16="http://schemas.microsoft.com/office/drawing/2014/main" id="{AD3E2439-244F-B2B5-1F0B-C58A13ED0639}"/>
                    </a:ext>
                  </a:extLst>
                </p:cNvPr>
                <p:cNvSpPr/>
                <p:nvPr/>
              </p:nvSpPr>
              <p:spPr>
                <a:xfrm>
                  <a:off x="4061273" y="2180315"/>
                  <a:ext cx="15074" cy="28641"/>
                </a:xfrm>
                <a:custGeom>
                  <a:avLst/>
                  <a:gdLst>
                    <a:gd name="connsiteX0" fmla="*/ 0 w 15074"/>
                    <a:gd name="connsiteY0" fmla="*/ 0 h 28641"/>
                    <a:gd name="connsiteX1" fmla="*/ 0 w 15074"/>
                    <a:gd name="connsiteY1" fmla="*/ 28642 h 28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074" h="28641">
                      <a:moveTo>
                        <a:pt x="0" y="0"/>
                      </a:moveTo>
                      <a:lnTo>
                        <a:pt x="0" y="28642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453" name="Freeform: Shape 3452">
                  <a:extLst>
                    <a:ext uri="{FF2B5EF4-FFF2-40B4-BE49-F238E27FC236}">
                      <a16:creationId xmlns:a16="http://schemas.microsoft.com/office/drawing/2014/main" id="{8B51138D-C77E-BFA3-AC68-8D31E28E8EDA}"/>
                    </a:ext>
                  </a:extLst>
                </p:cNvPr>
                <p:cNvSpPr/>
                <p:nvPr/>
              </p:nvSpPr>
              <p:spPr>
                <a:xfrm>
                  <a:off x="4046952" y="2194636"/>
                  <a:ext cx="28641" cy="15074"/>
                </a:xfrm>
                <a:custGeom>
                  <a:avLst/>
                  <a:gdLst>
                    <a:gd name="connsiteX0" fmla="*/ 28642 w 28641"/>
                    <a:gd name="connsiteY0" fmla="*/ 0 h 15074"/>
                    <a:gd name="connsiteX1" fmla="*/ 0 w 28641"/>
                    <a:gd name="connsiteY1" fmla="*/ 0 h 15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1" h="15074">
                      <a:moveTo>
                        <a:pt x="28642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113" name="Graphic 198">
                <a:extLst>
                  <a:ext uri="{FF2B5EF4-FFF2-40B4-BE49-F238E27FC236}">
                    <a16:creationId xmlns:a16="http://schemas.microsoft.com/office/drawing/2014/main" id="{064609E6-FB25-74B4-51EA-1120B9CF5CED}"/>
                  </a:ext>
                </a:extLst>
              </p:cNvPr>
              <p:cNvGrpSpPr/>
              <p:nvPr/>
            </p:nvGrpSpPr>
            <p:grpSpPr>
              <a:xfrm>
                <a:off x="4053584" y="2180315"/>
                <a:ext cx="28641" cy="28641"/>
                <a:chOff x="4053584" y="2180315"/>
                <a:chExt cx="28641" cy="28641"/>
              </a:xfrm>
            </p:grpSpPr>
            <p:sp>
              <p:nvSpPr>
                <p:cNvPr id="3450" name="Freeform: Shape 3449">
                  <a:extLst>
                    <a:ext uri="{FF2B5EF4-FFF2-40B4-BE49-F238E27FC236}">
                      <a16:creationId xmlns:a16="http://schemas.microsoft.com/office/drawing/2014/main" id="{63657BAE-6A96-1FE8-085A-04CDF5DAC7E7}"/>
                    </a:ext>
                  </a:extLst>
                </p:cNvPr>
                <p:cNvSpPr/>
                <p:nvPr/>
              </p:nvSpPr>
              <p:spPr>
                <a:xfrm>
                  <a:off x="4067905" y="2180315"/>
                  <a:ext cx="15074" cy="28641"/>
                </a:xfrm>
                <a:custGeom>
                  <a:avLst/>
                  <a:gdLst>
                    <a:gd name="connsiteX0" fmla="*/ 0 w 15074"/>
                    <a:gd name="connsiteY0" fmla="*/ 0 h 28641"/>
                    <a:gd name="connsiteX1" fmla="*/ 0 w 15074"/>
                    <a:gd name="connsiteY1" fmla="*/ 28642 h 28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074" h="28641">
                      <a:moveTo>
                        <a:pt x="0" y="0"/>
                      </a:moveTo>
                      <a:lnTo>
                        <a:pt x="0" y="28642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451" name="Freeform: Shape 3450">
                  <a:extLst>
                    <a:ext uri="{FF2B5EF4-FFF2-40B4-BE49-F238E27FC236}">
                      <a16:creationId xmlns:a16="http://schemas.microsoft.com/office/drawing/2014/main" id="{0C942676-0305-971F-B620-A3F026EE3A8B}"/>
                    </a:ext>
                  </a:extLst>
                </p:cNvPr>
                <p:cNvSpPr/>
                <p:nvPr/>
              </p:nvSpPr>
              <p:spPr>
                <a:xfrm>
                  <a:off x="4053584" y="2194636"/>
                  <a:ext cx="28641" cy="15074"/>
                </a:xfrm>
                <a:custGeom>
                  <a:avLst/>
                  <a:gdLst>
                    <a:gd name="connsiteX0" fmla="*/ 28642 w 28641"/>
                    <a:gd name="connsiteY0" fmla="*/ 0 h 15074"/>
                    <a:gd name="connsiteX1" fmla="*/ 0 w 28641"/>
                    <a:gd name="connsiteY1" fmla="*/ 0 h 15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1" h="15074">
                      <a:moveTo>
                        <a:pt x="28642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114" name="Graphic 198">
                <a:extLst>
                  <a:ext uri="{FF2B5EF4-FFF2-40B4-BE49-F238E27FC236}">
                    <a16:creationId xmlns:a16="http://schemas.microsoft.com/office/drawing/2014/main" id="{697A61CD-61D6-23AB-601C-3115011FE1C3}"/>
                  </a:ext>
                </a:extLst>
              </p:cNvPr>
              <p:cNvGrpSpPr/>
              <p:nvPr/>
            </p:nvGrpSpPr>
            <p:grpSpPr>
              <a:xfrm>
                <a:off x="4060217" y="2180315"/>
                <a:ext cx="28792" cy="28641"/>
                <a:chOff x="4060217" y="2180315"/>
                <a:chExt cx="28792" cy="28641"/>
              </a:xfrm>
            </p:grpSpPr>
            <p:sp>
              <p:nvSpPr>
                <p:cNvPr id="3448" name="Freeform: Shape 3447">
                  <a:extLst>
                    <a:ext uri="{FF2B5EF4-FFF2-40B4-BE49-F238E27FC236}">
                      <a16:creationId xmlns:a16="http://schemas.microsoft.com/office/drawing/2014/main" id="{C1A69E2D-E6F9-D138-4F21-DFB49ABF3020}"/>
                    </a:ext>
                  </a:extLst>
                </p:cNvPr>
                <p:cNvSpPr/>
                <p:nvPr/>
              </p:nvSpPr>
              <p:spPr>
                <a:xfrm>
                  <a:off x="4074538" y="2180315"/>
                  <a:ext cx="15074" cy="28641"/>
                </a:xfrm>
                <a:custGeom>
                  <a:avLst/>
                  <a:gdLst>
                    <a:gd name="connsiteX0" fmla="*/ 0 w 15074"/>
                    <a:gd name="connsiteY0" fmla="*/ 0 h 28641"/>
                    <a:gd name="connsiteX1" fmla="*/ 0 w 15074"/>
                    <a:gd name="connsiteY1" fmla="*/ 28642 h 28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074" h="28641">
                      <a:moveTo>
                        <a:pt x="0" y="0"/>
                      </a:moveTo>
                      <a:lnTo>
                        <a:pt x="0" y="28642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449" name="Freeform: Shape 3448">
                  <a:extLst>
                    <a:ext uri="{FF2B5EF4-FFF2-40B4-BE49-F238E27FC236}">
                      <a16:creationId xmlns:a16="http://schemas.microsoft.com/office/drawing/2014/main" id="{4E4F5E8C-AE7A-1E1A-94FF-02F5AA243D31}"/>
                    </a:ext>
                  </a:extLst>
                </p:cNvPr>
                <p:cNvSpPr/>
                <p:nvPr/>
              </p:nvSpPr>
              <p:spPr>
                <a:xfrm>
                  <a:off x="4060217" y="2194636"/>
                  <a:ext cx="28792" cy="15074"/>
                </a:xfrm>
                <a:custGeom>
                  <a:avLst/>
                  <a:gdLst>
                    <a:gd name="connsiteX0" fmla="*/ 28793 w 28792"/>
                    <a:gd name="connsiteY0" fmla="*/ 0 h 15074"/>
                    <a:gd name="connsiteX1" fmla="*/ 0 w 28792"/>
                    <a:gd name="connsiteY1" fmla="*/ 0 h 15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792" h="15074">
                      <a:moveTo>
                        <a:pt x="28793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115" name="Graphic 198">
                <a:extLst>
                  <a:ext uri="{FF2B5EF4-FFF2-40B4-BE49-F238E27FC236}">
                    <a16:creationId xmlns:a16="http://schemas.microsoft.com/office/drawing/2014/main" id="{7882F7B3-29EE-33A6-896C-D534ED10B94D}"/>
                  </a:ext>
                </a:extLst>
              </p:cNvPr>
              <p:cNvGrpSpPr/>
              <p:nvPr/>
            </p:nvGrpSpPr>
            <p:grpSpPr>
              <a:xfrm>
                <a:off x="4067001" y="2180315"/>
                <a:ext cx="28641" cy="28641"/>
                <a:chOff x="4067001" y="2180315"/>
                <a:chExt cx="28641" cy="28641"/>
              </a:xfrm>
            </p:grpSpPr>
            <p:sp>
              <p:nvSpPr>
                <p:cNvPr id="3446" name="Freeform: Shape 3445">
                  <a:extLst>
                    <a:ext uri="{FF2B5EF4-FFF2-40B4-BE49-F238E27FC236}">
                      <a16:creationId xmlns:a16="http://schemas.microsoft.com/office/drawing/2014/main" id="{1F274C10-9F20-A16B-290E-8BCE6C387740}"/>
                    </a:ext>
                  </a:extLst>
                </p:cNvPr>
                <p:cNvSpPr/>
                <p:nvPr/>
              </p:nvSpPr>
              <p:spPr>
                <a:xfrm>
                  <a:off x="4081322" y="2180315"/>
                  <a:ext cx="15074" cy="28641"/>
                </a:xfrm>
                <a:custGeom>
                  <a:avLst/>
                  <a:gdLst>
                    <a:gd name="connsiteX0" fmla="*/ 0 w 15074"/>
                    <a:gd name="connsiteY0" fmla="*/ 0 h 28641"/>
                    <a:gd name="connsiteX1" fmla="*/ 0 w 15074"/>
                    <a:gd name="connsiteY1" fmla="*/ 28642 h 28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074" h="28641">
                      <a:moveTo>
                        <a:pt x="0" y="0"/>
                      </a:moveTo>
                      <a:lnTo>
                        <a:pt x="0" y="28642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447" name="Freeform: Shape 3446">
                  <a:extLst>
                    <a:ext uri="{FF2B5EF4-FFF2-40B4-BE49-F238E27FC236}">
                      <a16:creationId xmlns:a16="http://schemas.microsoft.com/office/drawing/2014/main" id="{60DE3E03-F7EE-D256-6AA1-D225B73F82B8}"/>
                    </a:ext>
                  </a:extLst>
                </p:cNvPr>
                <p:cNvSpPr/>
                <p:nvPr/>
              </p:nvSpPr>
              <p:spPr>
                <a:xfrm>
                  <a:off x="4067001" y="2194636"/>
                  <a:ext cx="28641" cy="15074"/>
                </a:xfrm>
                <a:custGeom>
                  <a:avLst/>
                  <a:gdLst>
                    <a:gd name="connsiteX0" fmla="*/ 28642 w 28641"/>
                    <a:gd name="connsiteY0" fmla="*/ 0 h 15074"/>
                    <a:gd name="connsiteX1" fmla="*/ 0 w 28641"/>
                    <a:gd name="connsiteY1" fmla="*/ 0 h 15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1" h="15074">
                      <a:moveTo>
                        <a:pt x="28642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116" name="Graphic 198">
                <a:extLst>
                  <a:ext uri="{FF2B5EF4-FFF2-40B4-BE49-F238E27FC236}">
                    <a16:creationId xmlns:a16="http://schemas.microsoft.com/office/drawing/2014/main" id="{85567238-E529-3034-D975-2BD87A008B5B}"/>
                  </a:ext>
                </a:extLst>
              </p:cNvPr>
              <p:cNvGrpSpPr/>
              <p:nvPr/>
            </p:nvGrpSpPr>
            <p:grpSpPr>
              <a:xfrm>
                <a:off x="4073634" y="2180315"/>
                <a:ext cx="28641" cy="28641"/>
                <a:chOff x="4073634" y="2180315"/>
                <a:chExt cx="28641" cy="28641"/>
              </a:xfrm>
            </p:grpSpPr>
            <p:sp>
              <p:nvSpPr>
                <p:cNvPr id="3444" name="Freeform: Shape 3443">
                  <a:extLst>
                    <a:ext uri="{FF2B5EF4-FFF2-40B4-BE49-F238E27FC236}">
                      <a16:creationId xmlns:a16="http://schemas.microsoft.com/office/drawing/2014/main" id="{86D8F54C-A4ED-6370-A904-F92242E18C56}"/>
                    </a:ext>
                  </a:extLst>
                </p:cNvPr>
                <p:cNvSpPr/>
                <p:nvPr/>
              </p:nvSpPr>
              <p:spPr>
                <a:xfrm>
                  <a:off x="4087955" y="2180315"/>
                  <a:ext cx="15074" cy="28641"/>
                </a:xfrm>
                <a:custGeom>
                  <a:avLst/>
                  <a:gdLst>
                    <a:gd name="connsiteX0" fmla="*/ 0 w 15074"/>
                    <a:gd name="connsiteY0" fmla="*/ 0 h 28641"/>
                    <a:gd name="connsiteX1" fmla="*/ 0 w 15074"/>
                    <a:gd name="connsiteY1" fmla="*/ 28642 h 28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074" h="28641">
                      <a:moveTo>
                        <a:pt x="0" y="0"/>
                      </a:moveTo>
                      <a:lnTo>
                        <a:pt x="0" y="28642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445" name="Freeform: Shape 3444">
                  <a:extLst>
                    <a:ext uri="{FF2B5EF4-FFF2-40B4-BE49-F238E27FC236}">
                      <a16:creationId xmlns:a16="http://schemas.microsoft.com/office/drawing/2014/main" id="{E040107F-3A38-0496-F420-71CC1BDE846C}"/>
                    </a:ext>
                  </a:extLst>
                </p:cNvPr>
                <p:cNvSpPr/>
                <p:nvPr/>
              </p:nvSpPr>
              <p:spPr>
                <a:xfrm>
                  <a:off x="4073634" y="2194636"/>
                  <a:ext cx="28641" cy="15074"/>
                </a:xfrm>
                <a:custGeom>
                  <a:avLst/>
                  <a:gdLst>
                    <a:gd name="connsiteX0" fmla="*/ 28642 w 28641"/>
                    <a:gd name="connsiteY0" fmla="*/ 0 h 15074"/>
                    <a:gd name="connsiteX1" fmla="*/ 0 w 28641"/>
                    <a:gd name="connsiteY1" fmla="*/ 0 h 15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1" h="15074">
                      <a:moveTo>
                        <a:pt x="28642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117" name="Graphic 198">
                <a:extLst>
                  <a:ext uri="{FF2B5EF4-FFF2-40B4-BE49-F238E27FC236}">
                    <a16:creationId xmlns:a16="http://schemas.microsoft.com/office/drawing/2014/main" id="{A6D7D4BC-19FF-25EA-EF58-BD6FFC90722E}"/>
                  </a:ext>
                </a:extLst>
              </p:cNvPr>
              <p:cNvGrpSpPr/>
              <p:nvPr/>
            </p:nvGrpSpPr>
            <p:grpSpPr>
              <a:xfrm>
                <a:off x="4080267" y="2180315"/>
                <a:ext cx="28792" cy="28641"/>
                <a:chOff x="4080267" y="2180315"/>
                <a:chExt cx="28792" cy="28641"/>
              </a:xfrm>
            </p:grpSpPr>
            <p:sp>
              <p:nvSpPr>
                <p:cNvPr id="3442" name="Freeform: Shape 3441">
                  <a:extLst>
                    <a:ext uri="{FF2B5EF4-FFF2-40B4-BE49-F238E27FC236}">
                      <a16:creationId xmlns:a16="http://schemas.microsoft.com/office/drawing/2014/main" id="{CBAC736C-8018-B572-FDA8-2C7DC40CB5F5}"/>
                    </a:ext>
                  </a:extLst>
                </p:cNvPr>
                <p:cNvSpPr/>
                <p:nvPr/>
              </p:nvSpPr>
              <p:spPr>
                <a:xfrm>
                  <a:off x="4094588" y="2180315"/>
                  <a:ext cx="15074" cy="28641"/>
                </a:xfrm>
                <a:custGeom>
                  <a:avLst/>
                  <a:gdLst>
                    <a:gd name="connsiteX0" fmla="*/ 0 w 15074"/>
                    <a:gd name="connsiteY0" fmla="*/ 0 h 28641"/>
                    <a:gd name="connsiteX1" fmla="*/ 0 w 15074"/>
                    <a:gd name="connsiteY1" fmla="*/ 28642 h 28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074" h="28641">
                      <a:moveTo>
                        <a:pt x="0" y="0"/>
                      </a:moveTo>
                      <a:lnTo>
                        <a:pt x="0" y="28642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443" name="Freeform: Shape 3442">
                  <a:extLst>
                    <a:ext uri="{FF2B5EF4-FFF2-40B4-BE49-F238E27FC236}">
                      <a16:creationId xmlns:a16="http://schemas.microsoft.com/office/drawing/2014/main" id="{CE27022F-F7DC-6D6B-D018-F868A6828B66}"/>
                    </a:ext>
                  </a:extLst>
                </p:cNvPr>
                <p:cNvSpPr/>
                <p:nvPr/>
              </p:nvSpPr>
              <p:spPr>
                <a:xfrm>
                  <a:off x="4080267" y="2194636"/>
                  <a:ext cx="28792" cy="15074"/>
                </a:xfrm>
                <a:custGeom>
                  <a:avLst/>
                  <a:gdLst>
                    <a:gd name="connsiteX0" fmla="*/ 28793 w 28792"/>
                    <a:gd name="connsiteY0" fmla="*/ 0 h 15074"/>
                    <a:gd name="connsiteX1" fmla="*/ 0 w 28792"/>
                    <a:gd name="connsiteY1" fmla="*/ 0 h 15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792" h="15074">
                      <a:moveTo>
                        <a:pt x="28793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118" name="Graphic 198">
                <a:extLst>
                  <a:ext uri="{FF2B5EF4-FFF2-40B4-BE49-F238E27FC236}">
                    <a16:creationId xmlns:a16="http://schemas.microsoft.com/office/drawing/2014/main" id="{82126431-B53B-FDEC-4AA5-6D485F267002}"/>
                  </a:ext>
                </a:extLst>
              </p:cNvPr>
              <p:cNvGrpSpPr/>
              <p:nvPr/>
            </p:nvGrpSpPr>
            <p:grpSpPr>
              <a:xfrm>
                <a:off x="4087050" y="2180315"/>
                <a:ext cx="28641" cy="28641"/>
                <a:chOff x="4087050" y="2180315"/>
                <a:chExt cx="28641" cy="28641"/>
              </a:xfrm>
            </p:grpSpPr>
            <p:sp>
              <p:nvSpPr>
                <p:cNvPr id="3440" name="Freeform: Shape 3439">
                  <a:extLst>
                    <a:ext uri="{FF2B5EF4-FFF2-40B4-BE49-F238E27FC236}">
                      <a16:creationId xmlns:a16="http://schemas.microsoft.com/office/drawing/2014/main" id="{AA32BC93-5E1D-31ED-3657-1D55AE49673E}"/>
                    </a:ext>
                  </a:extLst>
                </p:cNvPr>
                <p:cNvSpPr/>
                <p:nvPr/>
              </p:nvSpPr>
              <p:spPr>
                <a:xfrm>
                  <a:off x="4101371" y="2180315"/>
                  <a:ext cx="15074" cy="28641"/>
                </a:xfrm>
                <a:custGeom>
                  <a:avLst/>
                  <a:gdLst>
                    <a:gd name="connsiteX0" fmla="*/ 0 w 15074"/>
                    <a:gd name="connsiteY0" fmla="*/ 0 h 28641"/>
                    <a:gd name="connsiteX1" fmla="*/ 0 w 15074"/>
                    <a:gd name="connsiteY1" fmla="*/ 28642 h 28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074" h="28641">
                      <a:moveTo>
                        <a:pt x="0" y="0"/>
                      </a:moveTo>
                      <a:lnTo>
                        <a:pt x="0" y="28642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441" name="Freeform: Shape 3440">
                  <a:extLst>
                    <a:ext uri="{FF2B5EF4-FFF2-40B4-BE49-F238E27FC236}">
                      <a16:creationId xmlns:a16="http://schemas.microsoft.com/office/drawing/2014/main" id="{DE10BAAE-9F1E-31B6-BB49-17A60D6F57E5}"/>
                    </a:ext>
                  </a:extLst>
                </p:cNvPr>
                <p:cNvSpPr/>
                <p:nvPr/>
              </p:nvSpPr>
              <p:spPr>
                <a:xfrm>
                  <a:off x="4087050" y="2194636"/>
                  <a:ext cx="28641" cy="15074"/>
                </a:xfrm>
                <a:custGeom>
                  <a:avLst/>
                  <a:gdLst>
                    <a:gd name="connsiteX0" fmla="*/ 28642 w 28641"/>
                    <a:gd name="connsiteY0" fmla="*/ 0 h 15074"/>
                    <a:gd name="connsiteX1" fmla="*/ 0 w 28641"/>
                    <a:gd name="connsiteY1" fmla="*/ 0 h 15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1" h="15074">
                      <a:moveTo>
                        <a:pt x="28642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119" name="Graphic 198">
                <a:extLst>
                  <a:ext uri="{FF2B5EF4-FFF2-40B4-BE49-F238E27FC236}">
                    <a16:creationId xmlns:a16="http://schemas.microsoft.com/office/drawing/2014/main" id="{0C284FEE-052E-FCD8-3D25-E6A290BA8EAD}"/>
                  </a:ext>
                </a:extLst>
              </p:cNvPr>
              <p:cNvGrpSpPr/>
              <p:nvPr/>
            </p:nvGrpSpPr>
            <p:grpSpPr>
              <a:xfrm>
                <a:off x="4093683" y="2180315"/>
                <a:ext cx="28641" cy="28641"/>
                <a:chOff x="4093683" y="2180315"/>
                <a:chExt cx="28641" cy="28641"/>
              </a:xfrm>
            </p:grpSpPr>
            <p:sp>
              <p:nvSpPr>
                <p:cNvPr id="3438" name="Freeform: Shape 3437">
                  <a:extLst>
                    <a:ext uri="{FF2B5EF4-FFF2-40B4-BE49-F238E27FC236}">
                      <a16:creationId xmlns:a16="http://schemas.microsoft.com/office/drawing/2014/main" id="{FB9BD3C4-B832-CCA3-E8B5-C4909FEB6DA4}"/>
                    </a:ext>
                  </a:extLst>
                </p:cNvPr>
                <p:cNvSpPr/>
                <p:nvPr/>
              </p:nvSpPr>
              <p:spPr>
                <a:xfrm>
                  <a:off x="4108004" y="2180315"/>
                  <a:ext cx="15074" cy="28641"/>
                </a:xfrm>
                <a:custGeom>
                  <a:avLst/>
                  <a:gdLst>
                    <a:gd name="connsiteX0" fmla="*/ 0 w 15074"/>
                    <a:gd name="connsiteY0" fmla="*/ 0 h 28641"/>
                    <a:gd name="connsiteX1" fmla="*/ 0 w 15074"/>
                    <a:gd name="connsiteY1" fmla="*/ 28642 h 28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074" h="28641">
                      <a:moveTo>
                        <a:pt x="0" y="0"/>
                      </a:moveTo>
                      <a:lnTo>
                        <a:pt x="0" y="28642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439" name="Freeform: Shape 3438">
                  <a:extLst>
                    <a:ext uri="{FF2B5EF4-FFF2-40B4-BE49-F238E27FC236}">
                      <a16:creationId xmlns:a16="http://schemas.microsoft.com/office/drawing/2014/main" id="{A980F293-9436-241B-3721-FA25665DBE61}"/>
                    </a:ext>
                  </a:extLst>
                </p:cNvPr>
                <p:cNvSpPr/>
                <p:nvPr/>
              </p:nvSpPr>
              <p:spPr>
                <a:xfrm>
                  <a:off x="4093683" y="2194636"/>
                  <a:ext cx="28641" cy="15074"/>
                </a:xfrm>
                <a:custGeom>
                  <a:avLst/>
                  <a:gdLst>
                    <a:gd name="connsiteX0" fmla="*/ 28642 w 28641"/>
                    <a:gd name="connsiteY0" fmla="*/ 0 h 15074"/>
                    <a:gd name="connsiteX1" fmla="*/ 0 w 28641"/>
                    <a:gd name="connsiteY1" fmla="*/ 0 h 15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1" h="15074">
                      <a:moveTo>
                        <a:pt x="28642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120" name="Graphic 198">
                <a:extLst>
                  <a:ext uri="{FF2B5EF4-FFF2-40B4-BE49-F238E27FC236}">
                    <a16:creationId xmlns:a16="http://schemas.microsoft.com/office/drawing/2014/main" id="{3248E9E9-E14B-17A2-B284-B8A8646A446F}"/>
                  </a:ext>
                </a:extLst>
              </p:cNvPr>
              <p:cNvGrpSpPr/>
              <p:nvPr/>
            </p:nvGrpSpPr>
            <p:grpSpPr>
              <a:xfrm>
                <a:off x="4100316" y="2180315"/>
                <a:ext cx="28792" cy="28641"/>
                <a:chOff x="4100316" y="2180315"/>
                <a:chExt cx="28792" cy="28641"/>
              </a:xfrm>
            </p:grpSpPr>
            <p:sp>
              <p:nvSpPr>
                <p:cNvPr id="3436" name="Freeform: Shape 3435">
                  <a:extLst>
                    <a:ext uri="{FF2B5EF4-FFF2-40B4-BE49-F238E27FC236}">
                      <a16:creationId xmlns:a16="http://schemas.microsoft.com/office/drawing/2014/main" id="{B2F631F1-1F7C-E20D-80CC-9E7E30D8A05E}"/>
                    </a:ext>
                  </a:extLst>
                </p:cNvPr>
                <p:cNvSpPr/>
                <p:nvPr/>
              </p:nvSpPr>
              <p:spPr>
                <a:xfrm>
                  <a:off x="4114788" y="2180315"/>
                  <a:ext cx="15074" cy="28641"/>
                </a:xfrm>
                <a:custGeom>
                  <a:avLst/>
                  <a:gdLst>
                    <a:gd name="connsiteX0" fmla="*/ 0 w 15074"/>
                    <a:gd name="connsiteY0" fmla="*/ 0 h 28641"/>
                    <a:gd name="connsiteX1" fmla="*/ 0 w 15074"/>
                    <a:gd name="connsiteY1" fmla="*/ 28642 h 28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074" h="28641">
                      <a:moveTo>
                        <a:pt x="0" y="0"/>
                      </a:moveTo>
                      <a:lnTo>
                        <a:pt x="0" y="28642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437" name="Freeform: Shape 3436">
                  <a:extLst>
                    <a:ext uri="{FF2B5EF4-FFF2-40B4-BE49-F238E27FC236}">
                      <a16:creationId xmlns:a16="http://schemas.microsoft.com/office/drawing/2014/main" id="{E62BC18A-E960-57C5-7C60-9315AEEE65CB}"/>
                    </a:ext>
                  </a:extLst>
                </p:cNvPr>
                <p:cNvSpPr/>
                <p:nvPr/>
              </p:nvSpPr>
              <p:spPr>
                <a:xfrm>
                  <a:off x="4100316" y="2194636"/>
                  <a:ext cx="28792" cy="15074"/>
                </a:xfrm>
                <a:custGeom>
                  <a:avLst/>
                  <a:gdLst>
                    <a:gd name="connsiteX0" fmla="*/ 28793 w 28792"/>
                    <a:gd name="connsiteY0" fmla="*/ 0 h 15074"/>
                    <a:gd name="connsiteX1" fmla="*/ 0 w 28792"/>
                    <a:gd name="connsiteY1" fmla="*/ 0 h 15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792" h="15074">
                      <a:moveTo>
                        <a:pt x="28793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121" name="Graphic 198">
                <a:extLst>
                  <a:ext uri="{FF2B5EF4-FFF2-40B4-BE49-F238E27FC236}">
                    <a16:creationId xmlns:a16="http://schemas.microsoft.com/office/drawing/2014/main" id="{7A74CDF9-EFF5-FF98-0C97-24433DD6587B}"/>
                  </a:ext>
                </a:extLst>
              </p:cNvPr>
              <p:cNvGrpSpPr/>
              <p:nvPr/>
            </p:nvGrpSpPr>
            <p:grpSpPr>
              <a:xfrm>
                <a:off x="4107100" y="2180315"/>
                <a:ext cx="28641" cy="28641"/>
                <a:chOff x="4107100" y="2180315"/>
                <a:chExt cx="28641" cy="28641"/>
              </a:xfrm>
            </p:grpSpPr>
            <p:sp>
              <p:nvSpPr>
                <p:cNvPr id="3434" name="Freeform: Shape 3433">
                  <a:extLst>
                    <a:ext uri="{FF2B5EF4-FFF2-40B4-BE49-F238E27FC236}">
                      <a16:creationId xmlns:a16="http://schemas.microsoft.com/office/drawing/2014/main" id="{50290071-830B-D1DB-732E-BE34F9D4433F}"/>
                    </a:ext>
                  </a:extLst>
                </p:cNvPr>
                <p:cNvSpPr/>
                <p:nvPr/>
              </p:nvSpPr>
              <p:spPr>
                <a:xfrm>
                  <a:off x="4121421" y="2180315"/>
                  <a:ext cx="15074" cy="28641"/>
                </a:xfrm>
                <a:custGeom>
                  <a:avLst/>
                  <a:gdLst>
                    <a:gd name="connsiteX0" fmla="*/ 0 w 15074"/>
                    <a:gd name="connsiteY0" fmla="*/ 0 h 28641"/>
                    <a:gd name="connsiteX1" fmla="*/ 0 w 15074"/>
                    <a:gd name="connsiteY1" fmla="*/ 28642 h 28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074" h="28641">
                      <a:moveTo>
                        <a:pt x="0" y="0"/>
                      </a:moveTo>
                      <a:lnTo>
                        <a:pt x="0" y="28642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435" name="Freeform: Shape 3434">
                  <a:extLst>
                    <a:ext uri="{FF2B5EF4-FFF2-40B4-BE49-F238E27FC236}">
                      <a16:creationId xmlns:a16="http://schemas.microsoft.com/office/drawing/2014/main" id="{E281D834-352F-1E2B-619D-F13E856D6401}"/>
                    </a:ext>
                  </a:extLst>
                </p:cNvPr>
                <p:cNvSpPr/>
                <p:nvPr/>
              </p:nvSpPr>
              <p:spPr>
                <a:xfrm>
                  <a:off x="4107100" y="2194636"/>
                  <a:ext cx="28641" cy="15074"/>
                </a:xfrm>
                <a:custGeom>
                  <a:avLst/>
                  <a:gdLst>
                    <a:gd name="connsiteX0" fmla="*/ 28642 w 28641"/>
                    <a:gd name="connsiteY0" fmla="*/ 0 h 15074"/>
                    <a:gd name="connsiteX1" fmla="*/ 0 w 28641"/>
                    <a:gd name="connsiteY1" fmla="*/ 0 h 15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1" h="15074">
                      <a:moveTo>
                        <a:pt x="28642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122" name="Graphic 198">
                <a:extLst>
                  <a:ext uri="{FF2B5EF4-FFF2-40B4-BE49-F238E27FC236}">
                    <a16:creationId xmlns:a16="http://schemas.microsoft.com/office/drawing/2014/main" id="{71FFD6EB-216D-1F39-1252-95AA46A367CA}"/>
                  </a:ext>
                </a:extLst>
              </p:cNvPr>
              <p:cNvGrpSpPr/>
              <p:nvPr/>
            </p:nvGrpSpPr>
            <p:grpSpPr>
              <a:xfrm>
                <a:off x="4113733" y="2180315"/>
                <a:ext cx="28641" cy="28641"/>
                <a:chOff x="4113733" y="2180315"/>
                <a:chExt cx="28641" cy="28641"/>
              </a:xfrm>
            </p:grpSpPr>
            <p:sp>
              <p:nvSpPr>
                <p:cNvPr id="3432" name="Freeform: Shape 3431">
                  <a:extLst>
                    <a:ext uri="{FF2B5EF4-FFF2-40B4-BE49-F238E27FC236}">
                      <a16:creationId xmlns:a16="http://schemas.microsoft.com/office/drawing/2014/main" id="{1D404991-04D4-536E-E719-952ACBC50B8B}"/>
                    </a:ext>
                  </a:extLst>
                </p:cNvPr>
                <p:cNvSpPr/>
                <p:nvPr/>
              </p:nvSpPr>
              <p:spPr>
                <a:xfrm>
                  <a:off x="4128054" y="2180315"/>
                  <a:ext cx="15074" cy="28641"/>
                </a:xfrm>
                <a:custGeom>
                  <a:avLst/>
                  <a:gdLst>
                    <a:gd name="connsiteX0" fmla="*/ 0 w 15074"/>
                    <a:gd name="connsiteY0" fmla="*/ 0 h 28641"/>
                    <a:gd name="connsiteX1" fmla="*/ 0 w 15074"/>
                    <a:gd name="connsiteY1" fmla="*/ 28642 h 28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074" h="28641">
                      <a:moveTo>
                        <a:pt x="0" y="0"/>
                      </a:moveTo>
                      <a:lnTo>
                        <a:pt x="0" y="28642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433" name="Freeform: Shape 3432">
                  <a:extLst>
                    <a:ext uri="{FF2B5EF4-FFF2-40B4-BE49-F238E27FC236}">
                      <a16:creationId xmlns:a16="http://schemas.microsoft.com/office/drawing/2014/main" id="{7762360D-9DF5-ED2D-95B6-E54E79D1ECD7}"/>
                    </a:ext>
                  </a:extLst>
                </p:cNvPr>
                <p:cNvSpPr/>
                <p:nvPr/>
              </p:nvSpPr>
              <p:spPr>
                <a:xfrm>
                  <a:off x="4113733" y="2194636"/>
                  <a:ext cx="28641" cy="15074"/>
                </a:xfrm>
                <a:custGeom>
                  <a:avLst/>
                  <a:gdLst>
                    <a:gd name="connsiteX0" fmla="*/ 28642 w 28641"/>
                    <a:gd name="connsiteY0" fmla="*/ 0 h 15074"/>
                    <a:gd name="connsiteX1" fmla="*/ 0 w 28641"/>
                    <a:gd name="connsiteY1" fmla="*/ 0 h 15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1" h="15074">
                      <a:moveTo>
                        <a:pt x="28642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123" name="Graphic 198">
                <a:extLst>
                  <a:ext uri="{FF2B5EF4-FFF2-40B4-BE49-F238E27FC236}">
                    <a16:creationId xmlns:a16="http://schemas.microsoft.com/office/drawing/2014/main" id="{AA0EEBD9-6BA2-34D5-98A5-F0C7128050B6}"/>
                  </a:ext>
                </a:extLst>
              </p:cNvPr>
              <p:cNvGrpSpPr/>
              <p:nvPr/>
            </p:nvGrpSpPr>
            <p:grpSpPr>
              <a:xfrm>
                <a:off x="4120365" y="2180315"/>
                <a:ext cx="28792" cy="28641"/>
                <a:chOff x="4120365" y="2180315"/>
                <a:chExt cx="28792" cy="28641"/>
              </a:xfrm>
            </p:grpSpPr>
            <p:sp>
              <p:nvSpPr>
                <p:cNvPr id="3430" name="Freeform: Shape 3429">
                  <a:extLst>
                    <a:ext uri="{FF2B5EF4-FFF2-40B4-BE49-F238E27FC236}">
                      <a16:creationId xmlns:a16="http://schemas.microsoft.com/office/drawing/2014/main" id="{BF3ABB5E-36E7-398B-2BE7-30B2EEDEE56C}"/>
                    </a:ext>
                  </a:extLst>
                </p:cNvPr>
                <p:cNvSpPr/>
                <p:nvPr/>
              </p:nvSpPr>
              <p:spPr>
                <a:xfrm>
                  <a:off x="4134837" y="2180315"/>
                  <a:ext cx="15074" cy="28641"/>
                </a:xfrm>
                <a:custGeom>
                  <a:avLst/>
                  <a:gdLst>
                    <a:gd name="connsiteX0" fmla="*/ 0 w 15074"/>
                    <a:gd name="connsiteY0" fmla="*/ 0 h 28641"/>
                    <a:gd name="connsiteX1" fmla="*/ 0 w 15074"/>
                    <a:gd name="connsiteY1" fmla="*/ 28642 h 28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074" h="28641">
                      <a:moveTo>
                        <a:pt x="0" y="0"/>
                      </a:moveTo>
                      <a:lnTo>
                        <a:pt x="0" y="28642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431" name="Freeform: Shape 3430">
                  <a:extLst>
                    <a:ext uri="{FF2B5EF4-FFF2-40B4-BE49-F238E27FC236}">
                      <a16:creationId xmlns:a16="http://schemas.microsoft.com/office/drawing/2014/main" id="{71868703-0380-CC59-B8A7-5EA5F0E585EA}"/>
                    </a:ext>
                  </a:extLst>
                </p:cNvPr>
                <p:cNvSpPr/>
                <p:nvPr/>
              </p:nvSpPr>
              <p:spPr>
                <a:xfrm>
                  <a:off x="4120365" y="2194636"/>
                  <a:ext cx="28792" cy="15074"/>
                </a:xfrm>
                <a:custGeom>
                  <a:avLst/>
                  <a:gdLst>
                    <a:gd name="connsiteX0" fmla="*/ 28793 w 28792"/>
                    <a:gd name="connsiteY0" fmla="*/ 0 h 15074"/>
                    <a:gd name="connsiteX1" fmla="*/ 0 w 28792"/>
                    <a:gd name="connsiteY1" fmla="*/ 0 h 15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792" h="15074">
                      <a:moveTo>
                        <a:pt x="28793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124" name="Graphic 198">
                <a:extLst>
                  <a:ext uri="{FF2B5EF4-FFF2-40B4-BE49-F238E27FC236}">
                    <a16:creationId xmlns:a16="http://schemas.microsoft.com/office/drawing/2014/main" id="{037ACFD8-53B8-3BF8-9ED9-956EB7187586}"/>
                  </a:ext>
                </a:extLst>
              </p:cNvPr>
              <p:cNvGrpSpPr/>
              <p:nvPr/>
            </p:nvGrpSpPr>
            <p:grpSpPr>
              <a:xfrm>
                <a:off x="4124737" y="2188003"/>
                <a:ext cx="28641" cy="28641"/>
                <a:chOff x="4124737" y="2188003"/>
                <a:chExt cx="28641" cy="28641"/>
              </a:xfrm>
            </p:grpSpPr>
            <p:sp>
              <p:nvSpPr>
                <p:cNvPr id="3428" name="Freeform: Shape 3427">
                  <a:extLst>
                    <a:ext uri="{FF2B5EF4-FFF2-40B4-BE49-F238E27FC236}">
                      <a16:creationId xmlns:a16="http://schemas.microsoft.com/office/drawing/2014/main" id="{437C298E-700F-AD9F-FA99-E4B674DED820}"/>
                    </a:ext>
                  </a:extLst>
                </p:cNvPr>
                <p:cNvSpPr/>
                <p:nvPr/>
              </p:nvSpPr>
              <p:spPr>
                <a:xfrm>
                  <a:off x="4139058" y="2188003"/>
                  <a:ext cx="15074" cy="28641"/>
                </a:xfrm>
                <a:custGeom>
                  <a:avLst/>
                  <a:gdLst>
                    <a:gd name="connsiteX0" fmla="*/ 0 w 15074"/>
                    <a:gd name="connsiteY0" fmla="*/ 0 h 28641"/>
                    <a:gd name="connsiteX1" fmla="*/ 0 w 15074"/>
                    <a:gd name="connsiteY1" fmla="*/ 28642 h 28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074" h="28641">
                      <a:moveTo>
                        <a:pt x="0" y="0"/>
                      </a:moveTo>
                      <a:lnTo>
                        <a:pt x="0" y="28642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429" name="Freeform: Shape 3428">
                  <a:extLst>
                    <a:ext uri="{FF2B5EF4-FFF2-40B4-BE49-F238E27FC236}">
                      <a16:creationId xmlns:a16="http://schemas.microsoft.com/office/drawing/2014/main" id="{4984A08C-48B6-0723-E3F2-4EA56F41A180}"/>
                    </a:ext>
                  </a:extLst>
                </p:cNvPr>
                <p:cNvSpPr/>
                <p:nvPr/>
              </p:nvSpPr>
              <p:spPr>
                <a:xfrm>
                  <a:off x="4124737" y="2202324"/>
                  <a:ext cx="28641" cy="15074"/>
                </a:xfrm>
                <a:custGeom>
                  <a:avLst/>
                  <a:gdLst>
                    <a:gd name="connsiteX0" fmla="*/ 28642 w 28641"/>
                    <a:gd name="connsiteY0" fmla="*/ 0 h 15074"/>
                    <a:gd name="connsiteX1" fmla="*/ 0 w 28641"/>
                    <a:gd name="connsiteY1" fmla="*/ 0 h 15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1" h="15074">
                      <a:moveTo>
                        <a:pt x="28642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125" name="Graphic 198">
                <a:extLst>
                  <a:ext uri="{FF2B5EF4-FFF2-40B4-BE49-F238E27FC236}">
                    <a16:creationId xmlns:a16="http://schemas.microsoft.com/office/drawing/2014/main" id="{47E845FF-8C85-FCEF-BCB7-2B9D2204DB70}"/>
                  </a:ext>
                </a:extLst>
              </p:cNvPr>
              <p:cNvGrpSpPr/>
              <p:nvPr/>
            </p:nvGrpSpPr>
            <p:grpSpPr>
              <a:xfrm>
                <a:off x="4131370" y="2188003"/>
                <a:ext cx="28641" cy="28641"/>
                <a:chOff x="4131370" y="2188003"/>
                <a:chExt cx="28641" cy="28641"/>
              </a:xfrm>
            </p:grpSpPr>
            <p:sp>
              <p:nvSpPr>
                <p:cNvPr id="3426" name="Freeform: Shape 3425">
                  <a:extLst>
                    <a:ext uri="{FF2B5EF4-FFF2-40B4-BE49-F238E27FC236}">
                      <a16:creationId xmlns:a16="http://schemas.microsoft.com/office/drawing/2014/main" id="{B8819D49-B521-01BD-FF01-C579399A93DE}"/>
                    </a:ext>
                  </a:extLst>
                </p:cNvPr>
                <p:cNvSpPr/>
                <p:nvPr/>
              </p:nvSpPr>
              <p:spPr>
                <a:xfrm>
                  <a:off x="4145691" y="2188003"/>
                  <a:ext cx="15074" cy="28641"/>
                </a:xfrm>
                <a:custGeom>
                  <a:avLst/>
                  <a:gdLst>
                    <a:gd name="connsiteX0" fmla="*/ 0 w 15074"/>
                    <a:gd name="connsiteY0" fmla="*/ 0 h 28641"/>
                    <a:gd name="connsiteX1" fmla="*/ 0 w 15074"/>
                    <a:gd name="connsiteY1" fmla="*/ 28642 h 28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074" h="28641">
                      <a:moveTo>
                        <a:pt x="0" y="0"/>
                      </a:moveTo>
                      <a:lnTo>
                        <a:pt x="0" y="28642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427" name="Freeform: Shape 3426">
                  <a:extLst>
                    <a:ext uri="{FF2B5EF4-FFF2-40B4-BE49-F238E27FC236}">
                      <a16:creationId xmlns:a16="http://schemas.microsoft.com/office/drawing/2014/main" id="{F031FD69-54A2-B2A9-D25F-F2D38550434D}"/>
                    </a:ext>
                  </a:extLst>
                </p:cNvPr>
                <p:cNvSpPr/>
                <p:nvPr/>
              </p:nvSpPr>
              <p:spPr>
                <a:xfrm>
                  <a:off x="4131370" y="2202324"/>
                  <a:ext cx="28641" cy="15074"/>
                </a:xfrm>
                <a:custGeom>
                  <a:avLst/>
                  <a:gdLst>
                    <a:gd name="connsiteX0" fmla="*/ 28642 w 28641"/>
                    <a:gd name="connsiteY0" fmla="*/ 0 h 15074"/>
                    <a:gd name="connsiteX1" fmla="*/ 0 w 28641"/>
                    <a:gd name="connsiteY1" fmla="*/ 0 h 15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1" h="15074">
                      <a:moveTo>
                        <a:pt x="28642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126" name="Graphic 198">
                <a:extLst>
                  <a:ext uri="{FF2B5EF4-FFF2-40B4-BE49-F238E27FC236}">
                    <a16:creationId xmlns:a16="http://schemas.microsoft.com/office/drawing/2014/main" id="{29B350E8-498E-8F86-396A-66C6BB76354A}"/>
                  </a:ext>
                </a:extLst>
              </p:cNvPr>
              <p:cNvGrpSpPr/>
              <p:nvPr/>
            </p:nvGrpSpPr>
            <p:grpSpPr>
              <a:xfrm>
                <a:off x="4137852" y="2188003"/>
                <a:ext cx="28792" cy="28641"/>
                <a:chOff x="4137852" y="2188003"/>
                <a:chExt cx="28792" cy="28641"/>
              </a:xfrm>
            </p:grpSpPr>
            <p:sp>
              <p:nvSpPr>
                <p:cNvPr id="3424" name="Freeform: Shape 3423">
                  <a:extLst>
                    <a:ext uri="{FF2B5EF4-FFF2-40B4-BE49-F238E27FC236}">
                      <a16:creationId xmlns:a16="http://schemas.microsoft.com/office/drawing/2014/main" id="{28C84B94-8BB4-2B7D-B294-02FAC647345B}"/>
                    </a:ext>
                  </a:extLst>
                </p:cNvPr>
                <p:cNvSpPr/>
                <p:nvPr/>
              </p:nvSpPr>
              <p:spPr>
                <a:xfrm>
                  <a:off x="4152173" y="2188003"/>
                  <a:ext cx="15074" cy="28641"/>
                </a:xfrm>
                <a:custGeom>
                  <a:avLst/>
                  <a:gdLst>
                    <a:gd name="connsiteX0" fmla="*/ 0 w 15074"/>
                    <a:gd name="connsiteY0" fmla="*/ 0 h 28641"/>
                    <a:gd name="connsiteX1" fmla="*/ 0 w 15074"/>
                    <a:gd name="connsiteY1" fmla="*/ 28642 h 28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074" h="28641">
                      <a:moveTo>
                        <a:pt x="0" y="0"/>
                      </a:moveTo>
                      <a:lnTo>
                        <a:pt x="0" y="28642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425" name="Freeform: Shape 3424">
                  <a:extLst>
                    <a:ext uri="{FF2B5EF4-FFF2-40B4-BE49-F238E27FC236}">
                      <a16:creationId xmlns:a16="http://schemas.microsoft.com/office/drawing/2014/main" id="{168CA80E-D54F-FFB3-2016-998F867104C0}"/>
                    </a:ext>
                  </a:extLst>
                </p:cNvPr>
                <p:cNvSpPr/>
                <p:nvPr/>
              </p:nvSpPr>
              <p:spPr>
                <a:xfrm>
                  <a:off x="4137852" y="2202324"/>
                  <a:ext cx="28792" cy="15074"/>
                </a:xfrm>
                <a:custGeom>
                  <a:avLst/>
                  <a:gdLst>
                    <a:gd name="connsiteX0" fmla="*/ 28793 w 28792"/>
                    <a:gd name="connsiteY0" fmla="*/ 0 h 15074"/>
                    <a:gd name="connsiteX1" fmla="*/ 0 w 28792"/>
                    <a:gd name="connsiteY1" fmla="*/ 0 h 15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792" h="15074">
                      <a:moveTo>
                        <a:pt x="28793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127" name="Graphic 198">
                <a:extLst>
                  <a:ext uri="{FF2B5EF4-FFF2-40B4-BE49-F238E27FC236}">
                    <a16:creationId xmlns:a16="http://schemas.microsoft.com/office/drawing/2014/main" id="{C951A5E7-F03B-DD60-5C40-1264F190825A}"/>
                  </a:ext>
                </a:extLst>
              </p:cNvPr>
              <p:cNvGrpSpPr/>
              <p:nvPr/>
            </p:nvGrpSpPr>
            <p:grpSpPr>
              <a:xfrm>
                <a:off x="4144485" y="2188003"/>
                <a:ext cx="28641" cy="28641"/>
                <a:chOff x="4144485" y="2188003"/>
                <a:chExt cx="28641" cy="28641"/>
              </a:xfrm>
            </p:grpSpPr>
            <p:sp>
              <p:nvSpPr>
                <p:cNvPr id="3422" name="Freeform: Shape 3421">
                  <a:extLst>
                    <a:ext uri="{FF2B5EF4-FFF2-40B4-BE49-F238E27FC236}">
                      <a16:creationId xmlns:a16="http://schemas.microsoft.com/office/drawing/2014/main" id="{EF4B5EC9-DC4E-8430-84BF-4A2A2E4AE539}"/>
                    </a:ext>
                  </a:extLst>
                </p:cNvPr>
                <p:cNvSpPr/>
                <p:nvPr/>
              </p:nvSpPr>
              <p:spPr>
                <a:xfrm>
                  <a:off x="4158806" y="2188003"/>
                  <a:ext cx="15074" cy="28641"/>
                </a:xfrm>
                <a:custGeom>
                  <a:avLst/>
                  <a:gdLst>
                    <a:gd name="connsiteX0" fmla="*/ 0 w 15074"/>
                    <a:gd name="connsiteY0" fmla="*/ 0 h 28641"/>
                    <a:gd name="connsiteX1" fmla="*/ 0 w 15074"/>
                    <a:gd name="connsiteY1" fmla="*/ 28642 h 28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074" h="28641">
                      <a:moveTo>
                        <a:pt x="0" y="0"/>
                      </a:moveTo>
                      <a:lnTo>
                        <a:pt x="0" y="28642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423" name="Freeform: Shape 3422">
                  <a:extLst>
                    <a:ext uri="{FF2B5EF4-FFF2-40B4-BE49-F238E27FC236}">
                      <a16:creationId xmlns:a16="http://schemas.microsoft.com/office/drawing/2014/main" id="{D177A5FF-24E5-CCBD-3714-D8C90D2E74D6}"/>
                    </a:ext>
                  </a:extLst>
                </p:cNvPr>
                <p:cNvSpPr/>
                <p:nvPr/>
              </p:nvSpPr>
              <p:spPr>
                <a:xfrm>
                  <a:off x="4144485" y="2202324"/>
                  <a:ext cx="28641" cy="15074"/>
                </a:xfrm>
                <a:custGeom>
                  <a:avLst/>
                  <a:gdLst>
                    <a:gd name="connsiteX0" fmla="*/ 28642 w 28641"/>
                    <a:gd name="connsiteY0" fmla="*/ 0 h 15074"/>
                    <a:gd name="connsiteX1" fmla="*/ 0 w 28641"/>
                    <a:gd name="connsiteY1" fmla="*/ 0 h 15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1" h="15074">
                      <a:moveTo>
                        <a:pt x="28642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128" name="Graphic 198">
                <a:extLst>
                  <a:ext uri="{FF2B5EF4-FFF2-40B4-BE49-F238E27FC236}">
                    <a16:creationId xmlns:a16="http://schemas.microsoft.com/office/drawing/2014/main" id="{CE76321A-7938-62EB-E824-F5CFCEBB3A9D}"/>
                  </a:ext>
                </a:extLst>
              </p:cNvPr>
              <p:cNvGrpSpPr/>
              <p:nvPr/>
            </p:nvGrpSpPr>
            <p:grpSpPr>
              <a:xfrm>
                <a:off x="4155791" y="2188606"/>
                <a:ext cx="28641" cy="28641"/>
                <a:chOff x="4155791" y="2188606"/>
                <a:chExt cx="28641" cy="28641"/>
              </a:xfrm>
            </p:grpSpPr>
            <p:sp>
              <p:nvSpPr>
                <p:cNvPr id="3420" name="Freeform: Shape 3419">
                  <a:extLst>
                    <a:ext uri="{FF2B5EF4-FFF2-40B4-BE49-F238E27FC236}">
                      <a16:creationId xmlns:a16="http://schemas.microsoft.com/office/drawing/2014/main" id="{1E58E264-218D-30E3-9DA9-BDBCCE19641F}"/>
                    </a:ext>
                  </a:extLst>
                </p:cNvPr>
                <p:cNvSpPr/>
                <p:nvPr/>
              </p:nvSpPr>
              <p:spPr>
                <a:xfrm>
                  <a:off x="4170112" y="2188606"/>
                  <a:ext cx="15074" cy="28641"/>
                </a:xfrm>
                <a:custGeom>
                  <a:avLst/>
                  <a:gdLst>
                    <a:gd name="connsiteX0" fmla="*/ 0 w 15074"/>
                    <a:gd name="connsiteY0" fmla="*/ 0 h 28641"/>
                    <a:gd name="connsiteX1" fmla="*/ 0 w 15074"/>
                    <a:gd name="connsiteY1" fmla="*/ 28642 h 28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074" h="28641">
                      <a:moveTo>
                        <a:pt x="0" y="0"/>
                      </a:moveTo>
                      <a:lnTo>
                        <a:pt x="0" y="28642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421" name="Freeform: Shape 3420">
                  <a:extLst>
                    <a:ext uri="{FF2B5EF4-FFF2-40B4-BE49-F238E27FC236}">
                      <a16:creationId xmlns:a16="http://schemas.microsoft.com/office/drawing/2014/main" id="{3A371DB0-0FEE-B837-64F4-2BF84CB817EF}"/>
                    </a:ext>
                  </a:extLst>
                </p:cNvPr>
                <p:cNvSpPr/>
                <p:nvPr/>
              </p:nvSpPr>
              <p:spPr>
                <a:xfrm>
                  <a:off x="4155791" y="2202927"/>
                  <a:ext cx="28641" cy="15074"/>
                </a:xfrm>
                <a:custGeom>
                  <a:avLst/>
                  <a:gdLst>
                    <a:gd name="connsiteX0" fmla="*/ 28642 w 28641"/>
                    <a:gd name="connsiteY0" fmla="*/ 0 h 15074"/>
                    <a:gd name="connsiteX1" fmla="*/ 0 w 28641"/>
                    <a:gd name="connsiteY1" fmla="*/ 0 h 15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1" h="15074">
                      <a:moveTo>
                        <a:pt x="28642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129" name="Graphic 198">
                <a:extLst>
                  <a:ext uri="{FF2B5EF4-FFF2-40B4-BE49-F238E27FC236}">
                    <a16:creationId xmlns:a16="http://schemas.microsoft.com/office/drawing/2014/main" id="{EC429004-BB10-1240-4E82-BD3F8C5D67B5}"/>
                  </a:ext>
                </a:extLst>
              </p:cNvPr>
              <p:cNvGrpSpPr/>
              <p:nvPr/>
            </p:nvGrpSpPr>
            <p:grpSpPr>
              <a:xfrm>
                <a:off x="4166645" y="2191018"/>
                <a:ext cx="28641" cy="28641"/>
                <a:chOff x="4166645" y="2191018"/>
                <a:chExt cx="28641" cy="28641"/>
              </a:xfrm>
            </p:grpSpPr>
            <p:sp>
              <p:nvSpPr>
                <p:cNvPr id="3418" name="Freeform: Shape 3417">
                  <a:extLst>
                    <a:ext uri="{FF2B5EF4-FFF2-40B4-BE49-F238E27FC236}">
                      <a16:creationId xmlns:a16="http://schemas.microsoft.com/office/drawing/2014/main" id="{F75C3339-9E59-274A-CBF1-3323566D296E}"/>
                    </a:ext>
                  </a:extLst>
                </p:cNvPr>
                <p:cNvSpPr/>
                <p:nvPr/>
              </p:nvSpPr>
              <p:spPr>
                <a:xfrm>
                  <a:off x="4180966" y="2191018"/>
                  <a:ext cx="15074" cy="28641"/>
                </a:xfrm>
                <a:custGeom>
                  <a:avLst/>
                  <a:gdLst>
                    <a:gd name="connsiteX0" fmla="*/ 0 w 15074"/>
                    <a:gd name="connsiteY0" fmla="*/ 0 h 28641"/>
                    <a:gd name="connsiteX1" fmla="*/ 0 w 15074"/>
                    <a:gd name="connsiteY1" fmla="*/ 28642 h 28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074" h="28641">
                      <a:moveTo>
                        <a:pt x="0" y="0"/>
                      </a:moveTo>
                      <a:lnTo>
                        <a:pt x="0" y="28642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419" name="Freeform: Shape 3418">
                  <a:extLst>
                    <a:ext uri="{FF2B5EF4-FFF2-40B4-BE49-F238E27FC236}">
                      <a16:creationId xmlns:a16="http://schemas.microsoft.com/office/drawing/2014/main" id="{36AF5867-D3EA-C484-D8EB-0C0FA49E7B93}"/>
                    </a:ext>
                  </a:extLst>
                </p:cNvPr>
                <p:cNvSpPr/>
                <p:nvPr/>
              </p:nvSpPr>
              <p:spPr>
                <a:xfrm>
                  <a:off x="4166645" y="2205339"/>
                  <a:ext cx="28641" cy="15074"/>
                </a:xfrm>
                <a:custGeom>
                  <a:avLst/>
                  <a:gdLst>
                    <a:gd name="connsiteX0" fmla="*/ 28642 w 28641"/>
                    <a:gd name="connsiteY0" fmla="*/ 0 h 15074"/>
                    <a:gd name="connsiteX1" fmla="*/ 0 w 28641"/>
                    <a:gd name="connsiteY1" fmla="*/ 0 h 15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1" h="15074">
                      <a:moveTo>
                        <a:pt x="28642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130" name="Graphic 198">
                <a:extLst>
                  <a:ext uri="{FF2B5EF4-FFF2-40B4-BE49-F238E27FC236}">
                    <a16:creationId xmlns:a16="http://schemas.microsoft.com/office/drawing/2014/main" id="{E20D7D6E-6C83-05FE-73F4-9E007451B55C}"/>
                  </a:ext>
                </a:extLst>
              </p:cNvPr>
              <p:cNvGrpSpPr/>
              <p:nvPr/>
            </p:nvGrpSpPr>
            <p:grpSpPr>
              <a:xfrm>
                <a:off x="4168755" y="2191018"/>
                <a:ext cx="28641" cy="28641"/>
                <a:chOff x="4168755" y="2191018"/>
                <a:chExt cx="28641" cy="28641"/>
              </a:xfrm>
            </p:grpSpPr>
            <p:sp>
              <p:nvSpPr>
                <p:cNvPr id="3416" name="Freeform: Shape 3415">
                  <a:extLst>
                    <a:ext uri="{FF2B5EF4-FFF2-40B4-BE49-F238E27FC236}">
                      <a16:creationId xmlns:a16="http://schemas.microsoft.com/office/drawing/2014/main" id="{3DF6EC7A-3350-1ED2-0123-FC7F7F8B987A}"/>
                    </a:ext>
                  </a:extLst>
                </p:cNvPr>
                <p:cNvSpPr/>
                <p:nvPr/>
              </p:nvSpPr>
              <p:spPr>
                <a:xfrm>
                  <a:off x="4183076" y="2191018"/>
                  <a:ext cx="15074" cy="28641"/>
                </a:xfrm>
                <a:custGeom>
                  <a:avLst/>
                  <a:gdLst>
                    <a:gd name="connsiteX0" fmla="*/ 0 w 15074"/>
                    <a:gd name="connsiteY0" fmla="*/ 0 h 28641"/>
                    <a:gd name="connsiteX1" fmla="*/ 0 w 15074"/>
                    <a:gd name="connsiteY1" fmla="*/ 28642 h 28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074" h="28641">
                      <a:moveTo>
                        <a:pt x="0" y="0"/>
                      </a:moveTo>
                      <a:lnTo>
                        <a:pt x="0" y="28642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417" name="Freeform: Shape 3416">
                  <a:extLst>
                    <a:ext uri="{FF2B5EF4-FFF2-40B4-BE49-F238E27FC236}">
                      <a16:creationId xmlns:a16="http://schemas.microsoft.com/office/drawing/2014/main" id="{424D31F7-CF4D-892B-CBB0-93C1556175B0}"/>
                    </a:ext>
                  </a:extLst>
                </p:cNvPr>
                <p:cNvSpPr/>
                <p:nvPr/>
              </p:nvSpPr>
              <p:spPr>
                <a:xfrm>
                  <a:off x="4168755" y="2205339"/>
                  <a:ext cx="28641" cy="15074"/>
                </a:xfrm>
                <a:custGeom>
                  <a:avLst/>
                  <a:gdLst>
                    <a:gd name="connsiteX0" fmla="*/ 28642 w 28641"/>
                    <a:gd name="connsiteY0" fmla="*/ 0 h 15074"/>
                    <a:gd name="connsiteX1" fmla="*/ 0 w 28641"/>
                    <a:gd name="connsiteY1" fmla="*/ 0 h 15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1" h="15074">
                      <a:moveTo>
                        <a:pt x="28642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131" name="Graphic 198">
                <a:extLst>
                  <a:ext uri="{FF2B5EF4-FFF2-40B4-BE49-F238E27FC236}">
                    <a16:creationId xmlns:a16="http://schemas.microsoft.com/office/drawing/2014/main" id="{08B19EEB-C5F9-FF14-F5A0-11CA30A06546}"/>
                  </a:ext>
                </a:extLst>
              </p:cNvPr>
              <p:cNvGrpSpPr/>
              <p:nvPr/>
            </p:nvGrpSpPr>
            <p:grpSpPr>
              <a:xfrm>
                <a:off x="4179911" y="2191018"/>
                <a:ext cx="28792" cy="28641"/>
                <a:chOff x="4179911" y="2191018"/>
                <a:chExt cx="28792" cy="28641"/>
              </a:xfrm>
            </p:grpSpPr>
            <p:sp>
              <p:nvSpPr>
                <p:cNvPr id="3414" name="Freeform: Shape 3413">
                  <a:extLst>
                    <a:ext uri="{FF2B5EF4-FFF2-40B4-BE49-F238E27FC236}">
                      <a16:creationId xmlns:a16="http://schemas.microsoft.com/office/drawing/2014/main" id="{B5FCF728-8DFB-4B30-DD0E-5F0EA132902E}"/>
                    </a:ext>
                  </a:extLst>
                </p:cNvPr>
                <p:cNvSpPr/>
                <p:nvPr/>
              </p:nvSpPr>
              <p:spPr>
                <a:xfrm>
                  <a:off x="4194382" y="2191018"/>
                  <a:ext cx="15074" cy="28641"/>
                </a:xfrm>
                <a:custGeom>
                  <a:avLst/>
                  <a:gdLst>
                    <a:gd name="connsiteX0" fmla="*/ 0 w 15074"/>
                    <a:gd name="connsiteY0" fmla="*/ 0 h 28641"/>
                    <a:gd name="connsiteX1" fmla="*/ 0 w 15074"/>
                    <a:gd name="connsiteY1" fmla="*/ 28642 h 28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074" h="28641">
                      <a:moveTo>
                        <a:pt x="0" y="0"/>
                      </a:moveTo>
                      <a:lnTo>
                        <a:pt x="0" y="28642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415" name="Freeform: Shape 3414">
                  <a:extLst>
                    <a:ext uri="{FF2B5EF4-FFF2-40B4-BE49-F238E27FC236}">
                      <a16:creationId xmlns:a16="http://schemas.microsoft.com/office/drawing/2014/main" id="{2B991751-9297-50F1-CE72-FDF63DFDED76}"/>
                    </a:ext>
                  </a:extLst>
                </p:cNvPr>
                <p:cNvSpPr/>
                <p:nvPr/>
              </p:nvSpPr>
              <p:spPr>
                <a:xfrm>
                  <a:off x="4179911" y="2205339"/>
                  <a:ext cx="28792" cy="15074"/>
                </a:xfrm>
                <a:custGeom>
                  <a:avLst/>
                  <a:gdLst>
                    <a:gd name="connsiteX0" fmla="*/ 28793 w 28792"/>
                    <a:gd name="connsiteY0" fmla="*/ 0 h 15074"/>
                    <a:gd name="connsiteX1" fmla="*/ 0 w 28792"/>
                    <a:gd name="connsiteY1" fmla="*/ 0 h 15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792" h="15074">
                      <a:moveTo>
                        <a:pt x="28793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132" name="Graphic 198">
                <a:extLst>
                  <a:ext uri="{FF2B5EF4-FFF2-40B4-BE49-F238E27FC236}">
                    <a16:creationId xmlns:a16="http://schemas.microsoft.com/office/drawing/2014/main" id="{AF089A56-2204-FB1F-181C-1957432E30C4}"/>
                  </a:ext>
                </a:extLst>
              </p:cNvPr>
              <p:cNvGrpSpPr/>
              <p:nvPr/>
            </p:nvGrpSpPr>
            <p:grpSpPr>
              <a:xfrm>
                <a:off x="4186845" y="2191018"/>
                <a:ext cx="28792" cy="28641"/>
                <a:chOff x="4186845" y="2191018"/>
                <a:chExt cx="28792" cy="28641"/>
              </a:xfrm>
            </p:grpSpPr>
            <p:sp>
              <p:nvSpPr>
                <p:cNvPr id="3412" name="Freeform: Shape 3411">
                  <a:extLst>
                    <a:ext uri="{FF2B5EF4-FFF2-40B4-BE49-F238E27FC236}">
                      <a16:creationId xmlns:a16="http://schemas.microsoft.com/office/drawing/2014/main" id="{A1C2B38E-E81D-79E6-274A-6EDE0BC03546}"/>
                    </a:ext>
                  </a:extLst>
                </p:cNvPr>
                <p:cNvSpPr/>
                <p:nvPr/>
              </p:nvSpPr>
              <p:spPr>
                <a:xfrm>
                  <a:off x="4201166" y="2191018"/>
                  <a:ext cx="15074" cy="28641"/>
                </a:xfrm>
                <a:custGeom>
                  <a:avLst/>
                  <a:gdLst>
                    <a:gd name="connsiteX0" fmla="*/ 0 w 15074"/>
                    <a:gd name="connsiteY0" fmla="*/ 0 h 28641"/>
                    <a:gd name="connsiteX1" fmla="*/ 0 w 15074"/>
                    <a:gd name="connsiteY1" fmla="*/ 28642 h 28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074" h="28641">
                      <a:moveTo>
                        <a:pt x="0" y="0"/>
                      </a:moveTo>
                      <a:lnTo>
                        <a:pt x="0" y="28642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413" name="Freeform: Shape 3412">
                  <a:extLst>
                    <a:ext uri="{FF2B5EF4-FFF2-40B4-BE49-F238E27FC236}">
                      <a16:creationId xmlns:a16="http://schemas.microsoft.com/office/drawing/2014/main" id="{C5EC6738-5C3A-A0CB-EC67-97C5FE4DF575}"/>
                    </a:ext>
                  </a:extLst>
                </p:cNvPr>
                <p:cNvSpPr/>
                <p:nvPr/>
              </p:nvSpPr>
              <p:spPr>
                <a:xfrm>
                  <a:off x="4186845" y="2205339"/>
                  <a:ext cx="28792" cy="15074"/>
                </a:xfrm>
                <a:custGeom>
                  <a:avLst/>
                  <a:gdLst>
                    <a:gd name="connsiteX0" fmla="*/ 28793 w 28792"/>
                    <a:gd name="connsiteY0" fmla="*/ 0 h 15074"/>
                    <a:gd name="connsiteX1" fmla="*/ 0 w 28792"/>
                    <a:gd name="connsiteY1" fmla="*/ 0 h 15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792" h="15074">
                      <a:moveTo>
                        <a:pt x="28793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133" name="Graphic 198">
                <a:extLst>
                  <a:ext uri="{FF2B5EF4-FFF2-40B4-BE49-F238E27FC236}">
                    <a16:creationId xmlns:a16="http://schemas.microsoft.com/office/drawing/2014/main" id="{4FBF7991-A715-99E0-DEA1-B714CB0AF660}"/>
                  </a:ext>
                </a:extLst>
              </p:cNvPr>
              <p:cNvGrpSpPr/>
              <p:nvPr/>
            </p:nvGrpSpPr>
            <p:grpSpPr>
              <a:xfrm>
                <a:off x="4190614" y="2191018"/>
                <a:ext cx="28641" cy="28641"/>
                <a:chOff x="4190614" y="2191018"/>
                <a:chExt cx="28641" cy="28641"/>
              </a:xfrm>
            </p:grpSpPr>
            <p:sp>
              <p:nvSpPr>
                <p:cNvPr id="3410" name="Freeform: Shape 3409">
                  <a:extLst>
                    <a:ext uri="{FF2B5EF4-FFF2-40B4-BE49-F238E27FC236}">
                      <a16:creationId xmlns:a16="http://schemas.microsoft.com/office/drawing/2014/main" id="{905C87B4-CF3B-FEA9-CF9E-6B15C50F9CC2}"/>
                    </a:ext>
                  </a:extLst>
                </p:cNvPr>
                <p:cNvSpPr/>
                <p:nvPr/>
              </p:nvSpPr>
              <p:spPr>
                <a:xfrm>
                  <a:off x="4204935" y="2191018"/>
                  <a:ext cx="15074" cy="28641"/>
                </a:xfrm>
                <a:custGeom>
                  <a:avLst/>
                  <a:gdLst>
                    <a:gd name="connsiteX0" fmla="*/ 0 w 15074"/>
                    <a:gd name="connsiteY0" fmla="*/ 0 h 28641"/>
                    <a:gd name="connsiteX1" fmla="*/ 0 w 15074"/>
                    <a:gd name="connsiteY1" fmla="*/ 28642 h 28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074" h="28641">
                      <a:moveTo>
                        <a:pt x="0" y="0"/>
                      </a:moveTo>
                      <a:lnTo>
                        <a:pt x="0" y="28642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411" name="Freeform: Shape 3410">
                  <a:extLst>
                    <a:ext uri="{FF2B5EF4-FFF2-40B4-BE49-F238E27FC236}">
                      <a16:creationId xmlns:a16="http://schemas.microsoft.com/office/drawing/2014/main" id="{AEA41BED-94D3-A5D0-F4DB-9A71C07611D5}"/>
                    </a:ext>
                  </a:extLst>
                </p:cNvPr>
                <p:cNvSpPr/>
                <p:nvPr/>
              </p:nvSpPr>
              <p:spPr>
                <a:xfrm>
                  <a:off x="4190614" y="2205339"/>
                  <a:ext cx="28641" cy="15074"/>
                </a:xfrm>
                <a:custGeom>
                  <a:avLst/>
                  <a:gdLst>
                    <a:gd name="connsiteX0" fmla="*/ 28642 w 28641"/>
                    <a:gd name="connsiteY0" fmla="*/ 0 h 15074"/>
                    <a:gd name="connsiteX1" fmla="*/ 0 w 28641"/>
                    <a:gd name="connsiteY1" fmla="*/ 0 h 15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1" h="15074">
                      <a:moveTo>
                        <a:pt x="28642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134" name="Graphic 198">
                <a:extLst>
                  <a:ext uri="{FF2B5EF4-FFF2-40B4-BE49-F238E27FC236}">
                    <a16:creationId xmlns:a16="http://schemas.microsoft.com/office/drawing/2014/main" id="{F05740E9-9B8F-5B75-D06A-741E6A6DFD39}"/>
                  </a:ext>
                </a:extLst>
              </p:cNvPr>
              <p:cNvGrpSpPr/>
              <p:nvPr/>
            </p:nvGrpSpPr>
            <p:grpSpPr>
              <a:xfrm>
                <a:off x="4204935" y="2191018"/>
                <a:ext cx="28641" cy="28641"/>
                <a:chOff x="4204935" y="2191018"/>
                <a:chExt cx="28641" cy="28641"/>
              </a:xfrm>
            </p:grpSpPr>
            <p:sp>
              <p:nvSpPr>
                <p:cNvPr id="3408" name="Freeform: Shape 3407">
                  <a:extLst>
                    <a:ext uri="{FF2B5EF4-FFF2-40B4-BE49-F238E27FC236}">
                      <a16:creationId xmlns:a16="http://schemas.microsoft.com/office/drawing/2014/main" id="{D2F922BF-9F86-1604-3181-11CE1C6A8450}"/>
                    </a:ext>
                  </a:extLst>
                </p:cNvPr>
                <p:cNvSpPr/>
                <p:nvPr/>
              </p:nvSpPr>
              <p:spPr>
                <a:xfrm>
                  <a:off x="4219256" y="2191018"/>
                  <a:ext cx="15074" cy="28641"/>
                </a:xfrm>
                <a:custGeom>
                  <a:avLst/>
                  <a:gdLst>
                    <a:gd name="connsiteX0" fmla="*/ 0 w 15074"/>
                    <a:gd name="connsiteY0" fmla="*/ 0 h 28641"/>
                    <a:gd name="connsiteX1" fmla="*/ 0 w 15074"/>
                    <a:gd name="connsiteY1" fmla="*/ 28642 h 28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074" h="28641">
                      <a:moveTo>
                        <a:pt x="0" y="0"/>
                      </a:moveTo>
                      <a:lnTo>
                        <a:pt x="0" y="28642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409" name="Freeform: Shape 3408">
                  <a:extLst>
                    <a:ext uri="{FF2B5EF4-FFF2-40B4-BE49-F238E27FC236}">
                      <a16:creationId xmlns:a16="http://schemas.microsoft.com/office/drawing/2014/main" id="{5F49AEEF-F74D-6747-4827-102BB1F2E84E}"/>
                    </a:ext>
                  </a:extLst>
                </p:cNvPr>
                <p:cNvSpPr/>
                <p:nvPr/>
              </p:nvSpPr>
              <p:spPr>
                <a:xfrm>
                  <a:off x="4204935" y="2205339"/>
                  <a:ext cx="28641" cy="15074"/>
                </a:xfrm>
                <a:custGeom>
                  <a:avLst/>
                  <a:gdLst>
                    <a:gd name="connsiteX0" fmla="*/ 28642 w 28641"/>
                    <a:gd name="connsiteY0" fmla="*/ 0 h 15074"/>
                    <a:gd name="connsiteX1" fmla="*/ 0 w 28641"/>
                    <a:gd name="connsiteY1" fmla="*/ 0 h 15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1" h="15074">
                      <a:moveTo>
                        <a:pt x="28642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135" name="Graphic 198">
                <a:extLst>
                  <a:ext uri="{FF2B5EF4-FFF2-40B4-BE49-F238E27FC236}">
                    <a16:creationId xmlns:a16="http://schemas.microsoft.com/office/drawing/2014/main" id="{D09C0EA8-C158-886A-0F45-45495362797C}"/>
                  </a:ext>
                </a:extLst>
              </p:cNvPr>
              <p:cNvGrpSpPr/>
              <p:nvPr/>
            </p:nvGrpSpPr>
            <p:grpSpPr>
              <a:xfrm>
                <a:off x="4215638" y="2191018"/>
                <a:ext cx="28641" cy="28641"/>
                <a:chOff x="4215638" y="2191018"/>
                <a:chExt cx="28641" cy="28641"/>
              </a:xfrm>
            </p:grpSpPr>
            <p:sp>
              <p:nvSpPr>
                <p:cNvPr id="3406" name="Freeform: Shape 3405">
                  <a:extLst>
                    <a:ext uri="{FF2B5EF4-FFF2-40B4-BE49-F238E27FC236}">
                      <a16:creationId xmlns:a16="http://schemas.microsoft.com/office/drawing/2014/main" id="{04955252-1C7F-EC36-5F14-016EB1C184C6}"/>
                    </a:ext>
                  </a:extLst>
                </p:cNvPr>
                <p:cNvSpPr/>
                <p:nvPr/>
              </p:nvSpPr>
              <p:spPr>
                <a:xfrm>
                  <a:off x="4229959" y="2191018"/>
                  <a:ext cx="15074" cy="28641"/>
                </a:xfrm>
                <a:custGeom>
                  <a:avLst/>
                  <a:gdLst>
                    <a:gd name="connsiteX0" fmla="*/ 0 w 15074"/>
                    <a:gd name="connsiteY0" fmla="*/ 0 h 28641"/>
                    <a:gd name="connsiteX1" fmla="*/ 0 w 15074"/>
                    <a:gd name="connsiteY1" fmla="*/ 28642 h 28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074" h="28641">
                      <a:moveTo>
                        <a:pt x="0" y="0"/>
                      </a:moveTo>
                      <a:lnTo>
                        <a:pt x="0" y="28642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407" name="Freeform: Shape 3406">
                  <a:extLst>
                    <a:ext uri="{FF2B5EF4-FFF2-40B4-BE49-F238E27FC236}">
                      <a16:creationId xmlns:a16="http://schemas.microsoft.com/office/drawing/2014/main" id="{B9687011-F928-401A-38C6-CA0D89D6B962}"/>
                    </a:ext>
                  </a:extLst>
                </p:cNvPr>
                <p:cNvSpPr/>
                <p:nvPr/>
              </p:nvSpPr>
              <p:spPr>
                <a:xfrm>
                  <a:off x="4215638" y="2205339"/>
                  <a:ext cx="28641" cy="15074"/>
                </a:xfrm>
                <a:custGeom>
                  <a:avLst/>
                  <a:gdLst>
                    <a:gd name="connsiteX0" fmla="*/ 28642 w 28641"/>
                    <a:gd name="connsiteY0" fmla="*/ 0 h 15074"/>
                    <a:gd name="connsiteX1" fmla="*/ 0 w 28641"/>
                    <a:gd name="connsiteY1" fmla="*/ 0 h 15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1" h="15074">
                      <a:moveTo>
                        <a:pt x="28642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136" name="Graphic 198">
                <a:extLst>
                  <a:ext uri="{FF2B5EF4-FFF2-40B4-BE49-F238E27FC236}">
                    <a16:creationId xmlns:a16="http://schemas.microsoft.com/office/drawing/2014/main" id="{230EE56D-DFB8-493D-A8E8-2C98B34E23FB}"/>
                  </a:ext>
                </a:extLst>
              </p:cNvPr>
              <p:cNvGrpSpPr/>
              <p:nvPr/>
            </p:nvGrpSpPr>
            <p:grpSpPr>
              <a:xfrm>
                <a:off x="4225286" y="2191018"/>
                <a:ext cx="28641" cy="28641"/>
                <a:chOff x="4225286" y="2191018"/>
                <a:chExt cx="28641" cy="28641"/>
              </a:xfrm>
            </p:grpSpPr>
            <p:sp>
              <p:nvSpPr>
                <p:cNvPr id="3404" name="Freeform: Shape 3403">
                  <a:extLst>
                    <a:ext uri="{FF2B5EF4-FFF2-40B4-BE49-F238E27FC236}">
                      <a16:creationId xmlns:a16="http://schemas.microsoft.com/office/drawing/2014/main" id="{8CE43224-C799-1D0A-0FE9-4A4B0D2193CB}"/>
                    </a:ext>
                  </a:extLst>
                </p:cNvPr>
                <p:cNvSpPr/>
                <p:nvPr/>
              </p:nvSpPr>
              <p:spPr>
                <a:xfrm>
                  <a:off x="4239607" y="2191018"/>
                  <a:ext cx="15074" cy="28641"/>
                </a:xfrm>
                <a:custGeom>
                  <a:avLst/>
                  <a:gdLst>
                    <a:gd name="connsiteX0" fmla="*/ 0 w 15074"/>
                    <a:gd name="connsiteY0" fmla="*/ 0 h 28641"/>
                    <a:gd name="connsiteX1" fmla="*/ 0 w 15074"/>
                    <a:gd name="connsiteY1" fmla="*/ 28642 h 28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074" h="28641">
                      <a:moveTo>
                        <a:pt x="0" y="0"/>
                      </a:moveTo>
                      <a:lnTo>
                        <a:pt x="0" y="28642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405" name="Freeform: Shape 3404">
                  <a:extLst>
                    <a:ext uri="{FF2B5EF4-FFF2-40B4-BE49-F238E27FC236}">
                      <a16:creationId xmlns:a16="http://schemas.microsoft.com/office/drawing/2014/main" id="{2E2BB63A-EDF1-37F0-10BC-526789CB3695}"/>
                    </a:ext>
                  </a:extLst>
                </p:cNvPr>
                <p:cNvSpPr/>
                <p:nvPr/>
              </p:nvSpPr>
              <p:spPr>
                <a:xfrm>
                  <a:off x="4225286" y="2205339"/>
                  <a:ext cx="28641" cy="15074"/>
                </a:xfrm>
                <a:custGeom>
                  <a:avLst/>
                  <a:gdLst>
                    <a:gd name="connsiteX0" fmla="*/ 28642 w 28641"/>
                    <a:gd name="connsiteY0" fmla="*/ 0 h 15074"/>
                    <a:gd name="connsiteX1" fmla="*/ 0 w 28641"/>
                    <a:gd name="connsiteY1" fmla="*/ 0 h 15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1" h="15074">
                      <a:moveTo>
                        <a:pt x="28642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137" name="Graphic 198">
                <a:extLst>
                  <a:ext uri="{FF2B5EF4-FFF2-40B4-BE49-F238E27FC236}">
                    <a16:creationId xmlns:a16="http://schemas.microsoft.com/office/drawing/2014/main" id="{821FCEFD-8479-EEA0-D055-1FD4BCF48EE7}"/>
                  </a:ext>
                </a:extLst>
              </p:cNvPr>
              <p:cNvGrpSpPr/>
              <p:nvPr/>
            </p:nvGrpSpPr>
            <p:grpSpPr>
              <a:xfrm>
                <a:off x="4232069" y="2191018"/>
                <a:ext cx="28641" cy="28641"/>
                <a:chOff x="4232069" y="2191018"/>
                <a:chExt cx="28641" cy="28641"/>
              </a:xfrm>
            </p:grpSpPr>
            <p:sp>
              <p:nvSpPr>
                <p:cNvPr id="3402" name="Freeform: Shape 3401">
                  <a:extLst>
                    <a:ext uri="{FF2B5EF4-FFF2-40B4-BE49-F238E27FC236}">
                      <a16:creationId xmlns:a16="http://schemas.microsoft.com/office/drawing/2014/main" id="{156441AD-69F2-8BF4-90F3-7F6A7FB03C3D}"/>
                    </a:ext>
                  </a:extLst>
                </p:cNvPr>
                <p:cNvSpPr/>
                <p:nvPr/>
              </p:nvSpPr>
              <p:spPr>
                <a:xfrm>
                  <a:off x="4246390" y="2191018"/>
                  <a:ext cx="15074" cy="28641"/>
                </a:xfrm>
                <a:custGeom>
                  <a:avLst/>
                  <a:gdLst>
                    <a:gd name="connsiteX0" fmla="*/ 0 w 15074"/>
                    <a:gd name="connsiteY0" fmla="*/ 0 h 28641"/>
                    <a:gd name="connsiteX1" fmla="*/ 0 w 15074"/>
                    <a:gd name="connsiteY1" fmla="*/ 28642 h 28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074" h="28641">
                      <a:moveTo>
                        <a:pt x="0" y="0"/>
                      </a:moveTo>
                      <a:lnTo>
                        <a:pt x="0" y="28642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403" name="Freeform: Shape 3402">
                  <a:extLst>
                    <a:ext uri="{FF2B5EF4-FFF2-40B4-BE49-F238E27FC236}">
                      <a16:creationId xmlns:a16="http://schemas.microsoft.com/office/drawing/2014/main" id="{DF5BBC5A-9141-6196-F484-375E67759E90}"/>
                    </a:ext>
                  </a:extLst>
                </p:cNvPr>
                <p:cNvSpPr/>
                <p:nvPr/>
              </p:nvSpPr>
              <p:spPr>
                <a:xfrm>
                  <a:off x="4232069" y="2205339"/>
                  <a:ext cx="28641" cy="15074"/>
                </a:xfrm>
                <a:custGeom>
                  <a:avLst/>
                  <a:gdLst>
                    <a:gd name="connsiteX0" fmla="*/ 28642 w 28641"/>
                    <a:gd name="connsiteY0" fmla="*/ 0 h 15074"/>
                    <a:gd name="connsiteX1" fmla="*/ 0 w 28641"/>
                    <a:gd name="connsiteY1" fmla="*/ 0 h 15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1" h="15074">
                      <a:moveTo>
                        <a:pt x="28642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138" name="Graphic 198">
                <a:extLst>
                  <a:ext uri="{FF2B5EF4-FFF2-40B4-BE49-F238E27FC236}">
                    <a16:creationId xmlns:a16="http://schemas.microsoft.com/office/drawing/2014/main" id="{15FEB4ED-ED3F-C9E5-D62D-DB562F335CEF}"/>
                  </a:ext>
                </a:extLst>
              </p:cNvPr>
              <p:cNvGrpSpPr/>
              <p:nvPr/>
            </p:nvGrpSpPr>
            <p:grpSpPr>
              <a:xfrm>
                <a:off x="4236139" y="2191018"/>
                <a:ext cx="28792" cy="28641"/>
                <a:chOff x="4236139" y="2191018"/>
                <a:chExt cx="28792" cy="28641"/>
              </a:xfrm>
            </p:grpSpPr>
            <p:sp>
              <p:nvSpPr>
                <p:cNvPr id="3400" name="Freeform: Shape 3399">
                  <a:extLst>
                    <a:ext uri="{FF2B5EF4-FFF2-40B4-BE49-F238E27FC236}">
                      <a16:creationId xmlns:a16="http://schemas.microsoft.com/office/drawing/2014/main" id="{3245E021-5F1F-322A-5738-227969EC9420}"/>
                    </a:ext>
                  </a:extLst>
                </p:cNvPr>
                <p:cNvSpPr/>
                <p:nvPr/>
              </p:nvSpPr>
              <p:spPr>
                <a:xfrm>
                  <a:off x="4250460" y="2191018"/>
                  <a:ext cx="15074" cy="28641"/>
                </a:xfrm>
                <a:custGeom>
                  <a:avLst/>
                  <a:gdLst>
                    <a:gd name="connsiteX0" fmla="*/ 0 w 15074"/>
                    <a:gd name="connsiteY0" fmla="*/ 0 h 28641"/>
                    <a:gd name="connsiteX1" fmla="*/ 0 w 15074"/>
                    <a:gd name="connsiteY1" fmla="*/ 28642 h 28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074" h="28641">
                      <a:moveTo>
                        <a:pt x="0" y="0"/>
                      </a:moveTo>
                      <a:lnTo>
                        <a:pt x="0" y="28642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401" name="Freeform: Shape 3400">
                  <a:extLst>
                    <a:ext uri="{FF2B5EF4-FFF2-40B4-BE49-F238E27FC236}">
                      <a16:creationId xmlns:a16="http://schemas.microsoft.com/office/drawing/2014/main" id="{3E478EB7-3860-D9E1-84DB-B4FF2758F58C}"/>
                    </a:ext>
                  </a:extLst>
                </p:cNvPr>
                <p:cNvSpPr/>
                <p:nvPr/>
              </p:nvSpPr>
              <p:spPr>
                <a:xfrm>
                  <a:off x="4236139" y="2205339"/>
                  <a:ext cx="28792" cy="15074"/>
                </a:xfrm>
                <a:custGeom>
                  <a:avLst/>
                  <a:gdLst>
                    <a:gd name="connsiteX0" fmla="*/ 28793 w 28792"/>
                    <a:gd name="connsiteY0" fmla="*/ 0 h 15074"/>
                    <a:gd name="connsiteX1" fmla="*/ 0 w 28792"/>
                    <a:gd name="connsiteY1" fmla="*/ 0 h 15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792" h="15074">
                      <a:moveTo>
                        <a:pt x="28793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139" name="Graphic 198">
                <a:extLst>
                  <a:ext uri="{FF2B5EF4-FFF2-40B4-BE49-F238E27FC236}">
                    <a16:creationId xmlns:a16="http://schemas.microsoft.com/office/drawing/2014/main" id="{97D83929-E849-5365-8D11-4F232CC77A3A}"/>
                  </a:ext>
                </a:extLst>
              </p:cNvPr>
              <p:cNvGrpSpPr/>
              <p:nvPr/>
            </p:nvGrpSpPr>
            <p:grpSpPr>
              <a:xfrm>
                <a:off x="4252722" y="2191018"/>
                <a:ext cx="28641" cy="28641"/>
                <a:chOff x="4252722" y="2191018"/>
                <a:chExt cx="28641" cy="28641"/>
              </a:xfrm>
            </p:grpSpPr>
            <p:sp>
              <p:nvSpPr>
                <p:cNvPr id="3398" name="Freeform: Shape 3397">
                  <a:extLst>
                    <a:ext uri="{FF2B5EF4-FFF2-40B4-BE49-F238E27FC236}">
                      <a16:creationId xmlns:a16="http://schemas.microsoft.com/office/drawing/2014/main" id="{060D7F02-D368-1223-A7F0-3F4E7E7FF9E5}"/>
                    </a:ext>
                  </a:extLst>
                </p:cNvPr>
                <p:cNvSpPr/>
                <p:nvPr/>
              </p:nvSpPr>
              <p:spPr>
                <a:xfrm>
                  <a:off x="4267043" y="2191018"/>
                  <a:ext cx="15074" cy="28641"/>
                </a:xfrm>
                <a:custGeom>
                  <a:avLst/>
                  <a:gdLst>
                    <a:gd name="connsiteX0" fmla="*/ 0 w 15074"/>
                    <a:gd name="connsiteY0" fmla="*/ 0 h 28641"/>
                    <a:gd name="connsiteX1" fmla="*/ 0 w 15074"/>
                    <a:gd name="connsiteY1" fmla="*/ 28642 h 28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074" h="28641">
                      <a:moveTo>
                        <a:pt x="0" y="0"/>
                      </a:moveTo>
                      <a:lnTo>
                        <a:pt x="0" y="28642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399" name="Freeform: Shape 3398">
                  <a:extLst>
                    <a:ext uri="{FF2B5EF4-FFF2-40B4-BE49-F238E27FC236}">
                      <a16:creationId xmlns:a16="http://schemas.microsoft.com/office/drawing/2014/main" id="{89888F10-20F8-AF3B-907A-D604E083AE16}"/>
                    </a:ext>
                  </a:extLst>
                </p:cNvPr>
                <p:cNvSpPr/>
                <p:nvPr/>
              </p:nvSpPr>
              <p:spPr>
                <a:xfrm>
                  <a:off x="4252722" y="2205339"/>
                  <a:ext cx="28641" cy="15074"/>
                </a:xfrm>
                <a:custGeom>
                  <a:avLst/>
                  <a:gdLst>
                    <a:gd name="connsiteX0" fmla="*/ 28642 w 28641"/>
                    <a:gd name="connsiteY0" fmla="*/ 0 h 15074"/>
                    <a:gd name="connsiteX1" fmla="*/ 0 w 28641"/>
                    <a:gd name="connsiteY1" fmla="*/ 0 h 15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1" h="15074">
                      <a:moveTo>
                        <a:pt x="28642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140" name="Graphic 198">
                <a:extLst>
                  <a:ext uri="{FF2B5EF4-FFF2-40B4-BE49-F238E27FC236}">
                    <a16:creationId xmlns:a16="http://schemas.microsoft.com/office/drawing/2014/main" id="{D010092B-EAE7-BD0E-4599-3E2FC9ED7028}"/>
                  </a:ext>
                </a:extLst>
              </p:cNvPr>
              <p:cNvGrpSpPr/>
              <p:nvPr/>
            </p:nvGrpSpPr>
            <p:grpSpPr>
              <a:xfrm>
                <a:off x="4259355" y="2191018"/>
                <a:ext cx="28641" cy="28641"/>
                <a:chOff x="4259355" y="2191018"/>
                <a:chExt cx="28641" cy="28641"/>
              </a:xfrm>
            </p:grpSpPr>
            <p:sp>
              <p:nvSpPr>
                <p:cNvPr id="3396" name="Freeform: Shape 3395">
                  <a:extLst>
                    <a:ext uri="{FF2B5EF4-FFF2-40B4-BE49-F238E27FC236}">
                      <a16:creationId xmlns:a16="http://schemas.microsoft.com/office/drawing/2014/main" id="{C50506EA-87D6-AA10-7665-E2DCF6FA589A}"/>
                    </a:ext>
                  </a:extLst>
                </p:cNvPr>
                <p:cNvSpPr/>
                <p:nvPr/>
              </p:nvSpPr>
              <p:spPr>
                <a:xfrm>
                  <a:off x="4273676" y="2191018"/>
                  <a:ext cx="15074" cy="28641"/>
                </a:xfrm>
                <a:custGeom>
                  <a:avLst/>
                  <a:gdLst>
                    <a:gd name="connsiteX0" fmla="*/ 0 w 15074"/>
                    <a:gd name="connsiteY0" fmla="*/ 0 h 28641"/>
                    <a:gd name="connsiteX1" fmla="*/ 0 w 15074"/>
                    <a:gd name="connsiteY1" fmla="*/ 28642 h 28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074" h="28641">
                      <a:moveTo>
                        <a:pt x="0" y="0"/>
                      </a:moveTo>
                      <a:lnTo>
                        <a:pt x="0" y="28642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397" name="Freeform: Shape 3396">
                  <a:extLst>
                    <a:ext uri="{FF2B5EF4-FFF2-40B4-BE49-F238E27FC236}">
                      <a16:creationId xmlns:a16="http://schemas.microsoft.com/office/drawing/2014/main" id="{86C447C1-5A05-3AD0-E941-82DDDDEFF970}"/>
                    </a:ext>
                  </a:extLst>
                </p:cNvPr>
                <p:cNvSpPr/>
                <p:nvPr/>
              </p:nvSpPr>
              <p:spPr>
                <a:xfrm>
                  <a:off x="4259355" y="2205339"/>
                  <a:ext cx="28641" cy="15074"/>
                </a:xfrm>
                <a:custGeom>
                  <a:avLst/>
                  <a:gdLst>
                    <a:gd name="connsiteX0" fmla="*/ 28642 w 28641"/>
                    <a:gd name="connsiteY0" fmla="*/ 0 h 15074"/>
                    <a:gd name="connsiteX1" fmla="*/ 0 w 28641"/>
                    <a:gd name="connsiteY1" fmla="*/ 0 h 15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1" h="15074">
                      <a:moveTo>
                        <a:pt x="28642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141" name="Graphic 198">
                <a:extLst>
                  <a:ext uri="{FF2B5EF4-FFF2-40B4-BE49-F238E27FC236}">
                    <a16:creationId xmlns:a16="http://schemas.microsoft.com/office/drawing/2014/main" id="{B73A2D3E-8CBC-4D38-11B3-7D096C46FDCE}"/>
                  </a:ext>
                </a:extLst>
              </p:cNvPr>
              <p:cNvGrpSpPr/>
              <p:nvPr/>
            </p:nvGrpSpPr>
            <p:grpSpPr>
              <a:xfrm>
                <a:off x="4265837" y="2191018"/>
                <a:ext cx="28641" cy="28641"/>
                <a:chOff x="4265837" y="2191018"/>
                <a:chExt cx="28641" cy="28641"/>
              </a:xfrm>
            </p:grpSpPr>
            <p:sp>
              <p:nvSpPr>
                <p:cNvPr id="3394" name="Freeform: Shape 3393">
                  <a:extLst>
                    <a:ext uri="{FF2B5EF4-FFF2-40B4-BE49-F238E27FC236}">
                      <a16:creationId xmlns:a16="http://schemas.microsoft.com/office/drawing/2014/main" id="{0FB09AF7-7D22-8F2A-B115-8156E5D77E0D}"/>
                    </a:ext>
                  </a:extLst>
                </p:cNvPr>
                <p:cNvSpPr/>
                <p:nvPr/>
              </p:nvSpPr>
              <p:spPr>
                <a:xfrm>
                  <a:off x="4280158" y="2191018"/>
                  <a:ext cx="15074" cy="28641"/>
                </a:xfrm>
                <a:custGeom>
                  <a:avLst/>
                  <a:gdLst>
                    <a:gd name="connsiteX0" fmla="*/ 0 w 15074"/>
                    <a:gd name="connsiteY0" fmla="*/ 0 h 28641"/>
                    <a:gd name="connsiteX1" fmla="*/ 0 w 15074"/>
                    <a:gd name="connsiteY1" fmla="*/ 28642 h 28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074" h="28641">
                      <a:moveTo>
                        <a:pt x="0" y="0"/>
                      </a:moveTo>
                      <a:lnTo>
                        <a:pt x="0" y="28642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395" name="Freeform: Shape 3394">
                  <a:extLst>
                    <a:ext uri="{FF2B5EF4-FFF2-40B4-BE49-F238E27FC236}">
                      <a16:creationId xmlns:a16="http://schemas.microsoft.com/office/drawing/2014/main" id="{0A12A2F5-10ED-8FA8-BF68-ABC94697C28E}"/>
                    </a:ext>
                  </a:extLst>
                </p:cNvPr>
                <p:cNvSpPr/>
                <p:nvPr/>
              </p:nvSpPr>
              <p:spPr>
                <a:xfrm>
                  <a:off x="4265837" y="2205339"/>
                  <a:ext cx="28641" cy="15074"/>
                </a:xfrm>
                <a:custGeom>
                  <a:avLst/>
                  <a:gdLst>
                    <a:gd name="connsiteX0" fmla="*/ 28642 w 28641"/>
                    <a:gd name="connsiteY0" fmla="*/ 0 h 15074"/>
                    <a:gd name="connsiteX1" fmla="*/ 0 w 28641"/>
                    <a:gd name="connsiteY1" fmla="*/ 0 h 15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1" h="15074">
                      <a:moveTo>
                        <a:pt x="28642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142" name="Graphic 198">
                <a:extLst>
                  <a:ext uri="{FF2B5EF4-FFF2-40B4-BE49-F238E27FC236}">
                    <a16:creationId xmlns:a16="http://schemas.microsoft.com/office/drawing/2014/main" id="{40CD5810-B936-DC3E-C5B2-24737EF9FDCA}"/>
                  </a:ext>
                </a:extLst>
              </p:cNvPr>
              <p:cNvGrpSpPr/>
              <p:nvPr/>
            </p:nvGrpSpPr>
            <p:grpSpPr>
              <a:xfrm>
                <a:off x="4272470" y="2191018"/>
                <a:ext cx="28641" cy="28641"/>
                <a:chOff x="4272470" y="2191018"/>
                <a:chExt cx="28641" cy="28641"/>
              </a:xfrm>
            </p:grpSpPr>
            <p:sp>
              <p:nvSpPr>
                <p:cNvPr id="3392" name="Freeform: Shape 3391">
                  <a:extLst>
                    <a:ext uri="{FF2B5EF4-FFF2-40B4-BE49-F238E27FC236}">
                      <a16:creationId xmlns:a16="http://schemas.microsoft.com/office/drawing/2014/main" id="{AEC7A6FE-FF83-A405-94B1-603563AFCEE8}"/>
                    </a:ext>
                  </a:extLst>
                </p:cNvPr>
                <p:cNvSpPr/>
                <p:nvPr/>
              </p:nvSpPr>
              <p:spPr>
                <a:xfrm>
                  <a:off x="4286791" y="2191018"/>
                  <a:ext cx="15074" cy="28641"/>
                </a:xfrm>
                <a:custGeom>
                  <a:avLst/>
                  <a:gdLst>
                    <a:gd name="connsiteX0" fmla="*/ 0 w 15074"/>
                    <a:gd name="connsiteY0" fmla="*/ 0 h 28641"/>
                    <a:gd name="connsiteX1" fmla="*/ 0 w 15074"/>
                    <a:gd name="connsiteY1" fmla="*/ 28642 h 28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074" h="28641">
                      <a:moveTo>
                        <a:pt x="0" y="0"/>
                      </a:moveTo>
                      <a:lnTo>
                        <a:pt x="0" y="28642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393" name="Freeform: Shape 3392">
                  <a:extLst>
                    <a:ext uri="{FF2B5EF4-FFF2-40B4-BE49-F238E27FC236}">
                      <a16:creationId xmlns:a16="http://schemas.microsoft.com/office/drawing/2014/main" id="{4EABE4B5-BFF4-78AC-103F-77E62F691BAE}"/>
                    </a:ext>
                  </a:extLst>
                </p:cNvPr>
                <p:cNvSpPr/>
                <p:nvPr/>
              </p:nvSpPr>
              <p:spPr>
                <a:xfrm>
                  <a:off x="4272470" y="2205339"/>
                  <a:ext cx="28641" cy="15074"/>
                </a:xfrm>
                <a:custGeom>
                  <a:avLst/>
                  <a:gdLst>
                    <a:gd name="connsiteX0" fmla="*/ 28642 w 28641"/>
                    <a:gd name="connsiteY0" fmla="*/ 0 h 15074"/>
                    <a:gd name="connsiteX1" fmla="*/ 0 w 28641"/>
                    <a:gd name="connsiteY1" fmla="*/ 0 h 15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1" h="15074">
                      <a:moveTo>
                        <a:pt x="28642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143" name="Graphic 198">
                <a:extLst>
                  <a:ext uri="{FF2B5EF4-FFF2-40B4-BE49-F238E27FC236}">
                    <a16:creationId xmlns:a16="http://schemas.microsoft.com/office/drawing/2014/main" id="{AC49D85B-ED15-4D69-998B-04A12159E91D}"/>
                  </a:ext>
                </a:extLst>
              </p:cNvPr>
              <p:cNvGrpSpPr/>
              <p:nvPr/>
            </p:nvGrpSpPr>
            <p:grpSpPr>
              <a:xfrm>
                <a:off x="4278952" y="2191018"/>
                <a:ext cx="28792" cy="28641"/>
                <a:chOff x="4278952" y="2191018"/>
                <a:chExt cx="28792" cy="28641"/>
              </a:xfrm>
            </p:grpSpPr>
            <p:sp>
              <p:nvSpPr>
                <p:cNvPr id="3390" name="Freeform: Shape 3389">
                  <a:extLst>
                    <a:ext uri="{FF2B5EF4-FFF2-40B4-BE49-F238E27FC236}">
                      <a16:creationId xmlns:a16="http://schemas.microsoft.com/office/drawing/2014/main" id="{9E5801B4-12C4-C4D7-EBCA-111A677A2BA0}"/>
                    </a:ext>
                  </a:extLst>
                </p:cNvPr>
                <p:cNvSpPr/>
                <p:nvPr/>
              </p:nvSpPr>
              <p:spPr>
                <a:xfrm>
                  <a:off x="4293423" y="2191018"/>
                  <a:ext cx="15074" cy="28641"/>
                </a:xfrm>
                <a:custGeom>
                  <a:avLst/>
                  <a:gdLst>
                    <a:gd name="connsiteX0" fmla="*/ 0 w 15074"/>
                    <a:gd name="connsiteY0" fmla="*/ 0 h 28641"/>
                    <a:gd name="connsiteX1" fmla="*/ 0 w 15074"/>
                    <a:gd name="connsiteY1" fmla="*/ 28642 h 28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074" h="28641">
                      <a:moveTo>
                        <a:pt x="0" y="0"/>
                      </a:moveTo>
                      <a:lnTo>
                        <a:pt x="0" y="28642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391" name="Freeform: Shape 3390">
                  <a:extLst>
                    <a:ext uri="{FF2B5EF4-FFF2-40B4-BE49-F238E27FC236}">
                      <a16:creationId xmlns:a16="http://schemas.microsoft.com/office/drawing/2014/main" id="{60D0CF9B-9056-1BE7-5210-2F3DF6AD649D}"/>
                    </a:ext>
                  </a:extLst>
                </p:cNvPr>
                <p:cNvSpPr/>
                <p:nvPr/>
              </p:nvSpPr>
              <p:spPr>
                <a:xfrm>
                  <a:off x="4278952" y="2205339"/>
                  <a:ext cx="28792" cy="15074"/>
                </a:xfrm>
                <a:custGeom>
                  <a:avLst/>
                  <a:gdLst>
                    <a:gd name="connsiteX0" fmla="*/ 28793 w 28792"/>
                    <a:gd name="connsiteY0" fmla="*/ 0 h 15074"/>
                    <a:gd name="connsiteX1" fmla="*/ 0 w 28792"/>
                    <a:gd name="connsiteY1" fmla="*/ 0 h 15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792" h="15074">
                      <a:moveTo>
                        <a:pt x="28793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144" name="Graphic 198">
                <a:extLst>
                  <a:ext uri="{FF2B5EF4-FFF2-40B4-BE49-F238E27FC236}">
                    <a16:creationId xmlns:a16="http://schemas.microsoft.com/office/drawing/2014/main" id="{BC7071F8-F5BE-F75E-EDB8-7596822F33FF}"/>
                  </a:ext>
                </a:extLst>
              </p:cNvPr>
              <p:cNvGrpSpPr/>
              <p:nvPr/>
            </p:nvGrpSpPr>
            <p:grpSpPr>
              <a:xfrm>
                <a:off x="4285585" y="2191018"/>
                <a:ext cx="28641" cy="28641"/>
                <a:chOff x="4285585" y="2191018"/>
                <a:chExt cx="28641" cy="28641"/>
              </a:xfrm>
            </p:grpSpPr>
            <p:sp>
              <p:nvSpPr>
                <p:cNvPr id="3388" name="Freeform: Shape 3387">
                  <a:extLst>
                    <a:ext uri="{FF2B5EF4-FFF2-40B4-BE49-F238E27FC236}">
                      <a16:creationId xmlns:a16="http://schemas.microsoft.com/office/drawing/2014/main" id="{072512EF-7C05-2FBB-A90A-932B2CDD4248}"/>
                    </a:ext>
                  </a:extLst>
                </p:cNvPr>
                <p:cNvSpPr/>
                <p:nvPr/>
              </p:nvSpPr>
              <p:spPr>
                <a:xfrm>
                  <a:off x="4299906" y="2191018"/>
                  <a:ext cx="15074" cy="28641"/>
                </a:xfrm>
                <a:custGeom>
                  <a:avLst/>
                  <a:gdLst>
                    <a:gd name="connsiteX0" fmla="*/ 0 w 15074"/>
                    <a:gd name="connsiteY0" fmla="*/ 0 h 28641"/>
                    <a:gd name="connsiteX1" fmla="*/ 0 w 15074"/>
                    <a:gd name="connsiteY1" fmla="*/ 28642 h 28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074" h="28641">
                      <a:moveTo>
                        <a:pt x="0" y="0"/>
                      </a:moveTo>
                      <a:lnTo>
                        <a:pt x="0" y="28642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389" name="Freeform: Shape 3388">
                  <a:extLst>
                    <a:ext uri="{FF2B5EF4-FFF2-40B4-BE49-F238E27FC236}">
                      <a16:creationId xmlns:a16="http://schemas.microsoft.com/office/drawing/2014/main" id="{8EE1033A-04F0-20ED-8148-1E8D7D282513}"/>
                    </a:ext>
                  </a:extLst>
                </p:cNvPr>
                <p:cNvSpPr/>
                <p:nvPr/>
              </p:nvSpPr>
              <p:spPr>
                <a:xfrm>
                  <a:off x="4285585" y="2205339"/>
                  <a:ext cx="28641" cy="15074"/>
                </a:xfrm>
                <a:custGeom>
                  <a:avLst/>
                  <a:gdLst>
                    <a:gd name="connsiteX0" fmla="*/ 28642 w 28641"/>
                    <a:gd name="connsiteY0" fmla="*/ 0 h 15074"/>
                    <a:gd name="connsiteX1" fmla="*/ 0 w 28641"/>
                    <a:gd name="connsiteY1" fmla="*/ 0 h 15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1" h="15074">
                      <a:moveTo>
                        <a:pt x="28642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145" name="Graphic 198">
                <a:extLst>
                  <a:ext uri="{FF2B5EF4-FFF2-40B4-BE49-F238E27FC236}">
                    <a16:creationId xmlns:a16="http://schemas.microsoft.com/office/drawing/2014/main" id="{4DB985ED-BF89-F01D-1EC5-C848B575ACE1}"/>
                  </a:ext>
                </a:extLst>
              </p:cNvPr>
              <p:cNvGrpSpPr/>
              <p:nvPr/>
            </p:nvGrpSpPr>
            <p:grpSpPr>
              <a:xfrm>
                <a:off x="4292217" y="2191018"/>
                <a:ext cx="28641" cy="28641"/>
                <a:chOff x="4292217" y="2191018"/>
                <a:chExt cx="28641" cy="28641"/>
              </a:xfrm>
            </p:grpSpPr>
            <p:sp>
              <p:nvSpPr>
                <p:cNvPr id="3386" name="Freeform: Shape 3385">
                  <a:extLst>
                    <a:ext uri="{FF2B5EF4-FFF2-40B4-BE49-F238E27FC236}">
                      <a16:creationId xmlns:a16="http://schemas.microsoft.com/office/drawing/2014/main" id="{62338185-3FE5-530F-379C-7C04FA1FF0E9}"/>
                    </a:ext>
                  </a:extLst>
                </p:cNvPr>
                <p:cNvSpPr/>
                <p:nvPr/>
              </p:nvSpPr>
              <p:spPr>
                <a:xfrm>
                  <a:off x="4306538" y="2191018"/>
                  <a:ext cx="15074" cy="28641"/>
                </a:xfrm>
                <a:custGeom>
                  <a:avLst/>
                  <a:gdLst>
                    <a:gd name="connsiteX0" fmla="*/ 0 w 15074"/>
                    <a:gd name="connsiteY0" fmla="*/ 0 h 28641"/>
                    <a:gd name="connsiteX1" fmla="*/ 0 w 15074"/>
                    <a:gd name="connsiteY1" fmla="*/ 28642 h 28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074" h="28641">
                      <a:moveTo>
                        <a:pt x="0" y="0"/>
                      </a:moveTo>
                      <a:lnTo>
                        <a:pt x="0" y="28642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387" name="Freeform: Shape 3386">
                  <a:extLst>
                    <a:ext uri="{FF2B5EF4-FFF2-40B4-BE49-F238E27FC236}">
                      <a16:creationId xmlns:a16="http://schemas.microsoft.com/office/drawing/2014/main" id="{F54E4220-0BEC-FEC3-0780-A9846DE586E4}"/>
                    </a:ext>
                  </a:extLst>
                </p:cNvPr>
                <p:cNvSpPr/>
                <p:nvPr/>
              </p:nvSpPr>
              <p:spPr>
                <a:xfrm>
                  <a:off x="4292217" y="2205339"/>
                  <a:ext cx="28641" cy="15074"/>
                </a:xfrm>
                <a:custGeom>
                  <a:avLst/>
                  <a:gdLst>
                    <a:gd name="connsiteX0" fmla="*/ 28642 w 28641"/>
                    <a:gd name="connsiteY0" fmla="*/ 0 h 15074"/>
                    <a:gd name="connsiteX1" fmla="*/ 0 w 28641"/>
                    <a:gd name="connsiteY1" fmla="*/ 0 h 15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1" h="15074">
                      <a:moveTo>
                        <a:pt x="28642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146" name="Graphic 198">
                <a:extLst>
                  <a:ext uri="{FF2B5EF4-FFF2-40B4-BE49-F238E27FC236}">
                    <a16:creationId xmlns:a16="http://schemas.microsoft.com/office/drawing/2014/main" id="{F8DF997D-CEA1-FE70-D920-AA1ECEE7495D}"/>
                  </a:ext>
                </a:extLst>
              </p:cNvPr>
              <p:cNvGrpSpPr/>
              <p:nvPr/>
            </p:nvGrpSpPr>
            <p:grpSpPr>
              <a:xfrm>
                <a:off x="4298700" y="2191018"/>
                <a:ext cx="28792" cy="28641"/>
                <a:chOff x="4298700" y="2191018"/>
                <a:chExt cx="28792" cy="28641"/>
              </a:xfrm>
            </p:grpSpPr>
            <p:sp>
              <p:nvSpPr>
                <p:cNvPr id="3384" name="Freeform: Shape 3383">
                  <a:extLst>
                    <a:ext uri="{FF2B5EF4-FFF2-40B4-BE49-F238E27FC236}">
                      <a16:creationId xmlns:a16="http://schemas.microsoft.com/office/drawing/2014/main" id="{52DD5E3C-8C9A-6116-E34B-C387DA7D9C79}"/>
                    </a:ext>
                  </a:extLst>
                </p:cNvPr>
                <p:cNvSpPr/>
                <p:nvPr/>
              </p:nvSpPr>
              <p:spPr>
                <a:xfrm>
                  <a:off x="4313021" y="2191018"/>
                  <a:ext cx="15074" cy="28641"/>
                </a:xfrm>
                <a:custGeom>
                  <a:avLst/>
                  <a:gdLst>
                    <a:gd name="connsiteX0" fmla="*/ 0 w 15074"/>
                    <a:gd name="connsiteY0" fmla="*/ 0 h 28641"/>
                    <a:gd name="connsiteX1" fmla="*/ 0 w 15074"/>
                    <a:gd name="connsiteY1" fmla="*/ 28642 h 28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074" h="28641">
                      <a:moveTo>
                        <a:pt x="0" y="0"/>
                      </a:moveTo>
                      <a:lnTo>
                        <a:pt x="0" y="28642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385" name="Freeform: Shape 3384">
                  <a:extLst>
                    <a:ext uri="{FF2B5EF4-FFF2-40B4-BE49-F238E27FC236}">
                      <a16:creationId xmlns:a16="http://schemas.microsoft.com/office/drawing/2014/main" id="{BBB0B770-ACA1-E1EE-5A7E-2790C0B25264}"/>
                    </a:ext>
                  </a:extLst>
                </p:cNvPr>
                <p:cNvSpPr/>
                <p:nvPr/>
              </p:nvSpPr>
              <p:spPr>
                <a:xfrm>
                  <a:off x="4298700" y="2205339"/>
                  <a:ext cx="28792" cy="15074"/>
                </a:xfrm>
                <a:custGeom>
                  <a:avLst/>
                  <a:gdLst>
                    <a:gd name="connsiteX0" fmla="*/ 28793 w 28792"/>
                    <a:gd name="connsiteY0" fmla="*/ 0 h 15074"/>
                    <a:gd name="connsiteX1" fmla="*/ 0 w 28792"/>
                    <a:gd name="connsiteY1" fmla="*/ 0 h 15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792" h="15074">
                      <a:moveTo>
                        <a:pt x="28793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147" name="Graphic 198">
                <a:extLst>
                  <a:ext uri="{FF2B5EF4-FFF2-40B4-BE49-F238E27FC236}">
                    <a16:creationId xmlns:a16="http://schemas.microsoft.com/office/drawing/2014/main" id="{3A7493FE-2672-E4B4-A58B-D362D56C0D02}"/>
                  </a:ext>
                </a:extLst>
              </p:cNvPr>
              <p:cNvGrpSpPr/>
              <p:nvPr/>
            </p:nvGrpSpPr>
            <p:grpSpPr>
              <a:xfrm>
                <a:off x="4305332" y="2191018"/>
                <a:ext cx="28641" cy="28641"/>
                <a:chOff x="4305332" y="2191018"/>
                <a:chExt cx="28641" cy="28641"/>
              </a:xfrm>
            </p:grpSpPr>
            <p:sp>
              <p:nvSpPr>
                <p:cNvPr id="3382" name="Freeform: Shape 3381">
                  <a:extLst>
                    <a:ext uri="{FF2B5EF4-FFF2-40B4-BE49-F238E27FC236}">
                      <a16:creationId xmlns:a16="http://schemas.microsoft.com/office/drawing/2014/main" id="{528AA7B5-88E9-3D6B-F056-BF7B298056E6}"/>
                    </a:ext>
                  </a:extLst>
                </p:cNvPr>
                <p:cNvSpPr/>
                <p:nvPr/>
              </p:nvSpPr>
              <p:spPr>
                <a:xfrm>
                  <a:off x="4319653" y="2191018"/>
                  <a:ext cx="15074" cy="28641"/>
                </a:xfrm>
                <a:custGeom>
                  <a:avLst/>
                  <a:gdLst>
                    <a:gd name="connsiteX0" fmla="*/ 0 w 15074"/>
                    <a:gd name="connsiteY0" fmla="*/ 0 h 28641"/>
                    <a:gd name="connsiteX1" fmla="*/ 0 w 15074"/>
                    <a:gd name="connsiteY1" fmla="*/ 28642 h 28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074" h="28641">
                      <a:moveTo>
                        <a:pt x="0" y="0"/>
                      </a:moveTo>
                      <a:lnTo>
                        <a:pt x="0" y="28642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383" name="Freeform: Shape 3382">
                  <a:extLst>
                    <a:ext uri="{FF2B5EF4-FFF2-40B4-BE49-F238E27FC236}">
                      <a16:creationId xmlns:a16="http://schemas.microsoft.com/office/drawing/2014/main" id="{6E11FB33-CD0C-B12D-C485-B9EB8D30253A}"/>
                    </a:ext>
                  </a:extLst>
                </p:cNvPr>
                <p:cNvSpPr/>
                <p:nvPr/>
              </p:nvSpPr>
              <p:spPr>
                <a:xfrm>
                  <a:off x="4305332" y="2205339"/>
                  <a:ext cx="28641" cy="15074"/>
                </a:xfrm>
                <a:custGeom>
                  <a:avLst/>
                  <a:gdLst>
                    <a:gd name="connsiteX0" fmla="*/ 28642 w 28641"/>
                    <a:gd name="connsiteY0" fmla="*/ 0 h 15074"/>
                    <a:gd name="connsiteX1" fmla="*/ 0 w 28641"/>
                    <a:gd name="connsiteY1" fmla="*/ 0 h 15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1" h="15074">
                      <a:moveTo>
                        <a:pt x="28642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148" name="Graphic 198">
                <a:extLst>
                  <a:ext uri="{FF2B5EF4-FFF2-40B4-BE49-F238E27FC236}">
                    <a16:creationId xmlns:a16="http://schemas.microsoft.com/office/drawing/2014/main" id="{D9C624EC-50BE-F9F4-9DF5-2F00D98FF1CD}"/>
                  </a:ext>
                </a:extLst>
              </p:cNvPr>
              <p:cNvGrpSpPr/>
              <p:nvPr/>
            </p:nvGrpSpPr>
            <p:grpSpPr>
              <a:xfrm>
                <a:off x="4311815" y="2191018"/>
                <a:ext cx="28792" cy="28641"/>
                <a:chOff x="4311815" y="2191018"/>
                <a:chExt cx="28792" cy="28641"/>
              </a:xfrm>
            </p:grpSpPr>
            <p:sp>
              <p:nvSpPr>
                <p:cNvPr id="3380" name="Freeform: Shape 3379">
                  <a:extLst>
                    <a:ext uri="{FF2B5EF4-FFF2-40B4-BE49-F238E27FC236}">
                      <a16:creationId xmlns:a16="http://schemas.microsoft.com/office/drawing/2014/main" id="{79F45F80-0B9D-CBF6-0E8B-67A0C6A4CE4D}"/>
                    </a:ext>
                  </a:extLst>
                </p:cNvPr>
                <p:cNvSpPr/>
                <p:nvPr/>
              </p:nvSpPr>
              <p:spPr>
                <a:xfrm>
                  <a:off x="4326286" y="2191018"/>
                  <a:ext cx="15074" cy="28641"/>
                </a:xfrm>
                <a:custGeom>
                  <a:avLst/>
                  <a:gdLst>
                    <a:gd name="connsiteX0" fmla="*/ 0 w 15074"/>
                    <a:gd name="connsiteY0" fmla="*/ 0 h 28641"/>
                    <a:gd name="connsiteX1" fmla="*/ 0 w 15074"/>
                    <a:gd name="connsiteY1" fmla="*/ 28642 h 28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074" h="28641">
                      <a:moveTo>
                        <a:pt x="0" y="0"/>
                      </a:moveTo>
                      <a:lnTo>
                        <a:pt x="0" y="28642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381" name="Freeform: Shape 3380">
                  <a:extLst>
                    <a:ext uri="{FF2B5EF4-FFF2-40B4-BE49-F238E27FC236}">
                      <a16:creationId xmlns:a16="http://schemas.microsoft.com/office/drawing/2014/main" id="{C0C0E5D2-479A-33EB-8B09-6FB0608732C2}"/>
                    </a:ext>
                  </a:extLst>
                </p:cNvPr>
                <p:cNvSpPr/>
                <p:nvPr/>
              </p:nvSpPr>
              <p:spPr>
                <a:xfrm>
                  <a:off x="4311815" y="2205339"/>
                  <a:ext cx="28792" cy="15074"/>
                </a:xfrm>
                <a:custGeom>
                  <a:avLst/>
                  <a:gdLst>
                    <a:gd name="connsiteX0" fmla="*/ 28793 w 28792"/>
                    <a:gd name="connsiteY0" fmla="*/ 0 h 15074"/>
                    <a:gd name="connsiteX1" fmla="*/ 0 w 28792"/>
                    <a:gd name="connsiteY1" fmla="*/ 0 h 15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792" h="15074">
                      <a:moveTo>
                        <a:pt x="28793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149" name="Graphic 198">
                <a:extLst>
                  <a:ext uri="{FF2B5EF4-FFF2-40B4-BE49-F238E27FC236}">
                    <a16:creationId xmlns:a16="http://schemas.microsoft.com/office/drawing/2014/main" id="{2D239673-876C-BB4E-78DB-0DDFE17A0E54}"/>
                  </a:ext>
                </a:extLst>
              </p:cNvPr>
              <p:cNvGrpSpPr/>
              <p:nvPr/>
            </p:nvGrpSpPr>
            <p:grpSpPr>
              <a:xfrm>
                <a:off x="4318447" y="2191018"/>
                <a:ext cx="28641" cy="28641"/>
                <a:chOff x="4318447" y="2191018"/>
                <a:chExt cx="28641" cy="28641"/>
              </a:xfrm>
            </p:grpSpPr>
            <p:sp>
              <p:nvSpPr>
                <p:cNvPr id="3378" name="Freeform: Shape 3377">
                  <a:extLst>
                    <a:ext uri="{FF2B5EF4-FFF2-40B4-BE49-F238E27FC236}">
                      <a16:creationId xmlns:a16="http://schemas.microsoft.com/office/drawing/2014/main" id="{D9C79BDC-5A1F-41AC-7064-3B46B22083EA}"/>
                    </a:ext>
                  </a:extLst>
                </p:cNvPr>
                <p:cNvSpPr/>
                <p:nvPr/>
              </p:nvSpPr>
              <p:spPr>
                <a:xfrm>
                  <a:off x="4332768" y="2191018"/>
                  <a:ext cx="15074" cy="28641"/>
                </a:xfrm>
                <a:custGeom>
                  <a:avLst/>
                  <a:gdLst>
                    <a:gd name="connsiteX0" fmla="*/ 0 w 15074"/>
                    <a:gd name="connsiteY0" fmla="*/ 0 h 28641"/>
                    <a:gd name="connsiteX1" fmla="*/ 0 w 15074"/>
                    <a:gd name="connsiteY1" fmla="*/ 28642 h 28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074" h="28641">
                      <a:moveTo>
                        <a:pt x="0" y="0"/>
                      </a:moveTo>
                      <a:lnTo>
                        <a:pt x="0" y="28642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379" name="Freeform: Shape 3378">
                  <a:extLst>
                    <a:ext uri="{FF2B5EF4-FFF2-40B4-BE49-F238E27FC236}">
                      <a16:creationId xmlns:a16="http://schemas.microsoft.com/office/drawing/2014/main" id="{7C926A0E-FF95-7272-A568-BB31D7789B00}"/>
                    </a:ext>
                  </a:extLst>
                </p:cNvPr>
                <p:cNvSpPr/>
                <p:nvPr/>
              </p:nvSpPr>
              <p:spPr>
                <a:xfrm>
                  <a:off x="4318447" y="2205339"/>
                  <a:ext cx="28641" cy="15074"/>
                </a:xfrm>
                <a:custGeom>
                  <a:avLst/>
                  <a:gdLst>
                    <a:gd name="connsiteX0" fmla="*/ 28642 w 28641"/>
                    <a:gd name="connsiteY0" fmla="*/ 0 h 15074"/>
                    <a:gd name="connsiteX1" fmla="*/ 0 w 28641"/>
                    <a:gd name="connsiteY1" fmla="*/ 0 h 15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1" h="15074">
                      <a:moveTo>
                        <a:pt x="28642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150" name="Graphic 198">
                <a:extLst>
                  <a:ext uri="{FF2B5EF4-FFF2-40B4-BE49-F238E27FC236}">
                    <a16:creationId xmlns:a16="http://schemas.microsoft.com/office/drawing/2014/main" id="{809EC0F0-5B48-9D76-E907-2BBE51459F6F}"/>
                  </a:ext>
                </a:extLst>
              </p:cNvPr>
              <p:cNvGrpSpPr/>
              <p:nvPr/>
            </p:nvGrpSpPr>
            <p:grpSpPr>
              <a:xfrm>
                <a:off x="4325080" y="2191018"/>
                <a:ext cx="28641" cy="28641"/>
                <a:chOff x="4325080" y="2191018"/>
                <a:chExt cx="28641" cy="28641"/>
              </a:xfrm>
            </p:grpSpPr>
            <p:sp>
              <p:nvSpPr>
                <p:cNvPr id="3376" name="Freeform: Shape 3375">
                  <a:extLst>
                    <a:ext uri="{FF2B5EF4-FFF2-40B4-BE49-F238E27FC236}">
                      <a16:creationId xmlns:a16="http://schemas.microsoft.com/office/drawing/2014/main" id="{583A5495-7E2F-468F-3CF7-5DC5A522A366}"/>
                    </a:ext>
                  </a:extLst>
                </p:cNvPr>
                <p:cNvSpPr/>
                <p:nvPr/>
              </p:nvSpPr>
              <p:spPr>
                <a:xfrm>
                  <a:off x="4339401" y="2191018"/>
                  <a:ext cx="15074" cy="28641"/>
                </a:xfrm>
                <a:custGeom>
                  <a:avLst/>
                  <a:gdLst>
                    <a:gd name="connsiteX0" fmla="*/ 0 w 15074"/>
                    <a:gd name="connsiteY0" fmla="*/ 0 h 28641"/>
                    <a:gd name="connsiteX1" fmla="*/ 0 w 15074"/>
                    <a:gd name="connsiteY1" fmla="*/ 28642 h 28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074" h="28641">
                      <a:moveTo>
                        <a:pt x="0" y="0"/>
                      </a:moveTo>
                      <a:lnTo>
                        <a:pt x="0" y="28642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377" name="Freeform: Shape 3376">
                  <a:extLst>
                    <a:ext uri="{FF2B5EF4-FFF2-40B4-BE49-F238E27FC236}">
                      <a16:creationId xmlns:a16="http://schemas.microsoft.com/office/drawing/2014/main" id="{139D29E0-AF7F-C751-0C6F-13335B8B1E91}"/>
                    </a:ext>
                  </a:extLst>
                </p:cNvPr>
                <p:cNvSpPr/>
                <p:nvPr/>
              </p:nvSpPr>
              <p:spPr>
                <a:xfrm>
                  <a:off x="4325080" y="2205339"/>
                  <a:ext cx="28641" cy="15074"/>
                </a:xfrm>
                <a:custGeom>
                  <a:avLst/>
                  <a:gdLst>
                    <a:gd name="connsiteX0" fmla="*/ 28642 w 28641"/>
                    <a:gd name="connsiteY0" fmla="*/ 0 h 15074"/>
                    <a:gd name="connsiteX1" fmla="*/ 0 w 28641"/>
                    <a:gd name="connsiteY1" fmla="*/ 0 h 15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1" h="15074">
                      <a:moveTo>
                        <a:pt x="28642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151" name="Graphic 198">
                <a:extLst>
                  <a:ext uri="{FF2B5EF4-FFF2-40B4-BE49-F238E27FC236}">
                    <a16:creationId xmlns:a16="http://schemas.microsoft.com/office/drawing/2014/main" id="{EBF7AF23-5DA7-370F-5411-CA2944681D50}"/>
                  </a:ext>
                </a:extLst>
              </p:cNvPr>
              <p:cNvGrpSpPr/>
              <p:nvPr/>
            </p:nvGrpSpPr>
            <p:grpSpPr>
              <a:xfrm>
                <a:off x="4331563" y="2191018"/>
                <a:ext cx="28792" cy="28641"/>
                <a:chOff x="4331563" y="2191018"/>
                <a:chExt cx="28792" cy="28641"/>
              </a:xfrm>
            </p:grpSpPr>
            <p:sp>
              <p:nvSpPr>
                <p:cNvPr id="3374" name="Freeform: Shape 3373">
                  <a:extLst>
                    <a:ext uri="{FF2B5EF4-FFF2-40B4-BE49-F238E27FC236}">
                      <a16:creationId xmlns:a16="http://schemas.microsoft.com/office/drawing/2014/main" id="{6E5DE292-4DFA-829D-F0C4-35C47AC57C8C}"/>
                    </a:ext>
                  </a:extLst>
                </p:cNvPr>
                <p:cNvSpPr/>
                <p:nvPr/>
              </p:nvSpPr>
              <p:spPr>
                <a:xfrm>
                  <a:off x="4345884" y="2191018"/>
                  <a:ext cx="15074" cy="28641"/>
                </a:xfrm>
                <a:custGeom>
                  <a:avLst/>
                  <a:gdLst>
                    <a:gd name="connsiteX0" fmla="*/ 0 w 15074"/>
                    <a:gd name="connsiteY0" fmla="*/ 0 h 28641"/>
                    <a:gd name="connsiteX1" fmla="*/ 0 w 15074"/>
                    <a:gd name="connsiteY1" fmla="*/ 28642 h 28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074" h="28641">
                      <a:moveTo>
                        <a:pt x="0" y="0"/>
                      </a:moveTo>
                      <a:lnTo>
                        <a:pt x="0" y="28642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375" name="Freeform: Shape 3374">
                  <a:extLst>
                    <a:ext uri="{FF2B5EF4-FFF2-40B4-BE49-F238E27FC236}">
                      <a16:creationId xmlns:a16="http://schemas.microsoft.com/office/drawing/2014/main" id="{C15F2241-1C2D-9E71-6064-B4A9371C2D63}"/>
                    </a:ext>
                  </a:extLst>
                </p:cNvPr>
                <p:cNvSpPr/>
                <p:nvPr/>
              </p:nvSpPr>
              <p:spPr>
                <a:xfrm>
                  <a:off x="4331563" y="2205339"/>
                  <a:ext cx="28792" cy="15074"/>
                </a:xfrm>
                <a:custGeom>
                  <a:avLst/>
                  <a:gdLst>
                    <a:gd name="connsiteX0" fmla="*/ 28793 w 28792"/>
                    <a:gd name="connsiteY0" fmla="*/ 0 h 15074"/>
                    <a:gd name="connsiteX1" fmla="*/ 0 w 28792"/>
                    <a:gd name="connsiteY1" fmla="*/ 0 h 15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792" h="15074">
                      <a:moveTo>
                        <a:pt x="28793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152" name="Graphic 198">
                <a:extLst>
                  <a:ext uri="{FF2B5EF4-FFF2-40B4-BE49-F238E27FC236}">
                    <a16:creationId xmlns:a16="http://schemas.microsoft.com/office/drawing/2014/main" id="{A3AF328F-165D-6C21-CD11-62C5C4740555}"/>
                  </a:ext>
                </a:extLst>
              </p:cNvPr>
              <p:cNvGrpSpPr/>
              <p:nvPr/>
            </p:nvGrpSpPr>
            <p:grpSpPr>
              <a:xfrm>
                <a:off x="4338195" y="2191018"/>
                <a:ext cx="28641" cy="28641"/>
                <a:chOff x="4338195" y="2191018"/>
                <a:chExt cx="28641" cy="28641"/>
              </a:xfrm>
            </p:grpSpPr>
            <p:sp>
              <p:nvSpPr>
                <p:cNvPr id="3372" name="Freeform: Shape 3371">
                  <a:extLst>
                    <a:ext uri="{FF2B5EF4-FFF2-40B4-BE49-F238E27FC236}">
                      <a16:creationId xmlns:a16="http://schemas.microsoft.com/office/drawing/2014/main" id="{41DCCC7D-28B6-C601-3A38-C9BFD760C00D}"/>
                    </a:ext>
                  </a:extLst>
                </p:cNvPr>
                <p:cNvSpPr/>
                <p:nvPr/>
              </p:nvSpPr>
              <p:spPr>
                <a:xfrm>
                  <a:off x="4352516" y="2191018"/>
                  <a:ext cx="15074" cy="28641"/>
                </a:xfrm>
                <a:custGeom>
                  <a:avLst/>
                  <a:gdLst>
                    <a:gd name="connsiteX0" fmla="*/ 0 w 15074"/>
                    <a:gd name="connsiteY0" fmla="*/ 0 h 28641"/>
                    <a:gd name="connsiteX1" fmla="*/ 0 w 15074"/>
                    <a:gd name="connsiteY1" fmla="*/ 28642 h 28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074" h="28641">
                      <a:moveTo>
                        <a:pt x="0" y="0"/>
                      </a:moveTo>
                      <a:lnTo>
                        <a:pt x="0" y="28642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373" name="Freeform: Shape 3372">
                  <a:extLst>
                    <a:ext uri="{FF2B5EF4-FFF2-40B4-BE49-F238E27FC236}">
                      <a16:creationId xmlns:a16="http://schemas.microsoft.com/office/drawing/2014/main" id="{CCBEC41A-76A7-895F-B76C-8506B818BE0B}"/>
                    </a:ext>
                  </a:extLst>
                </p:cNvPr>
                <p:cNvSpPr/>
                <p:nvPr/>
              </p:nvSpPr>
              <p:spPr>
                <a:xfrm>
                  <a:off x="4338195" y="2205339"/>
                  <a:ext cx="28641" cy="15074"/>
                </a:xfrm>
                <a:custGeom>
                  <a:avLst/>
                  <a:gdLst>
                    <a:gd name="connsiteX0" fmla="*/ 28642 w 28641"/>
                    <a:gd name="connsiteY0" fmla="*/ 0 h 15074"/>
                    <a:gd name="connsiteX1" fmla="*/ 0 w 28641"/>
                    <a:gd name="connsiteY1" fmla="*/ 0 h 15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1" h="15074">
                      <a:moveTo>
                        <a:pt x="28642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153" name="Graphic 198">
                <a:extLst>
                  <a:ext uri="{FF2B5EF4-FFF2-40B4-BE49-F238E27FC236}">
                    <a16:creationId xmlns:a16="http://schemas.microsoft.com/office/drawing/2014/main" id="{A6F7BC7A-18E7-818D-863D-0B8749F65D3B}"/>
                  </a:ext>
                </a:extLst>
              </p:cNvPr>
              <p:cNvGrpSpPr/>
              <p:nvPr/>
            </p:nvGrpSpPr>
            <p:grpSpPr>
              <a:xfrm>
                <a:off x="4344828" y="2191018"/>
                <a:ext cx="28641" cy="28641"/>
                <a:chOff x="4344828" y="2191018"/>
                <a:chExt cx="28641" cy="28641"/>
              </a:xfrm>
            </p:grpSpPr>
            <p:sp>
              <p:nvSpPr>
                <p:cNvPr id="3370" name="Freeform: Shape 3369">
                  <a:extLst>
                    <a:ext uri="{FF2B5EF4-FFF2-40B4-BE49-F238E27FC236}">
                      <a16:creationId xmlns:a16="http://schemas.microsoft.com/office/drawing/2014/main" id="{DD210941-52A7-EB57-57DE-D742DE98E213}"/>
                    </a:ext>
                  </a:extLst>
                </p:cNvPr>
                <p:cNvSpPr/>
                <p:nvPr/>
              </p:nvSpPr>
              <p:spPr>
                <a:xfrm>
                  <a:off x="4359149" y="2191018"/>
                  <a:ext cx="15074" cy="28641"/>
                </a:xfrm>
                <a:custGeom>
                  <a:avLst/>
                  <a:gdLst>
                    <a:gd name="connsiteX0" fmla="*/ 0 w 15074"/>
                    <a:gd name="connsiteY0" fmla="*/ 0 h 28641"/>
                    <a:gd name="connsiteX1" fmla="*/ 0 w 15074"/>
                    <a:gd name="connsiteY1" fmla="*/ 28642 h 28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074" h="28641">
                      <a:moveTo>
                        <a:pt x="0" y="0"/>
                      </a:moveTo>
                      <a:lnTo>
                        <a:pt x="0" y="28642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371" name="Freeform: Shape 3370">
                  <a:extLst>
                    <a:ext uri="{FF2B5EF4-FFF2-40B4-BE49-F238E27FC236}">
                      <a16:creationId xmlns:a16="http://schemas.microsoft.com/office/drawing/2014/main" id="{9E7E6724-7A62-5913-BD8B-7F3697934367}"/>
                    </a:ext>
                  </a:extLst>
                </p:cNvPr>
                <p:cNvSpPr/>
                <p:nvPr/>
              </p:nvSpPr>
              <p:spPr>
                <a:xfrm>
                  <a:off x="4344828" y="2205339"/>
                  <a:ext cx="28641" cy="15074"/>
                </a:xfrm>
                <a:custGeom>
                  <a:avLst/>
                  <a:gdLst>
                    <a:gd name="connsiteX0" fmla="*/ 28642 w 28641"/>
                    <a:gd name="connsiteY0" fmla="*/ 0 h 15074"/>
                    <a:gd name="connsiteX1" fmla="*/ 0 w 28641"/>
                    <a:gd name="connsiteY1" fmla="*/ 0 h 15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1" h="15074">
                      <a:moveTo>
                        <a:pt x="28642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154" name="Graphic 198">
                <a:extLst>
                  <a:ext uri="{FF2B5EF4-FFF2-40B4-BE49-F238E27FC236}">
                    <a16:creationId xmlns:a16="http://schemas.microsoft.com/office/drawing/2014/main" id="{8D4833C2-844B-B0FE-8B31-E9F8CC9F3774}"/>
                  </a:ext>
                </a:extLst>
              </p:cNvPr>
              <p:cNvGrpSpPr/>
              <p:nvPr/>
            </p:nvGrpSpPr>
            <p:grpSpPr>
              <a:xfrm>
                <a:off x="4351310" y="2191018"/>
                <a:ext cx="28641" cy="28641"/>
                <a:chOff x="4351310" y="2191018"/>
                <a:chExt cx="28641" cy="28641"/>
              </a:xfrm>
            </p:grpSpPr>
            <p:sp>
              <p:nvSpPr>
                <p:cNvPr id="3368" name="Freeform: Shape 3367">
                  <a:extLst>
                    <a:ext uri="{FF2B5EF4-FFF2-40B4-BE49-F238E27FC236}">
                      <a16:creationId xmlns:a16="http://schemas.microsoft.com/office/drawing/2014/main" id="{29275572-429B-4716-99BD-34FC5A7DF0E1}"/>
                    </a:ext>
                  </a:extLst>
                </p:cNvPr>
                <p:cNvSpPr/>
                <p:nvPr/>
              </p:nvSpPr>
              <p:spPr>
                <a:xfrm>
                  <a:off x="4365631" y="2191018"/>
                  <a:ext cx="15074" cy="28641"/>
                </a:xfrm>
                <a:custGeom>
                  <a:avLst/>
                  <a:gdLst>
                    <a:gd name="connsiteX0" fmla="*/ 0 w 15074"/>
                    <a:gd name="connsiteY0" fmla="*/ 0 h 28641"/>
                    <a:gd name="connsiteX1" fmla="*/ 0 w 15074"/>
                    <a:gd name="connsiteY1" fmla="*/ 28642 h 28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074" h="28641">
                      <a:moveTo>
                        <a:pt x="0" y="0"/>
                      </a:moveTo>
                      <a:lnTo>
                        <a:pt x="0" y="28642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369" name="Freeform: Shape 3368">
                  <a:extLst>
                    <a:ext uri="{FF2B5EF4-FFF2-40B4-BE49-F238E27FC236}">
                      <a16:creationId xmlns:a16="http://schemas.microsoft.com/office/drawing/2014/main" id="{2670DADC-BD2D-87C9-6F9A-A5DB638BE0A7}"/>
                    </a:ext>
                  </a:extLst>
                </p:cNvPr>
                <p:cNvSpPr/>
                <p:nvPr/>
              </p:nvSpPr>
              <p:spPr>
                <a:xfrm>
                  <a:off x="4351310" y="2205339"/>
                  <a:ext cx="28641" cy="15074"/>
                </a:xfrm>
                <a:custGeom>
                  <a:avLst/>
                  <a:gdLst>
                    <a:gd name="connsiteX0" fmla="*/ 28642 w 28641"/>
                    <a:gd name="connsiteY0" fmla="*/ 0 h 15074"/>
                    <a:gd name="connsiteX1" fmla="*/ 0 w 28641"/>
                    <a:gd name="connsiteY1" fmla="*/ 0 h 15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1" h="15074">
                      <a:moveTo>
                        <a:pt x="28642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155" name="Graphic 198">
                <a:extLst>
                  <a:ext uri="{FF2B5EF4-FFF2-40B4-BE49-F238E27FC236}">
                    <a16:creationId xmlns:a16="http://schemas.microsoft.com/office/drawing/2014/main" id="{10DC5EE0-915E-062D-3D08-C7525F0B137C}"/>
                  </a:ext>
                </a:extLst>
              </p:cNvPr>
              <p:cNvGrpSpPr/>
              <p:nvPr/>
            </p:nvGrpSpPr>
            <p:grpSpPr>
              <a:xfrm>
                <a:off x="4357943" y="2191018"/>
                <a:ext cx="28641" cy="28641"/>
                <a:chOff x="4357943" y="2191018"/>
                <a:chExt cx="28641" cy="28641"/>
              </a:xfrm>
            </p:grpSpPr>
            <p:sp>
              <p:nvSpPr>
                <p:cNvPr id="3366" name="Freeform: Shape 3365">
                  <a:extLst>
                    <a:ext uri="{FF2B5EF4-FFF2-40B4-BE49-F238E27FC236}">
                      <a16:creationId xmlns:a16="http://schemas.microsoft.com/office/drawing/2014/main" id="{7E8A9CFD-E1EC-337C-7F0E-DF5899EC68BE}"/>
                    </a:ext>
                  </a:extLst>
                </p:cNvPr>
                <p:cNvSpPr/>
                <p:nvPr/>
              </p:nvSpPr>
              <p:spPr>
                <a:xfrm>
                  <a:off x="4372264" y="2191018"/>
                  <a:ext cx="15074" cy="28641"/>
                </a:xfrm>
                <a:custGeom>
                  <a:avLst/>
                  <a:gdLst>
                    <a:gd name="connsiteX0" fmla="*/ 0 w 15074"/>
                    <a:gd name="connsiteY0" fmla="*/ 0 h 28641"/>
                    <a:gd name="connsiteX1" fmla="*/ 0 w 15074"/>
                    <a:gd name="connsiteY1" fmla="*/ 28642 h 28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074" h="28641">
                      <a:moveTo>
                        <a:pt x="0" y="0"/>
                      </a:moveTo>
                      <a:lnTo>
                        <a:pt x="0" y="28642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367" name="Freeform: Shape 3366">
                  <a:extLst>
                    <a:ext uri="{FF2B5EF4-FFF2-40B4-BE49-F238E27FC236}">
                      <a16:creationId xmlns:a16="http://schemas.microsoft.com/office/drawing/2014/main" id="{3D54BF9A-7A56-C355-F892-66E9DF372D4A}"/>
                    </a:ext>
                  </a:extLst>
                </p:cNvPr>
                <p:cNvSpPr/>
                <p:nvPr/>
              </p:nvSpPr>
              <p:spPr>
                <a:xfrm>
                  <a:off x="4357943" y="2205339"/>
                  <a:ext cx="28641" cy="15074"/>
                </a:xfrm>
                <a:custGeom>
                  <a:avLst/>
                  <a:gdLst>
                    <a:gd name="connsiteX0" fmla="*/ 28642 w 28641"/>
                    <a:gd name="connsiteY0" fmla="*/ 0 h 15074"/>
                    <a:gd name="connsiteX1" fmla="*/ 0 w 28641"/>
                    <a:gd name="connsiteY1" fmla="*/ 0 h 15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1" h="15074">
                      <a:moveTo>
                        <a:pt x="28642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156" name="Graphic 198">
                <a:extLst>
                  <a:ext uri="{FF2B5EF4-FFF2-40B4-BE49-F238E27FC236}">
                    <a16:creationId xmlns:a16="http://schemas.microsoft.com/office/drawing/2014/main" id="{15FE0992-EDE6-2FCF-AC51-9936347D32B6}"/>
                  </a:ext>
                </a:extLst>
              </p:cNvPr>
              <p:cNvGrpSpPr/>
              <p:nvPr/>
            </p:nvGrpSpPr>
            <p:grpSpPr>
              <a:xfrm>
                <a:off x="4364425" y="2191018"/>
                <a:ext cx="28792" cy="28641"/>
                <a:chOff x="4364425" y="2191018"/>
                <a:chExt cx="28792" cy="28641"/>
              </a:xfrm>
            </p:grpSpPr>
            <p:sp>
              <p:nvSpPr>
                <p:cNvPr id="3364" name="Freeform: Shape 3363">
                  <a:extLst>
                    <a:ext uri="{FF2B5EF4-FFF2-40B4-BE49-F238E27FC236}">
                      <a16:creationId xmlns:a16="http://schemas.microsoft.com/office/drawing/2014/main" id="{0EEFB1A6-B5A3-4897-938F-57FE20B25750}"/>
                    </a:ext>
                  </a:extLst>
                </p:cNvPr>
                <p:cNvSpPr/>
                <p:nvPr/>
              </p:nvSpPr>
              <p:spPr>
                <a:xfrm>
                  <a:off x="4378897" y="2191018"/>
                  <a:ext cx="15074" cy="28641"/>
                </a:xfrm>
                <a:custGeom>
                  <a:avLst/>
                  <a:gdLst>
                    <a:gd name="connsiteX0" fmla="*/ 0 w 15074"/>
                    <a:gd name="connsiteY0" fmla="*/ 0 h 28641"/>
                    <a:gd name="connsiteX1" fmla="*/ 0 w 15074"/>
                    <a:gd name="connsiteY1" fmla="*/ 28642 h 28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074" h="28641">
                      <a:moveTo>
                        <a:pt x="0" y="0"/>
                      </a:moveTo>
                      <a:lnTo>
                        <a:pt x="0" y="28642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365" name="Freeform: Shape 3364">
                  <a:extLst>
                    <a:ext uri="{FF2B5EF4-FFF2-40B4-BE49-F238E27FC236}">
                      <a16:creationId xmlns:a16="http://schemas.microsoft.com/office/drawing/2014/main" id="{642AD238-B1FE-4E31-90C4-115FB7C479FB}"/>
                    </a:ext>
                  </a:extLst>
                </p:cNvPr>
                <p:cNvSpPr/>
                <p:nvPr/>
              </p:nvSpPr>
              <p:spPr>
                <a:xfrm>
                  <a:off x="4364425" y="2205339"/>
                  <a:ext cx="28792" cy="15074"/>
                </a:xfrm>
                <a:custGeom>
                  <a:avLst/>
                  <a:gdLst>
                    <a:gd name="connsiteX0" fmla="*/ 28793 w 28792"/>
                    <a:gd name="connsiteY0" fmla="*/ 0 h 15074"/>
                    <a:gd name="connsiteX1" fmla="*/ 0 w 28792"/>
                    <a:gd name="connsiteY1" fmla="*/ 0 h 15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792" h="15074">
                      <a:moveTo>
                        <a:pt x="28793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157" name="Graphic 198">
                <a:extLst>
                  <a:ext uri="{FF2B5EF4-FFF2-40B4-BE49-F238E27FC236}">
                    <a16:creationId xmlns:a16="http://schemas.microsoft.com/office/drawing/2014/main" id="{4FECE66A-73E2-7B6E-4037-2B618F725EB7}"/>
                  </a:ext>
                </a:extLst>
              </p:cNvPr>
              <p:cNvGrpSpPr/>
              <p:nvPr/>
            </p:nvGrpSpPr>
            <p:grpSpPr>
              <a:xfrm>
                <a:off x="4371058" y="2191018"/>
                <a:ext cx="28641" cy="28641"/>
                <a:chOff x="4371058" y="2191018"/>
                <a:chExt cx="28641" cy="28641"/>
              </a:xfrm>
            </p:grpSpPr>
            <p:sp>
              <p:nvSpPr>
                <p:cNvPr id="3362" name="Freeform: Shape 3361">
                  <a:extLst>
                    <a:ext uri="{FF2B5EF4-FFF2-40B4-BE49-F238E27FC236}">
                      <a16:creationId xmlns:a16="http://schemas.microsoft.com/office/drawing/2014/main" id="{653A1811-A577-FDAF-AFF1-AC188DDCD90B}"/>
                    </a:ext>
                  </a:extLst>
                </p:cNvPr>
                <p:cNvSpPr/>
                <p:nvPr/>
              </p:nvSpPr>
              <p:spPr>
                <a:xfrm>
                  <a:off x="4385379" y="2191018"/>
                  <a:ext cx="15074" cy="28641"/>
                </a:xfrm>
                <a:custGeom>
                  <a:avLst/>
                  <a:gdLst>
                    <a:gd name="connsiteX0" fmla="*/ 0 w 15074"/>
                    <a:gd name="connsiteY0" fmla="*/ 0 h 28641"/>
                    <a:gd name="connsiteX1" fmla="*/ 0 w 15074"/>
                    <a:gd name="connsiteY1" fmla="*/ 28642 h 28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074" h="28641">
                      <a:moveTo>
                        <a:pt x="0" y="0"/>
                      </a:moveTo>
                      <a:lnTo>
                        <a:pt x="0" y="28642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363" name="Freeform: Shape 3362">
                  <a:extLst>
                    <a:ext uri="{FF2B5EF4-FFF2-40B4-BE49-F238E27FC236}">
                      <a16:creationId xmlns:a16="http://schemas.microsoft.com/office/drawing/2014/main" id="{B96ECFA3-162F-6D3B-1473-A2E2516E4945}"/>
                    </a:ext>
                  </a:extLst>
                </p:cNvPr>
                <p:cNvSpPr/>
                <p:nvPr/>
              </p:nvSpPr>
              <p:spPr>
                <a:xfrm>
                  <a:off x="4371058" y="2205339"/>
                  <a:ext cx="28641" cy="15074"/>
                </a:xfrm>
                <a:custGeom>
                  <a:avLst/>
                  <a:gdLst>
                    <a:gd name="connsiteX0" fmla="*/ 28642 w 28641"/>
                    <a:gd name="connsiteY0" fmla="*/ 0 h 15074"/>
                    <a:gd name="connsiteX1" fmla="*/ 0 w 28641"/>
                    <a:gd name="connsiteY1" fmla="*/ 0 h 15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1" h="15074">
                      <a:moveTo>
                        <a:pt x="28642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158" name="Graphic 198">
                <a:extLst>
                  <a:ext uri="{FF2B5EF4-FFF2-40B4-BE49-F238E27FC236}">
                    <a16:creationId xmlns:a16="http://schemas.microsoft.com/office/drawing/2014/main" id="{0F2F573E-838E-F575-F0EE-A5A81C5E83A1}"/>
                  </a:ext>
                </a:extLst>
              </p:cNvPr>
              <p:cNvGrpSpPr/>
              <p:nvPr/>
            </p:nvGrpSpPr>
            <p:grpSpPr>
              <a:xfrm>
                <a:off x="4377691" y="2191018"/>
                <a:ext cx="28641" cy="28641"/>
                <a:chOff x="4377691" y="2191018"/>
                <a:chExt cx="28641" cy="28641"/>
              </a:xfrm>
            </p:grpSpPr>
            <p:sp>
              <p:nvSpPr>
                <p:cNvPr id="3360" name="Freeform: Shape 3359">
                  <a:extLst>
                    <a:ext uri="{FF2B5EF4-FFF2-40B4-BE49-F238E27FC236}">
                      <a16:creationId xmlns:a16="http://schemas.microsoft.com/office/drawing/2014/main" id="{4FA036A8-ACF0-770E-2058-C0B47E5B0CFC}"/>
                    </a:ext>
                  </a:extLst>
                </p:cNvPr>
                <p:cNvSpPr/>
                <p:nvPr/>
              </p:nvSpPr>
              <p:spPr>
                <a:xfrm>
                  <a:off x="4392012" y="2191018"/>
                  <a:ext cx="15074" cy="28641"/>
                </a:xfrm>
                <a:custGeom>
                  <a:avLst/>
                  <a:gdLst>
                    <a:gd name="connsiteX0" fmla="*/ 0 w 15074"/>
                    <a:gd name="connsiteY0" fmla="*/ 0 h 28641"/>
                    <a:gd name="connsiteX1" fmla="*/ 0 w 15074"/>
                    <a:gd name="connsiteY1" fmla="*/ 28642 h 28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074" h="28641">
                      <a:moveTo>
                        <a:pt x="0" y="0"/>
                      </a:moveTo>
                      <a:lnTo>
                        <a:pt x="0" y="28642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361" name="Freeform: Shape 3360">
                  <a:extLst>
                    <a:ext uri="{FF2B5EF4-FFF2-40B4-BE49-F238E27FC236}">
                      <a16:creationId xmlns:a16="http://schemas.microsoft.com/office/drawing/2014/main" id="{9630AF8D-3714-07AE-AFEF-6F2C027FEA47}"/>
                    </a:ext>
                  </a:extLst>
                </p:cNvPr>
                <p:cNvSpPr/>
                <p:nvPr/>
              </p:nvSpPr>
              <p:spPr>
                <a:xfrm>
                  <a:off x="4377691" y="2205339"/>
                  <a:ext cx="28641" cy="15074"/>
                </a:xfrm>
                <a:custGeom>
                  <a:avLst/>
                  <a:gdLst>
                    <a:gd name="connsiteX0" fmla="*/ 28642 w 28641"/>
                    <a:gd name="connsiteY0" fmla="*/ 0 h 15074"/>
                    <a:gd name="connsiteX1" fmla="*/ 0 w 28641"/>
                    <a:gd name="connsiteY1" fmla="*/ 0 h 15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1" h="15074">
                      <a:moveTo>
                        <a:pt x="28642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159" name="Graphic 198">
                <a:extLst>
                  <a:ext uri="{FF2B5EF4-FFF2-40B4-BE49-F238E27FC236}">
                    <a16:creationId xmlns:a16="http://schemas.microsoft.com/office/drawing/2014/main" id="{C9B5E452-038F-F0FA-EBC1-2FFA050F58FA}"/>
                  </a:ext>
                </a:extLst>
              </p:cNvPr>
              <p:cNvGrpSpPr/>
              <p:nvPr/>
            </p:nvGrpSpPr>
            <p:grpSpPr>
              <a:xfrm>
                <a:off x="4384173" y="2191018"/>
                <a:ext cx="28792" cy="28641"/>
                <a:chOff x="4384173" y="2191018"/>
                <a:chExt cx="28792" cy="28641"/>
              </a:xfrm>
            </p:grpSpPr>
            <p:sp>
              <p:nvSpPr>
                <p:cNvPr id="3358" name="Freeform: Shape 3357">
                  <a:extLst>
                    <a:ext uri="{FF2B5EF4-FFF2-40B4-BE49-F238E27FC236}">
                      <a16:creationId xmlns:a16="http://schemas.microsoft.com/office/drawing/2014/main" id="{ED5354F0-AEE6-7AB9-F214-67173CD57891}"/>
                    </a:ext>
                  </a:extLst>
                </p:cNvPr>
                <p:cNvSpPr/>
                <p:nvPr/>
              </p:nvSpPr>
              <p:spPr>
                <a:xfrm>
                  <a:off x="4398494" y="2191018"/>
                  <a:ext cx="15074" cy="28641"/>
                </a:xfrm>
                <a:custGeom>
                  <a:avLst/>
                  <a:gdLst>
                    <a:gd name="connsiteX0" fmla="*/ 0 w 15074"/>
                    <a:gd name="connsiteY0" fmla="*/ 0 h 28641"/>
                    <a:gd name="connsiteX1" fmla="*/ 0 w 15074"/>
                    <a:gd name="connsiteY1" fmla="*/ 28642 h 28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074" h="28641">
                      <a:moveTo>
                        <a:pt x="0" y="0"/>
                      </a:moveTo>
                      <a:lnTo>
                        <a:pt x="0" y="28642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359" name="Freeform: Shape 3358">
                  <a:extLst>
                    <a:ext uri="{FF2B5EF4-FFF2-40B4-BE49-F238E27FC236}">
                      <a16:creationId xmlns:a16="http://schemas.microsoft.com/office/drawing/2014/main" id="{1A4FF260-DA14-D0E0-0BEA-4AD246088432}"/>
                    </a:ext>
                  </a:extLst>
                </p:cNvPr>
                <p:cNvSpPr/>
                <p:nvPr/>
              </p:nvSpPr>
              <p:spPr>
                <a:xfrm>
                  <a:off x="4384173" y="2205339"/>
                  <a:ext cx="28792" cy="15074"/>
                </a:xfrm>
                <a:custGeom>
                  <a:avLst/>
                  <a:gdLst>
                    <a:gd name="connsiteX0" fmla="*/ 28793 w 28792"/>
                    <a:gd name="connsiteY0" fmla="*/ 0 h 15074"/>
                    <a:gd name="connsiteX1" fmla="*/ 0 w 28792"/>
                    <a:gd name="connsiteY1" fmla="*/ 0 h 15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792" h="15074">
                      <a:moveTo>
                        <a:pt x="28793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160" name="Graphic 198">
                <a:extLst>
                  <a:ext uri="{FF2B5EF4-FFF2-40B4-BE49-F238E27FC236}">
                    <a16:creationId xmlns:a16="http://schemas.microsoft.com/office/drawing/2014/main" id="{2AFC3E3A-A89B-C1FB-509E-2B1190932D72}"/>
                  </a:ext>
                </a:extLst>
              </p:cNvPr>
              <p:cNvGrpSpPr/>
              <p:nvPr/>
            </p:nvGrpSpPr>
            <p:grpSpPr>
              <a:xfrm>
                <a:off x="4390806" y="2191018"/>
                <a:ext cx="28641" cy="28641"/>
                <a:chOff x="4390806" y="2191018"/>
                <a:chExt cx="28641" cy="28641"/>
              </a:xfrm>
            </p:grpSpPr>
            <p:sp>
              <p:nvSpPr>
                <p:cNvPr id="3356" name="Freeform: Shape 3355">
                  <a:extLst>
                    <a:ext uri="{FF2B5EF4-FFF2-40B4-BE49-F238E27FC236}">
                      <a16:creationId xmlns:a16="http://schemas.microsoft.com/office/drawing/2014/main" id="{DEBF800F-8E27-77B1-083F-B0729A75CDE7}"/>
                    </a:ext>
                  </a:extLst>
                </p:cNvPr>
                <p:cNvSpPr/>
                <p:nvPr/>
              </p:nvSpPr>
              <p:spPr>
                <a:xfrm>
                  <a:off x="4405127" y="2191018"/>
                  <a:ext cx="15074" cy="28641"/>
                </a:xfrm>
                <a:custGeom>
                  <a:avLst/>
                  <a:gdLst>
                    <a:gd name="connsiteX0" fmla="*/ 0 w 15074"/>
                    <a:gd name="connsiteY0" fmla="*/ 0 h 28641"/>
                    <a:gd name="connsiteX1" fmla="*/ 0 w 15074"/>
                    <a:gd name="connsiteY1" fmla="*/ 28642 h 28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074" h="28641">
                      <a:moveTo>
                        <a:pt x="0" y="0"/>
                      </a:moveTo>
                      <a:lnTo>
                        <a:pt x="0" y="28642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357" name="Freeform: Shape 3356">
                  <a:extLst>
                    <a:ext uri="{FF2B5EF4-FFF2-40B4-BE49-F238E27FC236}">
                      <a16:creationId xmlns:a16="http://schemas.microsoft.com/office/drawing/2014/main" id="{FFAE95C9-EE4E-FFD3-FDB9-A80E7CADA660}"/>
                    </a:ext>
                  </a:extLst>
                </p:cNvPr>
                <p:cNvSpPr/>
                <p:nvPr/>
              </p:nvSpPr>
              <p:spPr>
                <a:xfrm>
                  <a:off x="4390806" y="2205339"/>
                  <a:ext cx="28641" cy="15074"/>
                </a:xfrm>
                <a:custGeom>
                  <a:avLst/>
                  <a:gdLst>
                    <a:gd name="connsiteX0" fmla="*/ 28642 w 28641"/>
                    <a:gd name="connsiteY0" fmla="*/ 0 h 15074"/>
                    <a:gd name="connsiteX1" fmla="*/ 0 w 28641"/>
                    <a:gd name="connsiteY1" fmla="*/ 0 h 15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1" h="15074">
                      <a:moveTo>
                        <a:pt x="28642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161" name="Graphic 198">
                <a:extLst>
                  <a:ext uri="{FF2B5EF4-FFF2-40B4-BE49-F238E27FC236}">
                    <a16:creationId xmlns:a16="http://schemas.microsoft.com/office/drawing/2014/main" id="{E0371599-4F7C-E00F-F2FA-A8994CB7C6BE}"/>
                  </a:ext>
                </a:extLst>
              </p:cNvPr>
              <p:cNvGrpSpPr/>
              <p:nvPr/>
            </p:nvGrpSpPr>
            <p:grpSpPr>
              <a:xfrm>
                <a:off x="4397288" y="2191018"/>
                <a:ext cx="28792" cy="28641"/>
                <a:chOff x="4397288" y="2191018"/>
                <a:chExt cx="28792" cy="28641"/>
              </a:xfrm>
            </p:grpSpPr>
            <p:sp>
              <p:nvSpPr>
                <p:cNvPr id="3354" name="Freeform: Shape 3353">
                  <a:extLst>
                    <a:ext uri="{FF2B5EF4-FFF2-40B4-BE49-F238E27FC236}">
                      <a16:creationId xmlns:a16="http://schemas.microsoft.com/office/drawing/2014/main" id="{3FD42446-8B27-9196-7495-521EE7D7673F}"/>
                    </a:ext>
                  </a:extLst>
                </p:cNvPr>
                <p:cNvSpPr/>
                <p:nvPr/>
              </p:nvSpPr>
              <p:spPr>
                <a:xfrm>
                  <a:off x="4411760" y="2191018"/>
                  <a:ext cx="15074" cy="28641"/>
                </a:xfrm>
                <a:custGeom>
                  <a:avLst/>
                  <a:gdLst>
                    <a:gd name="connsiteX0" fmla="*/ 0 w 15074"/>
                    <a:gd name="connsiteY0" fmla="*/ 0 h 28641"/>
                    <a:gd name="connsiteX1" fmla="*/ 0 w 15074"/>
                    <a:gd name="connsiteY1" fmla="*/ 28642 h 28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074" h="28641">
                      <a:moveTo>
                        <a:pt x="0" y="0"/>
                      </a:moveTo>
                      <a:lnTo>
                        <a:pt x="0" y="28642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355" name="Freeform: Shape 3354">
                  <a:extLst>
                    <a:ext uri="{FF2B5EF4-FFF2-40B4-BE49-F238E27FC236}">
                      <a16:creationId xmlns:a16="http://schemas.microsoft.com/office/drawing/2014/main" id="{A02587DC-2194-123B-7927-3C6E4482528A}"/>
                    </a:ext>
                  </a:extLst>
                </p:cNvPr>
                <p:cNvSpPr/>
                <p:nvPr/>
              </p:nvSpPr>
              <p:spPr>
                <a:xfrm>
                  <a:off x="4397288" y="2205339"/>
                  <a:ext cx="28792" cy="15074"/>
                </a:xfrm>
                <a:custGeom>
                  <a:avLst/>
                  <a:gdLst>
                    <a:gd name="connsiteX0" fmla="*/ 28793 w 28792"/>
                    <a:gd name="connsiteY0" fmla="*/ 0 h 15074"/>
                    <a:gd name="connsiteX1" fmla="*/ 0 w 28792"/>
                    <a:gd name="connsiteY1" fmla="*/ 0 h 15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792" h="15074">
                      <a:moveTo>
                        <a:pt x="28793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162" name="Graphic 198">
                <a:extLst>
                  <a:ext uri="{FF2B5EF4-FFF2-40B4-BE49-F238E27FC236}">
                    <a16:creationId xmlns:a16="http://schemas.microsoft.com/office/drawing/2014/main" id="{5C366186-220E-4DD5-87FB-1D0C45ECFE67}"/>
                  </a:ext>
                </a:extLst>
              </p:cNvPr>
              <p:cNvGrpSpPr/>
              <p:nvPr/>
            </p:nvGrpSpPr>
            <p:grpSpPr>
              <a:xfrm>
                <a:off x="4403921" y="2191018"/>
                <a:ext cx="28641" cy="28641"/>
                <a:chOff x="4403921" y="2191018"/>
                <a:chExt cx="28641" cy="28641"/>
              </a:xfrm>
            </p:grpSpPr>
            <p:sp>
              <p:nvSpPr>
                <p:cNvPr id="3352" name="Freeform: Shape 3351">
                  <a:extLst>
                    <a:ext uri="{FF2B5EF4-FFF2-40B4-BE49-F238E27FC236}">
                      <a16:creationId xmlns:a16="http://schemas.microsoft.com/office/drawing/2014/main" id="{71824952-F96F-1082-D876-370B96555C9D}"/>
                    </a:ext>
                  </a:extLst>
                </p:cNvPr>
                <p:cNvSpPr/>
                <p:nvPr/>
              </p:nvSpPr>
              <p:spPr>
                <a:xfrm>
                  <a:off x="4418242" y="2191018"/>
                  <a:ext cx="15074" cy="28641"/>
                </a:xfrm>
                <a:custGeom>
                  <a:avLst/>
                  <a:gdLst>
                    <a:gd name="connsiteX0" fmla="*/ 0 w 15074"/>
                    <a:gd name="connsiteY0" fmla="*/ 0 h 28641"/>
                    <a:gd name="connsiteX1" fmla="*/ 0 w 15074"/>
                    <a:gd name="connsiteY1" fmla="*/ 28642 h 28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074" h="28641">
                      <a:moveTo>
                        <a:pt x="0" y="0"/>
                      </a:moveTo>
                      <a:lnTo>
                        <a:pt x="0" y="28642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353" name="Freeform: Shape 3352">
                  <a:extLst>
                    <a:ext uri="{FF2B5EF4-FFF2-40B4-BE49-F238E27FC236}">
                      <a16:creationId xmlns:a16="http://schemas.microsoft.com/office/drawing/2014/main" id="{6087EFA1-0980-3433-975F-85CE936A0861}"/>
                    </a:ext>
                  </a:extLst>
                </p:cNvPr>
                <p:cNvSpPr/>
                <p:nvPr/>
              </p:nvSpPr>
              <p:spPr>
                <a:xfrm>
                  <a:off x="4403921" y="2205339"/>
                  <a:ext cx="28641" cy="15074"/>
                </a:xfrm>
                <a:custGeom>
                  <a:avLst/>
                  <a:gdLst>
                    <a:gd name="connsiteX0" fmla="*/ 28642 w 28641"/>
                    <a:gd name="connsiteY0" fmla="*/ 0 h 15074"/>
                    <a:gd name="connsiteX1" fmla="*/ 0 w 28641"/>
                    <a:gd name="connsiteY1" fmla="*/ 0 h 15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1" h="15074">
                      <a:moveTo>
                        <a:pt x="28642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163" name="Graphic 198">
                <a:extLst>
                  <a:ext uri="{FF2B5EF4-FFF2-40B4-BE49-F238E27FC236}">
                    <a16:creationId xmlns:a16="http://schemas.microsoft.com/office/drawing/2014/main" id="{C968CDAB-D730-AC77-694F-A4FCA418B18E}"/>
                  </a:ext>
                </a:extLst>
              </p:cNvPr>
              <p:cNvGrpSpPr/>
              <p:nvPr/>
            </p:nvGrpSpPr>
            <p:grpSpPr>
              <a:xfrm>
                <a:off x="4410554" y="2191018"/>
                <a:ext cx="28641" cy="28641"/>
                <a:chOff x="4410554" y="2191018"/>
                <a:chExt cx="28641" cy="28641"/>
              </a:xfrm>
            </p:grpSpPr>
            <p:sp>
              <p:nvSpPr>
                <p:cNvPr id="3350" name="Freeform: Shape 3349">
                  <a:extLst>
                    <a:ext uri="{FF2B5EF4-FFF2-40B4-BE49-F238E27FC236}">
                      <a16:creationId xmlns:a16="http://schemas.microsoft.com/office/drawing/2014/main" id="{F7A11248-C5AB-FF2A-41AD-F05F6A9D4138}"/>
                    </a:ext>
                  </a:extLst>
                </p:cNvPr>
                <p:cNvSpPr/>
                <p:nvPr/>
              </p:nvSpPr>
              <p:spPr>
                <a:xfrm>
                  <a:off x="4424875" y="2191018"/>
                  <a:ext cx="15074" cy="28641"/>
                </a:xfrm>
                <a:custGeom>
                  <a:avLst/>
                  <a:gdLst>
                    <a:gd name="connsiteX0" fmla="*/ 0 w 15074"/>
                    <a:gd name="connsiteY0" fmla="*/ 0 h 28641"/>
                    <a:gd name="connsiteX1" fmla="*/ 0 w 15074"/>
                    <a:gd name="connsiteY1" fmla="*/ 28642 h 28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074" h="28641">
                      <a:moveTo>
                        <a:pt x="0" y="0"/>
                      </a:moveTo>
                      <a:lnTo>
                        <a:pt x="0" y="28642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351" name="Freeform: Shape 3350">
                  <a:extLst>
                    <a:ext uri="{FF2B5EF4-FFF2-40B4-BE49-F238E27FC236}">
                      <a16:creationId xmlns:a16="http://schemas.microsoft.com/office/drawing/2014/main" id="{3F16D4FD-2ED9-C118-B24C-FFF19693F611}"/>
                    </a:ext>
                  </a:extLst>
                </p:cNvPr>
                <p:cNvSpPr/>
                <p:nvPr/>
              </p:nvSpPr>
              <p:spPr>
                <a:xfrm>
                  <a:off x="4410554" y="2205339"/>
                  <a:ext cx="28641" cy="15074"/>
                </a:xfrm>
                <a:custGeom>
                  <a:avLst/>
                  <a:gdLst>
                    <a:gd name="connsiteX0" fmla="*/ 28642 w 28641"/>
                    <a:gd name="connsiteY0" fmla="*/ 0 h 15074"/>
                    <a:gd name="connsiteX1" fmla="*/ 0 w 28641"/>
                    <a:gd name="connsiteY1" fmla="*/ 0 h 15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1" h="15074">
                      <a:moveTo>
                        <a:pt x="28642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164" name="Graphic 198">
                <a:extLst>
                  <a:ext uri="{FF2B5EF4-FFF2-40B4-BE49-F238E27FC236}">
                    <a16:creationId xmlns:a16="http://schemas.microsoft.com/office/drawing/2014/main" id="{440CD4D0-E109-F67C-9270-A4B05F028E80}"/>
                  </a:ext>
                </a:extLst>
              </p:cNvPr>
              <p:cNvGrpSpPr/>
              <p:nvPr/>
            </p:nvGrpSpPr>
            <p:grpSpPr>
              <a:xfrm>
                <a:off x="4417036" y="2191018"/>
                <a:ext cx="28792" cy="28641"/>
                <a:chOff x="4417036" y="2191018"/>
                <a:chExt cx="28792" cy="28641"/>
              </a:xfrm>
            </p:grpSpPr>
            <p:sp>
              <p:nvSpPr>
                <p:cNvPr id="3348" name="Freeform: Shape 3347">
                  <a:extLst>
                    <a:ext uri="{FF2B5EF4-FFF2-40B4-BE49-F238E27FC236}">
                      <a16:creationId xmlns:a16="http://schemas.microsoft.com/office/drawing/2014/main" id="{E4F1B347-4504-D244-927D-D7CF2B72E32D}"/>
                    </a:ext>
                  </a:extLst>
                </p:cNvPr>
                <p:cNvSpPr/>
                <p:nvPr/>
              </p:nvSpPr>
              <p:spPr>
                <a:xfrm>
                  <a:off x="4431357" y="2191018"/>
                  <a:ext cx="15074" cy="28641"/>
                </a:xfrm>
                <a:custGeom>
                  <a:avLst/>
                  <a:gdLst>
                    <a:gd name="connsiteX0" fmla="*/ 0 w 15074"/>
                    <a:gd name="connsiteY0" fmla="*/ 0 h 28641"/>
                    <a:gd name="connsiteX1" fmla="*/ 0 w 15074"/>
                    <a:gd name="connsiteY1" fmla="*/ 28642 h 28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074" h="28641">
                      <a:moveTo>
                        <a:pt x="0" y="0"/>
                      </a:moveTo>
                      <a:lnTo>
                        <a:pt x="0" y="28642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349" name="Freeform: Shape 3348">
                  <a:extLst>
                    <a:ext uri="{FF2B5EF4-FFF2-40B4-BE49-F238E27FC236}">
                      <a16:creationId xmlns:a16="http://schemas.microsoft.com/office/drawing/2014/main" id="{03CB1326-5261-54C8-36C0-3CF25F0789C8}"/>
                    </a:ext>
                  </a:extLst>
                </p:cNvPr>
                <p:cNvSpPr/>
                <p:nvPr/>
              </p:nvSpPr>
              <p:spPr>
                <a:xfrm>
                  <a:off x="4417036" y="2205339"/>
                  <a:ext cx="28792" cy="15074"/>
                </a:xfrm>
                <a:custGeom>
                  <a:avLst/>
                  <a:gdLst>
                    <a:gd name="connsiteX0" fmla="*/ 28793 w 28792"/>
                    <a:gd name="connsiteY0" fmla="*/ 0 h 15074"/>
                    <a:gd name="connsiteX1" fmla="*/ 0 w 28792"/>
                    <a:gd name="connsiteY1" fmla="*/ 0 h 15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792" h="15074">
                      <a:moveTo>
                        <a:pt x="28793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165" name="Graphic 198">
                <a:extLst>
                  <a:ext uri="{FF2B5EF4-FFF2-40B4-BE49-F238E27FC236}">
                    <a16:creationId xmlns:a16="http://schemas.microsoft.com/office/drawing/2014/main" id="{8D8E336E-E6BF-7ED3-CA73-B821F8F2ACC6}"/>
                  </a:ext>
                </a:extLst>
              </p:cNvPr>
              <p:cNvGrpSpPr/>
              <p:nvPr/>
            </p:nvGrpSpPr>
            <p:grpSpPr>
              <a:xfrm>
                <a:off x="4423669" y="2191018"/>
                <a:ext cx="28641" cy="28641"/>
                <a:chOff x="4423669" y="2191018"/>
                <a:chExt cx="28641" cy="28641"/>
              </a:xfrm>
            </p:grpSpPr>
            <p:sp>
              <p:nvSpPr>
                <p:cNvPr id="3346" name="Freeform: Shape 3345">
                  <a:extLst>
                    <a:ext uri="{FF2B5EF4-FFF2-40B4-BE49-F238E27FC236}">
                      <a16:creationId xmlns:a16="http://schemas.microsoft.com/office/drawing/2014/main" id="{9ADDD9DE-80CC-5406-AB28-C8359FEDA5A2}"/>
                    </a:ext>
                  </a:extLst>
                </p:cNvPr>
                <p:cNvSpPr/>
                <p:nvPr/>
              </p:nvSpPr>
              <p:spPr>
                <a:xfrm>
                  <a:off x="4437990" y="2191018"/>
                  <a:ext cx="15074" cy="28641"/>
                </a:xfrm>
                <a:custGeom>
                  <a:avLst/>
                  <a:gdLst>
                    <a:gd name="connsiteX0" fmla="*/ 0 w 15074"/>
                    <a:gd name="connsiteY0" fmla="*/ 0 h 28641"/>
                    <a:gd name="connsiteX1" fmla="*/ 0 w 15074"/>
                    <a:gd name="connsiteY1" fmla="*/ 28642 h 28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074" h="28641">
                      <a:moveTo>
                        <a:pt x="0" y="0"/>
                      </a:moveTo>
                      <a:lnTo>
                        <a:pt x="0" y="28642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347" name="Freeform: Shape 3346">
                  <a:extLst>
                    <a:ext uri="{FF2B5EF4-FFF2-40B4-BE49-F238E27FC236}">
                      <a16:creationId xmlns:a16="http://schemas.microsoft.com/office/drawing/2014/main" id="{9513143A-0905-C854-97DE-FFA85D3049A8}"/>
                    </a:ext>
                  </a:extLst>
                </p:cNvPr>
                <p:cNvSpPr/>
                <p:nvPr/>
              </p:nvSpPr>
              <p:spPr>
                <a:xfrm>
                  <a:off x="4423669" y="2205339"/>
                  <a:ext cx="28641" cy="15074"/>
                </a:xfrm>
                <a:custGeom>
                  <a:avLst/>
                  <a:gdLst>
                    <a:gd name="connsiteX0" fmla="*/ 28642 w 28641"/>
                    <a:gd name="connsiteY0" fmla="*/ 0 h 15074"/>
                    <a:gd name="connsiteX1" fmla="*/ 0 w 28641"/>
                    <a:gd name="connsiteY1" fmla="*/ 0 h 15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1" h="15074">
                      <a:moveTo>
                        <a:pt x="28642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166" name="Graphic 198">
                <a:extLst>
                  <a:ext uri="{FF2B5EF4-FFF2-40B4-BE49-F238E27FC236}">
                    <a16:creationId xmlns:a16="http://schemas.microsoft.com/office/drawing/2014/main" id="{A0ED65AE-3143-0654-73BE-967C09B2759C}"/>
                  </a:ext>
                </a:extLst>
              </p:cNvPr>
              <p:cNvGrpSpPr/>
              <p:nvPr/>
            </p:nvGrpSpPr>
            <p:grpSpPr>
              <a:xfrm>
                <a:off x="4430302" y="2191018"/>
                <a:ext cx="28641" cy="28641"/>
                <a:chOff x="4430302" y="2191018"/>
                <a:chExt cx="28641" cy="28641"/>
              </a:xfrm>
            </p:grpSpPr>
            <p:sp>
              <p:nvSpPr>
                <p:cNvPr id="3344" name="Freeform: Shape 3343">
                  <a:extLst>
                    <a:ext uri="{FF2B5EF4-FFF2-40B4-BE49-F238E27FC236}">
                      <a16:creationId xmlns:a16="http://schemas.microsoft.com/office/drawing/2014/main" id="{48044FC9-214E-5A68-3738-BDB4CE7F7DFC}"/>
                    </a:ext>
                  </a:extLst>
                </p:cNvPr>
                <p:cNvSpPr/>
                <p:nvPr/>
              </p:nvSpPr>
              <p:spPr>
                <a:xfrm>
                  <a:off x="4444623" y="2191018"/>
                  <a:ext cx="15074" cy="28641"/>
                </a:xfrm>
                <a:custGeom>
                  <a:avLst/>
                  <a:gdLst>
                    <a:gd name="connsiteX0" fmla="*/ 0 w 15074"/>
                    <a:gd name="connsiteY0" fmla="*/ 0 h 28641"/>
                    <a:gd name="connsiteX1" fmla="*/ 0 w 15074"/>
                    <a:gd name="connsiteY1" fmla="*/ 28642 h 28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074" h="28641">
                      <a:moveTo>
                        <a:pt x="0" y="0"/>
                      </a:moveTo>
                      <a:lnTo>
                        <a:pt x="0" y="28642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345" name="Freeform: Shape 3344">
                  <a:extLst>
                    <a:ext uri="{FF2B5EF4-FFF2-40B4-BE49-F238E27FC236}">
                      <a16:creationId xmlns:a16="http://schemas.microsoft.com/office/drawing/2014/main" id="{2DFB02A7-4D87-C5DC-B4B4-C5B095830684}"/>
                    </a:ext>
                  </a:extLst>
                </p:cNvPr>
                <p:cNvSpPr/>
                <p:nvPr/>
              </p:nvSpPr>
              <p:spPr>
                <a:xfrm>
                  <a:off x="4430302" y="2205339"/>
                  <a:ext cx="28641" cy="15074"/>
                </a:xfrm>
                <a:custGeom>
                  <a:avLst/>
                  <a:gdLst>
                    <a:gd name="connsiteX0" fmla="*/ 28642 w 28641"/>
                    <a:gd name="connsiteY0" fmla="*/ 0 h 15074"/>
                    <a:gd name="connsiteX1" fmla="*/ 0 w 28641"/>
                    <a:gd name="connsiteY1" fmla="*/ 0 h 15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1" h="15074">
                      <a:moveTo>
                        <a:pt x="28642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167" name="Graphic 198">
                <a:extLst>
                  <a:ext uri="{FF2B5EF4-FFF2-40B4-BE49-F238E27FC236}">
                    <a16:creationId xmlns:a16="http://schemas.microsoft.com/office/drawing/2014/main" id="{D5281BA7-7D46-BDD8-EDD6-1D3521009C67}"/>
                  </a:ext>
                </a:extLst>
              </p:cNvPr>
              <p:cNvGrpSpPr/>
              <p:nvPr/>
            </p:nvGrpSpPr>
            <p:grpSpPr>
              <a:xfrm>
                <a:off x="4442513" y="2191018"/>
                <a:ext cx="28792" cy="28641"/>
                <a:chOff x="4442513" y="2191018"/>
                <a:chExt cx="28792" cy="28641"/>
              </a:xfrm>
            </p:grpSpPr>
            <p:sp>
              <p:nvSpPr>
                <p:cNvPr id="3342" name="Freeform: Shape 3341">
                  <a:extLst>
                    <a:ext uri="{FF2B5EF4-FFF2-40B4-BE49-F238E27FC236}">
                      <a16:creationId xmlns:a16="http://schemas.microsoft.com/office/drawing/2014/main" id="{94C8E19A-F085-EA28-1003-9564FC907F6F}"/>
                    </a:ext>
                  </a:extLst>
                </p:cNvPr>
                <p:cNvSpPr/>
                <p:nvPr/>
              </p:nvSpPr>
              <p:spPr>
                <a:xfrm>
                  <a:off x="4456984" y="2191018"/>
                  <a:ext cx="15074" cy="28641"/>
                </a:xfrm>
                <a:custGeom>
                  <a:avLst/>
                  <a:gdLst>
                    <a:gd name="connsiteX0" fmla="*/ 0 w 15074"/>
                    <a:gd name="connsiteY0" fmla="*/ 0 h 28641"/>
                    <a:gd name="connsiteX1" fmla="*/ 0 w 15074"/>
                    <a:gd name="connsiteY1" fmla="*/ 28642 h 28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074" h="28641">
                      <a:moveTo>
                        <a:pt x="0" y="0"/>
                      </a:moveTo>
                      <a:lnTo>
                        <a:pt x="0" y="28642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343" name="Freeform: Shape 3342">
                  <a:extLst>
                    <a:ext uri="{FF2B5EF4-FFF2-40B4-BE49-F238E27FC236}">
                      <a16:creationId xmlns:a16="http://schemas.microsoft.com/office/drawing/2014/main" id="{114DBD0D-7C41-85C8-49F4-69EB91074750}"/>
                    </a:ext>
                  </a:extLst>
                </p:cNvPr>
                <p:cNvSpPr/>
                <p:nvPr/>
              </p:nvSpPr>
              <p:spPr>
                <a:xfrm>
                  <a:off x="4442513" y="2205339"/>
                  <a:ext cx="28792" cy="15074"/>
                </a:xfrm>
                <a:custGeom>
                  <a:avLst/>
                  <a:gdLst>
                    <a:gd name="connsiteX0" fmla="*/ 28793 w 28792"/>
                    <a:gd name="connsiteY0" fmla="*/ 0 h 15074"/>
                    <a:gd name="connsiteX1" fmla="*/ 0 w 28792"/>
                    <a:gd name="connsiteY1" fmla="*/ 0 h 15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792" h="15074">
                      <a:moveTo>
                        <a:pt x="28793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168" name="Graphic 198">
                <a:extLst>
                  <a:ext uri="{FF2B5EF4-FFF2-40B4-BE49-F238E27FC236}">
                    <a16:creationId xmlns:a16="http://schemas.microsoft.com/office/drawing/2014/main" id="{4F5A6F85-AD7C-D17F-F507-2974401B0F7C}"/>
                  </a:ext>
                </a:extLst>
              </p:cNvPr>
              <p:cNvGrpSpPr/>
              <p:nvPr/>
            </p:nvGrpSpPr>
            <p:grpSpPr>
              <a:xfrm>
                <a:off x="4452311" y="2191018"/>
                <a:ext cx="28792" cy="28641"/>
                <a:chOff x="4452311" y="2191018"/>
                <a:chExt cx="28792" cy="28641"/>
              </a:xfrm>
            </p:grpSpPr>
            <p:sp>
              <p:nvSpPr>
                <p:cNvPr id="3340" name="Freeform: Shape 3339">
                  <a:extLst>
                    <a:ext uri="{FF2B5EF4-FFF2-40B4-BE49-F238E27FC236}">
                      <a16:creationId xmlns:a16="http://schemas.microsoft.com/office/drawing/2014/main" id="{D0BA7B97-1C07-8A36-3D46-CC9261632012}"/>
                    </a:ext>
                  </a:extLst>
                </p:cNvPr>
                <p:cNvSpPr/>
                <p:nvPr/>
              </p:nvSpPr>
              <p:spPr>
                <a:xfrm>
                  <a:off x="4466632" y="2191018"/>
                  <a:ext cx="15074" cy="28641"/>
                </a:xfrm>
                <a:custGeom>
                  <a:avLst/>
                  <a:gdLst>
                    <a:gd name="connsiteX0" fmla="*/ 0 w 15074"/>
                    <a:gd name="connsiteY0" fmla="*/ 0 h 28641"/>
                    <a:gd name="connsiteX1" fmla="*/ 0 w 15074"/>
                    <a:gd name="connsiteY1" fmla="*/ 28642 h 28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074" h="28641">
                      <a:moveTo>
                        <a:pt x="0" y="0"/>
                      </a:moveTo>
                      <a:lnTo>
                        <a:pt x="0" y="28642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341" name="Freeform: Shape 3340">
                  <a:extLst>
                    <a:ext uri="{FF2B5EF4-FFF2-40B4-BE49-F238E27FC236}">
                      <a16:creationId xmlns:a16="http://schemas.microsoft.com/office/drawing/2014/main" id="{447ADBF6-20EA-7FAC-79E2-A5EA495F6199}"/>
                    </a:ext>
                  </a:extLst>
                </p:cNvPr>
                <p:cNvSpPr/>
                <p:nvPr/>
              </p:nvSpPr>
              <p:spPr>
                <a:xfrm>
                  <a:off x="4452311" y="2205339"/>
                  <a:ext cx="28792" cy="15074"/>
                </a:xfrm>
                <a:custGeom>
                  <a:avLst/>
                  <a:gdLst>
                    <a:gd name="connsiteX0" fmla="*/ 28793 w 28792"/>
                    <a:gd name="connsiteY0" fmla="*/ 0 h 15074"/>
                    <a:gd name="connsiteX1" fmla="*/ 0 w 28792"/>
                    <a:gd name="connsiteY1" fmla="*/ 0 h 15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792" h="15074">
                      <a:moveTo>
                        <a:pt x="28793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169" name="Graphic 198">
                <a:extLst>
                  <a:ext uri="{FF2B5EF4-FFF2-40B4-BE49-F238E27FC236}">
                    <a16:creationId xmlns:a16="http://schemas.microsoft.com/office/drawing/2014/main" id="{1F04C514-4B3C-EB31-38A0-D12899598FA9}"/>
                  </a:ext>
                </a:extLst>
              </p:cNvPr>
              <p:cNvGrpSpPr/>
              <p:nvPr/>
            </p:nvGrpSpPr>
            <p:grpSpPr>
              <a:xfrm>
                <a:off x="4465275" y="2191018"/>
                <a:ext cx="28792" cy="28641"/>
                <a:chOff x="4465275" y="2191018"/>
                <a:chExt cx="28792" cy="28641"/>
              </a:xfrm>
            </p:grpSpPr>
            <p:sp>
              <p:nvSpPr>
                <p:cNvPr id="3338" name="Freeform: Shape 3337">
                  <a:extLst>
                    <a:ext uri="{FF2B5EF4-FFF2-40B4-BE49-F238E27FC236}">
                      <a16:creationId xmlns:a16="http://schemas.microsoft.com/office/drawing/2014/main" id="{7B0613B5-1A2E-9308-F5F4-82CBB4372B68}"/>
                    </a:ext>
                  </a:extLst>
                </p:cNvPr>
                <p:cNvSpPr/>
                <p:nvPr/>
              </p:nvSpPr>
              <p:spPr>
                <a:xfrm>
                  <a:off x="4479747" y="2191018"/>
                  <a:ext cx="15074" cy="28641"/>
                </a:xfrm>
                <a:custGeom>
                  <a:avLst/>
                  <a:gdLst>
                    <a:gd name="connsiteX0" fmla="*/ 0 w 15074"/>
                    <a:gd name="connsiteY0" fmla="*/ 0 h 28641"/>
                    <a:gd name="connsiteX1" fmla="*/ 0 w 15074"/>
                    <a:gd name="connsiteY1" fmla="*/ 28642 h 28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074" h="28641">
                      <a:moveTo>
                        <a:pt x="0" y="0"/>
                      </a:moveTo>
                      <a:lnTo>
                        <a:pt x="0" y="28642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339" name="Freeform: Shape 3338">
                  <a:extLst>
                    <a:ext uri="{FF2B5EF4-FFF2-40B4-BE49-F238E27FC236}">
                      <a16:creationId xmlns:a16="http://schemas.microsoft.com/office/drawing/2014/main" id="{81DFAEAE-A9DA-D54F-2E1F-AC1ED29AABD3}"/>
                    </a:ext>
                  </a:extLst>
                </p:cNvPr>
                <p:cNvSpPr/>
                <p:nvPr/>
              </p:nvSpPr>
              <p:spPr>
                <a:xfrm>
                  <a:off x="4465275" y="2205339"/>
                  <a:ext cx="28792" cy="15074"/>
                </a:xfrm>
                <a:custGeom>
                  <a:avLst/>
                  <a:gdLst>
                    <a:gd name="connsiteX0" fmla="*/ 28793 w 28792"/>
                    <a:gd name="connsiteY0" fmla="*/ 0 h 15074"/>
                    <a:gd name="connsiteX1" fmla="*/ 0 w 28792"/>
                    <a:gd name="connsiteY1" fmla="*/ 0 h 15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792" h="15074">
                      <a:moveTo>
                        <a:pt x="28793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170" name="Graphic 198">
                <a:extLst>
                  <a:ext uri="{FF2B5EF4-FFF2-40B4-BE49-F238E27FC236}">
                    <a16:creationId xmlns:a16="http://schemas.microsoft.com/office/drawing/2014/main" id="{ADBEBEC4-E8FA-E889-3AAF-5669C240F9C8}"/>
                  </a:ext>
                </a:extLst>
              </p:cNvPr>
              <p:cNvGrpSpPr/>
              <p:nvPr/>
            </p:nvGrpSpPr>
            <p:grpSpPr>
              <a:xfrm>
                <a:off x="4479747" y="2191018"/>
                <a:ext cx="28641" cy="28641"/>
                <a:chOff x="4479747" y="2191018"/>
                <a:chExt cx="28641" cy="28641"/>
              </a:xfrm>
            </p:grpSpPr>
            <p:sp>
              <p:nvSpPr>
                <p:cNvPr id="3336" name="Freeform: Shape 3335">
                  <a:extLst>
                    <a:ext uri="{FF2B5EF4-FFF2-40B4-BE49-F238E27FC236}">
                      <a16:creationId xmlns:a16="http://schemas.microsoft.com/office/drawing/2014/main" id="{1AFAABB6-4916-1A95-0DCA-2A8FC42C82EC}"/>
                    </a:ext>
                  </a:extLst>
                </p:cNvPr>
                <p:cNvSpPr/>
                <p:nvPr/>
              </p:nvSpPr>
              <p:spPr>
                <a:xfrm>
                  <a:off x="4494068" y="2191018"/>
                  <a:ext cx="15074" cy="28641"/>
                </a:xfrm>
                <a:custGeom>
                  <a:avLst/>
                  <a:gdLst>
                    <a:gd name="connsiteX0" fmla="*/ 0 w 15074"/>
                    <a:gd name="connsiteY0" fmla="*/ 0 h 28641"/>
                    <a:gd name="connsiteX1" fmla="*/ 0 w 15074"/>
                    <a:gd name="connsiteY1" fmla="*/ 28642 h 28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074" h="28641">
                      <a:moveTo>
                        <a:pt x="0" y="0"/>
                      </a:moveTo>
                      <a:lnTo>
                        <a:pt x="0" y="28642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337" name="Freeform: Shape 3336">
                  <a:extLst>
                    <a:ext uri="{FF2B5EF4-FFF2-40B4-BE49-F238E27FC236}">
                      <a16:creationId xmlns:a16="http://schemas.microsoft.com/office/drawing/2014/main" id="{0206D429-792A-905C-C761-32DF617C545D}"/>
                    </a:ext>
                  </a:extLst>
                </p:cNvPr>
                <p:cNvSpPr/>
                <p:nvPr/>
              </p:nvSpPr>
              <p:spPr>
                <a:xfrm>
                  <a:off x="4479747" y="2205339"/>
                  <a:ext cx="28641" cy="15074"/>
                </a:xfrm>
                <a:custGeom>
                  <a:avLst/>
                  <a:gdLst>
                    <a:gd name="connsiteX0" fmla="*/ 28642 w 28641"/>
                    <a:gd name="connsiteY0" fmla="*/ 0 h 15074"/>
                    <a:gd name="connsiteX1" fmla="*/ 0 w 28641"/>
                    <a:gd name="connsiteY1" fmla="*/ 0 h 15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1" h="15074">
                      <a:moveTo>
                        <a:pt x="28642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171" name="Graphic 198">
                <a:extLst>
                  <a:ext uri="{FF2B5EF4-FFF2-40B4-BE49-F238E27FC236}">
                    <a16:creationId xmlns:a16="http://schemas.microsoft.com/office/drawing/2014/main" id="{D114C9BD-3ADF-C310-A937-BB5EE85A8C8F}"/>
                  </a:ext>
                </a:extLst>
              </p:cNvPr>
              <p:cNvGrpSpPr/>
              <p:nvPr/>
            </p:nvGrpSpPr>
            <p:grpSpPr>
              <a:xfrm>
                <a:off x="4489998" y="2191018"/>
                <a:ext cx="28641" cy="28641"/>
                <a:chOff x="4489998" y="2191018"/>
                <a:chExt cx="28641" cy="28641"/>
              </a:xfrm>
            </p:grpSpPr>
            <p:sp>
              <p:nvSpPr>
                <p:cNvPr id="3334" name="Freeform: Shape 3333">
                  <a:extLst>
                    <a:ext uri="{FF2B5EF4-FFF2-40B4-BE49-F238E27FC236}">
                      <a16:creationId xmlns:a16="http://schemas.microsoft.com/office/drawing/2014/main" id="{121312DC-1719-2AEA-1983-818708DC43AF}"/>
                    </a:ext>
                  </a:extLst>
                </p:cNvPr>
                <p:cNvSpPr/>
                <p:nvPr/>
              </p:nvSpPr>
              <p:spPr>
                <a:xfrm>
                  <a:off x="4504319" y="2191018"/>
                  <a:ext cx="15074" cy="28641"/>
                </a:xfrm>
                <a:custGeom>
                  <a:avLst/>
                  <a:gdLst>
                    <a:gd name="connsiteX0" fmla="*/ 0 w 15074"/>
                    <a:gd name="connsiteY0" fmla="*/ 0 h 28641"/>
                    <a:gd name="connsiteX1" fmla="*/ 0 w 15074"/>
                    <a:gd name="connsiteY1" fmla="*/ 28642 h 28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074" h="28641">
                      <a:moveTo>
                        <a:pt x="0" y="0"/>
                      </a:moveTo>
                      <a:lnTo>
                        <a:pt x="0" y="28642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335" name="Freeform: Shape 3334">
                  <a:extLst>
                    <a:ext uri="{FF2B5EF4-FFF2-40B4-BE49-F238E27FC236}">
                      <a16:creationId xmlns:a16="http://schemas.microsoft.com/office/drawing/2014/main" id="{113861E5-EDF1-01F6-8445-D0683B9B4C9D}"/>
                    </a:ext>
                  </a:extLst>
                </p:cNvPr>
                <p:cNvSpPr/>
                <p:nvPr/>
              </p:nvSpPr>
              <p:spPr>
                <a:xfrm>
                  <a:off x="4489998" y="2205339"/>
                  <a:ext cx="28641" cy="15074"/>
                </a:xfrm>
                <a:custGeom>
                  <a:avLst/>
                  <a:gdLst>
                    <a:gd name="connsiteX0" fmla="*/ 28642 w 28641"/>
                    <a:gd name="connsiteY0" fmla="*/ 0 h 15074"/>
                    <a:gd name="connsiteX1" fmla="*/ 0 w 28641"/>
                    <a:gd name="connsiteY1" fmla="*/ 0 h 15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1" h="15074">
                      <a:moveTo>
                        <a:pt x="28642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172" name="Graphic 198">
                <a:extLst>
                  <a:ext uri="{FF2B5EF4-FFF2-40B4-BE49-F238E27FC236}">
                    <a16:creationId xmlns:a16="http://schemas.microsoft.com/office/drawing/2014/main" id="{F977127D-6EE7-3829-BC3B-006994B55C67}"/>
                  </a:ext>
                </a:extLst>
              </p:cNvPr>
              <p:cNvGrpSpPr/>
              <p:nvPr/>
            </p:nvGrpSpPr>
            <p:grpSpPr>
              <a:xfrm>
                <a:off x="4500400" y="2191018"/>
                <a:ext cx="28792" cy="28641"/>
                <a:chOff x="4500400" y="2191018"/>
                <a:chExt cx="28792" cy="28641"/>
              </a:xfrm>
            </p:grpSpPr>
            <p:sp>
              <p:nvSpPr>
                <p:cNvPr id="3332" name="Freeform: Shape 3331">
                  <a:extLst>
                    <a:ext uri="{FF2B5EF4-FFF2-40B4-BE49-F238E27FC236}">
                      <a16:creationId xmlns:a16="http://schemas.microsoft.com/office/drawing/2014/main" id="{A396F882-C318-835F-313F-D4F56684A98C}"/>
                    </a:ext>
                  </a:extLst>
                </p:cNvPr>
                <p:cNvSpPr/>
                <p:nvPr/>
              </p:nvSpPr>
              <p:spPr>
                <a:xfrm>
                  <a:off x="4514871" y="2191018"/>
                  <a:ext cx="15074" cy="28641"/>
                </a:xfrm>
                <a:custGeom>
                  <a:avLst/>
                  <a:gdLst>
                    <a:gd name="connsiteX0" fmla="*/ 0 w 15074"/>
                    <a:gd name="connsiteY0" fmla="*/ 0 h 28641"/>
                    <a:gd name="connsiteX1" fmla="*/ 0 w 15074"/>
                    <a:gd name="connsiteY1" fmla="*/ 28642 h 28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074" h="28641">
                      <a:moveTo>
                        <a:pt x="0" y="0"/>
                      </a:moveTo>
                      <a:lnTo>
                        <a:pt x="0" y="28642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333" name="Freeform: Shape 3332">
                  <a:extLst>
                    <a:ext uri="{FF2B5EF4-FFF2-40B4-BE49-F238E27FC236}">
                      <a16:creationId xmlns:a16="http://schemas.microsoft.com/office/drawing/2014/main" id="{153B1CB4-3101-90BB-AACD-F882633111F8}"/>
                    </a:ext>
                  </a:extLst>
                </p:cNvPr>
                <p:cNvSpPr/>
                <p:nvPr/>
              </p:nvSpPr>
              <p:spPr>
                <a:xfrm>
                  <a:off x="4500400" y="2205339"/>
                  <a:ext cx="28792" cy="15074"/>
                </a:xfrm>
                <a:custGeom>
                  <a:avLst/>
                  <a:gdLst>
                    <a:gd name="connsiteX0" fmla="*/ 28793 w 28792"/>
                    <a:gd name="connsiteY0" fmla="*/ 0 h 15074"/>
                    <a:gd name="connsiteX1" fmla="*/ 0 w 28792"/>
                    <a:gd name="connsiteY1" fmla="*/ 0 h 15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792" h="15074">
                      <a:moveTo>
                        <a:pt x="28793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173" name="Graphic 198">
                <a:extLst>
                  <a:ext uri="{FF2B5EF4-FFF2-40B4-BE49-F238E27FC236}">
                    <a16:creationId xmlns:a16="http://schemas.microsoft.com/office/drawing/2014/main" id="{2A1B7DA7-7A38-A6DF-D1EF-6FFFCD4BDB4D}"/>
                  </a:ext>
                </a:extLst>
              </p:cNvPr>
              <p:cNvGrpSpPr/>
              <p:nvPr/>
            </p:nvGrpSpPr>
            <p:grpSpPr>
              <a:xfrm>
                <a:off x="4507032" y="2191018"/>
                <a:ext cx="28641" cy="28641"/>
                <a:chOff x="4507032" y="2191018"/>
                <a:chExt cx="28641" cy="28641"/>
              </a:xfrm>
            </p:grpSpPr>
            <p:sp>
              <p:nvSpPr>
                <p:cNvPr id="3330" name="Freeform: Shape 3329">
                  <a:extLst>
                    <a:ext uri="{FF2B5EF4-FFF2-40B4-BE49-F238E27FC236}">
                      <a16:creationId xmlns:a16="http://schemas.microsoft.com/office/drawing/2014/main" id="{EB6FA448-9D2F-FA32-8074-FC6D551CC645}"/>
                    </a:ext>
                  </a:extLst>
                </p:cNvPr>
                <p:cNvSpPr/>
                <p:nvPr/>
              </p:nvSpPr>
              <p:spPr>
                <a:xfrm>
                  <a:off x="4521353" y="2191018"/>
                  <a:ext cx="15074" cy="28641"/>
                </a:xfrm>
                <a:custGeom>
                  <a:avLst/>
                  <a:gdLst>
                    <a:gd name="connsiteX0" fmla="*/ 0 w 15074"/>
                    <a:gd name="connsiteY0" fmla="*/ 0 h 28641"/>
                    <a:gd name="connsiteX1" fmla="*/ 0 w 15074"/>
                    <a:gd name="connsiteY1" fmla="*/ 28642 h 28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074" h="28641">
                      <a:moveTo>
                        <a:pt x="0" y="0"/>
                      </a:moveTo>
                      <a:lnTo>
                        <a:pt x="0" y="28642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331" name="Freeform: Shape 3330">
                  <a:extLst>
                    <a:ext uri="{FF2B5EF4-FFF2-40B4-BE49-F238E27FC236}">
                      <a16:creationId xmlns:a16="http://schemas.microsoft.com/office/drawing/2014/main" id="{750C4263-50FF-6726-1C79-709F3C1A8472}"/>
                    </a:ext>
                  </a:extLst>
                </p:cNvPr>
                <p:cNvSpPr/>
                <p:nvPr/>
              </p:nvSpPr>
              <p:spPr>
                <a:xfrm>
                  <a:off x="4507032" y="2205339"/>
                  <a:ext cx="28641" cy="15074"/>
                </a:xfrm>
                <a:custGeom>
                  <a:avLst/>
                  <a:gdLst>
                    <a:gd name="connsiteX0" fmla="*/ 28642 w 28641"/>
                    <a:gd name="connsiteY0" fmla="*/ 0 h 15074"/>
                    <a:gd name="connsiteX1" fmla="*/ 0 w 28641"/>
                    <a:gd name="connsiteY1" fmla="*/ 0 h 15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1" h="15074">
                      <a:moveTo>
                        <a:pt x="28642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174" name="Graphic 198">
                <a:extLst>
                  <a:ext uri="{FF2B5EF4-FFF2-40B4-BE49-F238E27FC236}">
                    <a16:creationId xmlns:a16="http://schemas.microsoft.com/office/drawing/2014/main" id="{99C36C87-6ADD-7139-26CA-C56DE4106BA3}"/>
                  </a:ext>
                </a:extLst>
              </p:cNvPr>
              <p:cNvGrpSpPr/>
              <p:nvPr/>
            </p:nvGrpSpPr>
            <p:grpSpPr>
              <a:xfrm>
                <a:off x="4520600" y="2191018"/>
                <a:ext cx="28792" cy="28641"/>
                <a:chOff x="4520600" y="2191018"/>
                <a:chExt cx="28792" cy="28641"/>
              </a:xfrm>
            </p:grpSpPr>
            <p:sp>
              <p:nvSpPr>
                <p:cNvPr id="3328" name="Freeform: Shape 3327">
                  <a:extLst>
                    <a:ext uri="{FF2B5EF4-FFF2-40B4-BE49-F238E27FC236}">
                      <a16:creationId xmlns:a16="http://schemas.microsoft.com/office/drawing/2014/main" id="{A16E5B07-ED68-6EC1-F7E2-4310347B4010}"/>
                    </a:ext>
                  </a:extLst>
                </p:cNvPr>
                <p:cNvSpPr/>
                <p:nvPr/>
              </p:nvSpPr>
              <p:spPr>
                <a:xfrm>
                  <a:off x="4535071" y="2191018"/>
                  <a:ext cx="15074" cy="28641"/>
                </a:xfrm>
                <a:custGeom>
                  <a:avLst/>
                  <a:gdLst>
                    <a:gd name="connsiteX0" fmla="*/ 0 w 15074"/>
                    <a:gd name="connsiteY0" fmla="*/ 0 h 28641"/>
                    <a:gd name="connsiteX1" fmla="*/ 0 w 15074"/>
                    <a:gd name="connsiteY1" fmla="*/ 28642 h 28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074" h="28641">
                      <a:moveTo>
                        <a:pt x="0" y="0"/>
                      </a:moveTo>
                      <a:lnTo>
                        <a:pt x="0" y="28642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329" name="Freeform: Shape 3328">
                  <a:extLst>
                    <a:ext uri="{FF2B5EF4-FFF2-40B4-BE49-F238E27FC236}">
                      <a16:creationId xmlns:a16="http://schemas.microsoft.com/office/drawing/2014/main" id="{BE80D7A8-FAF1-5B3B-5927-E950CD15228C}"/>
                    </a:ext>
                  </a:extLst>
                </p:cNvPr>
                <p:cNvSpPr/>
                <p:nvPr/>
              </p:nvSpPr>
              <p:spPr>
                <a:xfrm>
                  <a:off x="4520600" y="2205339"/>
                  <a:ext cx="28792" cy="15074"/>
                </a:xfrm>
                <a:custGeom>
                  <a:avLst/>
                  <a:gdLst>
                    <a:gd name="connsiteX0" fmla="*/ 28793 w 28792"/>
                    <a:gd name="connsiteY0" fmla="*/ 0 h 15074"/>
                    <a:gd name="connsiteX1" fmla="*/ 0 w 28792"/>
                    <a:gd name="connsiteY1" fmla="*/ 0 h 15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792" h="15074">
                      <a:moveTo>
                        <a:pt x="28793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175" name="Graphic 198">
                <a:extLst>
                  <a:ext uri="{FF2B5EF4-FFF2-40B4-BE49-F238E27FC236}">
                    <a16:creationId xmlns:a16="http://schemas.microsoft.com/office/drawing/2014/main" id="{04CFE5B0-91FA-6699-A3BF-5E2434327F5D}"/>
                  </a:ext>
                </a:extLst>
              </p:cNvPr>
              <p:cNvGrpSpPr/>
              <p:nvPr/>
            </p:nvGrpSpPr>
            <p:grpSpPr>
              <a:xfrm>
                <a:off x="4527534" y="2207600"/>
                <a:ext cx="28641" cy="28641"/>
                <a:chOff x="4527534" y="2207600"/>
                <a:chExt cx="28641" cy="28641"/>
              </a:xfrm>
            </p:grpSpPr>
            <p:sp>
              <p:nvSpPr>
                <p:cNvPr id="3326" name="Freeform: Shape 3325">
                  <a:extLst>
                    <a:ext uri="{FF2B5EF4-FFF2-40B4-BE49-F238E27FC236}">
                      <a16:creationId xmlns:a16="http://schemas.microsoft.com/office/drawing/2014/main" id="{545B7B19-B33C-D162-5F64-F45ABCE50BCA}"/>
                    </a:ext>
                  </a:extLst>
                </p:cNvPr>
                <p:cNvSpPr/>
                <p:nvPr/>
              </p:nvSpPr>
              <p:spPr>
                <a:xfrm>
                  <a:off x="4541855" y="2207600"/>
                  <a:ext cx="15074" cy="28641"/>
                </a:xfrm>
                <a:custGeom>
                  <a:avLst/>
                  <a:gdLst>
                    <a:gd name="connsiteX0" fmla="*/ 0 w 15074"/>
                    <a:gd name="connsiteY0" fmla="*/ 0 h 28641"/>
                    <a:gd name="connsiteX1" fmla="*/ 0 w 15074"/>
                    <a:gd name="connsiteY1" fmla="*/ 28642 h 28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074" h="28641">
                      <a:moveTo>
                        <a:pt x="0" y="0"/>
                      </a:moveTo>
                      <a:lnTo>
                        <a:pt x="0" y="28642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327" name="Freeform: Shape 3326">
                  <a:extLst>
                    <a:ext uri="{FF2B5EF4-FFF2-40B4-BE49-F238E27FC236}">
                      <a16:creationId xmlns:a16="http://schemas.microsoft.com/office/drawing/2014/main" id="{1DAB6162-9D32-436C-17FB-9B7CE1B32574}"/>
                    </a:ext>
                  </a:extLst>
                </p:cNvPr>
                <p:cNvSpPr/>
                <p:nvPr/>
              </p:nvSpPr>
              <p:spPr>
                <a:xfrm>
                  <a:off x="4527534" y="2221921"/>
                  <a:ext cx="28641" cy="15074"/>
                </a:xfrm>
                <a:custGeom>
                  <a:avLst/>
                  <a:gdLst>
                    <a:gd name="connsiteX0" fmla="*/ 28642 w 28641"/>
                    <a:gd name="connsiteY0" fmla="*/ 0 h 15074"/>
                    <a:gd name="connsiteX1" fmla="*/ 0 w 28641"/>
                    <a:gd name="connsiteY1" fmla="*/ 0 h 15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1" h="15074">
                      <a:moveTo>
                        <a:pt x="28642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176" name="Graphic 198">
                <a:extLst>
                  <a:ext uri="{FF2B5EF4-FFF2-40B4-BE49-F238E27FC236}">
                    <a16:creationId xmlns:a16="http://schemas.microsoft.com/office/drawing/2014/main" id="{72EEAFD4-E86C-2C09-D29F-B3B7BF7ED10B}"/>
                  </a:ext>
                </a:extLst>
              </p:cNvPr>
              <p:cNvGrpSpPr/>
              <p:nvPr/>
            </p:nvGrpSpPr>
            <p:grpSpPr>
              <a:xfrm>
                <a:off x="4534619" y="2207600"/>
                <a:ext cx="28792" cy="28641"/>
                <a:chOff x="4534619" y="2207600"/>
                <a:chExt cx="28792" cy="28641"/>
              </a:xfrm>
            </p:grpSpPr>
            <p:sp>
              <p:nvSpPr>
                <p:cNvPr id="3324" name="Freeform: Shape 3323">
                  <a:extLst>
                    <a:ext uri="{FF2B5EF4-FFF2-40B4-BE49-F238E27FC236}">
                      <a16:creationId xmlns:a16="http://schemas.microsoft.com/office/drawing/2014/main" id="{E934E2CF-F41F-74CF-9B61-9D8CE1EA2C5F}"/>
                    </a:ext>
                  </a:extLst>
                </p:cNvPr>
                <p:cNvSpPr/>
                <p:nvPr/>
              </p:nvSpPr>
              <p:spPr>
                <a:xfrm>
                  <a:off x="4549091" y="2207600"/>
                  <a:ext cx="15074" cy="28641"/>
                </a:xfrm>
                <a:custGeom>
                  <a:avLst/>
                  <a:gdLst>
                    <a:gd name="connsiteX0" fmla="*/ 0 w 15074"/>
                    <a:gd name="connsiteY0" fmla="*/ 0 h 28641"/>
                    <a:gd name="connsiteX1" fmla="*/ 0 w 15074"/>
                    <a:gd name="connsiteY1" fmla="*/ 28642 h 28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074" h="28641">
                      <a:moveTo>
                        <a:pt x="0" y="0"/>
                      </a:moveTo>
                      <a:lnTo>
                        <a:pt x="0" y="28642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325" name="Freeform: Shape 3324">
                  <a:extLst>
                    <a:ext uri="{FF2B5EF4-FFF2-40B4-BE49-F238E27FC236}">
                      <a16:creationId xmlns:a16="http://schemas.microsoft.com/office/drawing/2014/main" id="{EAA0031C-46FD-476E-93B9-5C02128CFC1A}"/>
                    </a:ext>
                  </a:extLst>
                </p:cNvPr>
                <p:cNvSpPr/>
                <p:nvPr/>
              </p:nvSpPr>
              <p:spPr>
                <a:xfrm>
                  <a:off x="4534619" y="2221921"/>
                  <a:ext cx="28792" cy="15074"/>
                </a:xfrm>
                <a:custGeom>
                  <a:avLst/>
                  <a:gdLst>
                    <a:gd name="connsiteX0" fmla="*/ 28793 w 28792"/>
                    <a:gd name="connsiteY0" fmla="*/ 0 h 15074"/>
                    <a:gd name="connsiteX1" fmla="*/ 0 w 28792"/>
                    <a:gd name="connsiteY1" fmla="*/ 0 h 15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792" h="15074">
                      <a:moveTo>
                        <a:pt x="28793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177" name="Graphic 198">
                <a:extLst>
                  <a:ext uri="{FF2B5EF4-FFF2-40B4-BE49-F238E27FC236}">
                    <a16:creationId xmlns:a16="http://schemas.microsoft.com/office/drawing/2014/main" id="{BB29095B-0862-1A51-2108-ABAA8EBBE9FF}"/>
                  </a:ext>
                </a:extLst>
              </p:cNvPr>
              <p:cNvGrpSpPr/>
              <p:nvPr/>
            </p:nvGrpSpPr>
            <p:grpSpPr>
              <a:xfrm>
                <a:off x="4541855" y="2207600"/>
                <a:ext cx="28641" cy="28641"/>
                <a:chOff x="4541855" y="2207600"/>
                <a:chExt cx="28641" cy="28641"/>
              </a:xfrm>
            </p:grpSpPr>
            <p:sp>
              <p:nvSpPr>
                <p:cNvPr id="3322" name="Freeform: Shape 3321">
                  <a:extLst>
                    <a:ext uri="{FF2B5EF4-FFF2-40B4-BE49-F238E27FC236}">
                      <a16:creationId xmlns:a16="http://schemas.microsoft.com/office/drawing/2014/main" id="{C2DDE5F7-D7A3-BF4A-242F-F255C04E1ED1}"/>
                    </a:ext>
                  </a:extLst>
                </p:cNvPr>
                <p:cNvSpPr/>
                <p:nvPr/>
              </p:nvSpPr>
              <p:spPr>
                <a:xfrm>
                  <a:off x="4556176" y="2207600"/>
                  <a:ext cx="15074" cy="28641"/>
                </a:xfrm>
                <a:custGeom>
                  <a:avLst/>
                  <a:gdLst>
                    <a:gd name="connsiteX0" fmla="*/ 0 w 15074"/>
                    <a:gd name="connsiteY0" fmla="*/ 0 h 28641"/>
                    <a:gd name="connsiteX1" fmla="*/ 0 w 15074"/>
                    <a:gd name="connsiteY1" fmla="*/ 28642 h 28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074" h="28641">
                      <a:moveTo>
                        <a:pt x="0" y="0"/>
                      </a:moveTo>
                      <a:lnTo>
                        <a:pt x="0" y="28642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323" name="Freeform: Shape 3322">
                  <a:extLst>
                    <a:ext uri="{FF2B5EF4-FFF2-40B4-BE49-F238E27FC236}">
                      <a16:creationId xmlns:a16="http://schemas.microsoft.com/office/drawing/2014/main" id="{51A0B527-A996-5FD3-0AF7-61AB0B9C8A86}"/>
                    </a:ext>
                  </a:extLst>
                </p:cNvPr>
                <p:cNvSpPr/>
                <p:nvPr/>
              </p:nvSpPr>
              <p:spPr>
                <a:xfrm>
                  <a:off x="4541855" y="2221921"/>
                  <a:ext cx="28641" cy="15074"/>
                </a:xfrm>
                <a:custGeom>
                  <a:avLst/>
                  <a:gdLst>
                    <a:gd name="connsiteX0" fmla="*/ 28642 w 28641"/>
                    <a:gd name="connsiteY0" fmla="*/ 0 h 15074"/>
                    <a:gd name="connsiteX1" fmla="*/ 0 w 28641"/>
                    <a:gd name="connsiteY1" fmla="*/ 0 h 15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1" h="15074">
                      <a:moveTo>
                        <a:pt x="28642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178" name="Graphic 198">
                <a:extLst>
                  <a:ext uri="{FF2B5EF4-FFF2-40B4-BE49-F238E27FC236}">
                    <a16:creationId xmlns:a16="http://schemas.microsoft.com/office/drawing/2014/main" id="{4154C43C-6EA1-C0C5-0DD5-5F8F6D62B7FB}"/>
                  </a:ext>
                </a:extLst>
              </p:cNvPr>
              <p:cNvGrpSpPr/>
              <p:nvPr/>
            </p:nvGrpSpPr>
            <p:grpSpPr>
              <a:xfrm>
                <a:off x="4548940" y="2207600"/>
                <a:ext cx="28792" cy="28641"/>
                <a:chOff x="4548940" y="2207600"/>
                <a:chExt cx="28792" cy="28641"/>
              </a:xfrm>
            </p:grpSpPr>
            <p:sp>
              <p:nvSpPr>
                <p:cNvPr id="3320" name="Freeform: Shape 3319">
                  <a:extLst>
                    <a:ext uri="{FF2B5EF4-FFF2-40B4-BE49-F238E27FC236}">
                      <a16:creationId xmlns:a16="http://schemas.microsoft.com/office/drawing/2014/main" id="{F801EB68-702F-AD7D-BE10-C27489882985}"/>
                    </a:ext>
                  </a:extLst>
                </p:cNvPr>
                <p:cNvSpPr/>
                <p:nvPr/>
              </p:nvSpPr>
              <p:spPr>
                <a:xfrm>
                  <a:off x="4563261" y="2207600"/>
                  <a:ext cx="15074" cy="28641"/>
                </a:xfrm>
                <a:custGeom>
                  <a:avLst/>
                  <a:gdLst>
                    <a:gd name="connsiteX0" fmla="*/ 0 w 15074"/>
                    <a:gd name="connsiteY0" fmla="*/ 0 h 28641"/>
                    <a:gd name="connsiteX1" fmla="*/ 0 w 15074"/>
                    <a:gd name="connsiteY1" fmla="*/ 28642 h 28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074" h="28641">
                      <a:moveTo>
                        <a:pt x="0" y="0"/>
                      </a:moveTo>
                      <a:lnTo>
                        <a:pt x="0" y="28642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321" name="Freeform: Shape 3320">
                  <a:extLst>
                    <a:ext uri="{FF2B5EF4-FFF2-40B4-BE49-F238E27FC236}">
                      <a16:creationId xmlns:a16="http://schemas.microsoft.com/office/drawing/2014/main" id="{DD326C54-3C91-E8CA-6A43-2B1865037F5E}"/>
                    </a:ext>
                  </a:extLst>
                </p:cNvPr>
                <p:cNvSpPr/>
                <p:nvPr/>
              </p:nvSpPr>
              <p:spPr>
                <a:xfrm>
                  <a:off x="4548940" y="2221921"/>
                  <a:ext cx="28792" cy="15074"/>
                </a:xfrm>
                <a:custGeom>
                  <a:avLst/>
                  <a:gdLst>
                    <a:gd name="connsiteX0" fmla="*/ 28793 w 28792"/>
                    <a:gd name="connsiteY0" fmla="*/ 0 h 15074"/>
                    <a:gd name="connsiteX1" fmla="*/ 0 w 28792"/>
                    <a:gd name="connsiteY1" fmla="*/ 0 h 15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792" h="15074">
                      <a:moveTo>
                        <a:pt x="28793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179" name="Graphic 198">
                <a:extLst>
                  <a:ext uri="{FF2B5EF4-FFF2-40B4-BE49-F238E27FC236}">
                    <a16:creationId xmlns:a16="http://schemas.microsoft.com/office/drawing/2014/main" id="{A3561637-50F7-2457-017B-DCF192420F3E}"/>
                  </a:ext>
                </a:extLst>
              </p:cNvPr>
              <p:cNvGrpSpPr/>
              <p:nvPr/>
            </p:nvGrpSpPr>
            <p:grpSpPr>
              <a:xfrm>
                <a:off x="4556176" y="2207600"/>
                <a:ext cx="28641" cy="28641"/>
                <a:chOff x="4556176" y="2207600"/>
                <a:chExt cx="28641" cy="28641"/>
              </a:xfrm>
            </p:grpSpPr>
            <p:sp>
              <p:nvSpPr>
                <p:cNvPr id="3318" name="Freeform: Shape 3317">
                  <a:extLst>
                    <a:ext uri="{FF2B5EF4-FFF2-40B4-BE49-F238E27FC236}">
                      <a16:creationId xmlns:a16="http://schemas.microsoft.com/office/drawing/2014/main" id="{DFA4757E-9206-A67D-FEF8-F15AC2EF3DC9}"/>
                    </a:ext>
                  </a:extLst>
                </p:cNvPr>
                <p:cNvSpPr/>
                <p:nvPr/>
              </p:nvSpPr>
              <p:spPr>
                <a:xfrm>
                  <a:off x="4570497" y="2207600"/>
                  <a:ext cx="15074" cy="28641"/>
                </a:xfrm>
                <a:custGeom>
                  <a:avLst/>
                  <a:gdLst>
                    <a:gd name="connsiteX0" fmla="*/ 0 w 15074"/>
                    <a:gd name="connsiteY0" fmla="*/ 0 h 28641"/>
                    <a:gd name="connsiteX1" fmla="*/ 0 w 15074"/>
                    <a:gd name="connsiteY1" fmla="*/ 28642 h 28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074" h="28641">
                      <a:moveTo>
                        <a:pt x="0" y="0"/>
                      </a:moveTo>
                      <a:lnTo>
                        <a:pt x="0" y="28642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319" name="Freeform: Shape 3318">
                  <a:extLst>
                    <a:ext uri="{FF2B5EF4-FFF2-40B4-BE49-F238E27FC236}">
                      <a16:creationId xmlns:a16="http://schemas.microsoft.com/office/drawing/2014/main" id="{51C42CDD-2254-540A-8093-B1AA54E79000}"/>
                    </a:ext>
                  </a:extLst>
                </p:cNvPr>
                <p:cNvSpPr/>
                <p:nvPr/>
              </p:nvSpPr>
              <p:spPr>
                <a:xfrm>
                  <a:off x="4556176" y="2221921"/>
                  <a:ext cx="28641" cy="15074"/>
                </a:xfrm>
                <a:custGeom>
                  <a:avLst/>
                  <a:gdLst>
                    <a:gd name="connsiteX0" fmla="*/ 28642 w 28641"/>
                    <a:gd name="connsiteY0" fmla="*/ 0 h 15074"/>
                    <a:gd name="connsiteX1" fmla="*/ 0 w 28641"/>
                    <a:gd name="connsiteY1" fmla="*/ 0 h 15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1" h="15074">
                      <a:moveTo>
                        <a:pt x="28642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180" name="Graphic 198">
                <a:extLst>
                  <a:ext uri="{FF2B5EF4-FFF2-40B4-BE49-F238E27FC236}">
                    <a16:creationId xmlns:a16="http://schemas.microsoft.com/office/drawing/2014/main" id="{37848D72-D6E7-8064-AC4E-71EEC813D8D0}"/>
                  </a:ext>
                </a:extLst>
              </p:cNvPr>
              <p:cNvGrpSpPr/>
              <p:nvPr/>
            </p:nvGrpSpPr>
            <p:grpSpPr>
              <a:xfrm>
                <a:off x="4563261" y="2207600"/>
                <a:ext cx="28641" cy="28641"/>
                <a:chOff x="4563261" y="2207600"/>
                <a:chExt cx="28641" cy="28641"/>
              </a:xfrm>
            </p:grpSpPr>
            <p:sp>
              <p:nvSpPr>
                <p:cNvPr id="3316" name="Freeform: Shape 3315">
                  <a:extLst>
                    <a:ext uri="{FF2B5EF4-FFF2-40B4-BE49-F238E27FC236}">
                      <a16:creationId xmlns:a16="http://schemas.microsoft.com/office/drawing/2014/main" id="{1339F306-0C0A-DC0B-8B79-D72053893089}"/>
                    </a:ext>
                  </a:extLst>
                </p:cNvPr>
                <p:cNvSpPr/>
                <p:nvPr/>
              </p:nvSpPr>
              <p:spPr>
                <a:xfrm>
                  <a:off x="4577582" y="2207600"/>
                  <a:ext cx="15074" cy="28641"/>
                </a:xfrm>
                <a:custGeom>
                  <a:avLst/>
                  <a:gdLst>
                    <a:gd name="connsiteX0" fmla="*/ 0 w 15074"/>
                    <a:gd name="connsiteY0" fmla="*/ 0 h 28641"/>
                    <a:gd name="connsiteX1" fmla="*/ 0 w 15074"/>
                    <a:gd name="connsiteY1" fmla="*/ 28642 h 28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074" h="28641">
                      <a:moveTo>
                        <a:pt x="0" y="0"/>
                      </a:moveTo>
                      <a:lnTo>
                        <a:pt x="0" y="28642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317" name="Freeform: Shape 3316">
                  <a:extLst>
                    <a:ext uri="{FF2B5EF4-FFF2-40B4-BE49-F238E27FC236}">
                      <a16:creationId xmlns:a16="http://schemas.microsoft.com/office/drawing/2014/main" id="{0206B4E9-85C3-677E-46A8-83879628EE85}"/>
                    </a:ext>
                  </a:extLst>
                </p:cNvPr>
                <p:cNvSpPr/>
                <p:nvPr/>
              </p:nvSpPr>
              <p:spPr>
                <a:xfrm>
                  <a:off x="4563261" y="2221921"/>
                  <a:ext cx="28641" cy="15074"/>
                </a:xfrm>
                <a:custGeom>
                  <a:avLst/>
                  <a:gdLst>
                    <a:gd name="connsiteX0" fmla="*/ 28642 w 28641"/>
                    <a:gd name="connsiteY0" fmla="*/ 0 h 15074"/>
                    <a:gd name="connsiteX1" fmla="*/ 0 w 28641"/>
                    <a:gd name="connsiteY1" fmla="*/ 0 h 15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1" h="15074">
                      <a:moveTo>
                        <a:pt x="28642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181" name="Graphic 198">
                <a:extLst>
                  <a:ext uri="{FF2B5EF4-FFF2-40B4-BE49-F238E27FC236}">
                    <a16:creationId xmlns:a16="http://schemas.microsoft.com/office/drawing/2014/main" id="{BD91BE56-8F0C-CFA0-B9CE-7113B9C973A3}"/>
                  </a:ext>
                </a:extLst>
              </p:cNvPr>
              <p:cNvGrpSpPr/>
              <p:nvPr/>
            </p:nvGrpSpPr>
            <p:grpSpPr>
              <a:xfrm>
                <a:off x="4570346" y="2207600"/>
                <a:ext cx="28792" cy="28641"/>
                <a:chOff x="4570346" y="2207600"/>
                <a:chExt cx="28792" cy="28641"/>
              </a:xfrm>
            </p:grpSpPr>
            <p:sp>
              <p:nvSpPr>
                <p:cNvPr id="3314" name="Freeform: Shape 3313">
                  <a:extLst>
                    <a:ext uri="{FF2B5EF4-FFF2-40B4-BE49-F238E27FC236}">
                      <a16:creationId xmlns:a16="http://schemas.microsoft.com/office/drawing/2014/main" id="{A1F4A2C3-0BD9-2818-DEBD-D4E84DECA294}"/>
                    </a:ext>
                  </a:extLst>
                </p:cNvPr>
                <p:cNvSpPr/>
                <p:nvPr/>
              </p:nvSpPr>
              <p:spPr>
                <a:xfrm>
                  <a:off x="4584667" y="2207600"/>
                  <a:ext cx="15074" cy="28641"/>
                </a:xfrm>
                <a:custGeom>
                  <a:avLst/>
                  <a:gdLst>
                    <a:gd name="connsiteX0" fmla="*/ 0 w 15074"/>
                    <a:gd name="connsiteY0" fmla="*/ 0 h 28641"/>
                    <a:gd name="connsiteX1" fmla="*/ 0 w 15074"/>
                    <a:gd name="connsiteY1" fmla="*/ 28642 h 28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074" h="28641">
                      <a:moveTo>
                        <a:pt x="0" y="0"/>
                      </a:moveTo>
                      <a:lnTo>
                        <a:pt x="0" y="28642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315" name="Freeform: Shape 3314">
                  <a:extLst>
                    <a:ext uri="{FF2B5EF4-FFF2-40B4-BE49-F238E27FC236}">
                      <a16:creationId xmlns:a16="http://schemas.microsoft.com/office/drawing/2014/main" id="{1CF0DE77-4CCB-7C52-18A9-779E44D6C40A}"/>
                    </a:ext>
                  </a:extLst>
                </p:cNvPr>
                <p:cNvSpPr/>
                <p:nvPr/>
              </p:nvSpPr>
              <p:spPr>
                <a:xfrm>
                  <a:off x="4570346" y="2221921"/>
                  <a:ext cx="28792" cy="15074"/>
                </a:xfrm>
                <a:custGeom>
                  <a:avLst/>
                  <a:gdLst>
                    <a:gd name="connsiteX0" fmla="*/ 28793 w 28792"/>
                    <a:gd name="connsiteY0" fmla="*/ 0 h 15074"/>
                    <a:gd name="connsiteX1" fmla="*/ 0 w 28792"/>
                    <a:gd name="connsiteY1" fmla="*/ 0 h 15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792" h="15074">
                      <a:moveTo>
                        <a:pt x="28793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182" name="Graphic 198">
                <a:extLst>
                  <a:ext uri="{FF2B5EF4-FFF2-40B4-BE49-F238E27FC236}">
                    <a16:creationId xmlns:a16="http://schemas.microsoft.com/office/drawing/2014/main" id="{7D24ACDD-5840-4563-9330-3F98BD9271E1}"/>
                  </a:ext>
                </a:extLst>
              </p:cNvPr>
              <p:cNvGrpSpPr/>
              <p:nvPr/>
            </p:nvGrpSpPr>
            <p:grpSpPr>
              <a:xfrm>
                <a:off x="4577582" y="2207600"/>
                <a:ext cx="28641" cy="28641"/>
                <a:chOff x="4577582" y="2207600"/>
                <a:chExt cx="28641" cy="28641"/>
              </a:xfrm>
            </p:grpSpPr>
            <p:sp>
              <p:nvSpPr>
                <p:cNvPr id="3312" name="Freeform: Shape 3311">
                  <a:extLst>
                    <a:ext uri="{FF2B5EF4-FFF2-40B4-BE49-F238E27FC236}">
                      <a16:creationId xmlns:a16="http://schemas.microsoft.com/office/drawing/2014/main" id="{03E3BA00-975F-C640-53C7-8AFCAE8F8B27}"/>
                    </a:ext>
                  </a:extLst>
                </p:cNvPr>
                <p:cNvSpPr/>
                <p:nvPr/>
              </p:nvSpPr>
              <p:spPr>
                <a:xfrm>
                  <a:off x="4591903" y="2207600"/>
                  <a:ext cx="15074" cy="28641"/>
                </a:xfrm>
                <a:custGeom>
                  <a:avLst/>
                  <a:gdLst>
                    <a:gd name="connsiteX0" fmla="*/ 0 w 15074"/>
                    <a:gd name="connsiteY0" fmla="*/ 0 h 28641"/>
                    <a:gd name="connsiteX1" fmla="*/ 0 w 15074"/>
                    <a:gd name="connsiteY1" fmla="*/ 28642 h 28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074" h="28641">
                      <a:moveTo>
                        <a:pt x="0" y="0"/>
                      </a:moveTo>
                      <a:lnTo>
                        <a:pt x="0" y="28642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313" name="Freeform: Shape 3312">
                  <a:extLst>
                    <a:ext uri="{FF2B5EF4-FFF2-40B4-BE49-F238E27FC236}">
                      <a16:creationId xmlns:a16="http://schemas.microsoft.com/office/drawing/2014/main" id="{9A365C76-73D6-2ADF-3B86-8F52D879C221}"/>
                    </a:ext>
                  </a:extLst>
                </p:cNvPr>
                <p:cNvSpPr/>
                <p:nvPr/>
              </p:nvSpPr>
              <p:spPr>
                <a:xfrm>
                  <a:off x="4577582" y="2221921"/>
                  <a:ext cx="28641" cy="15074"/>
                </a:xfrm>
                <a:custGeom>
                  <a:avLst/>
                  <a:gdLst>
                    <a:gd name="connsiteX0" fmla="*/ 28642 w 28641"/>
                    <a:gd name="connsiteY0" fmla="*/ 0 h 15074"/>
                    <a:gd name="connsiteX1" fmla="*/ 0 w 28641"/>
                    <a:gd name="connsiteY1" fmla="*/ 0 h 15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1" h="15074">
                      <a:moveTo>
                        <a:pt x="28642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183" name="Graphic 198">
                <a:extLst>
                  <a:ext uri="{FF2B5EF4-FFF2-40B4-BE49-F238E27FC236}">
                    <a16:creationId xmlns:a16="http://schemas.microsoft.com/office/drawing/2014/main" id="{907D5867-DB8F-AB8E-F0FF-1AE66E12F1DA}"/>
                  </a:ext>
                </a:extLst>
              </p:cNvPr>
              <p:cNvGrpSpPr/>
              <p:nvPr/>
            </p:nvGrpSpPr>
            <p:grpSpPr>
              <a:xfrm>
                <a:off x="4584667" y="2207600"/>
                <a:ext cx="28641" cy="28641"/>
                <a:chOff x="4584667" y="2207600"/>
                <a:chExt cx="28641" cy="28641"/>
              </a:xfrm>
            </p:grpSpPr>
            <p:sp>
              <p:nvSpPr>
                <p:cNvPr id="3310" name="Freeform: Shape 3309">
                  <a:extLst>
                    <a:ext uri="{FF2B5EF4-FFF2-40B4-BE49-F238E27FC236}">
                      <a16:creationId xmlns:a16="http://schemas.microsoft.com/office/drawing/2014/main" id="{9583754B-5C59-0139-B8A5-8A36212D75F6}"/>
                    </a:ext>
                  </a:extLst>
                </p:cNvPr>
                <p:cNvSpPr/>
                <p:nvPr/>
              </p:nvSpPr>
              <p:spPr>
                <a:xfrm>
                  <a:off x="4598988" y="2207600"/>
                  <a:ext cx="15074" cy="28641"/>
                </a:xfrm>
                <a:custGeom>
                  <a:avLst/>
                  <a:gdLst>
                    <a:gd name="connsiteX0" fmla="*/ 0 w 15074"/>
                    <a:gd name="connsiteY0" fmla="*/ 0 h 28641"/>
                    <a:gd name="connsiteX1" fmla="*/ 0 w 15074"/>
                    <a:gd name="connsiteY1" fmla="*/ 28642 h 28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074" h="28641">
                      <a:moveTo>
                        <a:pt x="0" y="0"/>
                      </a:moveTo>
                      <a:lnTo>
                        <a:pt x="0" y="28642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311" name="Freeform: Shape 3310">
                  <a:extLst>
                    <a:ext uri="{FF2B5EF4-FFF2-40B4-BE49-F238E27FC236}">
                      <a16:creationId xmlns:a16="http://schemas.microsoft.com/office/drawing/2014/main" id="{7439A665-382D-B945-24F4-51979DF9D9B0}"/>
                    </a:ext>
                  </a:extLst>
                </p:cNvPr>
                <p:cNvSpPr/>
                <p:nvPr/>
              </p:nvSpPr>
              <p:spPr>
                <a:xfrm>
                  <a:off x="4584667" y="2221921"/>
                  <a:ext cx="28641" cy="15074"/>
                </a:xfrm>
                <a:custGeom>
                  <a:avLst/>
                  <a:gdLst>
                    <a:gd name="connsiteX0" fmla="*/ 28642 w 28641"/>
                    <a:gd name="connsiteY0" fmla="*/ 0 h 15074"/>
                    <a:gd name="connsiteX1" fmla="*/ 0 w 28641"/>
                    <a:gd name="connsiteY1" fmla="*/ 0 h 15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1" h="15074">
                      <a:moveTo>
                        <a:pt x="28642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184" name="Graphic 198">
                <a:extLst>
                  <a:ext uri="{FF2B5EF4-FFF2-40B4-BE49-F238E27FC236}">
                    <a16:creationId xmlns:a16="http://schemas.microsoft.com/office/drawing/2014/main" id="{C0E973AB-F515-742F-88F5-200DB6C68952}"/>
                  </a:ext>
                </a:extLst>
              </p:cNvPr>
              <p:cNvGrpSpPr/>
              <p:nvPr/>
            </p:nvGrpSpPr>
            <p:grpSpPr>
              <a:xfrm>
                <a:off x="4591752" y="2207600"/>
                <a:ext cx="28792" cy="28641"/>
                <a:chOff x="4591752" y="2207600"/>
                <a:chExt cx="28792" cy="28641"/>
              </a:xfrm>
            </p:grpSpPr>
            <p:sp>
              <p:nvSpPr>
                <p:cNvPr id="3308" name="Freeform: Shape 3307">
                  <a:extLst>
                    <a:ext uri="{FF2B5EF4-FFF2-40B4-BE49-F238E27FC236}">
                      <a16:creationId xmlns:a16="http://schemas.microsoft.com/office/drawing/2014/main" id="{E074AFDF-443D-0122-5964-D0871144C31B}"/>
                    </a:ext>
                  </a:extLst>
                </p:cNvPr>
                <p:cNvSpPr/>
                <p:nvPr/>
              </p:nvSpPr>
              <p:spPr>
                <a:xfrm>
                  <a:off x="4606073" y="2207600"/>
                  <a:ext cx="15074" cy="28641"/>
                </a:xfrm>
                <a:custGeom>
                  <a:avLst/>
                  <a:gdLst>
                    <a:gd name="connsiteX0" fmla="*/ 0 w 15074"/>
                    <a:gd name="connsiteY0" fmla="*/ 0 h 28641"/>
                    <a:gd name="connsiteX1" fmla="*/ 0 w 15074"/>
                    <a:gd name="connsiteY1" fmla="*/ 28642 h 28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074" h="28641">
                      <a:moveTo>
                        <a:pt x="0" y="0"/>
                      </a:moveTo>
                      <a:lnTo>
                        <a:pt x="0" y="28642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309" name="Freeform: Shape 3308">
                  <a:extLst>
                    <a:ext uri="{FF2B5EF4-FFF2-40B4-BE49-F238E27FC236}">
                      <a16:creationId xmlns:a16="http://schemas.microsoft.com/office/drawing/2014/main" id="{E71FFB42-3108-EE8E-17D1-2A2A0B06D0C7}"/>
                    </a:ext>
                  </a:extLst>
                </p:cNvPr>
                <p:cNvSpPr/>
                <p:nvPr/>
              </p:nvSpPr>
              <p:spPr>
                <a:xfrm>
                  <a:off x="4591752" y="2221921"/>
                  <a:ext cx="28792" cy="15074"/>
                </a:xfrm>
                <a:custGeom>
                  <a:avLst/>
                  <a:gdLst>
                    <a:gd name="connsiteX0" fmla="*/ 28793 w 28792"/>
                    <a:gd name="connsiteY0" fmla="*/ 0 h 15074"/>
                    <a:gd name="connsiteX1" fmla="*/ 0 w 28792"/>
                    <a:gd name="connsiteY1" fmla="*/ 0 h 15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792" h="15074">
                      <a:moveTo>
                        <a:pt x="28793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185" name="Graphic 198">
                <a:extLst>
                  <a:ext uri="{FF2B5EF4-FFF2-40B4-BE49-F238E27FC236}">
                    <a16:creationId xmlns:a16="http://schemas.microsoft.com/office/drawing/2014/main" id="{A41BB731-BB4F-E181-2763-6349643C3BBC}"/>
                  </a:ext>
                </a:extLst>
              </p:cNvPr>
              <p:cNvGrpSpPr/>
              <p:nvPr/>
            </p:nvGrpSpPr>
            <p:grpSpPr>
              <a:xfrm>
                <a:off x="4598988" y="2207600"/>
                <a:ext cx="28641" cy="28641"/>
                <a:chOff x="4598988" y="2207600"/>
                <a:chExt cx="28641" cy="28641"/>
              </a:xfrm>
            </p:grpSpPr>
            <p:sp>
              <p:nvSpPr>
                <p:cNvPr id="3306" name="Freeform: Shape 3305">
                  <a:extLst>
                    <a:ext uri="{FF2B5EF4-FFF2-40B4-BE49-F238E27FC236}">
                      <a16:creationId xmlns:a16="http://schemas.microsoft.com/office/drawing/2014/main" id="{6EEF9695-A896-C4B7-E77E-9DE3B7F67D07}"/>
                    </a:ext>
                  </a:extLst>
                </p:cNvPr>
                <p:cNvSpPr/>
                <p:nvPr/>
              </p:nvSpPr>
              <p:spPr>
                <a:xfrm>
                  <a:off x="4613309" y="2207600"/>
                  <a:ext cx="15074" cy="28641"/>
                </a:xfrm>
                <a:custGeom>
                  <a:avLst/>
                  <a:gdLst>
                    <a:gd name="connsiteX0" fmla="*/ 0 w 15074"/>
                    <a:gd name="connsiteY0" fmla="*/ 0 h 28641"/>
                    <a:gd name="connsiteX1" fmla="*/ 0 w 15074"/>
                    <a:gd name="connsiteY1" fmla="*/ 28642 h 28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074" h="28641">
                      <a:moveTo>
                        <a:pt x="0" y="0"/>
                      </a:moveTo>
                      <a:lnTo>
                        <a:pt x="0" y="28642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307" name="Freeform: Shape 3306">
                  <a:extLst>
                    <a:ext uri="{FF2B5EF4-FFF2-40B4-BE49-F238E27FC236}">
                      <a16:creationId xmlns:a16="http://schemas.microsoft.com/office/drawing/2014/main" id="{84B98C38-3373-107C-68C8-3E8C40B8434A}"/>
                    </a:ext>
                  </a:extLst>
                </p:cNvPr>
                <p:cNvSpPr/>
                <p:nvPr/>
              </p:nvSpPr>
              <p:spPr>
                <a:xfrm>
                  <a:off x="4598988" y="2221921"/>
                  <a:ext cx="28641" cy="15074"/>
                </a:xfrm>
                <a:custGeom>
                  <a:avLst/>
                  <a:gdLst>
                    <a:gd name="connsiteX0" fmla="*/ 28642 w 28641"/>
                    <a:gd name="connsiteY0" fmla="*/ 0 h 15074"/>
                    <a:gd name="connsiteX1" fmla="*/ 0 w 28641"/>
                    <a:gd name="connsiteY1" fmla="*/ 0 h 15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1" h="15074">
                      <a:moveTo>
                        <a:pt x="28642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186" name="Graphic 198">
                <a:extLst>
                  <a:ext uri="{FF2B5EF4-FFF2-40B4-BE49-F238E27FC236}">
                    <a16:creationId xmlns:a16="http://schemas.microsoft.com/office/drawing/2014/main" id="{3B905065-25DA-7C86-7991-01923119AD04}"/>
                  </a:ext>
                </a:extLst>
              </p:cNvPr>
              <p:cNvGrpSpPr/>
              <p:nvPr/>
            </p:nvGrpSpPr>
            <p:grpSpPr>
              <a:xfrm>
                <a:off x="4606073" y="2207600"/>
                <a:ext cx="28641" cy="28641"/>
                <a:chOff x="4606073" y="2207600"/>
                <a:chExt cx="28641" cy="28641"/>
              </a:xfrm>
            </p:grpSpPr>
            <p:sp>
              <p:nvSpPr>
                <p:cNvPr id="3304" name="Freeform: Shape 3303">
                  <a:extLst>
                    <a:ext uri="{FF2B5EF4-FFF2-40B4-BE49-F238E27FC236}">
                      <a16:creationId xmlns:a16="http://schemas.microsoft.com/office/drawing/2014/main" id="{5927E60F-4704-7BB6-70EF-119CCCAE4A6B}"/>
                    </a:ext>
                  </a:extLst>
                </p:cNvPr>
                <p:cNvSpPr/>
                <p:nvPr/>
              </p:nvSpPr>
              <p:spPr>
                <a:xfrm>
                  <a:off x="4620394" y="2207600"/>
                  <a:ext cx="15074" cy="28641"/>
                </a:xfrm>
                <a:custGeom>
                  <a:avLst/>
                  <a:gdLst>
                    <a:gd name="connsiteX0" fmla="*/ 0 w 15074"/>
                    <a:gd name="connsiteY0" fmla="*/ 0 h 28641"/>
                    <a:gd name="connsiteX1" fmla="*/ 0 w 15074"/>
                    <a:gd name="connsiteY1" fmla="*/ 28642 h 28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074" h="28641">
                      <a:moveTo>
                        <a:pt x="0" y="0"/>
                      </a:moveTo>
                      <a:lnTo>
                        <a:pt x="0" y="28642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305" name="Freeform: Shape 3304">
                  <a:extLst>
                    <a:ext uri="{FF2B5EF4-FFF2-40B4-BE49-F238E27FC236}">
                      <a16:creationId xmlns:a16="http://schemas.microsoft.com/office/drawing/2014/main" id="{1E6FC3B9-0A97-6395-CC29-F96254C5BBEB}"/>
                    </a:ext>
                  </a:extLst>
                </p:cNvPr>
                <p:cNvSpPr/>
                <p:nvPr/>
              </p:nvSpPr>
              <p:spPr>
                <a:xfrm>
                  <a:off x="4606073" y="2221921"/>
                  <a:ext cx="28641" cy="15074"/>
                </a:xfrm>
                <a:custGeom>
                  <a:avLst/>
                  <a:gdLst>
                    <a:gd name="connsiteX0" fmla="*/ 28642 w 28641"/>
                    <a:gd name="connsiteY0" fmla="*/ 0 h 15074"/>
                    <a:gd name="connsiteX1" fmla="*/ 0 w 28641"/>
                    <a:gd name="connsiteY1" fmla="*/ 0 h 15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1" h="15074">
                      <a:moveTo>
                        <a:pt x="28642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187" name="Graphic 198">
                <a:extLst>
                  <a:ext uri="{FF2B5EF4-FFF2-40B4-BE49-F238E27FC236}">
                    <a16:creationId xmlns:a16="http://schemas.microsoft.com/office/drawing/2014/main" id="{8A3E07CA-0171-239E-8918-4A5E9C9B079A}"/>
                  </a:ext>
                </a:extLst>
              </p:cNvPr>
              <p:cNvGrpSpPr/>
              <p:nvPr/>
            </p:nvGrpSpPr>
            <p:grpSpPr>
              <a:xfrm>
                <a:off x="4613159" y="2207600"/>
                <a:ext cx="28792" cy="28641"/>
                <a:chOff x="4613159" y="2207600"/>
                <a:chExt cx="28792" cy="28641"/>
              </a:xfrm>
            </p:grpSpPr>
            <p:sp>
              <p:nvSpPr>
                <p:cNvPr id="3302" name="Freeform: Shape 3301">
                  <a:extLst>
                    <a:ext uri="{FF2B5EF4-FFF2-40B4-BE49-F238E27FC236}">
                      <a16:creationId xmlns:a16="http://schemas.microsoft.com/office/drawing/2014/main" id="{747F3777-FEAE-9A7B-DBDC-A9780B880D87}"/>
                    </a:ext>
                  </a:extLst>
                </p:cNvPr>
                <p:cNvSpPr/>
                <p:nvPr/>
              </p:nvSpPr>
              <p:spPr>
                <a:xfrm>
                  <a:off x="4627630" y="2207600"/>
                  <a:ext cx="15074" cy="28641"/>
                </a:xfrm>
                <a:custGeom>
                  <a:avLst/>
                  <a:gdLst>
                    <a:gd name="connsiteX0" fmla="*/ 0 w 15074"/>
                    <a:gd name="connsiteY0" fmla="*/ 0 h 28641"/>
                    <a:gd name="connsiteX1" fmla="*/ 0 w 15074"/>
                    <a:gd name="connsiteY1" fmla="*/ 28642 h 28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074" h="28641">
                      <a:moveTo>
                        <a:pt x="0" y="0"/>
                      </a:moveTo>
                      <a:lnTo>
                        <a:pt x="0" y="28642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303" name="Freeform: Shape 3302">
                  <a:extLst>
                    <a:ext uri="{FF2B5EF4-FFF2-40B4-BE49-F238E27FC236}">
                      <a16:creationId xmlns:a16="http://schemas.microsoft.com/office/drawing/2014/main" id="{917EBD1F-F6CC-D33F-AD80-717BF94BBEB9}"/>
                    </a:ext>
                  </a:extLst>
                </p:cNvPr>
                <p:cNvSpPr/>
                <p:nvPr/>
              </p:nvSpPr>
              <p:spPr>
                <a:xfrm>
                  <a:off x="4613159" y="2221921"/>
                  <a:ext cx="28792" cy="15074"/>
                </a:xfrm>
                <a:custGeom>
                  <a:avLst/>
                  <a:gdLst>
                    <a:gd name="connsiteX0" fmla="*/ 28793 w 28792"/>
                    <a:gd name="connsiteY0" fmla="*/ 0 h 15074"/>
                    <a:gd name="connsiteX1" fmla="*/ 0 w 28792"/>
                    <a:gd name="connsiteY1" fmla="*/ 0 h 15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792" h="15074">
                      <a:moveTo>
                        <a:pt x="28793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188" name="Graphic 198">
                <a:extLst>
                  <a:ext uri="{FF2B5EF4-FFF2-40B4-BE49-F238E27FC236}">
                    <a16:creationId xmlns:a16="http://schemas.microsoft.com/office/drawing/2014/main" id="{2ECC8B5A-5636-728C-8C13-7100B5C6248D}"/>
                  </a:ext>
                </a:extLst>
              </p:cNvPr>
              <p:cNvGrpSpPr/>
              <p:nvPr/>
            </p:nvGrpSpPr>
            <p:grpSpPr>
              <a:xfrm>
                <a:off x="4626274" y="2207600"/>
                <a:ext cx="28641" cy="28641"/>
                <a:chOff x="4626274" y="2207600"/>
                <a:chExt cx="28641" cy="28641"/>
              </a:xfrm>
            </p:grpSpPr>
            <p:sp>
              <p:nvSpPr>
                <p:cNvPr id="3300" name="Freeform: Shape 3299">
                  <a:extLst>
                    <a:ext uri="{FF2B5EF4-FFF2-40B4-BE49-F238E27FC236}">
                      <a16:creationId xmlns:a16="http://schemas.microsoft.com/office/drawing/2014/main" id="{8653FB31-1F47-3523-77F1-90FB32526C75}"/>
                    </a:ext>
                  </a:extLst>
                </p:cNvPr>
                <p:cNvSpPr/>
                <p:nvPr/>
              </p:nvSpPr>
              <p:spPr>
                <a:xfrm>
                  <a:off x="4640595" y="2207600"/>
                  <a:ext cx="15074" cy="28641"/>
                </a:xfrm>
                <a:custGeom>
                  <a:avLst/>
                  <a:gdLst>
                    <a:gd name="connsiteX0" fmla="*/ 0 w 15074"/>
                    <a:gd name="connsiteY0" fmla="*/ 0 h 28641"/>
                    <a:gd name="connsiteX1" fmla="*/ 0 w 15074"/>
                    <a:gd name="connsiteY1" fmla="*/ 28642 h 28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074" h="28641">
                      <a:moveTo>
                        <a:pt x="0" y="0"/>
                      </a:moveTo>
                      <a:lnTo>
                        <a:pt x="0" y="28642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301" name="Freeform: Shape 3300">
                  <a:extLst>
                    <a:ext uri="{FF2B5EF4-FFF2-40B4-BE49-F238E27FC236}">
                      <a16:creationId xmlns:a16="http://schemas.microsoft.com/office/drawing/2014/main" id="{7730FAC2-AEB6-9809-8DBB-DE2D24FC1582}"/>
                    </a:ext>
                  </a:extLst>
                </p:cNvPr>
                <p:cNvSpPr/>
                <p:nvPr/>
              </p:nvSpPr>
              <p:spPr>
                <a:xfrm>
                  <a:off x="4626274" y="2221921"/>
                  <a:ext cx="28641" cy="15074"/>
                </a:xfrm>
                <a:custGeom>
                  <a:avLst/>
                  <a:gdLst>
                    <a:gd name="connsiteX0" fmla="*/ 28642 w 28641"/>
                    <a:gd name="connsiteY0" fmla="*/ 0 h 15074"/>
                    <a:gd name="connsiteX1" fmla="*/ 0 w 28641"/>
                    <a:gd name="connsiteY1" fmla="*/ 0 h 15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1" h="15074">
                      <a:moveTo>
                        <a:pt x="28642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189" name="Graphic 198">
                <a:extLst>
                  <a:ext uri="{FF2B5EF4-FFF2-40B4-BE49-F238E27FC236}">
                    <a16:creationId xmlns:a16="http://schemas.microsoft.com/office/drawing/2014/main" id="{73F22A19-49DF-06AA-0A1F-FB5190042219}"/>
                  </a:ext>
                </a:extLst>
              </p:cNvPr>
              <p:cNvGrpSpPr/>
              <p:nvPr/>
            </p:nvGrpSpPr>
            <p:grpSpPr>
              <a:xfrm>
                <a:off x="4634414" y="2207600"/>
                <a:ext cx="28792" cy="28641"/>
                <a:chOff x="4634414" y="2207600"/>
                <a:chExt cx="28792" cy="28641"/>
              </a:xfrm>
            </p:grpSpPr>
            <p:sp>
              <p:nvSpPr>
                <p:cNvPr id="3298" name="Freeform: Shape 3297">
                  <a:extLst>
                    <a:ext uri="{FF2B5EF4-FFF2-40B4-BE49-F238E27FC236}">
                      <a16:creationId xmlns:a16="http://schemas.microsoft.com/office/drawing/2014/main" id="{67BC3C1E-DE7F-1A40-AEDE-0AC7B47CAC0F}"/>
                    </a:ext>
                  </a:extLst>
                </p:cNvPr>
                <p:cNvSpPr/>
                <p:nvPr/>
              </p:nvSpPr>
              <p:spPr>
                <a:xfrm>
                  <a:off x="4648886" y="2207600"/>
                  <a:ext cx="15074" cy="28641"/>
                </a:xfrm>
                <a:custGeom>
                  <a:avLst/>
                  <a:gdLst>
                    <a:gd name="connsiteX0" fmla="*/ 0 w 15074"/>
                    <a:gd name="connsiteY0" fmla="*/ 0 h 28641"/>
                    <a:gd name="connsiteX1" fmla="*/ 0 w 15074"/>
                    <a:gd name="connsiteY1" fmla="*/ 28642 h 28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074" h="28641">
                      <a:moveTo>
                        <a:pt x="0" y="0"/>
                      </a:moveTo>
                      <a:lnTo>
                        <a:pt x="0" y="28642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299" name="Freeform: Shape 3298">
                  <a:extLst>
                    <a:ext uri="{FF2B5EF4-FFF2-40B4-BE49-F238E27FC236}">
                      <a16:creationId xmlns:a16="http://schemas.microsoft.com/office/drawing/2014/main" id="{71EB5F0F-3267-8B73-0925-90663FC6E3D2}"/>
                    </a:ext>
                  </a:extLst>
                </p:cNvPr>
                <p:cNvSpPr/>
                <p:nvPr/>
              </p:nvSpPr>
              <p:spPr>
                <a:xfrm>
                  <a:off x="4634414" y="2221921"/>
                  <a:ext cx="28792" cy="15074"/>
                </a:xfrm>
                <a:custGeom>
                  <a:avLst/>
                  <a:gdLst>
                    <a:gd name="connsiteX0" fmla="*/ 28793 w 28792"/>
                    <a:gd name="connsiteY0" fmla="*/ 0 h 15074"/>
                    <a:gd name="connsiteX1" fmla="*/ 0 w 28792"/>
                    <a:gd name="connsiteY1" fmla="*/ 0 h 15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792" h="15074">
                      <a:moveTo>
                        <a:pt x="28793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190" name="Graphic 198">
                <a:extLst>
                  <a:ext uri="{FF2B5EF4-FFF2-40B4-BE49-F238E27FC236}">
                    <a16:creationId xmlns:a16="http://schemas.microsoft.com/office/drawing/2014/main" id="{9B1DDDB0-7922-9620-E8C5-3B3FB1D4C436}"/>
                  </a:ext>
                </a:extLst>
              </p:cNvPr>
              <p:cNvGrpSpPr/>
              <p:nvPr/>
            </p:nvGrpSpPr>
            <p:grpSpPr>
              <a:xfrm>
                <a:off x="4643308" y="2207600"/>
                <a:ext cx="28792" cy="28641"/>
                <a:chOff x="4643308" y="2207600"/>
                <a:chExt cx="28792" cy="28641"/>
              </a:xfrm>
            </p:grpSpPr>
            <p:sp>
              <p:nvSpPr>
                <p:cNvPr id="3296" name="Freeform: Shape 3295">
                  <a:extLst>
                    <a:ext uri="{FF2B5EF4-FFF2-40B4-BE49-F238E27FC236}">
                      <a16:creationId xmlns:a16="http://schemas.microsoft.com/office/drawing/2014/main" id="{CBC20C4A-5F88-6EEE-E16A-026FD256DAB6}"/>
                    </a:ext>
                  </a:extLst>
                </p:cNvPr>
                <p:cNvSpPr/>
                <p:nvPr/>
              </p:nvSpPr>
              <p:spPr>
                <a:xfrm>
                  <a:off x="4657780" y="2207600"/>
                  <a:ext cx="15074" cy="28641"/>
                </a:xfrm>
                <a:custGeom>
                  <a:avLst/>
                  <a:gdLst>
                    <a:gd name="connsiteX0" fmla="*/ 0 w 15074"/>
                    <a:gd name="connsiteY0" fmla="*/ 0 h 28641"/>
                    <a:gd name="connsiteX1" fmla="*/ 0 w 15074"/>
                    <a:gd name="connsiteY1" fmla="*/ 28642 h 28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074" h="28641">
                      <a:moveTo>
                        <a:pt x="0" y="0"/>
                      </a:moveTo>
                      <a:lnTo>
                        <a:pt x="0" y="28642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297" name="Freeform: Shape 3296">
                  <a:extLst>
                    <a:ext uri="{FF2B5EF4-FFF2-40B4-BE49-F238E27FC236}">
                      <a16:creationId xmlns:a16="http://schemas.microsoft.com/office/drawing/2014/main" id="{C33620C4-A021-B12D-9EEE-35E0DE5362CB}"/>
                    </a:ext>
                  </a:extLst>
                </p:cNvPr>
                <p:cNvSpPr/>
                <p:nvPr/>
              </p:nvSpPr>
              <p:spPr>
                <a:xfrm>
                  <a:off x="4643308" y="2221921"/>
                  <a:ext cx="28792" cy="15074"/>
                </a:xfrm>
                <a:custGeom>
                  <a:avLst/>
                  <a:gdLst>
                    <a:gd name="connsiteX0" fmla="*/ 28793 w 28792"/>
                    <a:gd name="connsiteY0" fmla="*/ 0 h 15074"/>
                    <a:gd name="connsiteX1" fmla="*/ 0 w 28792"/>
                    <a:gd name="connsiteY1" fmla="*/ 0 h 15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792" h="15074">
                      <a:moveTo>
                        <a:pt x="28793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191" name="Graphic 198">
                <a:extLst>
                  <a:ext uri="{FF2B5EF4-FFF2-40B4-BE49-F238E27FC236}">
                    <a16:creationId xmlns:a16="http://schemas.microsoft.com/office/drawing/2014/main" id="{76F25B54-CC78-93A9-2D36-EDF625D2CB60}"/>
                  </a:ext>
                </a:extLst>
              </p:cNvPr>
              <p:cNvGrpSpPr/>
              <p:nvPr/>
            </p:nvGrpSpPr>
            <p:grpSpPr>
              <a:xfrm>
                <a:off x="4653559" y="2207600"/>
                <a:ext cx="28792" cy="28641"/>
                <a:chOff x="4653559" y="2207600"/>
                <a:chExt cx="28792" cy="28641"/>
              </a:xfrm>
            </p:grpSpPr>
            <p:sp>
              <p:nvSpPr>
                <p:cNvPr id="3294" name="Freeform: Shape 3293">
                  <a:extLst>
                    <a:ext uri="{FF2B5EF4-FFF2-40B4-BE49-F238E27FC236}">
                      <a16:creationId xmlns:a16="http://schemas.microsoft.com/office/drawing/2014/main" id="{481BB9C7-6138-B93C-219D-3BC4DA0D9D8B}"/>
                    </a:ext>
                  </a:extLst>
                </p:cNvPr>
                <p:cNvSpPr/>
                <p:nvPr/>
              </p:nvSpPr>
              <p:spPr>
                <a:xfrm>
                  <a:off x="4668031" y="2207600"/>
                  <a:ext cx="15074" cy="28641"/>
                </a:xfrm>
                <a:custGeom>
                  <a:avLst/>
                  <a:gdLst>
                    <a:gd name="connsiteX0" fmla="*/ 0 w 15074"/>
                    <a:gd name="connsiteY0" fmla="*/ 0 h 28641"/>
                    <a:gd name="connsiteX1" fmla="*/ 0 w 15074"/>
                    <a:gd name="connsiteY1" fmla="*/ 28642 h 28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074" h="28641">
                      <a:moveTo>
                        <a:pt x="0" y="0"/>
                      </a:moveTo>
                      <a:lnTo>
                        <a:pt x="0" y="28642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295" name="Freeform: Shape 3294">
                  <a:extLst>
                    <a:ext uri="{FF2B5EF4-FFF2-40B4-BE49-F238E27FC236}">
                      <a16:creationId xmlns:a16="http://schemas.microsoft.com/office/drawing/2014/main" id="{0FBFAACC-58E7-E2C0-401E-0527482A8BB9}"/>
                    </a:ext>
                  </a:extLst>
                </p:cNvPr>
                <p:cNvSpPr/>
                <p:nvPr/>
              </p:nvSpPr>
              <p:spPr>
                <a:xfrm>
                  <a:off x="4653559" y="2221921"/>
                  <a:ext cx="28792" cy="15074"/>
                </a:xfrm>
                <a:custGeom>
                  <a:avLst/>
                  <a:gdLst>
                    <a:gd name="connsiteX0" fmla="*/ 28793 w 28792"/>
                    <a:gd name="connsiteY0" fmla="*/ 0 h 15074"/>
                    <a:gd name="connsiteX1" fmla="*/ 0 w 28792"/>
                    <a:gd name="connsiteY1" fmla="*/ 0 h 15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792" h="15074">
                      <a:moveTo>
                        <a:pt x="28793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192" name="Graphic 198">
                <a:extLst>
                  <a:ext uri="{FF2B5EF4-FFF2-40B4-BE49-F238E27FC236}">
                    <a16:creationId xmlns:a16="http://schemas.microsoft.com/office/drawing/2014/main" id="{8D8089F2-0C7E-3359-B246-FCCF007E24BE}"/>
                  </a:ext>
                </a:extLst>
              </p:cNvPr>
              <p:cNvGrpSpPr/>
              <p:nvPr/>
            </p:nvGrpSpPr>
            <p:grpSpPr>
              <a:xfrm>
                <a:off x="4672704" y="2207600"/>
                <a:ext cx="28641" cy="28641"/>
                <a:chOff x="4672704" y="2207600"/>
                <a:chExt cx="28641" cy="28641"/>
              </a:xfrm>
            </p:grpSpPr>
            <p:sp>
              <p:nvSpPr>
                <p:cNvPr id="3292" name="Freeform: Shape 3291">
                  <a:extLst>
                    <a:ext uri="{FF2B5EF4-FFF2-40B4-BE49-F238E27FC236}">
                      <a16:creationId xmlns:a16="http://schemas.microsoft.com/office/drawing/2014/main" id="{2F4A15EE-FF4F-855E-FD5C-A777534ABC20}"/>
                    </a:ext>
                  </a:extLst>
                </p:cNvPr>
                <p:cNvSpPr/>
                <p:nvPr/>
              </p:nvSpPr>
              <p:spPr>
                <a:xfrm>
                  <a:off x="4687025" y="2207600"/>
                  <a:ext cx="15074" cy="28641"/>
                </a:xfrm>
                <a:custGeom>
                  <a:avLst/>
                  <a:gdLst>
                    <a:gd name="connsiteX0" fmla="*/ 0 w 15074"/>
                    <a:gd name="connsiteY0" fmla="*/ 0 h 28641"/>
                    <a:gd name="connsiteX1" fmla="*/ 0 w 15074"/>
                    <a:gd name="connsiteY1" fmla="*/ 28642 h 28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074" h="28641">
                      <a:moveTo>
                        <a:pt x="0" y="0"/>
                      </a:moveTo>
                      <a:lnTo>
                        <a:pt x="0" y="28642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293" name="Freeform: Shape 3292">
                  <a:extLst>
                    <a:ext uri="{FF2B5EF4-FFF2-40B4-BE49-F238E27FC236}">
                      <a16:creationId xmlns:a16="http://schemas.microsoft.com/office/drawing/2014/main" id="{5E98D0FA-4C7A-9C74-1141-D3E088B81BEC}"/>
                    </a:ext>
                  </a:extLst>
                </p:cNvPr>
                <p:cNvSpPr/>
                <p:nvPr/>
              </p:nvSpPr>
              <p:spPr>
                <a:xfrm>
                  <a:off x="4672704" y="2221921"/>
                  <a:ext cx="28641" cy="15074"/>
                </a:xfrm>
                <a:custGeom>
                  <a:avLst/>
                  <a:gdLst>
                    <a:gd name="connsiteX0" fmla="*/ 28642 w 28641"/>
                    <a:gd name="connsiteY0" fmla="*/ 0 h 15074"/>
                    <a:gd name="connsiteX1" fmla="*/ 0 w 28641"/>
                    <a:gd name="connsiteY1" fmla="*/ 0 h 15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1" h="15074">
                      <a:moveTo>
                        <a:pt x="28642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193" name="Graphic 198">
                <a:extLst>
                  <a:ext uri="{FF2B5EF4-FFF2-40B4-BE49-F238E27FC236}">
                    <a16:creationId xmlns:a16="http://schemas.microsoft.com/office/drawing/2014/main" id="{7E9270E4-3076-E746-251A-1028C6D06FC9}"/>
                  </a:ext>
                </a:extLst>
              </p:cNvPr>
              <p:cNvGrpSpPr/>
              <p:nvPr/>
            </p:nvGrpSpPr>
            <p:grpSpPr>
              <a:xfrm>
                <a:off x="4695316" y="2207600"/>
                <a:ext cx="28641" cy="28641"/>
                <a:chOff x="4695316" y="2207600"/>
                <a:chExt cx="28641" cy="28641"/>
              </a:xfrm>
            </p:grpSpPr>
            <p:sp>
              <p:nvSpPr>
                <p:cNvPr id="3290" name="Freeform: Shape 3289">
                  <a:extLst>
                    <a:ext uri="{FF2B5EF4-FFF2-40B4-BE49-F238E27FC236}">
                      <a16:creationId xmlns:a16="http://schemas.microsoft.com/office/drawing/2014/main" id="{016839E8-9DF1-AC88-C7FD-A5C65DE0C7F7}"/>
                    </a:ext>
                  </a:extLst>
                </p:cNvPr>
                <p:cNvSpPr/>
                <p:nvPr/>
              </p:nvSpPr>
              <p:spPr>
                <a:xfrm>
                  <a:off x="4709637" y="2207600"/>
                  <a:ext cx="15074" cy="28641"/>
                </a:xfrm>
                <a:custGeom>
                  <a:avLst/>
                  <a:gdLst>
                    <a:gd name="connsiteX0" fmla="*/ 0 w 15074"/>
                    <a:gd name="connsiteY0" fmla="*/ 0 h 28641"/>
                    <a:gd name="connsiteX1" fmla="*/ 0 w 15074"/>
                    <a:gd name="connsiteY1" fmla="*/ 28642 h 28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074" h="28641">
                      <a:moveTo>
                        <a:pt x="0" y="0"/>
                      </a:moveTo>
                      <a:lnTo>
                        <a:pt x="0" y="28642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291" name="Freeform: Shape 3290">
                  <a:extLst>
                    <a:ext uri="{FF2B5EF4-FFF2-40B4-BE49-F238E27FC236}">
                      <a16:creationId xmlns:a16="http://schemas.microsoft.com/office/drawing/2014/main" id="{CE5487C1-C1AB-B6EA-3FEC-8FA0677D092E}"/>
                    </a:ext>
                  </a:extLst>
                </p:cNvPr>
                <p:cNvSpPr/>
                <p:nvPr/>
              </p:nvSpPr>
              <p:spPr>
                <a:xfrm>
                  <a:off x="4695316" y="2221921"/>
                  <a:ext cx="28641" cy="15074"/>
                </a:xfrm>
                <a:custGeom>
                  <a:avLst/>
                  <a:gdLst>
                    <a:gd name="connsiteX0" fmla="*/ 28642 w 28641"/>
                    <a:gd name="connsiteY0" fmla="*/ 0 h 15074"/>
                    <a:gd name="connsiteX1" fmla="*/ 0 w 28641"/>
                    <a:gd name="connsiteY1" fmla="*/ 0 h 15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1" h="15074">
                      <a:moveTo>
                        <a:pt x="28642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194" name="Graphic 198">
                <a:extLst>
                  <a:ext uri="{FF2B5EF4-FFF2-40B4-BE49-F238E27FC236}">
                    <a16:creationId xmlns:a16="http://schemas.microsoft.com/office/drawing/2014/main" id="{D78BE5D8-C6B7-95C4-778A-8DCB567B84AF}"/>
                  </a:ext>
                </a:extLst>
              </p:cNvPr>
              <p:cNvGrpSpPr/>
              <p:nvPr/>
            </p:nvGrpSpPr>
            <p:grpSpPr>
              <a:xfrm>
                <a:off x="4710994" y="2207600"/>
                <a:ext cx="28641" cy="28641"/>
                <a:chOff x="4710994" y="2207600"/>
                <a:chExt cx="28641" cy="28641"/>
              </a:xfrm>
            </p:grpSpPr>
            <p:sp>
              <p:nvSpPr>
                <p:cNvPr id="3288" name="Freeform: Shape 3287">
                  <a:extLst>
                    <a:ext uri="{FF2B5EF4-FFF2-40B4-BE49-F238E27FC236}">
                      <a16:creationId xmlns:a16="http://schemas.microsoft.com/office/drawing/2014/main" id="{082FD5EB-7F63-0B34-F8E2-620367B907C2}"/>
                    </a:ext>
                  </a:extLst>
                </p:cNvPr>
                <p:cNvSpPr/>
                <p:nvPr/>
              </p:nvSpPr>
              <p:spPr>
                <a:xfrm>
                  <a:off x="4725315" y="2207600"/>
                  <a:ext cx="15074" cy="28641"/>
                </a:xfrm>
                <a:custGeom>
                  <a:avLst/>
                  <a:gdLst>
                    <a:gd name="connsiteX0" fmla="*/ 0 w 15074"/>
                    <a:gd name="connsiteY0" fmla="*/ 0 h 28641"/>
                    <a:gd name="connsiteX1" fmla="*/ 0 w 15074"/>
                    <a:gd name="connsiteY1" fmla="*/ 28642 h 28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074" h="28641">
                      <a:moveTo>
                        <a:pt x="0" y="0"/>
                      </a:moveTo>
                      <a:lnTo>
                        <a:pt x="0" y="28642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289" name="Freeform: Shape 3288">
                  <a:extLst>
                    <a:ext uri="{FF2B5EF4-FFF2-40B4-BE49-F238E27FC236}">
                      <a16:creationId xmlns:a16="http://schemas.microsoft.com/office/drawing/2014/main" id="{5F879DA5-20CA-7A80-6ECE-FA35ADD455D9}"/>
                    </a:ext>
                  </a:extLst>
                </p:cNvPr>
                <p:cNvSpPr/>
                <p:nvPr/>
              </p:nvSpPr>
              <p:spPr>
                <a:xfrm>
                  <a:off x="4710994" y="2221921"/>
                  <a:ext cx="28641" cy="15074"/>
                </a:xfrm>
                <a:custGeom>
                  <a:avLst/>
                  <a:gdLst>
                    <a:gd name="connsiteX0" fmla="*/ 28642 w 28641"/>
                    <a:gd name="connsiteY0" fmla="*/ 0 h 15074"/>
                    <a:gd name="connsiteX1" fmla="*/ 0 w 28641"/>
                    <a:gd name="connsiteY1" fmla="*/ 0 h 15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1" h="15074">
                      <a:moveTo>
                        <a:pt x="28642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195" name="Graphic 198">
                <a:extLst>
                  <a:ext uri="{FF2B5EF4-FFF2-40B4-BE49-F238E27FC236}">
                    <a16:creationId xmlns:a16="http://schemas.microsoft.com/office/drawing/2014/main" id="{975880D1-FECE-4052-94AD-6D4B18FFC143}"/>
                  </a:ext>
                </a:extLst>
              </p:cNvPr>
              <p:cNvGrpSpPr/>
              <p:nvPr/>
            </p:nvGrpSpPr>
            <p:grpSpPr>
              <a:xfrm>
                <a:off x="4720189" y="2207600"/>
                <a:ext cx="28792" cy="28641"/>
                <a:chOff x="4720189" y="2207600"/>
                <a:chExt cx="28792" cy="28641"/>
              </a:xfrm>
            </p:grpSpPr>
            <p:sp>
              <p:nvSpPr>
                <p:cNvPr id="3286" name="Freeform: Shape 3285">
                  <a:extLst>
                    <a:ext uri="{FF2B5EF4-FFF2-40B4-BE49-F238E27FC236}">
                      <a16:creationId xmlns:a16="http://schemas.microsoft.com/office/drawing/2014/main" id="{7B3E86FB-664A-E84C-3116-C26CAD71B899}"/>
                    </a:ext>
                  </a:extLst>
                </p:cNvPr>
                <p:cNvSpPr/>
                <p:nvPr/>
              </p:nvSpPr>
              <p:spPr>
                <a:xfrm>
                  <a:off x="4734510" y="2207600"/>
                  <a:ext cx="15074" cy="28641"/>
                </a:xfrm>
                <a:custGeom>
                  <a:avLst/>
                  <a:gdLst>
                    <a:gd name="connsiteX0" fmla="*/ 0 w 15074"/>
                    <a:gd name="connsiteY0" fmla="*/ 0 h 28641"/>
                    <a:gd name="connsiteX1" fmla="*/ 0 w 15074"/>
                    <a:gd name="connsiteY1" fmla="*/ 28642 h 28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074" h="28641">
                      <a:moveTo>
                        <a:pt x="0" y="0"/>
                      </a:moveTo>
                      <a:lnTo>
                        <a:pt x="0" y="28642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287" name="Freeform: Shape 3286">
                  <a:extLst>
                    <a:ext uri="{FF2B5EF4-FFF2-40B4-BE49-F238E27FC236}">
                      <a16:creationId xmlns:a16="http://schemas.microsoft.com/office/drawing/2014/main" id="{4171C53B-DED0-4CBD-1FD6-59DE7582F70F}"/>
                    </a:ext>
                  </a:extLst>
                </p:cNvPr>
                <p:cNvSpPr/>
                <p:nvPr/>
              </p:nvSpPr>
              <p:spPr>
                <a:xfrm>
                  <a:off x="4720189" y="2221921"/>
                  <a:ext cx="28792" cy="15074"/>
                </a:xfrm>
                <a:custGeom>
                  <a:avLst/>
                  <a:gdLst>
                    <a:gd name="connsiteX0" fmla="*/ 28793 w 28792"/>
                    <a:gd name="connsiteY0" fmla="*/ 0 h 15074"/>
                    <a:gd name="connsiteX1" fmla="*/ 0 w 28792"/>
                    <a:gd name="connsiteY1" fmla="*/ 0 h 15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792" h="15074">
                      <a:moveTo>
                        <a:pt x="28793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196" name="Graphic 198">
                <a:extLst>
                  <a:ext uri="{FF2B5EF4-FFF2-40B4-BE49-F238E27FC236}">
                    <a16:creationId xmlns:a16="http://schemas.microsoft.com/office/drawing/2014/main" id="{4842CE18-8193-860D-8361-ED3BDD1F0791}"/>
                  </a:ext>
                </a:extLst>
              </p:cNvPr>
              <p:cNvGrpSpPr/>
              <p:nvPr/>
            </p:nvGrpSpPr>
            <p:grpSpPr>
              <a:xfrm>
                <a:off x="4729837" y="2207600"/>
                <a:ext cx="28641" cy="28641"/>
                <a:chOff x="4729837" y="2207600"/>
                <a:chExt cx="28641" cy="28641"/>
              </a:xfrm>
            </p:grpSpPr>
            <p:sp>
              <p:nvSpPr>
                <p:cNvPr id="3284" name="Freeform: Shape 3283">
                  <a:extLst>
                    <a:ext uri="{FF2B5EF4-FFF2-40B4-BE49-F238E27FC236}">
                      <a16:creationId xmlns:a16="http://schemas.microsoft.com/office/drawing/2014/main" id="{22CC8566-B3FB-20BA-F2A0-AB420B59A288}"/>
                    </a:ext>
                  </a:extLst>
                </p:cNvPr>
                <p:cNvSpPr/>
                <p:nvPr/>
              </p:nvSpPr>
              <p:spPr>
                <a:xfrm>
                  <a:off x="4744158" y="2207600"/>
                  <a:ext cx="15074" cy="28641"/>
                </a:xfrm>
                <a:custGeom>
                  <a:avLst/>
                  <a:gdLst>
                    <a:gd name="connsiteX0" fmla="*/ 0 w 15074"/>
                    <a:gd name="connsiteY0" fmla="*/ 0 h 28641"/>
                    <a:gd name="connsiteX1" fmla="*/ 0 w 15074"/>
                    <a:gd name="connsiteY1" fmla="*/ 28642 h 28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074" h="28641">
                      <a:moveTo>
                        <a:pt x="0" y="0"/>
                      </a:moveTo>
                      <a:lnTo>
                        <a:pt x="0" y="28642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285" name="Freeform: Shape 3284">
                  <a:extLst>
                    <a:ext uri="{FF2B5EF4-FFF2-40B4-BE49-F238E27FC236}">
                      <a16:creationId xmlns:a16="http://schemas.microsoft.com/office/drawing/2014/main" id="{CD1A603D-2F73-4061-1C5B-CAD3A22345C6}"/>
                    </a:ext>
                  </a:extLst>
                </p:cNvPr>
                <p:cNvSpPr/>
                <p:nvPr/>
              </p:nvSpPr>
              <p:spPr>
                <a:xfrm>
                  <a:off x="4729837" y="2221921"/>
                  <a:ext cx="28641" cy="15074"/>
                </a:xfrm>
                <a:custGeom>
                  <a:avLst/>
                  <a:gdLst>
                    <a:gd name="connsiteX0" fmla="*/ 28642 w 28641"/>
                    <a:gd name="connsiteY0" fmla="*/ 0 h 15074"/>
                    <a:gd name="connsiteX1" fmla="*/ 0 w 28641"/>
                    <a:gd name="connsiteY1" fmla="*/ 0 h 15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1" h="15074">
                      <a:moveTo>
                        <a:pt x="28642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197" name="Graphic 198">
                <a:extLst>
                  <a:ext uri="{FF2B5EF4-FFF2-40B4-BE49-F238E27FC236}">
                    <a16:creationId xmlns:a16="http://schemas.microsoft.com/office/drawing/2014/main" id="{531E9B1D-DFCF-9329-B846-CBC7BE7E13E3}"/>
                  </a:ext>
                </a:extLst>
              </p:cNvPr>
              <p:cNvGrpSpPr/>
              <p:nvPr/>
            </p:nvGrpSpPr>
            <p:grpSpPr>
              <a:xfrm>
                <a:off x="4739636" y="2207600"/>
                <a:ext cx="28641" cy="28641"/>
                <a:chOff x="4739636" y="2207600"/>
                <a:chExt cx="28641" cy="28641"/>
              </a:xfrm>
            </p:grpSpPr>
            <p:sp>
              <p:nvSpPr>
                <p:cNvPr id="3282" name="Freeform: Shape 3281">
                  <a:extLst>
                    <a:ext uri="{FF2B5EF4-FFF2-40B4-BE49-F238E27FC236}">
                      <a16:creationId xmlns:a16="http://schemas.microsoft.com/office/drawing/2014/main" id="{2806C2A6-B4C9-33FC-4DFA-950A2B308922}"/>
                    </a:ext>
                  </a:extLst>
                </p:cNvPr>
                <p:cNvSpPr/>
                <p:nvPr/>
              </p:nvSpPr>
              <p:spPr>
                <a:xfrm>
                  <a:off x="4753957" y="2207600"/>
                  <a:ext cx="15074" cy="28641"/>
                </a:xfrm>
                <a:custGeom>
                  <a:avLst/>
                  <a:gdLst>
                    <a:gd name="connsiteX0" fmla="*/ 0 w 15074"/>
                    <a:gd name="connsiteY0" fmla="*/ 0 h 28641"/>
                    <a:gd name="connsiteX1" fmla="*/ 0 w 15074"/>
                    <a:gd name="connsiteY1" fmla="*/ 28642 h 28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074" h="28641">
                      <a:moveTo>
                        <a:pt x="0" y="0"/>
                      </a:moveTo>
                      <a:lnTo>
                        <a:pt x="0" y="28642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283" name="Freeform: Shape 3282">
                  <a:extLst>
                    <a:ext uri="{FF2B5EF4-FFF2-40B4-BE49-F238E27FC236}">
                      <a16:creationId xmlns:a16="http://schemas.microsoft.com/office/drawing/2014/main" id="{C25F3655-A61F-D403-91A8-83B2A75C3B5A}"/>
                    </a:ext>
                  </a:extLst>
                </p:cNvPr>
                <p:cNvSpPr/>
                <p:nvPr/>
              </p:nvSpPr>
              <p:spPr>
                <a:xfrm>
                  <a:off x="4739636" y="2221921"/>
                  <a:ext cx="28641" cy="15074"/>
                </a:xfrm>
                <a:custGeom>
                  <a:avLst/>
                  <a:gdLst>
                    <a:gd name="connsiteX0" fmla="*/ 28642 w 28641"/>
                    <a:gd name="connsiteY0" fmla="*/ 0 h 15074"/>
                    <a:gd name="connsiteX1" fmla="*/ 0 w 28641"/>
                    <a:gd name="connsiteY1" fmla="*/ 0 h 15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1" h="15074">
                      <a:moveTo>
                        <a:pt x="28642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198" name="Graphic 198">
                <a:extLst>
                  <a:ext uri="{FF2B5EF4-FFF2-40B4-BE49-F238E27FC236}">
                    <a16:creationId xmlns:a16="http://schemas.microsoft.com/office/drawing/2014/main" id="{A0EB1359-2AF1-872B-BB6F-831D2FE8CFA8}"/>
                  </a:ext>
                </a:extLst>
              </p:cNvPr>
              <p:cNvGrpSpPr/>
              <p:nvPr/>
            </p:nvGrpSpPr>
            <p:grpSpPr>
              <a:xfrm>
                <a:off x="4749133" y="2207600"/>
                <a:ext cx="28792" cy="28641"/>
                <a:chOff x="4749133" y="2207600"/>
                <a:chExt cx="28792" cy="28641"/>
              </a:xfrm>
            </p:grpSpPr>
            <p:sp>
              <p:nvSpPr>
                <p:cNvPr id="3280" name="Freeform: Shape 3279">
                  <a:extLst>
                    <a:ext uri="{FF2B5EF4-FFF2-40B4-BE49-F238E27FC236}">
                      <a16:creationId xmlns:a16="http://schemas.microsoft.com/office/drawing/2014/main" id="{17571786-FB0B-DBA0-CEA5-8754FA97EE6B}"/>
                    </a:ext>
                  </a:extLst>
                </p:cNvPr>
                <p:cNvSpPr/>
                <p:nvPr/>
              </p:nvSpPr>
              <p:spPr>
                <a:xfrm>
                  <a:off x="4763454" y="2207600"/>
                  <a:ext cx="15074" cy="28641"/>
                </a:xfrm>
                <a:custGeom>
                  <a:avLst/>
                  <a:gdLst>
                    <a:gd name="connsiteX0" fmla="*/ 0 w 15074"/>
                    <a:gd name="connsiteY0" fmla="*/ 0 h 28641"/>
                    <a:gd name="connsiteX1" fmla="*/ 0 w 15074"/>
                    <a:gd name="connsiteY1" fmla="*/ 28642 h 28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074" h="28641">
                      <a:moveTo>
                        <a:pt x="0" y="0"/>
                      </a:moveTo>
                      <a:lnTo>
                        <a:pt x="0" y="28642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281" name="Freeform: Shape 3280">
                  <a:extLst>
                    <a:ext uri="{FF2B5EF4-FFF2-40B4-BE49-F238E27FC236}">
                      <a16:creationId xmlns:a16="http://schemas.microsoft.com/office/drawing/2014/main" id="{F7AA0EE0-B0FB-EF45-48F3-AD263A30DD1D}"/>
                    </a:ext>
                  </a:extLst>
                </p:cNvPr>
                <p:cNvSpPr/>
                <p:nvPr/>
              </p:nvSpPr>
              <p:spPr>
                <a:xfrm>
                  <a:off x="4749133" y="2221921"/>
                  <a:ext cx="28792" cy="15074"/>
                </a:xfrm>
                <a:custGeom>
                  <a:avLst/>
                  <a:gdLst>
                    <a:gd name="connsiteX0" fmla="*/ 28793 w 28792"/>
                    <a:gd name="connsiteY0" fmla="*/ 0 h 15074"/>
                    <a:gd name="connsiteX1" fmla="*/ 0 w 28792"/>
                    <a:gd name="connsiteY1" fmla="*/ 0 h 15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792" h="15074">
                      <a:moveTo>
                        <a:pt x="28793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199" name="Graphic 198">
                <a:extLst>
                  <a:ext uri="{FF2B5EF4-FFF2-40B4-BE49-F238E27FC236}">
                    <a16:creationId xmlns:a16="http://schemas.microsoft.com/office/drawing/2014/main" id="{1D19FC32-01A9-3453-7823-4F8BF3ED4EBF}"/>
                  </a:ext>
                </a:extLst>
              </p:cNvPr>
              <p:cNvGrpSpPr/>
              <p:nvPr/>
            </p:nvGrpSpPr>
            <p:grpSpPr>
              <a:xfrm>
                <a:off x="4756369" y="2207600"/>
                <a:ext cx="28641" cy="28641"/>
                <a:chOff x="4756369" y="2207600"/>
                <a:chExt cx="28641" cy="28641"/>
              </a:xfrm>
            </p:grpSpPr>
            <p:sp>
              <p:nvSpPr>
                <p:cNvPr id="3278" name="Freeform: Shape 3277">
                  <a:extLst>
                    <a:ext uri="{FF2B5EF4-FFF2-40B4-BE49-F238E27FC236}">
                      <a16:creationId xmlns:a16="http://schemas.microsoft.com/office/drawing/2014/main" id="{BC0EAC3C-73D5-E849-FB9B-73BB58728AC0}"/>
                    </a:ext>
                  </a:extLst>
                </p:cNvPr>
                <p:cNvSpPr/>
                <p:nvPr/>
              </p:nvSpPr>
              <p:spPr>
                <a:xfrm>
                  <a:off x="4770690" y="2207600"/>
                  <a:ext cx="15074" cy="28641"/>
                </a:xfrm>
                <a:custGeom>
                  <a:avLst/>
                  <a:gdLst>
                    <a:gd name="connsiteX0" fmla="*/ 0 w 15074"/>
                    <a:gd name="connsiteY0" fmla="*/ 0 h 28641"/>
                    <a:gd name="connsiteX1" fmla="*/ 0 w 15074"/>
                    <a:gd name="connsiteY1" fmla="*/ 28642 h 28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074" h="28641">
                      <a:moveTo>
                        <a:pt x="0" y="0"/>
                      </a:moveTo>
                      <a:lnTo>
                        <a:pt x="0" y="28642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279" name="Freeform: Shape 3278">
                  <a:extLst>
                    <a:ext uri="{FF2B5EF4-FFF2-40B4-BE49-F238E27FC236}">
                      <a16:creationId xmlns:a16="http://schemas.microsoft.com/office/drawing/2014/main" id="{387D4DD3-B6B0-9D3A-204B-BEDAC9C7EFC6}"/>
                    </a:ext>
                  </a:extLst>
                </p:cNvPr>
                <p:cNvSpPr/>
                <p:nvPr/>
              </p:nvSpPr>
              <p:spPr>
                <a:xfrm>
                  <a:off x="4756369" y="2221921"/>
                  <a:ext cx="28641" cy="15074"/>
                </a:xfrm>
                <a:custGeom>
                  <a:avLst/>
                  <a:gdLst>
                    <a:gd name="connsiteX0" fmla="*/ 28642 w 28641"/>
                    <a:gd name="connsiteY0" fmla="*/ 0 h 15074"/>
                    <a:gd name="connsiteX1" fmla="*/ 0 w 28641"/>
                    <a:gd name="connsiteY1" fmla="*/ 0 h 15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1" h="15074">
                      <a:moveTo>
                        <a:pt x="28642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200" name="Graphic 198">
                <a:extLst>
                  <a:ext uri="{FF2B5EF4-FFF2-40B4-BE49-F238E27FC236}">
                    <a16:creationId xmlns:a16="http://schemas.microsoft.com/office/drawing/2014/main" id="{8A21B77E-8C57-E8BC-6F88-AED3CA60FB81}"/>
                  </a:ext>
                </a:extLst>
              </p:cNvPr>
              <p:cNvGrpSpPr/>
              <p:nvPr/>
            </p:nvGrpSpPr>
            <p:grpSpPr>
              <a:xfrm>
                <a:off x="4763604" y="2207600"/>
                <a:ext cx="28641" cy="28641"/>
                <a:chOff x="4763604" y="2207600"/>
                <a:chExt cx="28641" cy="28641"/>
              </a:xfrm>
            </p:grpSpPr>
            <p:sp>
              <p:nvSpPr>
                <p:cNvPr id="3276" name="Freeform: Shape 3275">
                  <a:extLst>
                    <a:ext uri="{FF2B5EF4-FFF2-40B4-BE49-F238E27FC236}">
                      <a16:creationId xmlns:a16="http://schemas.microsoft.com/office/drawing/2014/main" id="{D159D784-FE82-509B-9226-1D8CCD83AB68}"/>
                    </a:ext>
                  </a:extLst>
                </p:cNvPr>
                <p:cNvSpPr/>
                <p:nvPr/>
              </p:nvSpPr>
              <p:spPr>
                <a:xfrm>
                  <a:off x="4777925" y="2207600"/>
                  <a:ext cx="15074" cy="28641"/>
                </a:xfrm>
                <a:custGeom>
                  <a:avLst/>
                  <a:gdLst>
                    <a:gd name="connsiteX0" fmla="*/ 0 w 15074"/>
                    <a:gd name="connsiteY0" fmla="*/ 0 h 28641"/>
                    <a:gd name="connsiteX1" fmla="*/ 0 w 15074"/>
                    <a:gd name="connsiteY1" fmla="*/ 28642 h 28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074" h="28641">
                      <a:moveTo>
                        <a:pt x="0" y="0"/>
                      </a:moveTo>
                      <a:lnTo>
                        <a:pt x="0" y="28642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277" name="Freeform: Shape 3276">
                  <a:extLst>
                    <a:ext uri="{FF2B5EF4-FFF2-40B4-BE49-F238E27FC236}">
                      <a16:creationId xmlns:a16="http://schemas.microsoft.com/office/drawing/2014/main" id="{7EC6AC3A-648B-BAE5-38CC-A0C3D36AC3B1}"/>
                    </a:ext>
                  </a:extLst>
                </p:cNvPr>
                <p:cNvSpPr/>
                <p:nvPr/>
              </p:nvSpPr>
              <p:spPr>
                <a:xfrm>
                  <a:off x="4763604" y="2221921"/>
                  <a:ext cx="28641" cy="15074"/>
                </a:xfrm>
                <a:custGeom>
                  <a:avLst/>
                  <a:gdLst>
                    <a:gd name="connsiteX0" fmla="*/ 28642 w 28641"/>
                    <a:gd name="connsiteY0" fmla="*/ 0 h 15074"/>
                    <a:gd name="connsiteX1" fmla="*/ 0 w 28641"/>
                    <a:gd name="connsiteY1" fmla="*/ 0 h 15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1" h="15074">
                      <a:moveTo>
                        <a:pt x="28642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201" name="Graphic 198">
                <a:extLst>
                  <a:ext uri="{FF2B5EF4-FFF2-40B4-BE49-F238E27FC236}">
                    <a16:creationId xmlns:a16="http://schemas.microsoft.com/office/drawing/2014/main" id="{27FA7887-027C-C626-4EB1-0EA4E5763CF3}"/>
                  </a:ext>
                </a:extLst>
              </p:cNvPr>
              <p:cNvGrpSpPr/>
              <p:nvPr/>
            </p:nvGrpSpPr>
            <p:grpSpPr>
              <a:xfrm>
                <a:off x="4770840" y="2207600"/>
                <a:ext cx="28641" cy="28641"/>
                <a:chOff x="4770840" y="2207600"/>
                <a:chExt cx="28641" cy="28641"/>
              </a:xfrm>
            </p:grpSpPr>
            <p:sp>
              <p:nvSpPr>
                <p:cNvPr id="3274" name="Freeform: Shape 3273">
                  <a:extLst>
                    <a:ext uri="{FF2B5EF4-FFF2-40B4-BE49-F238E27FC236}">
                      <a16:creationId xmlns:a16="http://schemas.microsoft.com/office/drawing/2014/main" id="{8DBBABD1-573D-2270-5A8C-F00017CA8F93}"/>
                    </a:ext>
                  </a:extLst>
                </p:cNvPr>
                <p:cNvSpPr/>
                <p:nvPr/>
              </p:nvSpPr>
              <p:spPr>
                <a:xfrm>
                  <a:off x="4785161" y="2207600"/>
                  <a:ext cx="15074" cy="28641"/>
                </a:xfrm>
                <a:custGeom>
                  <a:avLst/>
                  <a:gdLst>
                    <a:gd name="connsiteX0" fmla="*/ 0 w 15074"/>
                    <a:gd name="connsiteY0" fmla="*/ 0 h 28641"/>
                    <a:gd name="connsiteX1" fmla="*/ 0 w 15074"/>
                    <a:gd name="connsiteY1" fmla="*/ 28642 h 28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074" h="28641">
                      <a:moveTo>
                        <a:pt x="0" y="0"/>
                      </a:moveTo>
                      <a:lnTo>
                        <a:pt x="0" y="28642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275" name="Freeform: Shape 3274">
                  <a:extLst>
                    <a:ext uri="{FF2B5EF4-FFF2-40B4-BE49-F238E27FC236}">
                      <a16:creationId xmlns:a16="http://schemas.microsoft.com/office/drawing/2014/main" id="{398F0B46-55C0-E117-AE71-E14AC25D9214}"/>
                    </a:ext>
                  </a:extLst>
                </p:cNvPr>
                <p:cNvSpPr/>
                <p:nvPr/>
              </p:nvSpPr>
              <p:spPr>
                <a:xfrm>
                  <a:off x="4770840" y="2221921"/>
                  <a:ext cx="28641" cy="15074"/>
                </a:xfrm>
                <a:custGeom>
                  <a:avLst/>
                  <a:gdLst>
                    <a:gd name="connsiteX0" fmla="*/ 28642 w 28641"/>
                    <a:gd name="connsiteY0" fmla="*/ 0 h 15074"/>
                    <a:gd name="connsiteX1" fmla="*/ 0 w 28641"/>
                    <a:gd name="connsiteY1" fmla="*/ 0 h 15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1" h="15074">
                      <a:moveTo>
                        <a:pt x="28642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202" name="Graphic 198">
                <a:extLst>
                  <a:ext uri="{FF2B5EF4-FFF2-40B4-BE49-F238E27FC236}">
                    <a16:creationId xmlns:a16="http://schemas.microsoft.com/office/drawing/2014/main" id="{5C8E6078-2A67-8B32-F45F-0073A5227DF5}"/>
                  </a:ext>
                </a:extLst>
              </p:cNvPr>
              <p:cNvGrpSpPr/>
              <p:nvPr/>
            </p:nvGrpSpPr>
            <p:grpSpPr>
              <a:xfrm>
                <a:off x="4778076" y="2207600"/>
                <a:ext cx="28641" cy="28641"/>
                <a:chOff x="4778076" y="2207600"/>
                <a:chExt cx="28641" cy="28641"/>
              </a:xfrm>
            </p:grpSpPr>
            <p:sp>
              <p:nvSpPr>
                <p:cNvPr id="3272" name="Freeform: Shape 3271">
                  <a:extLst>
                    <a:ext uri="{FF2B5EF4-FFF2-40B4-BE49-F238E27FC236}">
                      <a16:creationId xmlns:a16="http://schemas.microsoft.com/office/drawing/2014/main" id="{1585B722-C85E-BC1E-47FE-0193F36BC125}"/>
                    </a:ext>
                  </a:extLst>
                </p:cNvPr>
                <p:cNvSpPr/>
                <p:nvPr/>
              </p:nvSpPr>
              <p:spPr>
                <a:xfrm>
                  <a:off x="4792397" y="2207600"/>
                  <a:ext cx="15074" cy="28641"/>
                </a:xfrm>
                <a:custGeom>
                  <a:avLst/>
                  <a:gdLst>
                    <a:gd name="connsiteX0" fmla="*/ 0 w 15074"/>
                    <a:gd name="connsiteY0" fmla="*/ 0 h 28641"/>
                    <a:gd name="connsiteX1" fmla="*/ 0 w 15074"/>
                    <a:gd name="connsiteY1" fmla="*/ 28642 h 28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074" h="28641">
                      <a:moveTo>
                        <a:pt x="0" y="0"/>
                      </a:moveTo>
                      <a:lnTo>
                        <a:pt x="0" y="28642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273" name="Freeform: Shape 3272">
                  <a:extLst>
                    <a:ext uri="{FF2B5EF4-FFF2-40B4-BE49-F238E27FC236}">
                      <a16:creationId xmlns:a16="http://schemas.microsoft.com/office/drawing/2014/main" id="{6B072A41-5335-44CB-997A-EF23B70DEF73}"/>
                    </a:ext>
                  </a:extLst>
                </p:cNvPr>
                <p:cNvSpPr/>
                <p:nvPr/>
              </p:nvSpPr>
              <p:spPr>
                <a:xfrm>
                  <a:off x="4778076" y="2221921"/>
                  <a:ext cx="28641" cy="15074"/>
                </a:xfrm>
                <a:custGeom>
                  <a:avLst/>
                  <a:gdLst>
                    <a:gd name="connsiteX0" fmla="*/ 28642 w 28641"/>
                    <a:gd name="connsiteY0" fmla="*/ 0 h 15074"/>
                    <a:gd name="connsiteX1" fmla="*/ 0 w 28641"/>
                    <a:gd name="connsiteY1" fmla="*/ 0 h 15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1" h="15074">
                      <a:moveTo>
                        <a:pt x="28642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203" name="Graphic 198">
                <a:extLst>
                  <a:ext uri="{FF2B5EF4-FFF2-40B4-BE49-F238E27FC236}">
                    <a16:creationId xmlns:a16="http://schemas.microsoft.com/office/drawing/2014/main" id="{76D05CB9-1508-8EBC-459A-62D1E0B24636}"/>
                  </a:ext>
                </a:extLst>
              </p:cNvPr>
              <p:cNvGrpSpPr/>
              <p:nvPr/>
            </p:nvGrpSpPr>
            <p:grpSpPr>
              <a:xfrm>
                <a:off x="4785312" y="2207600"/>
                <a:ext cx="28641" cy="28641"/>
                <a:chOff x="4785312" y="2207600"/>
                <a:chExt cx="28641" cy="28641"/>
              </a:xfrm>
            </p:grpSpPr>
            <p:sp>
              <p:nvSpPr>
                <p:cNvPr id="3270" name="Freeform: Shape 3269">
                  <a:extLst>
                    <a:ext uri="{FF2B5EF4-FFF2-40B4-BE49-F238E27FC236}">
                      <a16:creationId xmlns:a16="http://schemas.microsoft.com/office/drawing/2014/main" id="{5C4C8AA2-EC5D-4090-ECA2-283D251DC53E}"/>
                    </a:ext>
                  </a:extLst>
                </p:cNvPr>
                <p:cNvSpPr/>
                <p:nvPr/>
              </p:nvSpPr>
              <p:spPr>
                <a:xfrm>
                  <a:off x="4799633" y="2207600"/>
                  <a:ext cx="15074" cy="28641"/>
                </a:xfrm>
                <a:custGeom>
                  <a:avLst/>
                  <a:gdLst>
                    <a:gd name="connsiteX0" fmla="*/ 0 w 15074"/>
                    <a:gd name="connsiteY0" fmla="*/ 0 h 28641"/>
                    <a:gd name="connsiteX1" fmla="*/ 0 w 15074"/>
                    <a:gd name="connsiteY1" fmla="*/ 28642 h 28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074" h="28641">
                      <a:moveTo>
                        <a:pt x="0" y="0"/>
                      </a:moveTo>
                      <a:lnTo>
                        <a:pt x="0" y="28642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271" name="Freeform: Shape 3270">
                  <a:extLst>
                    <a:ext uri="{FF2B5EF4-FFF2-40B4-BE49-F238E27FC236}">
                      <a16:creationId xmlns:a16="http://schemas.microsoft.com/office/drawing/2014/main" id="{A840E63A-B277-3708-B459-EA9628D60D50}"/>
                    </a:ext>
                  </a:extLst>
                </p:cNvPr>
                <p:cNvSpPr/>
                <p:nvPr/>
              </p:nvSpPr>
              <p:spPr>
                <a:xfrm>
                  <a:off x="4785312" y="2221921"/>
                  <a:ext cx="28641" cy="15074"/>
                </a:xfrm>
                <a:custGeom>
                  <a:avLst/>
                  <a:gdLst>
                    <a:gd name="connsiteX0" fmla="*/ 28642 w 28641"/>
                    <a:gd name="connsiteY0" fmla="*/ 0 h 15074"/>
                    <a:gd name="connsiteX1" fmla="*/ 0 w 28641"/>
                    <a:gd name="connsiteY1" fmla="*/ 0 h 15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1" h="15074">
                      <a:moveTo>
                        <a:pt x="28642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204" name="Graphic 198">
                <a:extLst>
                  <a:ext uri="{FF2B5EF4-FFF2-40B4-BE49-F238E27FC236}">
                    <a16:creationId xmlns:a16="http://schemas.microsoft.com/office/drawing/2014/main" id="{DB0F1AD2-D0A2-447A-217D-F3F8AE829707}"/>
                  </a:ext>
                </a:extLst>
              </p:cNvPr>
              <p:cNvGrpSpPr/>
              <p:nvPr/>
            </p:nvGrpSpPr>
            <p:grpSpPr>
              <a:xfrm>
                <a:off x="4792397" y="2207600"/>
                <a:ext cx="28792" cy="28641"/>
                <a:chOff x="4792397" y="2207600"/>
                <a:chExt cx="28792" cy="28641"/>
              </a:xfrm>
            </p:grpSpPr>
            <p:sp>
              <p:nvSpPr>
                <p:cNvPr id="3268" name="Freeform: Shape 3267">
                  <a:extLst>
                    <a:ext uri="{FF2B5EF4-FFF2-40B4-BE49-F238E27FC236}">
                      <a16:creationId xmlns:a16="http://schemas.microsoft.com/office/drawing/2014/main" id="{C09326E6-F7CB-EC66-6140-B8E6D7206302}"/>
                    </a:ext>
                  </a:extLst>
                </p:cNvPr>
                <p:cNvSpPr/>
                <p:nvPr/>
              </p:nvSpPr>
              <p:spPr>
                <a:xfrm>
                  <a:off x="4806869" y="2207600"/>
                  <a:ext cx="15074" cy="28641"/>
                </a:xfrm>
                <a:custGeom>
                  <a:avLst/>
                  <a:gdLst>
                    <a:gd name="connsiteX0" fmla="*/ 0 w 15074"/>
                    <a:gd name="connsiteY0" fmla="*/ 0 h 28641"/>
                    <a:gd name="connsiteX1" fmla="*/ 0 w 15074"/>
                    <a:gd name="connsiteY1" fmla="*/ 28642 h 28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074" h="28641">
                      <a:moveTo>
                        <a:pt x="0" y="0"/>
                      </a:moveTo>
                      <a:lnTo>
                        <a:pt x="0" y="28642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269" name="Freeform: Shape 3268">
                  <a:extLst>
                    <a:ext uri="{FF2B5EF4-FFF2-40B4-BE49-F238E27FC236}">
                      <a16:creationId xmlns:a16="http://schemas.microsoft.com/office/drawing/2014/main" id="{F9D5CCC2-AA06-C8CF-DAE5-8CF17DA718A3}"/>
                    </a:ext>
                  </a:extLst>
                </p:cNvPr>
                <p:cNvSpPr/>
                <p:nvPr/>
              </p:nvSpPr>
              <p:spPr>
                <a:xfrm>
                  <a:off x="4792397" y="2221921"/>
                  <a:ext cx="28792" cy="15074"/>
                </a:xfrm>
                <a:custGeom>
                  <a:avLst/>
                  <a:gdLst>
                    <a:gd name="connsiteX0" fmla="*/ 28793 w 28792"/>
                    <a:gd name="connsiteY0" fmla="*/ 0 h 15074"/>
                    <a:gd name="connsiteX1" fmla="*/ 0 w 28792"/>
                    <a:gd name="connsiteY1" fmla="*/ 0 h 15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792" h="15074">
                      <a:moveTo>
                        <a:pt x="28793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205" name="Graphic 198">
                <a:extLst>
                  <a:ext uri="{FF2B5EF4-FFF2-40B4-BE49-F238E27FC236}">
                    <a16:creationId xmlns:a16="http://schemas.microsoft.com/office/drawing/2014/main" id="{A9F4E0CA-2744-8B34-9254-98BD282B95CF}"/>
                  </a:ext>
                </a:extLst>
              </p:cNvPr>
              <p:cNvGrpSpPr/>
              <p:nvPr/>
            </p:nvGrpSpPr>
            <p:grpSpPr>
              <a:xfrm>
                <a:off x="4796166" y="2207600"/>
                <a:ext cx="28641" cy="28641"/>
                <a:chOff x="4796166" y="2207600"/>
                <a:chExt cx="28641" cy="28641"/>
              </a:xfrm>
            </p:grpSpPr>
            <p:sp>
              <p:nvSpPr>
                <p:cNvPr id="3266" name="Freeform: Shape 3265">
                  <a:extLst>
                    <a:ext uri="{FF2B5EF4-FFF2-40B4-BE49-F238E27FC236}">
                      <a16:creationId xmlns:a16="http://schemas.microsoft.com/office/drawing/2014/main" id="{A88DBDE8-BAC8-5990-9766-E920272F9B7D}"/>
                    </a:ext>
                  </a:extLst>
                </p:cNvPr>
                <p:cNvSpPr/>
                <p:nvPr/>
              </p:nvSpPr>
              <p:spPr>
                <a:xfrm>
                  <a:off x="4810487" y="2207600"/>
                  <a:ext cx="15074" cy="28641"/>
                </a:xfrm>
                <a:custGeom>
                  <a:avLst/>
                  <a:gdLst>
                    <a:gd name="connsiteX0" fmla="*/ 0 w 15074"/>
                    <a:gd name="connsiteY0" fmla="*/ 0 h 28641"/>
                    <a:gd name="connsiteX1" fmla="*/ 0 w 15074"/>
                    <a:gd name="connsiteY1" fmla="*/ 28642 h 28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074" h="28641">
                      <a:moveTo>
                        <a:pt x="0" y="0"/>
                      </a:moveTo>
                      <a:lnTo>
                        <a:pt x="0" y="28642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267" name="Freeform: Shape 3266">
                  <a:extLst>
                    <a:ext uri="{FF2B5EF4-FFF2-40B4-BE49-F238E27FC236}">
                      <a16:creationId xmlns:a16="http://schemas.microsoft.com/office/drawing/2014/main" id="{434544CF-60D8-33D3-5601-54652AF558D6}"/>
                    </a:ext>
                  </a:extLst>
                </p:cNvPr>
                <p:cNvSpPr/>
                <p:nvPr/>
              </p:nvSpPr>
              <p:spPr>
                <a:xfrm>
                  <a:off x="4796166" y="2221921"/>
                  <a:ext cx="28641" cy="15074"/>
                </a:xfrm>
                <a:custGeom>
                  <a:avLst/>
                  <a:gdLst>
                    <a:gd name="connsiteX0" fmla="*/ 28642 w 28641"/>
                    <a:gd name="connsiteY0" fmla="*/ 0 h 15074"/>
                    <a:gd name="connsiteX1" fmla="*/ 0 w 28641"/>
                    <a:gd name="connsiteY1" fmla="*/ 0 h 15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1" h="15074">
                      <a:moveTo>
                        <a:pt x="28642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206" name="Graphic 198">
                <a:extLst>
                  <a:ext uri="{FF2B5EF4-FFF2-40B4-BE49-F238E27FC236}">
                    <a16:creationId xmlns:a16="http://schemas.microsoft.com/office/drawing/2014/main" id="{70BD18F1-B2E7-A9A8-F1B5-35CEBACF8246}"/>
                  </a:ext>
                </a:extLst>
              </p:cNvPr>
              <p:cNvGrpSpPr/>
              <p:nvPr/>
            </p:nvGrpSpPr>
            <p:grpSpPr>
              <a:xfrm>
                <a:off x="4807623" y="2207600"/>
                <a:ext cx="28792" cy="28641"/>
                <a:chOff x="4807623" y="2207600"/>
                <a:chExt cx="28792" cy="28641"/>
              </a:xfrm>
            </p:grpSpPr>
            <p:sp>
              <p:nvSpPr>
                <p:cNvPr id="3264" name="Freeform: Shape 3263">
                  <a:extLst>
                    <a:ext uri="{FF2B5EF4-FFF2-40B4-BE49-F238E27FC236}">
                      <a16:creationId xmlns:a16="http://schemas.microsoft.com/office/drawing/2014/main" id="{96E34522-7B6E-E3EF-FD03-B19B663889BA}"/>
                    </a:ext>
                  </a:extLst>
                </p:cNvPr>
                <p:cNvSpPr/>
                <p:nvPr/>
              </p:nvSpPr>
              <p:spPr>
                <a:xfrm>
                  <a:off x="4822094" y="2207600"/>
                  <a:ext cx="15074" cy="28641"/>
                </a:xfrm>
                <a:custGeom>
                  <a:avLst/>
                  <a:gdLst>
                    <a:gd name="connsiteX0" fmla="*/ 0 w 15074"/>
                    <a:gd name="connsiteY0" fmla="*/ 0 h 28641"/>
                    <a:gd name="connsiteX1" fmla="*/ 0 w 15074"/>
                    <a:gd name="connsiteY1" fmla="*/ 28642 h 28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074" h="28641">
                      <a:moveTo>
                        <a:pt x="0" y="0"/>
                      </a:moveTo>
                      <a:lnTo>
                        <a:pt x="0" y="28642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265" name="Freeform: Shape 3264">
                  <a:extLst>
                    <a:ext uri="{FF2B5EF4-FFF2-40B4-BE49-F238E27FC236}">
                      <a16:creationId xmlns:a16="http://schemas.microsoft.com/office/drawing/2014/main" id="{4A0C8376-0A5C-4130-C71F-18A646D41FCC}"/>
                    </a:ext>
                  </a:extLst>
                </p:cNvPr>
                <p:cNvSpPr/>
                <p:nvPr/>
              </p:nvSpPr>
              <p:spPr>
                <a:xfrm>
                  <a:off x="4807623" y="2221921"/>
                  <a:ext cx="28792" cy="15074"/>
                </a:xfrm>
                <a:custGeom>
                  <a:avLst/>
                  <a:gdLst>
                    <a:gd name="connsiteX0" fmla="*/ 28793 w 28792"/>
                    <a:gd name="connsiteY0" fmla="*/ 0 h 15074"/>
                    <a:gd name="connsiteX1" fmla="*/ 0 w 28792"/>
                    <a:gd name="connsiteY1" fmla="*/ 0 h 15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792" h="15074">
                      <a:moveTo>
                        <a:pt x="28793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207" name="Graphic 198">
                <a:extLst>
                  <a:ext uri="{FF2B5EF4-FFF2-40B4-BE49-F238E27FC236}">
                    <a16:creationId xmlns:a16="http://schemas.microsoft.com/office/drawing/2014/main" id="{5EC99CA2-72EC-0F06-6B42-BA8A4CECB71C}"/>
                  </a:ext>
                </a:extLst>
              </p:cNvPr>
              <p:cNvGrpSpPr/>
              <p:nvPr/>
            </p:nvGrpSpPr>
            <p:grpSpPr>
              <a:xfrm>
                <a:off x="4815009" y="2207600"/>
                <a:ext cx="28792" cy="28641"/>
                <a:chOff x="4815009" y="2207600"/>
                <a:chExt cx="28792" cy="28641"/>
              </a:xfrm>
            </p:grpSpPr>
            <p:sp>
              <p:nvSpPr>
                <p:cNvPr id="3262" name="Freeform: Shape 3261">
                  <a:extLst>
                    <a:ext uri="{FF2B5EF4-FFF2-40B4-BE49-F238E27FC236}">
                      <a16:creationId xmlns:a16="http://schemas.microsoft.com/office/drawing/2014/main" id="{48E12B5C-A1E1-2762-359F-660ED31C4F55}"/>
                    </a:ext>
                  </a:extLst>
                </p:cNvPr>
                <p:cNvSpPr/>
                <p:nvPr/>
              </p:nvSpPr>
              <p:spPr>
                <a:xfrm>
                  <a:off x="4829481" y="2207600"/>
                  <a:ext cx="15074" cy="28641"/>
                </a:xfrm>
                <a:custGeom>
                  <a:avLst/>
                  <a:gdLst>
                    <a:gd name="connsiteX0" fmla="*/ 0 w 15074"/>
                    <a:gd name="connsiteY0" fmla="*/ 0 h 28641"/>
                    <a:gd name="connsiteX1" fmla="*/ 0 w 15074"/>
                    <a:gd name="connsiteY1" fmla="*/ 28642 h 28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074" h="28641">
                      <a:moveTo>
                        <a:pt x="0" y="0"/>
                      </a:moveTo>
                      <a:lnTo>
                        <a:pt x="0" y="28642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263" name="Freeform: Shape 3262">
                  <a:extLst>
                    <a:ext uri="{FF2B5EF4-FFF2-40B4-BE49-F238E27FC236}">
                      <a16:creationId xmlns:a16="http://schemas.microsoft.com/office/drawing/2014/main" id="{7B7F5E9B-A04B-7362-A22B-220FC1BFC761}"/>
                    </a:ext>
                  </a:extLst>
                </p:cNvPr>
                <p:cNvSpPr/>
                <p:nvPr/>
              </p:nvSpPr>
              <p:spPr>
                <a:xfrm>
                  <a:off x="4815009" y="2221921"/>
                  <a:ext cx="28792" cy="15074"/>
                </a:xfrm>
                <a:custGeom>
                  <a:avLst/>
                  <a:gdLst>
                    <a:gd name="connsiteX0" fmla="*/ 28793 w 28792"/>
                    <a:gd name="connsiteY0" fmla="*/ 0 h 15074"/>
                    <a:gd name="connsiteX1" fmla="*/ 0 w 28792"/>
                    <a:gd name="connsiteY1" fmla="*/ 0 h 15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792" h="15074">
                      <a:moveTo>
                        <a:pt x="28793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208" name="Graphic 198">
                <a:extLst>
                  <a:ext uri="{FF2B5EF4-FFF2-40B4-BE49-F238E27FC236}">
                    <a16:creationId xmlns:a16="http://schemas.microsoft.com/office/drawing/2014/main" id="{E9D51D50-FA86-9906-F0A9-B4FFAE2ED428}"/>
                  </a:ext>
                </a:extLst>
              </p:cNvPr>
              <p:cNvGrpSpPr/>
              <p:nvPr/>
            </p:nvGrpSpPr>
            <p:grpSpPr>
              <a:xfrm>
                <a:off x="4822396" y="2207600"/>
                <a:ext cx="28792" cy="28641"/>
                <a:chOff x="4822396" y="2207600"/>
                <a:chExt cx="28792" cy="28641"/>
              </a:xfrm>
            </p:grpSpPr>
            <p:sp>
              <p:nvSpPr>
                <p:cNvPr id="3260" name="Freeform: Shape 3259">
                  <a:extLst>
                    <a:ext uri="{FF2B5EF4-FFF2-40B4-BE49-F238E27FC236}">
                      <a16:creationId xmlns:a16="http://schemas.microsoft.com/office/drawing/2014/main" id="{3AD90853-2571-246A-3FA5-B7A921FE7BA9}"/>
                    </a:ext>
                  </a:extLst>
                </p:cNvPr>
                <p:cNvSpPr/>
                <p:nvPr/>
              </p:nvSpPr>
              <p:spPr>
                <a:xfrm>
                  <a:off x="4836868" y="2207600"/>
                  <a:ext cx="15074" cy="28641"/>
                </a:xfrm>
                <a:custGeom>
                  <a:avLst/>
                  <a:gdLst>
                    <a:gd name="connsiteX0" fmla="*/ 0 w 15074"/>
                    <a:gd name="connsiteY0" fmla="*/ 0 h 28641"/>
                    <a:gd name="connsiteX1" fmla="*/ 0 w 15074"/>
                    <a:gd name="connsiteY1" fmla="*/ 28642 h 28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074" h="28641">
                      <a:moveTo>
                        <a:pt x="0" y="0"/>
                      </a:moveTo>
                      <a:lnTo>
                        <a:pt x="0" y="28642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261" name="Freeform: Shape 3260">
                  <a:extLst>
                    <a:ext uri="{FF2B5EF4-FFF2-40B4-BE49-F238E27FC236}">
                      <a16:creationId xmlns:a16="http://schemas.microsoft.com/office/drawing/2014/main" id="{706EFAA5-264B-B811-F0D3-412557759413}"/>
                    </a:ext>
                  </a:extLst>
                </p:cNvPr>
                <p:cNvSpPr/>
                <p:nvPr/>
              </p:nvSpPr>
              <p:spPr>
                <a:xfrm>
                  <a:off x="4822396" y="2221921"/>
                  <a:ext cx="28792" cy="15074"/>
                </a:xfrm>
                <a:custGeom>
                  <a:avLst/>
                  <a:gdLst>
                    <a:gd name="connsiteX0" fmla="*/ 28793 w 28792"/>
                    <a:gd name="connsiteY0" fmla="*/ 0 h 15074"/>
                    <a:gd name="connsiteX1" fmla="*/ 0 w 28792"/>
                    <a:gd name="connsiteY1" fmla="*/ 0 h 15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792" h="15074">
                      <a:moveTo>
                        <a:pt x="28793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209" name="Graphic 198">
                <a:extLst>
                  <a:ext uri="{FF2B5EF4-FFF2-40B4-BE49-F238E27FC236}">
                    <a16:creationId xmlns:a16="http://schemas.microsoft.com/office/drawing/2014/main" id="{CCCD2D4E-9BA9-9D6C-AFA1-6674C15B369E}"/>
                  </a:ext>
                </a:extLst>
              </p:cNvPr>
              <p:cNvGrpSpPr/>
              <p:nvPr/>
            </p:nvGrpSpPr>
            <p:grpSpPr>
              <a:xfrm>
                <a:off x="4826918" y="2207600"/>
                <a:ext cx="28641" cy="28641"/>
                <a:chOff x="4826918" y="2207600"/>
                <a:chExt cx="28641" cy="28641"/>
              </a:xfrm>
            </p:grpSpPr>
            <p:sp>
              <p:nvSpPr>
                <p:cNvPr id="3258" name="Freeform: Shape 3257">
                  <a:extLst>
                    <a:ext uri="{FF2B5EF4-FFF2-40B4-BE49-F238E27FC236}">
                      <a16:creationId xmlns:a16="http://schemas.microsoft.com/office/drawing/2014/main" id="{916498F4-893B-DCB6-7CDB-43701F792592}"/>
                    </a:ext>
                  </a:extLst>
                </p:cNvPr>
                <p:cNvSpPr/>
                <p:nvPr/>
              </p:nvSpPr>
              <p:spPr>
                <a:xfrm>
                  <a:off x="4841239" y="2207600"/>
                  <a:ext cx="15074" cy="28641"/>
                </a:xfrm>
                <a:custGeom>
                  <a:avLst/>
                  <a:gdLst>
                    <a:gd name="connsiteX0" fmla="*/ 0 w 15074"/>
                    <a:gd name="connsiteY0" fmla="*/ 0 h 28641"/>
                    <a:gd name="connsiteX1" fmla="*/ 0 w 15074"/>
                    <a:gd name="connsiteY1" fmla="*/ 28642 h 28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074" h="28641">
                      <a:moveTo>
                        <a:pt x="0" y="0"/>
                      </a:moveTo>
                      <a:lnTo>
                        <a:pt x="0" y="28642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259" name="Freeform: Shape 3258">
                  <a:extLst>
                    <a:ext uri="{FF2B5EF4-FFF2-40B4-BE49-F238E27FC236}">
                      <a16:creationId xmlns:a16="http://schemas.microsoft.com/office/drawing/2014/main" id="{4DF3B2DF-894B-3BD0-0E19-BEC6A3D04E20}"/>
                    </a:ext>
                  </a:extLst>
                </p:cNvPr>
                <p:cNvSpPr/>
                <p:nvPr/>
              </p:nvSpPr>
              <p:spPr>
                <a:xfrm>
                  <a:off x="4826918" y="2221921"/>
                  <a:ext cx="28641" cy="15074"/>
                </a:xfrm>
                <a:custGeom>
                  <a:avLst/>
                  <a:gdLst>
                    <a:gd name="connsiteX0" fmla="*/ 28642 w 28641"/>
                    <a:gd name="connsiteY0" fmla="*/ 0 h 15074"/>
                    <a:gd name="connsiteX1" fmla="*/ 0 w 28641"/>
                    <a:gd name="connsiteY1" fmla="*/ 0 h 15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1" h="15074">
                      <a:moveTo>
                        <a:pt x="28642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210" name="Graphic 198">
                <a:extLst>
                  <a:ext uri="{FF2B5EF4-FFF2-40B4-BE49-F238E27FC236}">
                    <a16:creationId xmlns:a16="http://schemas.microsoft.com/office/drawing/2014/main" id="{E1C629BF-24F5-F6A2-4220-68F0AECED635}"/>
                  </a:ext>
                </a:extLst>
              </p:cNvPr>
              <p:cNvGrpSpPr/>
              <p:nvPr/>
            </p:nvGrpSpPr>
            <p:grpSpPr>
              <a:xfrm>
                <a:off x="4838375" y="2207600"/>
                <a:ext cx="28641" cy="28641"/>
                <a:chOff x="4838375" y="2207600"/>
                <a:chExt cx="28641" cy="28641"/>
              </a:xfrm>
            </p:grpSpPr>
            <p:sp>
              <p:nvSpPr>
                <p:cNvPr id="3256" name="Freeform: Shape 3255">
                  <a:extLst>
                    <a:ext uri="{FF2B5EF4-FFF2-40B4-BE49-F238E27FC236}">
                      <a16:creationId xmlns:a16="http://schemas.microsoft.com/office/drawing/2014/main" id="{85E06816-9FDE-6E62-18DE-D4A8B248653D}"/>
                    </a:ext>
                  </a:extLst>
                </p:cNvPr>
                <p:cNvSpPr/>
                <p:nvPr/>
              </p:nvSpPr>
              <p:spPr>
                <a:xfrm>
                  <a:off x="4852696" y="2207600"/>
                  <a:ext cx="15074" cy="28641"/>
                </a:xfrm>
                <a:custGeom>
                  <a:avLst/>
                  <a:gdLst>
                    <a:gd name="connsiteX0" fmla="*/ 0 w 15074"/>
                    <a:gd name="connsiteY0" fmla="*/ 0 h 28641"/>
                    <a:gd name="connsiteX1" fmla="*/ 0 w 15074"/>
                    <a:gd name="connsiteY1" fmla="*/ 28642 h 28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074" h="28641">
                      <a:moveTo>
                        <a:pt x="0" y="0"/>
                      </a:moveTo>
                      <a:lnTo>
                        <a:pt x="0" y="28642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257" name="Freeform: Shape 3256">
                  <a:extLst>
                    <a:ext uri="{FF2B5EF4-FFF2-40B4-BE49-F238E27FC236}">
                      <a16:creationId xmlns:a16="http://schemas.microsoft.com/office/drawing/2014/main" id="{3DE003F0-DBE9-80EC-CCF7-23F552229694}"/>
                    </a:ext>
                  </a:extLst>
                </p:cNvPr>
                <p:cNvSpPr/>
                <p:nvPr/>
              </p:nvSpPr>
              <p:spPr>
                <a:xfrm>
                  <a:off x="4838375" y="2221921"/>
                  <a:ext cx="28641" cy="15074"/>
                </a:xfrm>
                <a:custGeom>
                  <a:avLst/>
                  <a:gdLst>
                    <a:gd name="connsiteX0" fmla="*/ 28642 w 28641"/>
                    <a:gd name="connsiteY0" fmla="*/ 0 h 15074"/>
                    <a:gd name="connsiteX1" fmla="*/ 0 w 28641"/>
                    <a:gd name="connsiteY1" fmla="*/ 0 h 15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1" h="15074">
                      <a:moveTo>
                        <a:pt x="28642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211" name="Graphic 198">
                <a:extLst>
                  <a:ext uri="{FF2B5EF4-FFF2-40B4-BE49-F238E27FC236}">
                    <a16:creationId xmlns:a16="http://schemas.microsoft.com/office/drawing/2014/main" id="{4918B536-10B7-4EA5-3B35-7AD8A82C1034}"/>
                  </a:ext>
                </a:extLst>
              </p:cNvPr>
              <p:cNvGrpSpPr/>
              <p:nvPr/>
            </p:nvGrpSpPr>
            <p:grpSpPr>
              <a:xfrm>
                <a:off x="4847571" y="2207600"/>
                <a:ext cx="28792" cy="28641"/>
                <a:chOff x="4847571" y="2207600"/>
                <a:chExt cx="28792" cy="28641"/>
              </a:xfrm>
            </p:grpSpPr>
            <p:sp>
              <p:nvSpPr>
                <p:cNvPr id="3254" name="Freeform: Shape 3253">
                  <a:extLst>
                    <a:ext uri="{FF2B5EF4-FFF2-40B4-BE49-F238E27FC236}">
                      <a16:creationId xmlns:a16="http://schemas.microsoft.com/office/drawing/2014/main" id="{29E0316C-29DE-5341-CD84-CA271F803677}"/>
                    </a:ext>
                  </a:extLst>
                </p:cNvPr>
                <p:cNvSpPr/>
                <p:nvPr/>
              </p:nvSpPr>
              <p:spPr>
                <a:xfrm>
                  <a:off x="4862042" y="2207600"/>
                  <a:ext cx="15074" cy="28641"/>
                </a:xfrm>
                <a:custGeom>
                  <a:avLst/>
                  <a:gdLst>
                    <a:gd name="connsiteX0" fmla="*/ 0 w 15074"/>
                    <a:gd name="connsiteY0" fmla="*/ 0 h 28641"/>
                    <a:gd name="connsiteX1" fmla="*/ 0 w 15074"/>
                    <a:gd name="connsiteY1" fmla="*/ 28642 h 28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074" h="28641">
                      <a:moveTo>
                        <a:pt x="0" y="0"/>
                      </a:moveTo>
                      <a:lnTo>
                        <a:pt x="0" y="28642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255" name="Freeform: Shape 3254">
                  <a:extLst>
                    <a:ext uri="{FF2B5EF4-FFF2-40B4-BE49-F238E27FC236}">
                      <a16:creationId xmlns:a16="http://schemas.microsoft.com/office/drawing/2014/main" id="{937C779F-5AFA-6F86-7434-4FDAEE8B2F27}"/>
                    </a:ext>
                  </a:extLst>
                </p:cNvPr>
                <p:cNvSpPr/>
                <p:nvPr/>
              </p:nvSpPr>
              <p:spPr>
                <a:xfrm>
                  <a:off x="4847571" y="2221921"/>
                  <a:ext cx="28792" cy="15074"/>
                </a:xfrm>
                <a:custGeom>
                  <a:avLst/>
                  <a:gdLst>
                    <a:gd name="connsiteX0" fmla="*/ 28793 w 28792"/>
                    <a:gd name="connsiteY0" fmla="*/ 0 h 15074"/>
                    <a:gd name="connsiteX1" fmla="*/ 0 w 28792"/>
                    <a:gd name="connsiteY1" fmla="*/ 0 h 15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792" h="15074">
                      <a:moveTo>
                        <a:pt x="28793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212" name="Graphic 198">
                <a:extLst>
                  <a:ext uri="{FF2B5EF4-FFF2-40B4-BE49-F238E27FC236}">
                    <a16:creationId xmlns:a16="http://schemas.microsoft.com/office/drawing/2014/main" id="{51B8E1B3-9ECA-ABEE-EAC1-563750BF34A0}"/>
                  </a:ext>
                </a:extLst>
              </p:cNvPr>
              <p:cNvGrpSpPr/>
              <p:nvPr/>
            </p:nvGrpSpPr>
            <p:grpSpPr>
              <a:xfrm>
                <a:off x="4878926" y="2207600"/>
                <a:ext cx="28641" cy="28641"/>
                <a:chOff x="4878926" y="2207600"/>
                <a:chExt cx="28641" cy="28641"/>
              </a:xfrm>
            </p:grpSpPr>
            <p:sp>
              <p:nvSpPr>
                <p:cNvPr id="3252" name="Freeform: Shape 3251">
                  <a:extLst>
                    <a:ext uri="{FF2B5EF4-FFF2-40B4-BE49-F238E27FC236}">
                      <a16:creationId xmlns:a16="http://schemas.microsoft.com/office/drawing/2014/main" id="{972A3F5A-9666-BB7E-4B7D-4A300041CA67}"/>
                    </a:ext>
                  </a:extLst>
                </p:cNvPr>
                <p:cNvSpPr/>
                <p:nvPr/>
              </p:nvSpPr>
              <p:spPr>
                <a:xfrm>
                  <a:off x="4893247" y="2207600"/>
                  <a:ext cx="15074" cy="28641"/>
                </a:xfrm>
                <a:custGeom>
                  <a:avLst/>
                  <a:gdLst>
                    <a:gd name="connsiteX0" fmla="*/ 0 w 15074"/>
                    <a:gd name="connsiteY0" fmla="*/ 0 h 28641"/>
                    <a:gd name="connsiteX1" fmla="*/ 0 w 15074"/>
                    <a:gd name="connsiteY1" fmla="*/ 28642 h 28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074" h="28641">
                      <a:moveTo>
                        <a:pt x="0" y="0"/>
                      </a:moveTo>
                      <a:lnTo>
                        <a:pt x="0" y="28642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253" name="Freeform: Shape 3252">
                  <a:extLst>
                    <a:ext uri="{FF2B5EF4-FFF2-40B4-BE49-F238E27FC236}">
                      <a16:creationId xmlns:a16="http://schemas.microsoft.com/office/drawing/2014/main" id="{101A51F1-E98D-EA35-0E9C-9424C65C8D0B}"/>
                    </a:ext>
                  </a:extLst>
                </p:cNvPr>
                <p:cNvSpPr/>
                <p:nvPr/>
              </p:nvSpPr>
              <p:spPr>
                <a:xfrm>
                  <a:off x="4878926" y="2221921"/>
                  <a:ext cx="28641" cy="15074"/>
                </a:xfrm>
                <a:custGeom>
                  <a:avLst/>
                  <a:gdLst>
                    <a:gd name="connsiteX0" fmla="*/ 28642 w 28641"/>
                    <a:gd name="connsiteY0" fmla="*/ 0 h 15074"/>
                    <a:gd name="connsiteX1" fmla="*/ 0 w 28641"/>
                    <a:gd name="connsiteY1" fmla="*/ 0 h 15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1" h="15074">
                      <a:moveTo>
                        <a:pt x="28642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213" name="Graphic 198">
                <a:extLst>
                  <a:ext uri="{FF2B5EF4-FFF2-40B4-BE49-F238E27FC236}">
                    <a16:creationId xmlns:a16="http://schemas.microsoft.com/office/drawing/2014/main" id="{418616B6-6AB0-0AA2-22BE-4749223F7FA9}"/>
                  </a:ext>
                </a:extLst>
              </p:cNvPr>
              <p:cNvGrpSpPr/>
              <p:nvPr/>
            </p:nvGrpSpPr>
            <p:grpSpPr>
              <a:xfrm>
                <a:off x="4931989" y="2207600"/>
                <a:ext cx="28641" cy="28641"/>
                <a:chOff x="4931989" y="2207600"/>
                <a:chExt cx="28641" cy="28641"/>
              </a:xfrm>
            </p:grpSpPr>
            <p:sp>
              <p:nvSpPr>
                <p:cNvPr id="3250" name="Freeform: Shape 3249">
                  <a:extLst>
                    <a:ext uri="{FF2B5EF4-FFF2-40B4-BE49-F238E27FC236}">
                      <a16:creationId xmlns:a16="http://schemas.microsoft.com/office/drawing/2014/main" id="{7360CF68-428E-980C-8B54-EACCD6BA03C4}"/>
                    </a:ext>
                  </a:extLst>
                </p:cNvPr>
                <p:cNvSpPr/>
                <p:nvPr/>
              </p:nvSpPr>
              <p:spPr>
                <a:xfrm>
                  <a:off x="4946310" y="2207600"/>
                  <a:ext cx="15074" cy="28641"/>
                </a:xfrm>
                <a:custGeom>
                  <a:avLst/>
                  <a:gdLst>
                    <a:gd name="connsiteX0" fmla="*/ 0 w 15074"/>
                    <a:gd name="connsiteY0" fmla="*/ 0 h 28641"/>
                    <a:gd name="connsiteX1" fmla="*/ 0 w 15074"/>
                    <a:gd name="connsiteY1" fmla="*/ 28642 h 28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074" h="28641">
                      <a:moveTo>
                        <a:pt x="0" y="0"/>
                      </a:moveTo>
                      <a:lnTo>
                        <a:pt x="0" y="28642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251" name="Freeform: Shape 3250">
                  <a:extLst>
                    <a:ext uri="{FF2B5EF4-FFF2-40B4-BE49-F238E27FC236}">
                      <a16:creationId xmlns:a16="http://schemas.microsoft.com/office/drawing/2014/main" id="{46BA9761-DAAD-FD95-3D9D-70A2E6915619}"/>
                    </a:ext>
                  </a:extLst>
                </p:cNvPr>
                <p:cNvSpPr/>
                <p:nvPr/>
              </p:nvSpPr>
              <p:spPr>
                <a:xfrm>
                  <a:off x="4931989" y="2221921"/>
                  <a:ext cx="28641" cy="15074"/>
                </a:xfrm>
                <a:custGeom>
                  <a:avLst/>
                  <a:gdLst>
                    <a:gd name="connsiteX0" fmla="*/ 28642 w 28641"/>
                    <a:gd name="connsiteY0" fmla="*/ 0 h 15074"/>
                    <a:gd name="connsiteX1" fmla="*/ 0 w 28641"/>
                    <a:gd name="connsiteY1" fmla="*/ 0 h 15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1" h="15074">
                      <a:moveTo>
                        <a:pt x="28642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214" name="Graphic 198">
                <a:extLst>
                  <a:ext uri="{FF2B5EF4-FFF2-40B4-BE49-F238E27FC236}">
                    <a16:creationId xmlns:a16="http://schemas.microsoft.com/office/drawing/2014/main" id="{901F8D68-4B23-32FF-3026-19D9BB54A932}"/>
                  </a:ext>
                </a:extLst>
              </p:cNvPr>
              <p:cNvGrpSpPr/>
              <p:nvPr/>
            </p:nvGrpSpPr>
            <p:grpSpPr>
              <a:xfrm>
                <a:off x="4991987" y="2207600"/>
                <a:ext cx="28641" cy="28641"/>
                <a:chOff x="4991987" y="2207600"/>
                <a:chExt cx="28641" cy="28641"/>
              </a:xfrm>
            </p:grpSpPr>
            <p:sp>
              <p:nvSpPr>
                <p:cNvPr id="3248" name="Freeform: Shape 3247">
                  <a:extLst>
                    <a:ext uri="{FF2B5EF4-FFF2-40B4-BE49-F238E27FC236}">
                      <a16:creationId xmlns:a16="http://schemas.microsoft.com/office/drawing/2014/main" id="{3FFA67DF-21B3-05AA-B9C6-C84A892BF45A}"/>
                    </a:ext>
                  </a:extLst>
                </p:cNvPr>
                <p:cNvSpPr/>
                <p:nvPr/>
              </p:nvSpPr>
              <p:spPr>
                <a:xfrm>
                  <a:off x="5006308" y="2207600"/>
                  <a:ext cx="15074" cy="28641"/>
                </a:xfrm>
                <a:custGeom>
                  <a:avLst/>
                  <a:gdLst>
                    <a:gd name="connsiteX0" fmla="*/ 0 w 15074"/>
                    <a:gd name="connsiteY0" fmla="*/ 0 h 28641"/>
                    <a:gd name="connsiteX1" fmla="*/ 0 w 15074"/>
                    <a:gd name="connsiteY1" fmla="*/ 28642 h 28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074" h="28641">
                      <a:moveTo>
                        <a:pt x="0" y="0"/>
                      </a:moveTo>
                      <a:lnTo>
                        <a:pt x="0" y="28642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249" name="Freeform: Shape 3248">
                  <a:extLst>
                    <a:ext uri="{FF2B5EF4-FFF2-40B4-BE49-F238E27FC236}">
                      <a16:creationId xmlns:a16="http://schemas.microsoft.com/office/drawing/2014/main" id="{4487B91C-8C4B-9EC3-941B-E5694FD00E72}"/>
                    </a:ext>
                  </a:extLst>
                </p:cNvPr>
                <p:cNvSpPr/>
                <p:nvPr/>
              </p:nvSpPr>
              <p:spPr>
                <a:xfrm>
                  <a:off x="4991987" y="2221921"/>
                  <a:ext cx="28641" cy="15074"/>
                </a:xfrm>
                <a:custGeom>
                  <a:avLst/>
                  <a:gdLst>
                    <a:gd name="connsiteX0" fmla="*/ 28642 w 28641"/>
                    <a:gd name="connsiteY0" fmla="*/ 0 h 15074"/>
                    <a:gd name="connsiteX1" fmla="*/ 0 w 28641"/>
                    <a:gd name="connsiteY1" fmla="*/ 0 h 15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1" h="15074">
                      <a:moveTo>
                        <a:pt x="28642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215" name="Graphic 198">
                <a:extLst>
                  <a:ext uri="{FF2B5EF4-FFF2-40B4-BE49-F238E27FC236}">
                    <a16:creationId xmlns:a16="http://schemas.microsoft.com/office/drawing/2014/main" id="{8FD27CFF-32E7-CD1C-C08D-2F448D2B3F42}"/>
                  </a:ext>
                </a:extLst>
              </p:cNvPr>
              <p:cNvGrpSpPr/>
              <p:nvPr/>
            </p:nvGrpSpPr>
            <p:grpSpPr>
              <a:xfrm>
                <a:off x="5000579" y="2207600"/>
                <a:ext cx="28792" cy="28641"/>
                <a:chOff x="5000579" y="2207600"/>
                <a:chExt cx="28792" cy="28641"/>
              </a:xfrm>
            </p:grpSpPr>
            <p:sp>
              <p:nvSpPr>
                <p:cNvPr id="3246" name="Freeform: Shape 3245">
                  <a:extLst>
                    <a:ext uri="{FF2B5EF4-FFF2-40B4-BE49-F238E27FC236}">
                      <a16:creationId xmlns:a16="http://schemas.microsoft.com/office/drawing/2014/main" id="{3ED83BBC-5331-7FCD-CC68-6C4C6F2207CB}"/>
                    </a:ext>
                  </a:extLst>
                </p:cNvPr>
                <p:cNvSpPr/>
                <p:nvPr/>
              </p:nvSpPr>
              <p:spPr>
                <a:xfrm>
                  <a:off x="5014900" y="2207600"/>
                  <a:ext cx="15074" cy="28641"/>
                </a:xfrm>
                <a:custGeom>
                  <a:avLst/>
                  <a:gdLst>
                    <a:gd name="connsiteX0" fmla="*/ 0 w 15074"/>
                    <a:gd name="connsiteY0" fmla="*/ 0 h 28641"/>
                    <a:gd name="connsiteX1" fmla="*/ 0 w 15074"/>
                    <a:gd name="connsiteY1" fmla="*/ 28642 h 28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074" h="28641">
                      <a:moveTo>
                        <a:pt x="0" y="0"/>
                      </a:moveTo>
                      <a:lnTo>
                        <a:pt x="0" y="28642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247" name="Freeform: Shape 3246">
                  <a:extLst>
                    <a:ext uri="{FF2B5EF4-FFF2-40B4-BE49-F238E27FC236}">
                      <a16:creationId xmlns:a16="http://schemas.microsoft.com/office/drawing/2014/main" id="{FF338B3B-1D16-1CFB-B849-98C6CA29C932}"/>
                    </a:ext>
                  </a:extLst>
                </p:cNvPr>
                <p:cNvSpPr/>
                <p:nvPr/>
              </p:nvSpPr>
              <p:spPr>
                <a:xfrm>
                  <a:off x="5000579" y="2221921"/>
                  <a:ext cx="28792" cy="15074"/>
                </a:xfrm>
                <a:custGeom>
                  <a:avLst/>
                  <a:gdLst>
                    <a:gd name="connsiteX0" fmla="*/ 28793 w 28792"/>
                    <a:gd name="connsiteY0" fmla="*/ 0 h 15074"/>
                    <a:gd name="connsiteX1" fmla="*/ 0 w 28792"/>
                    <a:gd name="connsiteY1" fmla="*/ 0 h 15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792" h="15074">
                      <a:moveTo>
                        <a:pt x="28793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216" name="Graphic 198">
                <a:extLst>
                  <a:ext uri="{FF2B5EF4-FFF2-40B4-BE49-F238E27FC236}">
                    <a16:creationId xmlns:a16="http://schemas.microsoft.com/office/drawing/2014/main" id="{C18C12AC-2B51-3824-214D-284C3C44C3DF}"/>
                  </a:ext>
                </a:extLst>
              </p:cNvPr>
              <p:cNvGrpSpPr/>
              <p:nvPr/>
            </p:nvGrpSpPr>
            <p:grpSpPr>
              <a:xfrm>
                <a:off x="5004197" y="2207600"/>
                <a:ext cx="28641" cy="28641"/>
                <a:chOff x="5004197" y="2207600"/>
                <a:chExt cx="28641" cy="28641"/>
              </a:xfrm>
            </p:grpSpPr>
            <p:sp>
              <p:nvSpPr>
                <p:cNvPr id="3244" name="Freeform: Shape 3243">
                  <a:extLst>
                    <a:ext uri="{FF2B5EF4-FFF2-40B4-BE49-F238E27FC236}">
                      <a16:creationId xmlns:a16="http://schemas.microsoft.com/office/drawing/2014/main" id="{D97524FD-7EBC-7642-01AD-951876CA3904}"/>
                    </a:ext>
                  </a:extLst>
                </p:cNvPr>
                <p:cNvSpPr/>
                <p:nvPr/>
              </p:nvSpPr>
              <p:spPr>
                <a:xfrm>
                  <a:off x="5018518" y="2207600"/>
                  <a:ext cx="15074" cy="28641"/>
                </a:xfrm>
                <a:custGeom>
                  <a:avLst/>
                  <a:gdLst>
                    <a:gd name="connsiteX0" fmla="*/ 0 w 15074"/>
                    <a:gd name="connsiteY0" fmla="*/ 0 h 28641"/>
                    <a:gd name="connsiteX1" fmla="*/ 0 w 15074"/>
                    <a:gd name="connsiteY1" fmla="*/ 28642 h 28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074" h="28641">
                      <a:moveTo>
                        <a:pt x="0" y="0"/>
                      </a:moveTo>
                      <a:lnTo>
                        <a:pt x="0" y="28642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245" name="Freeform: Shape 3244">
                  <a:extLst>
                    <a:ext uri="{FF2B5EF4-FFF2-40B4-BE49-F238E27FC236}">
                      <a16:creationId xmlns:a16="http://schemas.microsoft.com/office/drawing/2014/main" id="{1F98EC91-686D-F0E7-C073-BF8CF26301E7}"/>
                    </a:ext>
                  </a:extLst>
                </p:cNvPr>
                <p:cNvSpPr/>
                <p:nvPr/>
              </p:nvSpPr>
              <p:spPr>
                <a:xfrm>
                  <a:off x="5004197" y="2221921"/>
                  <a:ext cx="28641" cy="15074"/>
                </a:xfrm>
                <a:custGeom>
                  <a:avLst/>
                  <a:gdLst>
                    <a:gd name="connsiteX0" fmla="*/ 28642 w 28641"/>
                    <a:gd name="connsiteY0" fmla="*/ 0 h 15074"/>
                    <a:gd name="connsiteX1" fmla="*/ 0 w 28641"/>
                    <a:gd name="connsiteY1" fmla="*/ 0 h 15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1" h="15074">
                      <a:moveTo>
                        <a:pt x="28642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217" name="Graphic 198">
                <a:extLst>
                  <a:ext uri="{FF2B5EF4-FFF2-40B4-BE49-F238E27FC236}">
                    <a16:creationId xmlns:a16="http://schemas.microsoft.com/office/drawing/2014/main" id="{D2951F99-AA2B-30D4-ED9B-9E5D49FD5060}"/>
                  </a:ext>
                </a:extLst>
              </p:cNvPr>
              <p:cNvGrpSpPr/>
              <p:nvPr/>
            </p:nvGrpSpPr>
            <p:grpSpPr>
              <a:xfrm>
                <a:off x="5014900" y="2207600"/>
                <a:ext cx="28792" cy="28641"/>
                <a:chOff x="5014900" y="2207600"/>
                <a:chExt cx="28792" cy="28641"/>
              </a:xfrm>
            </p:grpSpPr>
            <p:sp>
              <p:nvSpPr>
                <p:cNvPr id="3242" name="Freeform: Shape 3241">
                  <a:extLst>
                    <a:ext uri="{FF2B5EF4-FFF2-40B4-BE49-F238E27FC236}">
                      <a16:creationId xmlns:a16="http://schemas.microsoft.com/office/drawing/2014/main" id="{1E9F7AAD-57CA-9EC6-6C6F-14E45E53DB6E}"/>
                    </a:ext>
                  </a:extLst>
                </p:cNvPr>
                <p:cNvSpPr/>
                <p:nvPr/>
              </p:nvSpPr>
              <p:spPr>
                <a:xfrm>
                  <a:off x="5029372" y="2207600"/>
                  <a:ext cx="15074" cy="28641"/>
                </a:xfrm>
                <a:custGeom>
                  <a:avLst/>
                  <a:gdLst>
                    <a:gd name="connsiteX0" fmla="*/ 0 w 15074"/>
                    <a:gd name="connsiteY0" fmla="*/ 0 h 28641"/>
                    <a:gd name="connsiteX1" fmla="*/ 0 w 15074"/>
                    <a:gd name="connsiteY1" fmla="*/ 28642 h 28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074" h="28641">
                      <a:moveTo>
                        <a:pt x="0" y="0"/>
                      </a:moveTo>
                      <a:lnTo>
                        <a:pt x="0" y="28642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243" name="Freeform: Shape 3242">
                  <a:extLst>
                    <a:ext uri="{FF2B5EF4-FFF2-40B4-BE49-F238E27FC236}">
                      <a16:creationId xmlns:a16="http://schemas.microsoft.com/office/drawing/2014/main" id="{0F05F2EE-CCA0-4EE5-A1A5-AEA333259820}"/>
                    </a:ext>
                  </a:extLst>
                </p:cNvPr>
                <p:cNvSpPr/>
                <p:nvPr/>
              </p:nvSpPr>
              <p:spPr>
                <a:xfrm>
                  <a:off x="5014900" y="2221921"/>
                  <a:ext cx="28792" cy="15074"/>
                </a:xfrm>
                <a:custGeom>
                  <a:avLst/>
                  <a:gdLst>
                    <a:gd name="connsiteX0" fmla="*/ 28793 w 28792"/>
                    <a:gd name="connsiteY0" fmla="*/ 0 h 15074"/>
                    <a:gd name="connsiteX1" fmla="*/ 0 w 28792"/>
                    <a:gd name="connsiteY1" fmla="*/ 0 h 15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792" h="15074">
                      <a:moveTo>
                        <a:pt x="28793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218" name="Graphic 198">
                <a:extLst>
                  <a:ext uri="{FF2B5EF4-FFF2-40B4-BE49-F238E27FC236}">
                    <a16:creationId xmlns:a16="http://schemas.microsoft.com/office/drawing/2014/main" id="{2443CD31-446F-D24F-326F-6768A666B1BD}"/>
                  </a:ext>
                </a:extLst>
              </p:cNvPr>
              <p:cNvGrpSpPr/>
              <p:nvPr/>
            </p:nvGrpSpPr>
            <p:grpSpPr>
              <a:xfrm>
                <a:off x="5022438" y="2207600"/>
                <a:ext cx="28792" cy="28641"/>
                <a:chOff x="5022438" y="2207600"/>
                <a:chExt cx="28792" cy="28641"/>
              </a:xfrm>
            </p:grpSpPr>
            <p:sp>
              <p:nvSpPr>
                <p:cNvPr id="3240" name="Freeform: Shape 3239">
                  <a:extLst>
                    <a:ext uri="{FF2B5EF4-FFF2-40B4-BE49-F238E27FC236}">
                      <a16:creationId xmlns:a16="http://schemas.microsoft.com/office/drawing/2014/main" id="{AF14FD7F-10C0-4DC8-C6AE-245050ADA05B}"/>
                    </a:ext>
                  </a:extLst>
                </p:cNvPr>
                <p:cNvSpPr/>
                <p:nvPr/>
              </p:nvSpPr>
              <p:spPr>
                <a:xfrm>
                  <a:off x="5036909" y="2207600"/>
                  <a:ext cx="15074" cy="28641"/>
                </a:xfrm>
                <a:custGeom>
                  <a:avLst/>
                  <a:gdLst>
                    <a:gd name="connsiteX0" fmla="*/ 0 w 15074"/>
                    <a:gd name="connsiteY0" fmla="*/ 0 h 28641"/>
                    <a:gd name="connsiteX1" fmla="*/ 0 w 15074"/>
                    <a:gd name="connsiteY1" fmla="*/ 28642 h 28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074" h="28641">
                      <a:moveTo>
                        <a:pt x="0" y="0"/>
                      </a:moveTo>
                      <a:lnTo>
                        <a:pt x="0" y="28642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241" name="Freeform: Shape 3240">
                  <a:extLst>
                    <a:ext uri="{FF2B5EF4-FFF2-40B4-BE49-F238E27FC236}">
                      <a16:creationId xmlns:a16="http://schemas.microsoft.com/office/drawing/2014/main" id="{2C6BD06C-63F3-657B-965A-68C565058440}"/>
                    </a:ext>
                  </a:extLst>
                </p:cNvPr>
                <p:cNvSpPr/>
                <p:nvPr/>
              </p:nvSpPr>
              <p:spPr>
                <a:xfrm>
                  <a:off x="5022438" y="2221921"/>
                  <a:ext cx="28792" cy="15074"/>
                </a:xfrm>
                <a:custGeom>
                  <a:avLst/>
                  <a:gdLst>
                    <a:gd name="connsiteX0" fmla="*/ 28793 w 28792"/>
                    <a:gd name="connsiteY0" fmla="*/ 0 h 15074"/>
                    <a:gd name="connsiteX1" fmla="*/ 0 w 28792"/>
                    <a:gd name="connsiteY1" fmla="*/ 0 h 15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792" h="15074">
                      <a:moveTo>
                        <a:pt x="28793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219" name="Graphic 198">
                <a:extLst>
                  <a:ext uri="{FF2B5EF4-FFF2-40B4-BE49-F238E27FC236}">
                    <a16:creationId xmlns:a16="http://schemas.microsoft.com/office/drawing/2014/main" id="{03D5D028-A4AA-5C52-00F7-FECB203F6F56}"/>
                  </a:ext>
                </a:extLst>
              </p:cNvPr>
              <p:cNvGrpSpPr/>
              <p:nvPr/>
            </p:nvGrpSpPr>
            <p:grpSpPr>
              <a:xfrm>
                <a:off x="5026508" y="2207600"/>
                <a:ext cx="28792" cy="28641"/>
                <a:chOff x="5026508" y="2207600"/>
                <a:chExt cx="28792" cy="28641"/>
              </a:xfrm>
            </p:grpSpPr>
            <p:sp>
              <p:nvSpPr>
                <p:cNvPr id="3238" name="Freeform: Shape 3237">
                  <a:extLst>
                    <a:ext uri="{FF2B5EF4-FFF2-40B4-BE49-F238E27FC236}">
                      <a16:creationId xmlns:a16="http://schemas.microsoft.com/office/drawing/2014/main" id="{794279B1-0C7B-78DC-D344-5A70DC7E7266}"/>
                    </a:ext>
                  </a:extLst>
                </p:cNvPr>
                <p:cNvSpPr/>
                <p:nvPr/>
              </p:nvSpPr>
              <p:spPr>
                <a:xfrm>
                  <a:off x="5040829" y="2207600"/>
                  <a:ext cx="15074" cy="28641"/>
                </a:xfrm>
                <a:custGeom>
                  <a:avLst/>
                  <a:gdLst>
                    <a:gd name="connsiteX0" fmla="*/ 0 w 15074"/>
                    <a:gd name="connsiteY0" fmla="*/ 0 h 28641"/>
                    <a:gd name="connsiteX1" fmla="*/ 0 w 15074"/>
                    <a:gd name="connsiteY1" fmla="*/ 28642 h 28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074" h="28641">
                      <a:moveTo>
                        <a:pt x="0" y="0"/>
                      </a:moveTo>
                      <a:lnTo>
                        <a:pt x="0" y="28642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239" name="Freeform: Shape 3238">
                  <a:extLst>
                    <a:ext uri="{FF2B5EF4-FFF2-40B4-BE49-F238E27FC236}">
                      <a16:creationId xmlns:a16="http://schemas.microsoft.com/office/drawing/2014/main" id="{D1223781-C672-651B-C02D-5F79AC295C13}"/>
                    </a:ext>
                  </a:extLst>
                </p:cNvPr>
                <p:cNvSpPr/>
                <p:nvPr/>
              </p:nvSpPr>
              <p:spPr>
                <a:xfrm>
                  <a:off x="5026508" y="2221921"/>
                  <a:ext cx="28792" cy="15074"/>
                </a:xfrm>
                <a:custGeom>
                  <a:avLst/>
                  <a:gdLst>
                    <a:gd name="connsiteX0" fmla="*/ 28793 w 28792"/>
                    <a:gd name="connsiteY0" fmla="*/ 0 h 15074"/>
                    <a:gd name="connsiteX1" fmla="*/ 0 w 28792"/>
                    <a:gd name="connsiteY1" fmla="*/ 0 h 15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792" h="15074">
                      <a:moveTo>
                        <a:pt x="28793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220" name="Graphic 198">
                <a:extLst>
                  <a:ext uri="{FF2B5EF4-FFF2-40B4-BE49-F238E27FC236}">
                    <a16:creationId xmlns:a16="http://schemas.microsoft.com/office/drawing/2014/main" id="{FFDC5EC6-F45F-248C-4FBC-D43A2B01C296}"/>
                  </a:ext>
                </a:extLst>
              </p:cNvPr>
              <p:cNvGrpSpPr/>
              <p:nvPr/>
            </p:nvGrpSpPr>
            <p:grpSpPr>
              <a:xfrm>
                <a:off x="5040075" y="2207600"/>
                <a:ext cx="28641" cy="28641"/>
                <a:chOff x="5040075" y="2207600"/>
                <a:chExt cx="28641" cy="28641"/>
              </a:xfrm>
            </p:grpSpPr>
            <p:sp>
              <p:nvSpPr>
                <p:cNvPr id="3236" name="Freeform: Shape 3235">
                  <a:extLst>
                    <a:ext uri="{FF2B5EF4-FFF2-40B4-BE49-F238E27FC236}">
                      <a16:creationId xmlns:a16="http://schemas.microsoft.com/office/drawing/2014/main" id="{6370D827-F1BF-3458-C644-0FC31BEE2CD4}"/>
                    </a:ext>
                  </a:extLst>
                </p:cNvPr>
                <p:cNvSpPr/>
                <p:nvPr/>
              </p:nvSpPr>
              <p:spPr>
                <a:xfrm>
                  <a:off x="5054396" y="2207600"/>
                  <a:ext cx="15074" cy="28641"/>
                </a:xfrm>
                <a:custGeom>
                  <a:avLst/>
                  <a:gdLst>
                    <a:gd name="connsiteX0" fmla="*/ 0 w 15074"/>
                    <a:gd name="connsiteY0" fmla="*/ 0 h 28641"/>
                    <a:gd name="connsiteX1" fmla="*/ 0 w 15074"/>
                    <a:gd name="connsiteY1" fmla="*/ 28642 h 28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074" h="28641">
                      <a:moveTo>
                        <a:pt x="0" y="0"/>
                      </a:moveTo>
                      <a:lnTo>
                        <a:pt x="0" y="28642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237" name="Freeform: Shape 3236">
                  <a:extLst>
                    <a:ext uri="{FF2B5EF4-FFF2-40B4-BE49-F238E27FC236}">
                      <a16:creationId xmlns:a16="http://schemas.microsoft.com/office/drawing/2014/main" id="{300E206B-684F-0A5A-0E1F-A7CCB076F0DB}"/>
                    </a:ext>
                  </a:extLst>
                </p:cNvPr>
                <p:cNvSpPr/>
                <p:nvPr/>
              </p:nvSpPr>
              <p:spPr>
                <a:xfrm>
                  <a:off x="5040075" y="2221921"/>
                  <a:ext cx="28641" cy="15074"/>
                </a:xfrm>
                <a:custGeom>
                  <a:avLst/>
                  <a:gdLst>
                    <a:gd name="connsiteX0" fmla="*/ 28642 w 28641"/>
                    <a:gd name="connsiteY0" fmla="*/ 0 h 15074"/>
                    <a:gd name="connsiteX1" fmla="*/ 0 w 28641"/>
                    <a:gd name="connsiteY1" fmla="*/ 0 h 15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1" h="15074">
                      <a:moveTo>
                        <a:pt x="28642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221" name="Graphic 198">
                <a:extLst>
                  <a:ext uri="{FF2B5EF4-FFF2-40B4-BE49-F238E27FC236}">
                    <a16:creationId xmlns:a16="http://schemas.microsoft.com/office/drawing/2014/main" id="{8F7828E0-264C-759C-EC87-F0B3B0EE611A}"/>
                  </a:ext>
                </a:extLst>
              </p:cNvPr>
              <p:cNvGrpSpPr/>
              <p:nvPr/>
            </p:nvGrpSpPr>
            <p:grpSpPr>
              <a:xfrm>
                <a:off x="5054396" y="2207600"/>
                <a:ext cx="28641" cy="28641"/>
                <a:chOff x="5054396" y="2207600"/>
                <a:chExt cx="28641" cy="28641"/>
              </a:xfrm>
            </p:grpSpPr>
            <p:sp>
              <p:nvSpPr>
                <p:cNvPr id="3234" name="Freeform: Shape 3233">
                  <a:extLst>
                    <a:ext uri="{FF2B5EF4-FFF2-40B4-BE49-F238E27FC236}">
                      <a16:creationId xmlns:a16="http://schemas.microsoft.com/office/drawing/2014/main" id="{580C69F1-7C98-3DFF-BDA9-4008C4C11560}"/>
                    </a:ext>
                  </a:extLst>
                </p:cNvPr>
                <p:cNvSpPr/>
                <p:nvPr/>
              </p:nvSpPr>
              <p:spPr>
                <a:xfrm>
                  <a:off x="5068717" y="2207600"/>
                  <a:ext cx="15074" cy="28641"/>
                </a:xfrm>
                <a:custGeom>
                  <a:avLst/>
                  <a:gdLst>
                    <a:gd name="connsiteX0" fmla="*/ 0 w 15074"/>
                    <a:gd name="connsiteY0" fmla="*/ 0 h 28641"/>
                    <a:gd name="connsiteX1" fmla="*/ 0 w 15074"/>
                    <a:gd name="connsiteY1" fmla="*/ 28642 h 28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074" h="28641">
                      <a:moveTo>
                        <a:pt x="0" y="0"/>
                      </a:moveTo>
                      <a:lnTo>
                        <a:pt x="0" y="28642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235" name="Freeform: Shape 3234">
                  <a:extLst>
                    <a:ext uri="{FF2B5EF4-FFF2-40B4-BE49-F238E27FC236}">
                      <a16:creationId xmlns:a16="http://schemas.microsoft.com/office/drawing/2014/main" id="{A904E1F6-B73C-E455-59A8-A0D0319FE326}"/>
                    </a:ext>
                  </a:extLst>
                </p:cNvPr>
                <p:cNvSpPr/>
                <p:nvPr/>
              </p:nvSpPr>
              <p:spPr>
                <a:xfrm>
                  <a:off x="5054396" y="2221921"/>
                  <a:ext cx="28641" cy="15074"/>
                </a:xfrm>
                <a:custGeom>
                  <a:avLst/>
                  <a:gdLst>
                    <a:gd name="connsiteX0" fmla="*/ 28642 w 28641"/>
                    <a:gd name="connsiteY0" fmla="*/ 0 h 15074"/>
                    <a:gd name="connsiteX1" fmla="*/ 0 w 28641"/>
                    <a:gd name="connsiteY1" fmla="*/ 0 h 15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1" h="15074">
                      <a:moveTo>
                        <a:pt x="28642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222" name="Graphic 198">
                <a:extLst>
                  <a:ext uri="{FF2B5EF4-FFF2-40B4-BE49-F238E27FC236}">
                    <a16:creationId xmlns:a16="http://schemas.microsoft.com/office/drawing/2014/main" id="{EED81CCD-EB04-C688-107F-A35EB2452ED8}"/>
                  </a:ext>
                </a:extLst>
              </p:cNvPr>
              <p:cNvGrpSpPr/>
              <p:nvPr/>
            </p:nvGrpSpPr>
            <p:grpSpPr>
              <a:xfrm>
                <a:off x="5063592" y="2207600"/>
                <a:ext cx="28792" cy="28641"/>
                <a:chOff x="5063592" y="2207600"/>
                <a:chExt cx="28792" cy="28641"/>
              </a:xfrm>
            </p:grpSpPr>
            <p:sp>
              <p:nvSpPr>
                <p:cNvPr id="3232" name="Freeform: Shape 3231">
                  <a:extLst>
                    <a:ext uri="{FF2B5EF4-FFF2-40B4-BE49-F238E27FC236}">
                      <a16:creationId xmlns:a16="http://schemas.microsoft.com/office/drawing/2014/main" id="{00F17E75-878C-A5A9-B066-82F89B3EA3E4}"/>
                    </a:ext>
                  </a:extLst>
                </p:cNvPr>
                <p:cNvSpPr/>
                <p:nvPr/>
              </p:nvSpPr>
              <p:spPr>
                <a:xfrm>
                  <a:off x="5078063" y="2207600"/>
                  <a:ext cx="15074" cy="28641"/>
                </a:xfrm>
                <a:custGeom>
                  <a:avLst/>
                  <a:gdLst>
                    <a:gd name="connsiteX0" fmla="*/ 0 w 15074"/>
                    <a:gd name="connsiteY0" fmla="*/ 0 h 28641"/>
                    <a:gd name="connsiteX1" fmla="*/ 0 w 15074"/>
                    <a:gd name="connsiteY1" fmla="*/ 28642 h 28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074" h="28641">
                      <a:moveTo>
                        <a:pt x="0" y="0"/>
                      </a:moveTo>
                      <a:lnTo>
                        <a:pt x="0" y="28642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233" name="Freeform: Shape 3232">
                  <a:extLst>
                    <a:ext uri="{FF2B5EF4-FFF2-40B4-BE49-F238E27FC236}">
                      <a16:creationId xmlns:a16="http://schemas.microsoft.com/office/drawing/2014/main" id="{0B9A54BA-90BF-3E0E-B35E-769EEF39E32E}"/>
                    </a:ext>
                  </a:extLst>
                </p:cNvPr>
                <p:cNvSpPr/>
                <p:nvPr/>
              </p:nvSpPr>
              <p:spPr>
                <a:xfrm>
                  <a:off x="5063592" y="2221921"/>
                  <a:ext cx="28792" cy="15074"/>
                </a:xfrm>
                <a:custGeom>
                  <a:avLst/>
                  <a:gdLst>
                    <a:gd name="connsiteX0" fmla="*/ 28793 w 28792"/>
                    <a:gd name="connsiteY0" fmla="*/ 0 h 15074"/>
                    <a:gd name="connsiteX1" fmla="*/ 0 w 28792"/>
                    <a:gd name="connsiteY1" fmla="*/ 0 h 15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792" h="15074">
                      <a:moveTo>
                        <a:pt x="28793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223" name="Graphic 198">
                <a:extLst>
                  <a:ext uri="{FF2B5EF4-FFF2-40B4-BE49-F238E27FC236}">
                    <a16:creationId xmlns:a16="http://schemas.microsoft.com/office/drawing/2014/main" id="{B5E93A69-FB16-DC82-00DF-080C8353FE3E}"/>
                  </a:ext>
                </a:extLst>
              </p:cNvPr>
              <p:cNvGrpSpPr/>
              <p:nvPr/>
            </p:nvGrpSpPr>
            <p:grpSpPr>
              <a:xfrm>
                <a:off x="5081229" y="2207600"/>
                <a:ext cx="28792" cy="28641"/>
                <a:chOff x="5081229" y="2207600"/>
                <a:chExt cx="28792" cy="28641"/>
              </a:xfrm>
            </p:grpSpPr>
            <p:sp>
              <p:nvSpPr>
                <p:cNvPr id="3230" name="Freeform: Shape 3229">
                  <a:extLst>
                    <a:ext uri="{FF2B5EF4-FFF2-40B4-BE49-F238E27FC236}">
                      <a16:creationId xmlns:a16="http://schemas.microsoft.com/office/drawing/2014/main" id="{CEC67746-F58C-99B2-FD69-3E9C5FC8AA74}"/>
                    </a:ext>
                  </a:extLst>
                </p:cNvPr>
                <p:cNvSpPr/>
                <p:nvPr/>
              </p:nvSpPr>
              <p:spPr>
                <a:xfrm>
                  <a:off x="5095701" y="2207600"/>
                  <a:ext cx="15074" cy="28641"/>
                </a:xfrm>
                <a:custGeom>
                  <a:avLst/>
                  <a:gdLst>
                    <a:gd name="connsiteX0" fmla="*/ 0 w 15074"/>
                    <a:gd name="connsiteY0" fmla="*/ 0 h 28641"/>
                    <a:gd name="connsiteX1" fmla="*/ 0 w 15074"/>
                    <a:gd name="connsiteY1" fmla="*/ 28642 h 28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074" h="28641">
                      <a:moveTo>
                        <a:pt x="0" y="0"/>
                      </a:moveTo>
                      <a:lnTo>
                        <a:pt x="0" y="28642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231" name="Freeform: Shape 3230">
                  <a:extLst>
                    <a:ext uri="{FF2B5EF4-FFF2-40B4-BE49-F238E27FC236}">
                      <a16:creationId xmlns:a16="http://schemas.microsoft.com/office/drawing/2014/main" id="{634EDD02-3F97-D8FC-074F-56F6D432C253}"/>
                    </a:ext>
                  </a:extLst>
                </p:cNvPr>
                <p:cNvSpPr/>
                <p:nvPr/>
              </p:nvSpPr>
              <p:spPr>
                <a:xfrm>
                  <a:off x="5081229" y="2221921"/>
                  <a:ext cx="28792" cy="15074"/>
                </a:xfrm>
                <a:custGeom>
                  <a:avLst/>
                  <a:gdLst>
                    <a:gd name="connsiteX0" fmla="*/ 28793 w 28792"/>
                    <a:gd name="connsiteY0" fmla="*/ 0 h 15074"/>
                    <a:gd name="connsiteX1" fmla="*/ 0 w 28792"/>
                    <a:gd name="connsiteY1" fmla="*/ 0 h 15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792" h="15074">
                      <a:moveTo>
                        <a:pt x="28793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224" name="Graphic 198">
                <a:extLst>
                  <a:ext uri="{FF2B5EF4-FFF2-40B4-BE49-F238E27FC236}">
                    <a16:creationId xmlns:a16="http://schemas.microsoft.com/office/drawing/2014/main" id="{6695FCB4-2CF7-C8BA-629D-0F566360B4B9}"/>
                  </a:ext>
                </a:extLst>
              </p:cNvPr>
              <p:cNvGrpSpPr/>
              <p:nvPr/>
            </p:nvGrpSpPr>
            <p:grpSpPr>
              <a:xfrm>
                <a:off x="5103540" y="2207600"/>
                <a:ext cx="28792" cy="28641"/>
                <a:chOff x="5103540" y="2207600"/>
                <a:chExt cx="28792" cy="28641"/>
              </a:xfrm>
            </p:grpSpPr>
            <p:sp>
              <p:nvSpPr>
                <p:cNvPr id="3228" name="Freeform: Shape 3227">
                  <a:extLst>
                    <a:ext uri="{FF2B5EF4-FFF2-40B4-BE49-F238E27FC236}">
                      <a16:creationId xmlns:a16="http://schemas.microsoft.com/office/drawing/2014/main" id="{8A65915E-1166-B4FA-8EA7-6DC49AB4B2DF}"/>
                    </a:ext>
                  </a:extLst>
                </p:cNvPr>
                <p:cNvSpPr/>
                <p:nvPr/>
              </p:nvSpPr>
              <p:spPr>
                <a:xfrm>
                  <a:off x="5118011" y="2207600"/>
                  <a:ext cx="15074" cy="28641"/>
                </a:xfrm>
                <a:custGeom>
                  <a:avLst/>
                  <a:gdLst>
                    <a:gd name="connsiteX0" fmla="*/ 0 w 15074"/>
                    <a:gd name="connsiteY0" fmla="*/ 0 h 28641"/>
                    <a:gd name="connsiteX1" fmla="*/ 0 w 15074"/>
                    <a:gd name="connsiteY1" fmla="*/ 28642 h 28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074" h="28641">
                      <a:moveTo>
                        <a:pt x="0" y="0"/>
                      </a:moveTo>
                      <a:lnTo>
                        <a:pt x="0" y="28642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229" name="Freeform: Shape 3228">
                  <a:extLst>
                    <a:ext uri="{FF2B5EF4-FFF2-40B4-BE49-F238E27FC236}">
                      <a16:creationId xmlns:a16="http://schemas.microsoft.com/office/drawing/2014/main" id="{507052A0-57A9-5772-056D-B99DCED55BFF}"/>
                    </a:ext>
                  </a:extLst>
                </p:cNvPr>
                <p:cNvSpPr/>
                <p:nvPr/>
              </p:nvSpPr>
              <p:spPr>
                <a:xfrm>
                  <a:off x="5103540" y="2221921"/>
                  <a:ext cx="28792" cy="15074"/>
                </a:xfrm>
                <a:custGeom>
                  <a:avLst/>
                  <a:gdLst>
                    <a:gd name="connsiteX0" fmla="*/ 28793 w 28792"/>
                    <a:gd name="connsiteY0" fmla="*/ 0 h 15074"/>
                    <a:gd name="connsiteX1" fmla="*/ 0 w 28792"/>
                    <a:gd name="connsiteY1" fmla="*/ 0 h 15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792" h="15074">
                      <a:moveTo>
                        <a:pt x="28793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225" name="Graphic 198">
                <a:extLst>
                  <a:ext uri="{FF2B5EF4-FFF2-40B4-BE49-F238E27FC236}">
                    <a16:creationId xmlns:a16="http://schemas.microsoft.com/office/drawing/2014/main" id="{D3FFB042-CE82-A23A-079A-1848CB8D05AA}"/>
                  </a:ext>
                </a:extLst>
              </p:cNvPr>
              <p:cNvGrpSpPr/>
              <p:nvPr/>
            </p:nvGrpSpPr>
            <p:grpSpPr>
              <a:xfrm>
                <a:off x="5275693" y="2207600"/>
                <a:ext cx="28641" cy="28641"/>
                <a:chOff x="5275693" y="2207600"/>
                <a:chExt cx="28641" cy="28641"/>
              </a:xfrm>
            </p:grpSpPr>
            <p:sp>
              <p:nvSpPr>
                <p:cNvPr id="3226" name="Freeform: Shape 3225">
                  <a:extLst>
                    <a:ext uri="{FF2B5EF4-FFF2-40B4-BE49-F238E27FC236}">
                      <a16:creationId xmlns:a16="http://schemas.microsoft.com/office/drawing/2014/main" id="{15D1F1C9-5E1A-196F-4660-595FC0F83DF4}"/>
                    </a:ext>
                  </a:extLst>
                </p:cNvPr>
                <p:cNvSpPr/>
                <p:nvPr/>
              </p:nvSpPr>
              <p:spPr>
                <a:xfrm>
                  <a:off x="5290014" y="2207600"/>
                  <a:ext cx="15074" cy="28641"/>
                </a:xfrm>
                <a:custGeom>
                  <a:avLst/>
                  <a:gdLst>
                    <a:gd name="connsiteX0" fmla="*/ 0 w 15074"/>
                    <a:gd name="connsiteY0" fmla="*/ 0 h 28641"/>
                    <a:gd name="connsiteX1" fmla="*/ 0 w 15074"/>
                    <a:gd name="connsiteY1" fmla="*/ 28642 h 28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074" h="28641">
                      <a:moveTo>
                        <a:pt x="0" y="0"/>
                      </a:moveTo>
                      <a:lnTo>
                        <a:pt x="0" y="28642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227" name="Freeform: Shape 3226">
                  <a:extLst>
                    <a:ext uri="{FF2B5EF4-FFF2-40B4-BE49-F238E27FC236}">
                      <a16:creationId xmlns:a16="http://schemas.microsoft.com/office/drawing/2014/main" id="{5C76C5AE-0EA2-2519-914A-1E12327F6CB3}"/>
                    </a:ext>
                  </a:extLst>
                </p:cNvPr>
                <p:cNvSpPr/>
                <p:nvPr/>
              </p:nvSpPr>
              <p:spPr>
                <a:xfrm>
                  <a:off x="5275693" y="2221921"/>
                  <a:ext cx="28641" cy="15074"/>
                </a:xfrm>
                <a:custGeom>
                  <a:avLst/>
                  <a:gdLst>
                    <a:gd name="connsiteX0" fmla="*/ 28642 w 28641"/>
                    <a:gd name="connsiteY0" fmla="*/ 0 h 15074"/>
                    <a:gd name="connsiteX1" fmla="*/ 0 w 28641"/>
                    <a:gd name="connsiteY1" fmla="*/ 0 h 15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1" h="15074">
                      <a:moveTo>
                        <a:pt x="28642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</p:grpSp>
        <p:pic>
          <p:nvPicPr>
            <p:cNvPr id="2944" name="Graphic 2943">
              <a:extLst>
                <a:ext uri="{FF2B5EF4-FFF2-40B4-BE49-F238E27FC236}">
                  <a16:creationId xmlns:a16="http://schemas.microsoft.com/office/drawing/2014/main" id="{348059BE-4CE5-C7B9-711B-5DC5B84B8236}"/>
                </a:ext>
              </a:extLst>
            </p:cNvPr>
            <p:cNvPicPr>
              <a:picLocks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257389" y="2191390"/>
              <a:ext cx="3900563" cy="373097"/>
            </a:xfrm>
            <a:prstGeom prst="rect">
              <a:avLst/>
            </a:prstGeom>
          </p:spPr>
        </p:pic>
      </p:grpSp>
      <p:grpSp>
        <p:nvGrpSpPr>
          <p:cNvPr id="247" name="Google Shape;247;p10">
            <a:extLst>
              <a:ext uri="{FF2B5EF4-FFF2-40B4-BE49-F238E27FC236}">
                <a16:creationId xmlns:a16="http://schemas.microsoft.com/office/drawing/2014/main" id="{D1249F09-2804-529C-C56A-87931D0C3441}"/>
              </a:ext>
            </a:extLst>
          </p:cNvPr>
          <p:cNvGrpSpPr/>
          <p:nvPr/>
        </p:nvGrpSpPr>
        <p:grpSpPr>
          <a:xfrm>
            <a:off x="2487545" y="2372443"/>
            <a:ext cx="4118576" cy="1914389"/>
            <a:chOff x="1230245" y="1990924"/>
            <a:chExt cx="3293311" cy="1441765"/>
          </a:xfrm>
        </p:grpSpPr>
        <p:cxnSp>
          <p:nvCxnSpPr>
            <p:cNvPr id="248" name="Google Shape;248;p10">
              <a:extLst>
                <a:ext uri="{FF2B5EF4-FFF2-40B4-BE49-F238E27FC236}">
                  <a16:creationId xmlns:a16="http://schemas.microsoft.com/office/drawing/2014/main" id="{DFE01E84-87A7-6FAA-8999-316767478AEB}"/>
                </a:ext>
              </a:extLst>
            </p:cNvPr>
            <p:cNvCxnSpPr/>
            <p:nvPr/>
          </p:nvCxnSpPr>
          <p:spPr>
            <a:xfrm rot="10800000">
              <a:off x="3177700" y="2288325"/>
              <a:ext cx="0" cy="1012359"/>
            </a:xfrm>
            <a:prstGeom prst="straightConnector1">
              <a:avLst/>
            </a:prstGeom>
            <a:noFill/>
            <a:ln w="6350" cap="flat" cmpd="sng">
              <a:solidFill>
                <a:srgbClr val="A5A5A5"/>
              </a:solidFill>
              <a:prstDash val="dash"/>
              <a:miter lim="800000"/>
              <a:headEnd type="none" w="sm" len="sm"/>
              <a:tailEnd type="none" w="sm" len="sm"/>
            </a:ln>
          </p:spPr>
        </p:cxnSp>
        <p:cxnSp>
          <p:nvCxnSpPr>
            <p:cNvPr id="249" name="Google Shape;249;p10">
              <a:extLst>
                <a:ext uri="{FF2B5EF4-FFF2-40B4-BE49-F238E27FC236}">
                  <a16:creationId xmlns:a16="http://schemas.microsoft.com/office/drawing/2014/main" id="{904CD13F-DDF8-E1DE-A2F2-8A910833943D}"/>
                </a:ext>
              </a:extLst>
            </p:cNvPr>
            <p:cNvCxnSpPr/>
            <p:nvPr/>
          </p:nvCxnSpPr>
          <p:spPr>
            <a:xfrm rot="10800000">
              <a:off x="4034249" y="2401960"/>
              <a:ext cx="0" cy="898724"/>
            </a:xfrm>
            <a:prstGeom prst="straightConnector1">
              <a:avLst/>
            </a:prstGeom>
            <a:noFill/>
            <a:ln w="6350" cap="flat" cmpd="sng">
              <a:solidFill>
                <a:srgbClr val="A5A5A5"/>
              </a:solidFill>
              <a:prstDash val="dash"/>
              <a:miter lim="800000"/>
              <a:headEnd type="none" w="sm" len="sm"/>
              <a:tailEnd type="none" w="sm" len="sm"/>
            </a:ln>
          </p:spPr>
        </p:cxnSp>
        <p:cxnSp>
          <p:nvCxnSpPr>
            <p:cNvPr id="250" name="Google Shape;250;p10">
              <a:extLst>
                <a:ext uri="{FF2B5EF4-FFF2-40B4-BE49-F238E27FC236}">
                  <a16:creationId xmlns:a16="http://schemas.microsoft.com/office/drawing/2014/main" id="{3AE8FBBA-F205-311F-530D-2C9857A1EA5B}"/>
                </a:ext>
              </a:extLst>
            </p:cNvPr>
            <p:cNvCxnSpPr/>
            <p:nvPr/>
          </p:nvCxnSpPr>
          <p:spPr>
            <a:xfrm rot="10800000">
              <a:off x="2336505" y="2155796"/>
              <a:ext cx="0" cy="1144888"/>
            </a:xfrm>
            <a:prstGeom prst="straightConnector1">
              <a:avLst/>
            </a:prstGeom>
            <a:noFill/>
            <a:ln w="6350" cap="flat" cmpd="sng">
              <a:solidFill>
                <a:srgbClr val="A5A5A5"/>
              </a:solidFill>
              <a:prstDash val="dash"/>
              <a:miter lim="800000"/>
              <a:headEnd type="none" w="sm" len="sm"/>
              <a:tailEnd type="none" w="sm" len="sm"/>
            </a:ln>
          </p:spPr>
        </p:cxnSp>
        <p:grpSp>
          <p:nvGrpSpPr>
            <p:cNvPr id="253" name="Google Shape;253;p10">
              <a:extLst>
                <a:ext uri="{FF2B5EF4-FFF2-40B4-BE49-F238E27FC236}">
                  <a16:creationId xmlns:a16="http://schemas.microsoft.com/office/drawing/2014/main" id="{8DCA236A-85C0-B1F6-5FCC-B95866F73027}"/>
                </a:ext>
              </a:extLst>
            </p:cNvPr>
            <p:cNvGrpSpPr/>
            <p:nvPr/>
          </p:nvGrpSpPr>
          <p:grpSpPr>
            <a:xfrm>
              <a:off x="1230245" y="2054223"/>
              <a:ext cx="3293311" cy="1378466"/>
              <a:chOff x="665375" y="1475916"/>
              <a:chExt cx="4523482" cy="2195418"/>
            </a:xfrm>
          </p:grpSpPr>
          <p:grpSp>
            <p:nvGrpSpPr>
              <p:cNvPr id="254" name="Google Shape;254;p10">
                <a:extLst>
                  <a:ext uri="{FF2B5EF4-FFF2-40B4-BE49-F238E27FC236}">
                    <a16:creationId xmlns:a16="http://schemas.microsoft.com/office/drawing/2014/main" id="{0ABEAE46-B31D-D636-8BAE-800B336C19B2}"/>
                  </a:ext>
                </a:extLst>
              </p:cNvPr>
              <p:cNvGrpSpPr/>
              <p:nvPr/>
            </p:nvGrpSpPr>
            <p:grpSpPr>
              <a:xfrm>
                <a:off x="930358" y="3467551"/>
                <a:ext cx="4258499" cy="203783"/>
                <a:chOff x="820160" y="4004099"/>
                <a:chExt cx="3717383" cy="206576"/>
              </a:xfrm>
            </p:grpSpPr>
            <p:grpSp>
              <p:nvGrpSpPr>
                <p:cNvPr id="255" name="Google Shape;255;p10">
                  <a:extLst>
                    <a:ext uri="{FF2B5EF4-FFF2-40B4-BE49-F238E27FC236}">
                      <a16:creationId xmlns:a16="http://schemas.microsoft.com/office/drawing/2014/main" id="{1380CDAC-2401-889A-9D2E-E84100FD4CF4}"/>
                    </a:ext>
                  </a:extLst>
                </p:cNvPr>
                <p:cNvGrpSpPr/>
                <p:nvPr/>
              </p:nvGrpSpPr>
              <p:grpSpPr>
                <a:xfrm>
                  <a:off x="853653" y="4004099"/>
                  <a:ext cx="3653535" cy="58277"/>
                  <a:chOff x="853653" y="4004099"/>
                  <a:chExt cx="3653535" cy="58277"/>
                </a:xfrm>
              </p:grpSpPr>
              <p:cxnSp>
                <p:nvCxnSpPr>
                  <p:cNvPr id="256" name="Google Shape;256;p10">
                    <a:extLst>
                      <a:ext uri="{FF2B5EF4-FFF2-40B4-BE49-F238E27FC236}">
                        <a16:creationId xmlns:a16="http://schemas.microsoft.com/office/drawing/2014/main" id="{DE146295-D74C-D782-EF56-1DA53FB6853A}"/>
                      </a:ext>
                    </a:extLst>
                  </p:cNvPr>
                  <p:cNvCxnSpPr/>
                  <p:nvPr/>
                </p:nvCxnSpPr>
                <p:spPr>
                  <a:xfrm rot="10800000">
                    <a:off x="853653" y="4004099"/>
                    <a:ext cx="3653535" cy="0"/>
                  </a:xfrm>
                  <a:prstGeom prst="straightConnector1">
                    <a:avLst/>
                  </a:prstGeom>
                  <a:noFill/>
                  <a:ln w="12700" cap="sq" cmpd="sng">
                    <a:solidFill>
                      <a:srgbClr val="000000"/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257" name="Google Shape;257;p10">
                    <a:extLst>
                      <a:ext uri="{FF2B5EF4-FFF2-40B4-BE49-F238E27FC236}">
                        <a16:creationId xmlns:a16="http://schemas.microsoft.com/office/drawing/2014/main" id="{6F0C066D-BC7A-F5A7-D4B9-939A17279B57}"/>
                      </a:ext>
                    </a:extLst>
                  </p:cNvPr>
                  <p:cNvCxnSpPr/>
                  <p:nvPr/>
                </p:nvCxnSpPr>
                <p:spPr>
                  <a:xfrm rot="10800000">
                    <a:off x="881356" y="4004254"/>
                    <a:ext cx="0" cy="58122"/>
                  </a:xfrm>
                  <a:prstGeom prst="straightConnector1">
                    <a:avLst/>
                  </a:prstGeom>
                  <a:noFill/>
                  <a:ln w="12700" cap="sq" cmpd="sng">
                    <a:solidFill>
                      <a:srgbClr val="000000"/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258" name="Google Shape;258;p10">
                    <a:extLst>
                      <a:ext uri="{FF2B5EF4-FFF2-40B4-BE49-F238E27FC236}">
                        <a16:creationId xmlns:a16="http://schemas.microsoft.com/office/drawing/2014/main" id="{A0B97ED6-9942-1327-E96A-64C9E8E337CB}"/>
                      </a:ext>
                    </a:extLst>
                  </p:cNvPr>
                  <p:cNvCxnSpPr/>
                  <p:nvPr/>
                </p:nvCxnSpPr>
                <p:spPr>
                  <a:xfrm rot="10800000">
                    <a:off x="1397304" y="4004254"/>
                    <a:ext cx="0" cy="58122"/>
                  </a:xfrm>
                  <a:prstGeom prst="straightConnector1">
                    <a:avLst/>
                  </a:prstGeom>
                  <a:noFill/>
                  <a:ln w="12700" cap="sq" cmpd="sng">
                    <a:solidFill>
                      <a:srgbClr val="000000"/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259" name="Google Shape;259;p10">
                    <a:extLst>
                      <a:ext uri="{FF2B5EF4-FFF2-40B4-BE49-F238E27FC236}">
                        <a16:creationId xmlns:a16="http://schemas.microsoft.com/office/drawing/2014/main" id="{0B5815A0-6340-F1E8-45CE-92A24DBA21F1}"/>
                      </a:ext>
                    </a:extLst>
                  </p:cNvPr>
                  <p:cNvCxnSpPr/>
                  <p:nvPr/>
                </p:nvCxnSpPr>
                <p:spPr>
                  <a:xfrm rot="10800000">
                    <a:off x="1915119" y="4004254"/>
                    <a:ext cx="0" cy="58122"/>
                  </a:xfrm>
                  <a:prstGeom prst="straightConnector1">
                    <a:avLst/>
                  </a:prstGeom>
                  <a:noFill/>
                  <a:ln w="12700" cap="sq" cmpd="sng">
                    <a:solidFill>
                      <a:srgbClr val="000000"/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260" name="Google Shape;260;p10">
                    <a:extLst>
                      <a:ext uri="{FF2B5EF4-FFF2-40B4-BE49-F238E27FC236}">
                        <a16:creationId xmlns:a16="http://schemas.microsoft.com/office/drawing/2014/main" id="{61C0D7A1-18B1-F5CC-8D1D-DA5E76B01F37}"/>
                      </a:ext>
                    </a:extLst>
                  </p:cNvPr>
                  <p:cNvCxnSpPr/>
                  <p:nvPr/>
                </p:nvCxnSpPr>
                <p:spPr>
                  <a:xfrm rot="10800000">
                    <a:off x="2421513" y="4004254"/>
                    <a:ext cx="0" cy="58122"/>
                  </a:xfrm>
                  <a:prstGeom prst="straightConnector1">
                    <a:avLst/>
                  </a:prstGeom>
                  <a:noFill/>
                  <a:ln w="12700" cap="sq" cmpd="sng">
                    <a:solidFill>
                      <a:srgbClr val="000000"/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261" name="Google Shape;261;p10">
                    <a:extLst>
                      <a:ext uri="{FF2B5EF4-FFF2-40B4-BE49-F238E27FC236}">
                        <a16:creationId xmlns:a16="http://schemas.microsoft.com/office/drawing/2014/main" id="{FE86ACD5-011D-B341-C531-B356A0C0B41F}"/>
                      </a:ext>
                    </a:extLst>
                  </p:cNvPr>
                  <p:cNvCxnSpPr/>
                  <p:nvPr/>
                </p:nvCxnSpPr>
                <p:spPr>
                  <a:xfrm rot="10800000">
                    <a:off x="2926742" y="4004254"/>
                    <a:ext cx="0" cy="58122"/>
                  </a:xfrm>
                  <a:prstGeom prst="straightConnector1">
                    <a:avLst/>
                  </a:prstGeom>
                  <a:noFill/>
                  <a:ln w="12700" cap="sq" cmpd="sng">
                    <a:solidFill>
                      <a:srgbClr val="000000"/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262" name="Google Shape;262;p10">
                    <a:extLst>
                      <a:ext uri="{FF2B5EF4-FFF2-40B4-BE49-F238E27FC236}">
                        <a16:creationId xmlns:a16="http://schemas.microsoft.com/office/drawing/2014/main" id="{1DDC4A90-3FE5-B549-4BC4-26013B1A8A1C}"/>
                      </a:ext>
                    </a:extLst>
                  </p:cNvPr>
                  <p:cNvCxnSpPr/>
                  <p:nvPr/>
                </p:nvCxnSpPr>
                <p:spPr>
                  <a:xfrm rot="10800000">
                    <a:off x="3449048" y="4004254"/>
                    <a:ext cx="0" cy="58122"/>
                  </a:xfrm>
                  <a:prstGeom prst="straightConnector1">
                    <a:avLst/>
                  </a:prstGeom>
                  <a:noFill/>
                  <a:ln w="12700" cap="sq" cmpd="sng">
                    <a:solidFill>
                      <a:srgbClr val="000000"/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263" name="Google Shape;263;p10">
                    <a:extLst>
                      <a:ext uri="{FF2B5EF4-FFF2-40B4-BE49-F238E27FC236}">
                        <a16:creationId xmlns:a16="http://schemas.microsoft.com/office/drawing/2014/main" id="{6F048CA6-833F-5DE7-AE8C-613E7BAD1C25}"/>
                      </a:ext>
                    </a:extLst>
                  </p:cNvPr>
                  <p:cNvCxnSpPr/>
                  <p:nvPr/>
                </p:nvCxnSpPr>
                <p:spPr>
                  <a:xfrm rot="10800000">
                    <a:off x="3950882" y="4004254"/>
                    <a:ext cx="0" cy="58122"/>
                  </a:xfrm>
                  <a:prstGeom prst="straightConnector1">
                    <a:avLst/>
                  </a:prstGeom>
                  <a:noFill/>
                  <a:ln w="12700" cap="sq" cmpd="sng">
                    <a:solidFill>
                      <a:srgbClr val="000000"/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264" name="Google Shape;264;p10">
                    <a:extLst>
                      <a:ext uri="{FF2B5EF4-FFF2-40B4-BE49-F238E27FC236}">
                        <a16:creationId xmlns:a16="http://schemas.microsoft.com/office/drawing/2014/main" id="{D595667D-59CA-B7C9-E317-D38670F1C530}"/>
                      </a:ext>
                    </a:extLst>
                  </p:cNvPr>
                  <p:cNvCxnSpPr/>
                  <p:nvPr/>
                </p:nvCxnSpPr>
                <p:spPr>
                  <a:xfrm rot="10800000">
                    <a:off x="4475595" y="4004254"/>
                    <a:ext cx="0" cy="58122"/>
                  </a:xfrm>
                  <a:prstGeom prst="straightConnector1">
                    <a:avLst/>
                  </a:prstGeom>
                  <a:noFill/>
                  <a:ln w="12700" cap="sq" cmpd="sng">
                    <a:solidFill>
                      <a:srgbClr val="000000"/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</p:spPr>
              </p:cxnSp>
            </p:grpSp>
            <p:sp>
              <p:nvSpPr>
                <p:cNvPr id="265" name="Google Shape;265;p10">
                  <a:extLst>
                    <a:ext uri="{FF2B5EF4-FFF2-40B4-BE49-F238E27FC236}">
                      <a16:creationId xmlns:a16="http://schemas.microsoft.com/office/drawing/2014/main" id="{A29B8986-8425-CCED-19F9-A5DCFB786868}"/>
                    </a:ext>
                  </a:extLst>
                </p:cNvPr>
                <p:cNvSpPr txBox="1"/>
                <p:nvPr/>
              </p:nvSpPr>
              <p:spPr>
                <a:xfrm>
                  <a:off x="820160" y="4117119"/>
                  <a:ext cx="122392" cy="93556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0" tIns="0" rIns="0" bIns="0" anchor="ctr" anchorCtr="0">
                  <a:spAutoFit/>
                </a:bodyPr>
                <a:lstStyle/>
                <a:p>
                  <a:pPr algn="ctr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500"/>
                  </a:pPr>
                  <a:r>
                    <a:rPr lang="en-US" sz="5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0</a:t>
                  </a:r>
                  <a:endParaRPr/>
                </a:p>
              </p:txBody>
            </p:sp>
            <p:sp>
              <p:nvSpPr>
                <p:cNvPr id="266" name="Google Shape;266;p10">
                  <a:extLst>
                    <a:ext uri="{FF2B5EF4-FFF2-40B4-BE49-F238E27FC236}">
                      <a16:creationId xmlns:a16="http://schemas.microsoft.com/office/drawing/2014/main" id="{96DFB8AF-9948-C36C-E03B-A0DD512B6DF7}"/>
                    </a:ext>
                  </a:extLst>
                </p:cNvPr>
                <p:cNvSpPr txBox="1"/>
                <p:nvPr/>
              </p:nvSpPr>
              <p:spPr>
                <a:xfrm>
                  <a:off x="1335272" y="4117119"/>
                  <a:ext cx="122392" cy="93556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0" tIns="0" rIns="0" bIns="0" anchor="ctr" anchorCtr="0">
                  <a:spAutoFit/>
                </a:bodyPr>
                <a:lstStyle/>
                <a:p>
                  <a:pPr algn="ctr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500"/>
                  </a:pPr>
                  <a:r>
                    <a:rPr lang="en-US" sz="5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6</a:t>
                  </a:r>
                  <a:endParaRPr/>
                </a:p>
              </p:txBody>
            </p:sp>
            <p:sp>
              <p:nvSpPr>
                <p:cNvPr id="267" name="Google Shape;267;p10">
                  <a:extLst>
                    <a:ext uri="{FF2B5EF4-FFF2-40B4-BE49-F238E27FC236}">
                      <a16:creationId xmlns:a16="http://schemas.microsoft.com/office/drawing/2014/main" id="{801224D7-3353-33E8-95E4-DED24834352A}"/>
                    </a:ext>
                  </a:extLst>
                </p:cNvPr>
                <p:cNvSpPr txBox="1"/>
                <p:nvPr/>
              </p:nvSpPr>
              <p:spPr>
                <a:xfrm>
                  <a:off x="1853324" y="4117119"/>
                  <a:ext cx="122392" cy="93556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0" tIns="0" rIns="0" bIns="0" anchor="ctr" anchorCtr="0">
                  <a:spAutoFit/>
                </a:bodyPr>
                <a:lstStyle/>
                <a:p>
                  <a:pPr algn="ctr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500"/>
                  </a:pPr>
                  <a:r>
                    <a:rPr lang="en-US" sz="5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12</a:t>
                  </a:r>
                  <a:endParaRPr/>
                </a:p>
              </p:txBody>
            </p:sp>
            <p:sp>
              <p:nvSpPr>
                <p:cNvPr id="268" name="Google Shape;268;p10">
                  <a:extLst>
                    <a:ext uri="{FF2B5EF4-FFF2-40B4-BE49-F238E27FC236}">
                      <a16:creationId xmlns:a16="http://schemas.microsoft.com/office/drawing/2014/main" id="{AC397888-1EEA-80E3-07AA-D87EA945EC24}"/>
                    </a:ext>
                  </a:extLst>
                </p:cNvPr>
                <p:cNvSpPr txBox="1"/>
                <p:nvPr/>
              </p:nvSpPr>
              <p:spPr>
                <a:xfrm>
                  <a:off x="2361430" y="4117119"/>
                  <a:ext cx="122392" cy="93556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0" tIns="0" rIns="0" bIns="0" anchor="ctr" anchorCtr="0">
                  <a:spAutoFit/>
                </a:bodyPr>
                <a:lstStyle/>
                <a:p>
                  <a:pPr algn="ctr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500"/>
                  </a:pPr>
                  <a:r>
                    <a:rPr lang="en-US" sz="5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18</a:t>
                  </a:r>
                  <a:endParaRPr/>
                </a:p>
              </p:txBody>
            </p:sp>
            <p:sp>
              <p:nvSpPr>
                <p:cNvPr id="269" name="Google Shape;269;p10">
                  <a:extLst>
                    <a:ext uri="{FF2B5EF4-FFF2-40B4-BE49-F238E27FC236}">
                      <a16:creationId xmlns:a16="http://schemas.microsoft.com/office/drawing/2014/main" id="{1E80007B-6F92-D7E0-4FFF-1FA6B98675C2}"/>
                    </a:ext>
                  </a:extLst>
                </p:cNvPr>
                <p:cNvSpPr txBox="1"/>
                <p:nvPr/>
              </p:nvSpPr>
              <p:spPr>
                <a:xfrm>
                  <a:off x="2866596" y="4117119"/>
                  <a:ext cx="122392" cy="93556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0" tIns="0" rIns="0" bIns="0" anchor="ctr" anchorCtr="0">
                  <a:spAutoFit/>
                </a:bodyPr>
                <a:lstStyle/>
                <a:p>
                  <a:pPr algn="ctr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500"/>
                  </a:pPr>
                  <a:r>
                    <a:rPr lang="en-US" sz="5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24</a:t>
                  </a:r>
                  <a:endParaRPr/>
                </a:p>
              </p:txBody>
            </p:sp>
            <p:sp>
              <p:nvSpPr>
                <p:cNvPr id="270" name="Google Shape;270;p10">
                  <a:extLst>
                    <a:ext uri="{FF2B5EF4-FFF2-40B4-BE49-F238E27FC236}">
                      <a16:creationId xmlns:a16="http://schemas.microsoft.com/office/drawing/2014/main" id="{1F14E97B-A9C8-08A6-77A3-62B2BB606083}"/>
                    </a:ext>
                  </a:extLst>
                </p:cNvPr>
                <p:cNvSpPr txBox="1"/>
                <p:nvPr/>
              </p:nvSpPr>
              <p:spPr>
                <a:xfrm>
                  <a:off x="3387511" y="4117119"/>
                  <a:ext cx="122392" cy="93556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0" tIns="0" rIns="0" bIns="0" anchor="ctr" anchorCtr="0">
                  <a:spAutoFit/>
                </a:bodyPr>
                <a:lstStyle/>
                <a:p>
                  <a:pPr algn="ctr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500"/>
                  </a:pPr>
                  <a:r>
                    <a:rPr lang="en-US" sz="5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30</a:t>
                  </a:r>
                  <a:endParaRPr/>
                </a:p>
              </p:txBody>
            </p:sp>
            <p:sp>
              <p:nvSpPr>
                <p:cNvPr id="271" name="Google Shape;271;p10">
                  <a:extLst>
                    <a:ext uri="{FF2B5EF4-FFF2-40B4-BE49-F238E27FC236}">
                      <a16:creationId xmlns:a16="http://schemas.microsoft.com/office/drawing/2014/main" id="{A9A412C9-E2F0-F543-1E7B-25DC224F7496}"/>
                    </a:ext>
                  </a:extLst>
                </p:cNvPr>
                <p:cNvSpPr txBox="1"/>
                <p:nvPr/>
              </p:nvSpPr>
              <p:spPr>
                <a:xfrm>
                  <a:off x="3890283" y="4117119"/>
                  <a:ext cx="122392" cy="93556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0" tIns="0" rIns="0" bIns="0" anchor="ctr" anchorCtr="0">
                  <a:spAutoFit/>
                </a:bodyPr>
                <a:lstStyle/>
                <a:p>
                  <a:pPr algn="ctr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500"/>
                  </a:pPr>
                  <a:r>
                    <a:rPr lang="en-US" sz="5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36</a:t>
                  </a:r>
                  <a:endParaRPr/>
                </a:p>
              </p:txBody>
            </p:sp>
            <p:sp>
              <p:nvSpPr>
                <p:cNvPr id="272" name="Google Shape;272;p10">
                  <a:extLst>
                    <a:ext uri="{FF2B5EF4-FFF2-40B4-BE49-F238E27FC236}">
                      <a16:creationId xmlns:a16="http://schemas.microsoft.com/office/drawing/2014/main" id="{303B1E48-6FEB-0310-4F23-20E0EEAA963E}"/>
                    </a:ext>
                  </a:extLst>
                </p:cNvPr>
                <p:cNvSpPr txBox="1"/>
                <p:nvPr/>
              </p:nvSpPr>
              <p:spPr>
                <a:xfrm>
                  <a:off x="4415151" y="4117113"/>
                  <a:ext cx="122392" cy="93556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0" tIns="0" rIns="0" bIns="0" anchor="ctr" anchorCtr="0">
                  <a:spAutoFit/>
                </a:bodyPr>
                <a:lstStyle/>
                <a:p>
                  <a:pPr algn="ctr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500"/>
                  </a:pPr>
                  <a:r>
                    <a:rPr lang="en-US" sz="5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42</a:t>
                  </a:r>
                  <a:endParaRPr/>
                </a:p>
              </p:txBody>
            </p:sp>
          </p:grpSp>
          <p:grpSp>
            <p:nvGrpSpPr>
              <p:cNvPr id="273" name="Google Shape;273;p10">
                <a:extLst>
                  <a:ext uri="{FF2B5EF4-FFF2-40B4-BE49-F238E27FC236}">
                    <a16:creationId xmlns:a16="http://schemas.microsoft.com/office/drawing/2014/main" id="{DEC64C0B-7F3A-A077-04FB-1DDC31FDE7A4}"/>
                  </a:ext>
                </a:extLst>
              </p:cNvPr>
              <p:cNvGrpSpPr/>
              <p:nvPr/>
            </p:nvGrpSpPr>
            <p:grpSpPr>
              <a:xfrm>
                <a:off x="665375" y="1475916"/>
                <a:ext cx="303192" cy="1999050"/>
                <a:chOff x="588851" y="1985157"/>
                <a:chExt cx="264668" cy="2026438"/>
              </a:xfrm>
            </p:grpSpPr>
            <p:sp>
              <p:nvSpPr>
                <p:cNvPr id="274" name="Google Shape;274;p10">
                  <a:extLst>
                    <a:ext uri="{FF2B5EF4-FFF2-40B4-BE49-F238E27FC236}">
                      <a16:creationId xmlns:a16="http://schemas.microsoft.com/office/drawing/2014/main" id="{0BCE7EC4-0068-2C76-9F5D-C76E169EC8E9}"/>
                    </a:ext>
                  </a:extLst>
                </p:cNvPr>
                <p:cNvSpPr txBox="1"/>
                <p:nvPr/>
              </p:nvSpPr>
              <p:spPr>
                <a:xfrm>
                  <a:off x="588851" y="1985157"/>
                  <a:ext cx="194513" cy="93556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0" tIns="0" rIns="0" bIns="0" anchor="ctr" anchorCtr="0">
                  <a:spAutoFit/>
                </a:bodyPr>
                <a:lstStyle/>
                <a:p>
                  <a:pPr algn="r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500"/>
                  </a:pPr>
                  <a:r>
                    <a:rPr lang="en-US" sz="5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100</a:t>
                  </a:r>
                  <a:endParaRPr sz="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5" name="Google Shape;275;p10">
                  <a:extLst>
                    <a:ext uri="{FF2B5EF4-FFF2-40B4-BE49-F238E27FC236}">
                      <a16:creationId xmlns:a16="http://schemas.microsoft.com/office/drawing/2014/main" id="{32A31946-D051-40EF-E7F4-DC794BB3CAFA}"/>
                    </a:ext>
                  </a:extLst>
                </p:cNvPr>
                <p:cNvSpPr txBox="1"/>
                <p:nvPr/>
              </p:nvSpPr>
              <p:spPr>
                <a:xfrm>
                  <a:off x="623685" y="3276355"/>
                  <a:ext cx="159680" cy="93556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0" tIns="0" rIns="0" bIns="0" anchor="ctr" anchorCtr="0">
                  <a:spAutoFit/>
                </a:bodyPr>
                <a:lstStyle/>
                <a:p>
                  <a:pPr algn="r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500"/>
                  </a:pPr>
                  <a:r>
                    <a:rPr lang="en-US" sz="5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80</a:t>
                  </a:r>
                  <a:endParaRPr sz="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6" name="Google Shape;276;p10">
                  <a:extLst>
                    <a:ext uri="{FF2B5EF4-FFF2-40B4-BE49-F238E27FC236}">
                      <a16:creationId xmlns:a16="http://schemas.microsoft.com/office/drawing/2014/main" id="{AED2B293-1CA9-6BFD-6809-B6694A0FFEF5}"/>
                    </a:ext>
                  </a:extLst>
                </p:cNvPr>
                <p:cNvSpPr txBox="1"/>
                <p:nvPr/>
              </p:nvSpPr>
              <p:spPr>
                <a:xfrm>
                  <a:off x="623685" y="3918039"/>
                  <a:ext cx="159680" cy="93556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0" tIns="0" rIns="0" bIns="0" anchor="ctr" anchorCtr="0">
                  <a:spAutoFit/>
                </a:bodyPr>
                <a:lstStyle/>
                <a:p>
                  <a:pPr algn="r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500"/>
                  </a:pPr>
                  <a:r>
                    <a:rPr lang="en-US" sz="5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70</a:t>
                  </a:r>
                  <a:endParaRPr/>
                </a:p>
              </p:txBody>
            </p:sp>
            <p:cxnSp>
              <p:nvCxnSpPr>
                <p:cNvPr id="277" name="Google Shape;277;p10">
                  <a:extLst>
                    <a:ext uri="{FF2B5EF4-FFF2-40B4-BE49-F238E27FC236}">
                      <a16:creationId xmlns:a16="http://schemas.microsoft.com/office/drawing/2014/main" id="{899483BE-87C4-AAFA-B2DC-FB347B7819B6}"/>
                    </a:ext>
                  </a:extLst>
                </p:cNvPr>
                <p:cNvCxnSpPr/>
                <p:nvPr/>
              </p:nvCxnSpPr>
              <p:spPr>
                <a:xfrm>
                  <a:off x="853519" y="1987746"/>
                  <a:ext cx="0" cy="2012291"/>
                </a:xfrm>
                <a:prstGeom prst="straightConnector1">
                  <a:avLst/>
                </a:prstGeom>
                <a:noFill/>
                <a:ln w="12700" cap="sq" cmpd="sng">
                  <a:solidFill>
                    <a:srgbClr val="000000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278" name="Google Shape;278;p10">
                  <a:extLst>
                    <a:ext uri="{FF2B5EF4-FFF2-40B4-BE49-F238E27FC236}">
                      <a16:creationId xmlns:a16="http://schemas.microsoft.com/office/drawing/2014/main" id="{8ADAA2C7-0B3C-EC1F-8A7A-E4F70B6F175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0800000">
                  <a:off x="808282" y="2026294"/>
                  <a:ext cx="43164" cy="0"/>
                </a:xfrm>
                <a:prstGeom prst="straightConnector1">
                  <a:avLst/>
                </a:prstGeom>
                <a:noFill/>
                <a:ln w="12700" cap="sq" cmpd="sng">
                  <a:solidFill>
                    <a:srgbClr val="000000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279" name="Google Shape;279;p10">
                  <a:extLst>
                    <a:ext uri="{FF2B5EF4-FFF2-40B4-BE49-F238E27FC236}">
                      <a16:creationId xmlns:a16="http://schemas.microsoft.com/office/drawing/2014/main" id="{9359457D-E67C-D520-F9F4-6CACBA490934}"/>
                    </a:ext>
                  </a:extLst>
                </p:cNvPr>
                <p:cNvCxnSpPr/>
                <p:nvPr/>
              </p:nvCxnSpPr>
              <p:spPr>
                <a:xfrm rot="10800000">
                  <a:off x="808283" y="3325245"/>
                  <a:ext cx="43165" cy="0"/>
                </a:xfrm>
                <a:prstGeom prst="straightConnector1">
                  <a:avLst/>
                </a:prstGeom>
                <a:noFill/>
                <a:ln w="12700" cap="sq" cmpd="sng">
                  <a:solidFill>
                    <a:srgbClr val="000000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280" name="Google Shape;280;p10">
                  <a:extLst>
                    <a:ext uri="{FF2B5EF4-FFF2-40B4-BE49-F238E27FC236}">
                      <a16:creationId xmlns:a16="http://schemas.microsoft.com/office/drawing/2014/main" id="{2D82E6F1-9624-3BF5-253F-E277C01F1454}"/>
                    </a:ext>
                  </a:extLst>
                </p:cNvPr>
                <p:cNvCxnSpPr/>
                <p:nvPr/>
              </p:nvCxnSpPr>
              <p:spPr>
                <a:xfrm rot="10800000">
                  <a:off x="808287" y="3960191"/>
                  <a:ext cx="43164" cy="0"/>
                </a:xfrm>
                <a:prstGeom prst="straightConnector1">
                  <a:avLst/>
                </a:prstGeom>
                <a:noFill/>
                <a:ln w="12700" cap="sq" cmpd="sng">
                  <a:solidFill>
                    <a:srgbClr val="000000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</p:grpSp>
        </p:grpSp>
        <p:sp>
          <p:nvSpPr>
            <p:cNvPr id="283" name="Google Shape;283;p10">
              <a:extLst>
                <a:ext uri="{FF2B5EF4-FFF2-40B4-BE49-F238E27FC236}">
                  <a16:creationId xmlns:a16="http://schemas.microsoft.com/office/drawing/2014/main" id="{852AB172-76D2-9710-9AC6-B1FD8F82C104}"/>
                </a:ext>
              </a:extLst>
            </p:cNvPr>
            <p:cNvSpPr txBox="1"/>
            <p:nvPr/>
          </p:nvSpPr>
          <p:spPr>
            <a:xfrm>
              <a:off x="2078523" y="1990924"/>
              <a:ext cx="533774" cy="1506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buClr>
                  <a:srgbClr val="6E1E50"/>
                </a:buClr>
                <a:buSzPts val="700"/>
              </a:pPr>
              <a:r>
                <a:rPr lang="en-US" sz="700">
                  <a:solidFill>
                    <a:srgbClr val="6E1E50"/>
                  </a:solidFill>
                  <a:latin typeface="Arial"/>
                  <a:ea typeface="Arial"/>
                  <a:cs typeface="Arial"/>
                  <a:sym typeface="Arial"/>
                </a:rPr>
                <a:t>97.7%</a:t>
              </a:r>
              <a:endParaRPr/>
            </a:p>
          </p:txBody>
        </p:sp>
        <p:sp>
          <p:nvSpPr>
            <p:cNvPr id="284" name="Google Shape;284;p10">
              <a:extLst>
                <a:ext uri="{FF2B5EF4-FFF2-40B4-BE49-F238E27FC236}">
                  <a16:creationId xmlns:a16="http://schemas.microsoft.com/office/drawing/2014/main" id="{626A3498-243C-B8C5-86F4-59D205965F51}"/>
                </a:ext>
              </a:extLst>
            </p:cNvPr>
            <p:cNvSpPr txBox="1"/>
            <p:nvPr/>
          </p:nvSpPr>
          <p:spPr>
            <a:xfrm>
              <a:off x="2081603" y="2220109"/>
              <a:ext cx="527675" cy="1506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buClr>
                  <a:srgbClr val="7F7F7F"/>
                </a:buClr>
                <a:buSzPts val="700"/>
              </a:pPr>
              <a:r>
                <a:rPr lang="en-US" sz="700">
                  <a:solidFill>
                    <a:srgbClr val="7F7F7F"/>
                  </a:solidFill>
                  <a:latin typeface="Arial"/>
                  <a:ea typeface="Arial"/>
                  <a:cs typeface="Arial"/>
                  <a:sym typeface="Arial"/>
                </a:rPr>
                <a:t>96.9%</a:t>
              </a:r>
              <a:endParaRPr/>
            </a:p>
          </p:txBody>
        </p:sp>
        <p:sp>
          <p:nvSpPr>
            <p:cNvPr id="285" name="Google Shape;285;p10">
              <a:extLst>
                <a:ext uri="{FF2B5EF4-FFF2-40B4-BE49-F238E27FC236}">
                  <a16:creationId xmlns:a16="http://schemas.microsoft.com/office/drawing/2014/main" id="{6D76F50A-B8C9-7B4B-8F8B-4A05158BA214}"/>
                </a:ext>
              </a:extLst>
            </p:cNvPr>
            <p:cNvSpPr txBox="1"/>
            <p:nvPr/>
          </p:nvSpPr>
          <p:spPr>
            <a:xfrm>
              <a:off x="2920452" y="2121339"/>
              <a:ext cx="533774" cy="1506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buClr>
                  <a:srgbClr val="6E1E50"/>
                </a:buClr>
                <a:buSzPts val="700"/>
              </a:pPr>
              <a:r>
                <a:rPr lang="en-US" sz="700">
                  <a:solidFill>
                    <a:srgbClr val="6E1E50"/>
                  </a:solidFill>
                  <a:latin typeface="Arial"/>
                  <a:ea typeface="Arial"/>
                  <a:cs typeface="Arial"/>
                  <a:sym typeface="Arial"/>
                </a:rPr>
                <a:t>94.6%</a:t>
              </a:r>
              <a:endParaRPr/>
            </a:p>
          </p:txBody>
        </p:sp>
        <p:sp>
          <p:nvSpPr>
            <p:cNvPr id="286" name="Google Shape;286;p10">
              <a:extLst>
                <a:ext uri="{FF2B5EF4-FFF2-40B4-BE49-F238E27FC236}">
                  <a16:creationId xmlns:a16="http://schemas.microsoft.com/office/drawing/2014/main" id="{1E93C424-C18F-1603-2C80-C05DA795851E}"/>
                </a:ext>
              </a:extLst>
            </p:cNvPr>
            <p:cNvSpPr txBox="1"/>
            <p:nvPr/>
          </p:nvSpPr>
          <p:spPr>
            <a:xfrm>
              <a:off x="2923502" y="2419527"/>
              <a:ext cx="527675" cy="1506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buClr>
                  <a:srgbClr val="7F7F7F"/>
                </a:buClr>
                <a:buSzPts val="700"/>
              </a:pPr>
              <a:r>
                <a:rPr lang="en-US" sz="700">
                  <a:solidFill>
                    <a:srgbClr val="7F7F7F"/>
                  </a:solidFill>
                  <a:latin typeface="Arial"/>
                  <a:ea typeface="Arial"/>
                  <a:cs typeface="Arial"/>
                  <a:sym typeface="Arial"/>
                </a:rPr>
                <a:t>92.3%</a:t>
              </a:r>
              <a:endParaRPr/>
            </a:p>
          </p:txBody>
        </p:sp>
        <p:sp>
          <p:nvSpPr>
            <p:cNvPr id="287" name="Google Shape;287;p10">
              <a:extLst>
                <a:ext uri="{FF2B5EF4-FFF2-40B4-BE49-F238E27FC236}">
                  <a16:creationId xmlns:a16="http://schemas.microsoft.com/office/drawing/2014/main" id="{6F44BB69-52CD-94A7-EBE5-354FFDA0D9D4}"/>
                </a:ext>
              </a:extLst>
            </p:cNvPr>
            <p:cNvSpPr txBox="1"/>
            <p:nvPr/>
          </p:nvSpPr>
          <p:spPr>
            <a:xfrm>
              <a:off x="3771060" y="2212147"/>
              <a:ext cx="533774" cy="1506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buClr>
                  <a:srgbClr val="6E1E50"/>
                </a:buClr>
                <a:buSzPts val="700"/>
              </a:pPr>
              <a:r>
                <a:rPr lang="en-US" sz="700">
                  <a:solidFill>
                    <a:srgbClr val="6E1E50"/>
                  </a:solidFill>
                  <a:latin typeface="Arial"/>
                  <a:ea typeface="Arial"/>
                  <a:cs typeface="Arial"/>
                  <a:sym typeface="Arial"/>
                </a:rPr>
                <a:t>92.4%</a:t>
              </a:r>
              <a:endParaRPr/>
            </a:p>
          </p:txBody>
        </p:sp>
        <p:sp>
          <p:nvSpPr>
            <p:cNvPr id="288" name="Google Shape;288;p10">
              <a:extLst>
                <a:ext uri="{FF2B5EF4-FFF2-40B4-BE49-F238E27FC236}">
                  <a16:creationId xmlns:a16="http://schemas.microsoft.com/office/drawing/2014/main" id="{77BA082F-365A-4FB7-7184-BD6490CBE4BF}"/>
                </a:ext>
              </a:extLst>
            </p:cNvPr>
            <p:cNvSpPr txBox="1"/>
            <p:nvPr/>
          </p:nvSpPr>
          <p:spPr>
            <a:xfrm>
              <a:off x="3778172" y="2553243"/>
              <a:ext cx="527675" cy="1506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buClr>
                  <a:srgbClr val="7F7F7F"/>
                </a:buClr>
                <a:buSzPts val="700"/>
              </a:pPr>
              <a:r>
                <a:rPr lang="en-US" sz="700">
                  <a:solidFill>
                    <a:srgbClr val="7F7F7F"/>
                  </a:solidFill>
                  <a:latin typeface="Arial"/>
                  <a:ea typeface="Arial"/>
                  <a:cs typeface="Arial"/>
                  <a:sym typeface="Arial"/>
                </a:rPr>
                <a:t>89.6%</a:t>
              </a:r>
              <a:endParaRPr/>
            </a:p>
          </p:txBody>
        </p:sp>
      </p:grpSp>
      <p:sp>
        <p:nvSpPr>
          <p:cNvPr id="289" name="Google Shape;289;p10">
            <a:extLst>
              <a:ext uri="{FF2B5EF4-FFF2-40B4-BE49-F238E27FC236}">
                <a16:creationId xmlns:a16="http://schemas.microsoft.com/office/drawing/2014/main" id="{C708AAD2-0C5D-9A9C-FF04-F1EB4D3CA64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683124" y="1392119"/>
            <a:ext cx="7232276" cy="33855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</a:pPr>
            <a:r>
              <a:rPr lang="en-US" b="1" dirty="0">
                <a:solidFill>
                  <a:schemeClr val="tx1"/>
                </a:solidFill>
              </a:rPr>
              <a:t>Primary endpoint: IDFS</a:t>
            </a:r>
            <a:endParaRPr b="1" dirty="0">
              <a:solidFill>
                <a:schemeClr val="tx1"/>
              </a:solidFill>
              <a:highlight>
                <a:srgbClr val="00FF00"/>
              </a:highlight>
            </a:endParaRPr>
          </a:p>
        </p:txBody>
      </p:sp>
      <p:grpSp>
        <p:nvGrpSpPr>
          <p:cNvPr id="2" name="Google Shape;181;p9">
            <a:extLst>
              <a:ext uri="{FF2B5EF4-FFF2-40B4-BE49-F238E27FC236}">
                <a16:creationId xmlns:a16="http://schemas.microsoft.com/office/drawing/2014/main" id="{C067E604-A31D-FE09-3D9F-CE2178C6DA02}"/>
              </a:ext>
            </a:extLst>
          </p:cNvPr>
          <p:cNvGrpSpPr/>
          <p:nvPr/>
        </p:nvGrpSpPr>
        <p:grpSpPr>
          <a:xfrm>
            <a:off x="1251199" y="1964547"/>
            <a:ext cx="6927991" cy="2987018"/>
            <a:chOff x="1751" y="1478473"/>
            <a:chExt cx="5589394" cy="2482601"/>
          </a:xfrm>
        </p:grpSpPr>
        <p:grpSp>
          <p:nvGrpSpPr>
            <p:cNvPr id="5" name="Google Shape;184;p9">
              <a:extLst>
                <a:ext uri="{FF2B5EF4-FFF2-40B4-BE49-F238E27FC236}">
                  <a16:creationId xmlns:a16="http://schemas.microsoft.com/office/drawing/2014/main" id="{C4D13B20-207D-3673-FEBC-049AE70DFB5A}"/>
                </a:ext>
              </a:extLst>
            </p:cNvPr>
            <p:cNvGrpSpPr/>
            <p:nvPr/>
          </p:nvGrpSpPr>
          <p:grpSpPr>
            <a:xfrm>
              <a:off x="1751" y="3690050"/>
              <a:ext cx="5175176" cy="271024"/>
              <a:chOff x="-2519414" y="7614733"/>
              <a:chExt cx="20607106" cy="617922"/>
            </a:xfrm>
          </p:grpSpPr>
          <p:sp>
            <p:nvSpPr>
              <p:cNvPr id="46" name="Google Shape;185;p9">
                <a:extLst>
                  <a:ext uri="{FF2B5EF4-FFF2-40B4-BE49-F238E27FC236}">
                    <a16:creationId xmlns:a16="http://schemas.microsoft.com/office/drawing/2014/main" id="{7C4329ED-B9D3-01E4-B1D5-49ECFF011A61}"/>
                  </a:ext>
                </a:extLst>
              </p:cNvPr>
              <p:cNvSpPr txBox="1"/>
              <p:nvPr/>
            </p:nvSpPr>
            <p:spPr>
              <a:xfrm>
                <a:off x="-752941" y="7614733"/>
                <a:ext cx="1661676" cy="20412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spAutoFit/>
              </a:bodyPr>
              <a:lstStyle/>
              <a:p>
                <a:pPr algn="r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00"/>
                </a:pPr>
                <a:r>
                  <a:rPr lang="en-US" sz="700" b="1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No. at risk</a:t>
                </a:r>
                <a:endParaRPr/>
              </a:p>
            </p:txBody>
          </p:sp>
          <p:sp>
            <p:nvSpPr>
              <p:cNvPr id="47" name="Google Shape;186;p9">
                <a:extLst>
                  <a:ext uri="{FF2B5EF4-FFF2-40B4-BE49-F238E27FC236}">
                    <a16:creationId xmlns:a16="http://schemas.microsoft.com/office/drawing/2014/main" id="{01AA5644-2CE2-A390-5CBF-5746E2A6E16A}"/>
                  </a:ext>
                </a:extLst>
              </p:cNvPr>
              <p:cNvSpPr txBox="1"/>
              <p:nvPr/>
            </p:nvSpPr>
            <p:spPr>
              <a:xfrm>
                <a:off x="-2519414" y="7824402"/>
                <a:ext cx="3428149" cy="40825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spAutoFit/>
              </a:bodyPr>
              <a:lstStyle/>
              <a:p>
                <a:pPr algn="r">
                  <a:spcBef>
                    <a:spcPts val="0"/>
                  </a:spcBef>
                  <a:spcAft>
                    <a:spcPts val="0"/>
                  </a:spcAft>
                  <a:buClr>
                    <a:srgbClr val="6E1E50"/>
                  </a:buClr>
                  <a:buSzPts val="500"/>
                </a:pPr>
                <a:r>
                  <a:rPr lang="en-US" sz="700">
                    <a:solidFill>
                      <a:srgbClr val="6E1E50"/>
                    </a:solidFill>
                    <a:latin typeface="Arial"/>
                    <a:ea typeface="Arial"/>
                    <a:cs typeface="Arial"/>
                    <a:sym typeface="Arial"/>
                  </a:rPr>
                  <a:t>Giredestrant</a:t>
                </a:r>
                <a:endParaRPr sz="700">
                  <a:solidFill>
                    <a:srgbClr val="6E1E50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algn="r">
                  <a:spcBef>
                    <a:spcPts val="0"/>
                  </a:spcBef>
                  <a:spcAft>
                    <a:spcPts val="0"/>
                  </a:spcAft>
                  <a:buClr>
                    <a:srgbClr val="7F7F7F"/>
                  </a:buClr>
                  <a:buSzPts val="500"/>
                </a:pPr>
                <a:r>
                  <a:rPr lang="en-US" sz="700">
                    <a:solidFill>
                      <a:srgbClr val="7F7F7F"/>
                    </a:solidFill>
                  </a:rPr>
                  <a:t>SOC</a:t>
                </a:r>
                <a:r>
                  <a:rPr lang="en-US" sz="700">
                    <a:solidFill>
                      <a:srgbClr val="7F7F7F"/>
                    </a:solidFill>
                    <a:latin typeface="Arial"/>
                    <a:ea typeface="Arial"/>
                    <a:cs typeface="Arial"/>
                    <a:sym typeface="Arial"/>
                  </a:rPr>
                  <a:t> ET</a:t>
                </a:r>
                <a:endParaRPr/>
              </a:p>
            </p:txBody>
          </p:sp>
          <p:sp>
            <p:nvSpPr>
              <p:cNvPr id="48" name="Google Shape;187;p9">
                <a:extLst>
                  <a:ext uri="{FF2B5EF4-FFF2-40B4-BE49-F238E27FC236}">
                    <a16:creationId xmlns:a16="http://schemas.microsoft.com/office/drawing/2014/main" id="{90D3C442-87F5-37D8-5160-0787990C74E8}"/>
                  </a:ext>
                </a:extLst>
              </p:cNvPr>
              <p:cNvSpPr txBox="1"/>
              <p:nvPr/>
            </p:nvSpPr>
            <p:spPr>
              <a:xfrm>
                <a:off x="1041638" y="7824396"/>
                <a:ext cx="814358" cy="40825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spAutoFit/>
              </a:bodyPr>
              <a:lstStyle/>
              <a:p>
                <a:pPr algn="ctr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00"/>
                </a:pPr>
                <a:r>
                  <a:rPr lang="en-US" sz="7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2084</a:t>
                </a:r>
                <a:endParaRPr/>
              </a:p>
              <a:p>
                <a:pPr algn="ctr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00"/>
                </a:pPr>
                <a:r>
                  <a:rPr lang="en-US" sz="7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2086</a:t>
                </a:r>
                <a:endParaRPr/>
              </a:p>
            </p:txBody>
          </p:sp>
          <p:sp>
            <p:nvSpPr>
              <p:cNvPr id="49" name="Google Shape;188;p9">
                <a:extLst>
                  <a:ext uri="{FF2B5EF4-FFF2-40B4-BE49-F238E27FC236}">
                    <a16:creationId xmlns:a16="http://schemas.microsoft.com/office/drawing/2014/main" id="{515AD8CA-213A-3F49-18C1-25D893574C0B}"/>
                  </a:ext>
                </a:extLst>
              </p:cNvPr>
              <p:cNvSpPr txBox="1"/>
              <p:nvPr/>
            </p:nvSpPr>
            <p:spPr>
              <a:xfrm>
                <a:off x="3415259" y="7824395"/>
                <a:ext cx="822171" cy="40825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spAutoFit/>
              </a:bodyPr>
              <a:lstStyle/>
              <a:p>
                <a:pPr algn="ctr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00"/>
                </a:pPr>
                <a:r>
                  <a:rPr lang="en-US" sz="7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2021</a:t>
                </a:r>
                <a:endParaRPr/>
              </a:p>
              <a:p>
                <a:pPr algn="ctr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00"/>
                </a:pPr>
                <a:r>
                  <a:rPr lang="en-US" sz="7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2016</a:t>
                </a:r>
                <a:endParaRPr sz="7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189;p9">
                <a:extLst>
                  <a:ext uri="{FF2B5EF4-FFF2-40B4-BE49-F238E27FC236}">
                    <a16:creationId xmlns:a16="http://schemas.microsoft.com/office/drawing/2014/main" id="{8CBCB69D-3913-51C0-648B-C826503BE880}"/>
                  </a:ext>
                </a:extLst>
              </p:cNvPr>
              <p:cNvSpPr txBox="1"/>
              <p:nvPr/>
            </p:nvSpPr>
            <p:spPr>
              <a:xfrm>
                <a:off x="5780767" y="7824395"/>
                <a:ext cx="774227" cy="40825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spAutoFit/>
              </a:bodyPr>
              <a:lstStyle/>
              <a:p>
                <a:pPr algn="ctr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00"/>
                </a:pPr>
                <a:r>
                  <a:rPr lang="en-US" sz="7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1969</a:t>
                </a:r>
                <a:endParaRPr/>
              </a:p>
              <a:p>
                <a:pPr algn="ctr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00"/>
                </a:pPr>
                <a:r>
                  <a:rPr lang="en-US" sz="7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1958</a:t>
                </a:r>
                <a:endParaRPr/>
              </a:p>
            </p:txBody>
          </p:sp>
          <p:sp>
            <p:nvSpPr>
              <p:cNvPr id="51" name="Google Shape;190;p9">
                <a:extLst>
                  <a:ext uri="{FF2B5EF4-FFF2-40B4-BE49-F238E27FC236}">
                    <a16:creationId xmlns:a16="http://schemas.microsoft.com/office/drawing/2014/main" id="{4CAFD0C9-A992-9A09-FBD4-C003050D8F54}"/>
                  </a:ext>
                </a:extLst>
              </p:cNvPr>
              <p:cNvSpPr txBox="1"/>
              <p:nvPr/>
            </p:nvSpPr>
            <p:spPr>
              <a:xfrm>
                <a:off x="8098334" y="7824395"/>
                <a:ext cx="814358" cy="40825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spAutoFit/>
              </a:bodyPr>
              <a:lstStyle/>
              <a:p>
                <a:pPr algn="ctr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00"/>
                </a:pPr>
                <a:r>
                  <a:rPr lang="en-US" sz="7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1932</a:t>
                </a:r>
                <a:endParaRPr/>
              </a:p>
              <a:p>
                <a:pPr algn="ctr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00"/>
                </a:pPr>
                <a:r>
                  <a:rPr lang="en-US" sz="7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1898</a:t>
                </a:r>
                <a:endParaRPr/>
              </a:p>
            </p:txBody>
          </p:sp>
          <p:sp>
            <p:nvSpPr>
              <p:cNvPr id="52" name="Google Shape;191;p9">
                <a:extLst>
                  <a:ext uri="{FF2B5EF4-FFF2-40B4-BE49-F238E27FC236}">
                    <a16:creationId xmlns:a16="http://schemas.microsoft.com/office/drawing/2014/main" id="{A7C8EC29-95EC-C23D-C5AC-D0F7A3FB85FF}"/>
                  </a:ext>
                </a:extLst>
              </p:cNvPr>
              <p:cNvSpPr txBox="1"/>
              <p:nvPr/>
            </p:nvSpPr>
            <p:spPr>
              <a:xfrm>
                <a:off x="10330367" y="7824395"/>
                <a:ext cx="1010157" cy="40825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spAutoFit/>
              </a:bodyPr>
              <a:lstStyle/>
              <a:p>
                <a:pPr algn="ctr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00"/>
                </a:pPr>
                <a:r>
                  <a:rPr lang="en-US" sz="7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1716</a:t>
                </a:r>
                <a:endParaRPr/>
              </a:p>
              <a:p>
                <a:pPr algn="ctr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00"/>
                </a:pPr>
                <a:r>
                  <a:rPr lang="en-US" sz="7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1683</a:t>
                </a:r>
                <a:endParaRPr/>
              </a:p>
            </p:txBody>
          </p:sp>
          <p:sp>
            <p:nvSpPr>
              <p:cNvPr id="53" name="Google Shape;192;p9">
                <a:extLst>
                  <a:ext uri="{FF2B5EF4-FFF2-40B4-BE49-F238E27FC236}">
                    <a16:creationId xmlns:a16="http://schemas.microsoft.com/office/drawing/2014/main" id="{18D98FAA-3D1D-3D85-9B28-C62F607C3074}"/>
                  </a:ext>
                </a:extLst>
              </p:cNvPr>
              <p:cNvSpPr txBox="1"/>
              <p:nvPr/>
            </p:nvSpPr>
            <p:spPr>
              <a:xfrm>
                <a:off x="12713881" y="7824395"/>
                <a:ext cx="920555" cy="40825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spAutoFit/>
              </a:bodyPr>
              <a:lstStyle/>
              <a:p>
                <a:pPr algn="ctr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00"/>
                </a:pPr>
                <a:r>
                  <a:rPr lang="en-US" sz="7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1088</a:t>
                </a:r>
                <a:endParaRPr/>
              </a:p>
              <a:p>
                <a:pPr algn="ctr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00"/>
                </a:pPr>
                <a:r>
                  <a:rPr lang="en-US" sz="7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1048</a:t>
                </a:r>
                <a:endParaRPr/>
              </a:p>
            </p:txBody>
          </p:sp>
          <p:sp>
            <p:nvSpPr>
              <p:cNvPr id="54" name="Google Shape;193;p9">
                <a:extLst>
                  <a:ext uri="{FF2B5EF4-FFF2-40B4-BE49-F238E27FC236}">
                    <a16:creationId xmlns:a16="http://schemas.microsoft.com/office/drawing/2014/main" id="{6A042DA3-F404-B1BB-204F-AFC1B5E39253}"/>
                  </a:ext>
                </a:extLst>
              </p:cNvPr>
              <p:cNvSpPr txBox="1"/>
              <p:nvPr/>
            </p:nvSpPr>
            <p:spPr>
              <a:xfrm>
                <a:off x="15110135" y="7824395"/>
                <a:ext cx="774227" cy="40825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spAutoFit/>
              </a:bodyPr>
              <a:lstStyle/>
              <a:p>
                <a:pPr algn="ctr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00"/>
                </a:pPr>
                <a:r>
                  <a:rPr lang="en-US" sz="7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345</a:t>
                </a:r>
                <a:endParaRPr/>
              </a:p>
              <a:p>
                <a:pPr algn="ctr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00"/>
                </a:pPr>
                <a:r>
                  <a:rPr lang="en-US" sz="7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325</a:t>
                </a:r>
                <a:endParaRPr/>
              </a:p>
            </p:txBody>
          </p:sp>
          <p:sp>
            <p:nvSpPr>
              <p:cNvPr id="55" name="Google Shape;194;p9">
                <a:extLst>
                  <a:ext uri="{FF2B5EF4-FFF2-40B4-BE49-F238E27FC236}">
                    <a16:creationId xmlns:a16="http://schemas.microsoft.com/office/drawing/2014/main" id="{D1CE3664-2931-FDEF-8CAF-6F672EE20FC4}"/>
                  </a:ext>
                </a:extLst>
              </p:cNvPr>
              <p:cNvSpPr txBox="1"/>
              <p:nvPr/>
            </p:nvSpPr>
            <p:spPr>
              <a:xfrm>
                <a:off x="17640791" y="7824395"/>
                <a:ext cx="446901" cy="40825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spAutoFit/>
              </a:bodyPr>
              <a:lstStyle/>
              <a:p>
                <a:pPr algn="ctr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00"/>
                </a:pPr>
                <a:r>
                  <a:rPr lang="en-US" sz="7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26</a:t>
                </a:r>
                <a:endParaRPr/>
              </a:p>
              <a:p>
                <a:pPr algn="ctr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00"/>
                </a:pPr>
                <a:r>
                  <a:rPr lang="en-US" sz="7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25</a:t>
                </a:r>
                <a:endParaRPr/>
              </a:p>
            </p:txBody>
          </p:sp>
        </p:grpSp>
        <p:grpSp>
          <p:nvGrpSpPr>
            <p:cNvPr id="6" name="Google Shape;195;p9">
              <a:extLst>
                <a:ext uri="{FF2B5EF4-FFF2-40B4-BE49-F238E27FC236}">
                  <a16:creationId xmlns:a16="http://schemas.microsoft.com/office/drawing/2014/main" id="{EA332B43-2346-987B-5B83-149A02453AE0}"/>
                </a:ext>
              </a:extLst>
            </p:cNvPr>
            <p:cNvGrpSpPr/>
            <p:nvPr/>
          </p:nvGrpSpPr>
          <p:grpSpPr>
            <a:xfrm>
              <a:off x="463784" y="1478473"/>
              <a:ext cx="5127361" cy="2294022"/>
              <a:chOff x="463784" y="1478473"/>
              <a:chExt cx="5127361" cy="2294022"/>
            </a:xfrm>
          </p:grpSpPr>
          <p:grpSp>
            <p:nvGrpSpPr>
              <p:cNvPr id="10" name="Google Shape;196;p9">
                <a:extLst>
                  <a:ext uri="{FF2B5EF4-FFF2-40B4-BE49-F238E27FC236}">
                    <a16:creationId xmlns:a16="http://schemas.microsoft.com/office/drawing/2014/main" id="{76BB3590-629C-4BA0-E821-F7FD491D6ECA}"/>
                  </a:ext>
                </a:extLst>
              </p:cNvPr>
              <p:cNvGrpSpPr/>
              <p:nvPr/>
            </p:nvGrpSpPr>
            <p:grpSpPr>
              <a:xfrm>
                <a:off x="930358" y="3467570"/>
                <a:ext cx="4660787" cy="304925"/>
                <a:chOff x="820160" y="4004099"/>
                <a:chExt cx="4068553" cy="309103"/>
              </a:xfrm>
            </p:grpSpPr>
            <p:sp>
              <p:nvSpPr>
                <p:cNvPr id="26" name="Google Shape;197;p9">
                  <a:extLst>
                    <a:ext uri="{FF2B5EF4-FFF2-40B4-BE49-F238E27FC236}">
                      <a16:creationId xmlns:a16="http://schemas.microsoft.com/office/drawing/2014/main" id="{CBE8E924-2AC7-B9D5-871B-6B29A7EF094F}"/>
                    </a:ext>
                  </a:extLst>
                </p:cNvPr>
                <p:cNvSpPr txBox="1"/>
                <p:nvPr/>
              </p:nvSpPr>
              <p:spPr>
                <a:xfrm>
                  <a:off x="2307863" y="4131721"/>
                  <a:ext cx="740575" cy="18148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spAutoFit/>
                </a:bodyPr>
                <a:lstStyle/>
                <a:p>
                  <a:pPr algn="ctr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800"/>
                  </a:pPr>
                  <a:r>
                    <a:rPr lang="en-US" sz="800" b="1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Time (months)</a:t>
                  </a:r>
                  <a:endParaRPr/>
                </a:p>
              </p:txBody>
            </p:sp>
            <p:grpSp>
              <p:nvGrpSpPr>
                <p:cNvPr id="27" name="Google Shape;198;p9">
                  <a:extLst>
                    <a:ext uri="{FF2B5EF4-FFF2-40B4-BE49-F238E27FC236}">
                      <a16:creationId xmlns:a16="http://schemas.microsoft.com/office/drawing/2014/main" id="{23707C59-44FA-C1AA-3C02-4F3A027B7DD9}"/>
                    </a:ext>
                  </a:extLst>
                </p:cNvPr>
                <p:cNvGrpSpPr/>
                <p:nvPr/>
              </p:nvGrpSpPr>
              <p:grpSpPr>
                <a:xfrm>
                  <a:off x="820160" y="4004099"/>
                  <a:ext cx="4068553" cy="146146"/>
                  <a:chOff x="820160" y="4004099"/>
                  <a:chExt cx="4068553" cy="146146"/>
                </a:xfrm>
              </p:grpSpPr>
              <p:grpSp>
                <p:nvGrpSpPr>
                  <p:cNvPr id="28" name="Google Shape;199;p9">
                    <a:extLst>
                      <a:ext uri="{FF2B5EF4-FFF2-40B4-BE49-F238E27FC236}">
                        <a16:creationId xmlns:a16="http://schemas.microsoft.com/office/drawing/2014/main" id="{40C806BA-562A-25DA-C092-B08E40F7A954}"/>
                      </a:ext>
                    </a:extLst>
                  </p:cNvPr>
                  <p:cNvGrpSpPr/>
                  <p:nvPr/>
                </p:nvGrpSpPr>
                <p:grpSpPr>
                  <a:xfrm>
                    <a:off x="853653" y="4004099"/>
                    <a:ext cx="4035060" cy="24166"/>
                    <a:chOff x="853653" y="4004099"/>
                    <a:chExt cx="4035060" cy="24166"/>
                  </a:xfrm>
                </p:grpSpPr>
                <p:cxnSp>
                  <p:nvCxnSpPr>
                    <p:cNvPr id="37" name="Google Shape;200;p9">
                      <a:extLst>
                        <a:ext uri="{FF2B5EF4-FFF2-40B4-BE49-F238E27FC236}">
                          <a16:creationId xmlns:a16="http://schemas.microsoft.com/office/drawing/2014/main" id="{6802343A-67B6-505D-F684-85DA2719942A}"/>
                        </a:ext>
                      </a:extLst>
                    </p:cNvPr>
                    <p:cNvCxnSpPr/>
                    <p:nvPr/>
                  </p:nvCxnSpPr>
                  <p:spPr>
                    <a:xfrm rot="10800000">
                      <a:off x="853653" y="4004099"/>
                      <a:ext cx="4035060" cy="0"/>
                    </a:xfrm>
                    <a:prstGeom prst="straightConnector1">
                      <a:avLst/>
                    </a:prstGeom>
                    <a:noFill/>
                    <a:ln w="12700" cap="sq" cmpd="sng">
                      <a:solidFill>
                        <a:srgbClr val="000000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>
                  </p:spPr>
                </p:cxnSp>
                <p:cxnSp>
                  <p:nvCxnSpPr>
                    <p:cNvPr id="38" name="Google Shape;201;p9">
                      <a:extLst>
                        <a:ext uri="{FF2B5EF4-FFF2-40B4-BE49-F238E27FC236}">
                          <a16:creationId xmlns:a16="http://schemas.microsoft.com/office/drawing/2014/main" id="{66D2C3FE-04F8-9771-26B6-DC132E096232}"/>
                        </a:ext>
                      </a:extLst>
                    </p:cNvPr>
                    <p:cNvCxnSpPr/>
                    <p:nvPr/>
                  </p:nvCxnSpPr>
                  <p:spPr>
                    <a:xfrm rot="10800000">
                      <a:off x="881356" y="4004256"/>
                      <a:ext cx="0" cy="24009"/>
                    </a:xfrm>
                    <a:prstGeom prst="straightConnector1">
                      <a:avLst/>
                    </a:prstGeom>
                    <a:noFill/>
                    <a:ln w="12700" cap="sq" cmpd="sng">
                      <a:solidFill>
                        <a:srgbClr val="000000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>
                  </p:spPr>
                </p:cxnSp>
                <p:cxnSp>
                  <p:nvCxnSpPr>
                    <p:cNvPr id="39" name="Google Shape;202;p9">
                      <a:extLst>
                        <a:ext uri="{FF2B5EF4-FFF2-40B4-BE49-F238E27FC236}">
                          <a16:creationId xmlns:a16="http://schemas.microsoft.com/office/drawing/2014/main" id="{FEF2DA3D-7FC0-9441-8D64-907DB92EB929}"/>
                        </a:ext>
                      </a:extLst>
                    </p:cNvPr>
                    <p:cNvCxnSpPr/>
                    <p:nvPr/>
                  </p:nvCxnSpPr>
                  <p:spPr>
                    <a:xfrm rot="10800000">
                      <a:off x="1400984" y="4004256"/>
                      <a:ext cx="0" cy="24009"/>
                    </a:xfrm>
                    <a:prstGeom prst="straightConnector1">
                      <a:avLst/>
                    </a:prstGeom>
                    <a:noFill/>
                    <a:ln w="12700" cap="sq" cmpd="sng">
                      <a:solidFill>
                        <a:srgbClr val="000000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>
                  </p:spPr>
                </p:cxnSp>
                <p:cxnSp>
                  <p:nvCxnSpPr>
                    <p:cNvPr id="40" name="Google Shape;203;p9">
                      <a:extLst>
                        <a:ext uri="{FF2B5EF4-FFF2-40B4-BE49-F238E27FC236}">
                          <a16:creationId xmlns:a16="http://schemas.microsoft.com/office/drawing/2014/main" id="{4EAB5995-2C14-6EBE-5820-A2075C1AF7D4}"/>
                        </a:ext>
                      </a:extLst>
                    </p:cNvPr>
                    <p:cNvCxnSpPr/>
                    <p:nvPr/>
                  </p:nvCxnSpPr>
                  <p:spPr>
                    <a:xfrm rot="10800000">
                      <a:off x="1919441" y="4004256"/>
                      <a:ext cx="0" cy="24009"/>
                    </a:xfrm>
                    <a:prstGeom prst="straightConnector1">
                      <a:avLst/>
                    </a:prstGeom>
                    <a:noFill/>
                    <a:ln w="12700" cap="sq" cmpd="sng">
                      <a:solidFill>
                        <a:srgbClr val="000000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>
                  </p:spPr>
                </p:cxnSp>
                <p:cxnSp>
                  <p:nvCxnSpPr>
                    <p:cNvPr id="41" name="Google Shape;204;p9">
                      <a:extLst>
                        <a:ext uri="{FF2B5EF4-FFF2-40B4-BE49-F238E27FC236}">
                          <a16:creationId xmlns:a16="http://schemas.microsoft.com/office/drawing/2014/main" id="{15CFEF86-7251-72B4-65F5-FA044848BCE3}"/>
                        </a:ext>
                      </a:extLst>
                    </p:cNvPr>
                    <p:cNvCxnSpPr/>
                    <p:nvPr/>
                  </p:nvCxnSpPr>
                  <p:spPr>
                    <a:xfrm rot="10800000">
                      <a:off x="2427625" y="4004256"/>
                      <a:ext cx="0" cy="24009"/>
                    </a:xfrm>
                    <a:prstGeom prst="straightConnector1">
                      <a:avLst/>
                    </a:prstGeom>
                    <a:noFill/>
                    <a:ln w="12700" cap="sq" cmpd="sng">
                      <a:solidFill>
                        <a:srgbClr val="000000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>
                  </p:spPr>
                </p:cxnSp>
                <p:cxnSp>
                  <p:nvCxnSpPr>
                    <p:cNvPr id="42" name="Google Shape;205;p9">
                      <a:extLst>
                        <a:ext uri="{FF2B5EF4-FFF2-40B4-BE49-F238E27FC236}">
                          <a16:creationId xmlns:a16="http://schemas.microsoft.com/office/drawing/2014/main" id="{D8B0467E-1856-247F-A126-E1D7ED6DF618}"/>
                        </a:ext>
                      </a:extLst>
                    </p:cNvPr>
                    <p:cNvCxnSpPr/>
                    <p:nvPr/>
                  </p:nvCxnSpPr>
                  <p:spPr>
                    <a:xfrm rot="10800000">
                      <a:off x="2940140" y="4004256"/>
                      <a:ext cx="0" cy="24009"/>
                    </a:xfrm>
                    <a:prstGeom prst="straightConnector1">
                      <a:avLst/>
                    </a:prstGeom>
                    <a:noFill/>
                    <a:ln w="12700" cap="sq" cmpd="sng">
                      <a:solidFill>
                        <a:srgbClr val="000000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>
                  </p:spPr>
                </p:cxnSp>
                <p:cxnSp>
                  <p:nvCxnSpPr>
                    <p:cNvPr id="43" name="Google Shape;206;p9">
                      <a:extLst>
                        <a:ext uri="{FF2B5EF4-FFF2-40B4-BE49-F238E27FC236}">
                          <a16:creationId xmlns:a16="http://schemas.microsoft.com/office/drawing/2014/main" id="{CEC42C72-9E2F-AE9F-B218-6DC80D247F12}"/>
                        </a:ext>
                      </a:extLst>
                    </p:cNvPr>
                    <p:cNvCxnSpPr/>
                    <p:nvPr/>
                  </p:nvCxnSpPr>
                  <p:spPr>
                    <a:xfrm rot="10800000">
                      <a:off x="3451916" y="4004256"/>
                      <a:ext cx="0" cy="24009"/>
                    </a:xfrm>
                    <a:prstGeom prst="straightConnector1">
                      <a:avLst/>
                    </a:prstGeom>
                    <a:noFill/>
                    <a:ln w="12700" cap="sq" cmpd="sng">
                      <a:solidFill>
                        <a:srgbClr val="000000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>
                  </p:spPr>
                </p:cxnSp>
                <p:cxnSp>
                  <p:nvCxnSpPr>
                    <p:cNvPr id="44" name="Google Shape;207;p9">
                      <a:extLst>
                        <a:ext uri="{FF2B5EF4-FFF2-40B4-BE49-F238E27FC236}">
                          <a16:creationId xmlns:a16="http://schemas.microsoft.com/office/drawing/2014/main" id="{3F0D862F-A750-4B39-86B0-C81846080DB9}"/>
                        </a:ext>
                      </a:extLst>
                    </p:cNvPr>
                    <p:cNvCxnSpPr/>
                    <p:nvPr/>
                  </p:nvCxnSpPr>
                  <p:spPr>
                    <a:xfrm rot="10800000">
                      <a:off x="3962886" y="4004256"/>
                      <a:ext cx="0" cy="24009"/>
                    </a:xfrm>
                    <a:prstGeom prst="straightConnector1">
                      <a:avLst/>
                    </a:prstGeom>
                    <a:noFill/>
                    <a:ln w="12700" cap="sq" cmpd="sng">
                      <a:solidFill>
                        <a:srgbClr val="000000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>
                  </p:spPr>
                </p:cxnSp>
                <p:cxnSp>
                  <p:nvCxnSpPr>
                    <p:cNvPr id="45" name="Google Shape;208;p9">
                      <a:extLst>
                        <a:ext uri="{FF2B5EF4-FFF2-40B4-BE49-F238E27FC236}">
                          <a16:creationId xmlns:a16="http://schemas.microsoft.com/office/drawing/2014/main" id="{AA33F191-BA83-E9A0-6E0D-C7098B794677}"/>
                        </a:ext>
                      </a:extLst>
                    </p:cNvPr>
                    <p:cNvCxnSpPr/>
                    <p:nvPr/>
                  </p:nvCxnSpPr>
                  <p:spPr>
                    <a:xfrm rot="10800000">
                      <a:off x="4475595" y="4004256"/>
                      <a:ext cx="0" cy="24009"/>
                    </a:xfrm>
                    <a:prstGeom prst="straightConnector1">
                      <a:avLst/>
                    </a:prstGeom>
                    <a:noFill/>
                    <a:ln w="12700" cap="sq" cmpd="sng">
                      <a:solidFill>
                        <a:srgbClr val="000000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>
                  </p:spPr>
                </p:cxnSp>
              </p:grpSp>
              <p:sp>
                <p:nvSpPr>
                  <p:cNvPr id="29" name="Google Shape;209;p9">
                    <a:extLst>
                      <a:ext uri="{FF2B5EF4-FFF2-40B4-BE49-F238E27FC236}">
                        <a16:creationId xmlns:a16="http://schemas.microsoft.com/office/drawing/2014/main" id="{64BE3070-71AF-C3E1-B655-544991AE07E2}"/>
                      </a:ext>
                    </a:extLst>
                  </p:cNvPr>
                  <p:cNvSpPr txBox="1"/>
                  <p:nvPr/>
                </p:nvSpPr>
                <p:spPr>
                  <a:xfrm>
                    <a:off x="820160" y="4046521"/>
                    <a:ext cx="122392" cy="103723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0" tIns="0" rIns="0" bIns="0" anchor="ctr" anchorCtr="0">
                    <a:spAutoFit/>
                  </a:bodyPr>
                  <a:lstStyle/>
                  <a:p>
                    <a:pPr algn="ctr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800"/>
                    </a:pPr>
                    <a:r>
                      <a:rPr lang="en-US" sz="80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rPr>
                      <a:t>0</a:t>
                    </a:r>
                    <a:endParaRPr/>
                  </a:p>
                </p:txBody>
              </p:sp>
              <p:sp>
                <p:nvSpPr>
                  <p:cNvPr id="30" name="Google Shape;210;p9">
                    <a:extLst>
                      <a:ext uri="{FF2B5EF4-FFF2-40B4-BE49-F238E27FC236}">
                        <a16:creationId xmlns:a16="http://schemas.microsoft.com/office/drawing/2014/main" id="{33F4A489-4B4A-988E-9BC3-0C8EEA9926D2}"/>
                      </a:ext>
                    </a:extLst>
                  </p:cNvPr>
                  <p:cNvSpPr txBox="1"/>
                  <p:nvPr/>
                </p:nvSpPr>
                <p:spPr>
                  <a:xfrm>
                    <a:off x="1342757" y="4046521"/>
                    <a:ext cx="122392" cy="103723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0" tIns="0" rIns="0" bIns="0" anchor="ctr" anchorCtr="0">
                    <a:spAutoFit/>
                  </a:bodyPr>
                  <a:lstStyle/>
                  <a:p>
                    <a:pPr algn="ctr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800"/>
                    </a:pPr>
                    <a:r>
                      <a:rPr lang="en-US" sz="80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rPr>
                      <a:t>6</a:t>
                    </a:r>
                    <a:endParaRPr/>
                  </a:p>
                </p:txBody>
              </p:sp>
              <p:sp>
                <p:nvSpPr>
                  <p:cNvPr id="31" name="Google Shape;211;p9">
                    <a:extLst>
                      <a:ext uri="{FF2B5EF4-FFF2-40B4-BE49-F238E27FC236}">
                        <a16:creationId xmlns:a16="http://schemas.microsoft.com/office/drawing/2014/main" id="{9BF92E0B-8411-4BA1-383C-09D8AE9ED270}"/>
                      </a:ext>
                    </a:extLst>
                  </p:cNvPr>
                  <p:cNvSpPr txBox="1"/>
                  <p:nvPr/>
                </p:nvSpPr>
                <p:spPr>
                  <a:xfrm>
                    <a:off x="1857645" y="4046521"/>
                    <a:ext cx="122392" cy="103723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0" tIns="0" rIns="0" bIns="0" anchor="ctr" anchorCtr="0">
                    <a:spAutoFit/>
                  </a:bodyPr>
                  <a:lstStyle/>
                  <a:p>
                    <a:pPr algn="ctr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800"/>
                    </a:pPr>
                    <a:r>
                      <a:rPr lang="en-US" sz="80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rPr>
                      <a:t>12</a:t>
                    </a:r>
                    <a:endParaRPr/>
                  </a:p>
                </p:txBody>
              </p:sp>
              <p:sp>
                <p:nvSpPr>
                  <p:cNvPr id="32" name="Google Shape;212;p9">
                    <a:extLst>
                      <a:ext uri="{FF2B5EF4-FFF2-40B4-BE49-F238E27FC236}">
                        <a16:creationId xmlns:a16="http://schemas.microsoft.com/office/drawing/2014/main" id="{AD205580-E9F5-CA4F-89B0-89F731F06ECA}"/>
                      </a:ext>
                    </a:extLst>
                  </p:cNvPr>
                  <p:cNvSpPr txBox="1"/>
                  <p:nvPr/>
                </p:nvSpPr>
                <p:spPr>
                  <a:xfrm>
                    <a:off x="2368861" y="4046522"/>
                    <a:ext cx="122392" cy="103723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0" tIns="0" rIns="0" bIns="0" anchor="ctr" anchorCtr="0">
                    <a:spAutoFit/>
                  </a:bodyPr>
                  <a:lstStyle/>
                  <a:p>
                    <a:pPr algn="ctr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800"/>
                    </a:pPr>
                    <a:r>
                      <a:rPr lang="en-US" sz="80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rPr>
                      <a:t>18</a:t>
                    </a:r>
                    <a:endParaRPr/>
                  </a:p>
                </p:txBody>
              </p:sp>
              <p:sp>
                <p:nvSpPr>
                  <p:cNvPr id="33" name="Google Shape;213;p9">
                    <a:extLst>
                      <a:ext uri="{FF2B5EF4-FFF2-40B4-BE49-F238E27FC236}">
                        <a16:creationId xmlns:a16="http://schemas.microsoft.com/office/drawing/2014/main" id="{2BDBBE23-7AC3-8264-D067-473437AD690E}"/>
                      </a:ext>
                    </a:extLst>
                  </p:cNvPr>
                  <p:cNvSpPr txBox="1"/>
                  <p:nvPr/>
                </p:nvSpPr>
                <p:spPr>
                  <a:xfrm>
                    <a:off x="2879995" y="4046522"/>
                    <a:ext cx="122392" cy="103723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0" tIns="0" rIns="0" bIns="0" anchor="ctr" anchorCtr="0">
                    <a:spAutoFit/>
                  </a:bodyPr>
                  <a:lstStyle/>
                  <a:p>
                    <a:pPr algn="ctr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800"/>
                    </a:pPr>
                    <a:r>
                      <a:rPr lang="en-US" sz="80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rPr>
                      <a:t>24</a:t>
                    </a:r>
                    <a:endParaRPr/>
                  </a:p>
                </p:txBody>
              </p:sp>
              <p:sp>
                <p:nvSpPr>
                  <p:cNvPr id="34" name="Google Shape;214;p9">
                    <a:extLst>
                      <a:ext uri="{FF2B5EF4-FFF2-40B4-BE49-F238E27FC236}">
                        <a16:creationId xmlns:a16="http://schemas.microsoft.com/office/drawing/2014/main" id="{866F991B-A1FC-67BC-E0C9-C556231C4548}"/>
                      </a:ext>
                    </a:extLst>
                  </p:cNvPr>
                  <p:cNvSpPr txBox="1"/>
                  <p:nvPr/>
                </p:nvSpPr>
                <p:spPr>
                  <a:xfrm>
                    <a:off x="3390379" y="4046522"/>
                    <a:ext cx="122392" cy="103723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0" tIns="0" rIns="0" bIns="0" anchor="ctr" anchorCtr="0">
                    <a:spAutoFit/>
                  </a:bodyPr>
                  <a:lstStyle/>
                  <a:p>
                    <a:pPr algn="ctr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800"/>
                    </a:pPr>
                    <a:r>
                      <a:rPr lang="en-US" sz="80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rPr>
                      <a:t>30</a:t>
                    </a:r>
                    <a:endParaRPr/>
                  </a:p>
                </p:txBody>
              </p:sp>
              <p:sp>
                <p:nvSpPr>
                  <p:cNvPr id="35" name="Google Shape;215;p9">
                    <a:extLst>
                      <a:ext uri="{FF2B5EF4-FFF2-40B4-BE49-F238E27FC236}">
                        <a16:creationId xmlns:a16="http://schemas.microsoft.com/office/drawing/2014/main" id="{10AE93D1-C862-83E4-FFD1-32082FC5FD48}"/>
                      </a:ext>
                    </a:extLst>
                  </p:cNvPr>
                  <p:cNvSpPr txBox="1"/>
                  <p:nvPr/>
                </p:nvSpPr>
                <p:spPr>
                  <a:xfrm>
                    <a:off x="3902286" y="4046522"/>
                    <a:ext cx="122392" cy="103723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0" tIns="0" rIns="0" bIns="0" anchor="ctr" anchorCtr="0">
                    <a:spAutoFit/>
                  </a:bodyPr>
                  <a:lstStyle/>
                  <a:p>
                    <a:pPr algn="ctr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800"/>
                    </a:pPr>
                    <a:r>
                      <a:rPr lang="en-US" sz="80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rPr>
                      <a:t>36</a:t>
                    </a:r>
                    <a:endParaRPr/>
                  </a:p>
                </p:txBody>
              </p:sp>
              <p:sp>
                <p:nvSpPr>
                  <p:cNvPr id="36" name="Google Shape;216;p9">
                    <a:extLst>
                      <a:ext uri="{FF2B5EF4-FFF2-40B4-BE49-F238E27FC236}">
                        <a16:creationId xmlns:a16="http://schemas.microsoft.com/office/drawing/2014/main" id="{1B430524-48BC-7872-D13F-C43273936813}"/>
                      </a:ext>
                    </a:extLst>
                  </p:cNvPr>
                  <p:cNvSpPr txBox="1"/>
                  <p:nvPr/>
                </p:nvSpPr>
                <p:spPr>
                  <a:xfrm>
                    <a:off x="4415151" y="4046521"/>
                    <a:ext cx="122392" cy="103723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0" tIns="0" rIns="0" bIns="0" anchor="ctr" anchorCtr="0">
                    <a:spAutoFit/>
                  </a:bodyPr>
                  <a:lstStyle/>
                  <a:p>
                    <a:pPr algn="ctr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800"/>
                    </a:pPr>
                    <a:r>
                      <a:rPr lang="en-US" sz="80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rPr>
                      <a:t>42</a:t>
                    </a:r>
                    <a:endParaRPr/>
                  </a:p>
                </p:txBody>
              </p:sp>
            </p:grpSp>
          </p:grpSp>
          <p:grpSp>
            <p:nvGrpSpPr>
              <p:cNvPr id="11" name="Google Shape;217;p9">
                <a:extLst>
                  <a:ext uri="{FF2B5EF4-FFF2-40B4-BE49-F238E27FC236}">
                    <a16:creationId xmlns:a16="http://schemas.microsoft.com/office/drawing/2014/main" id="{A7696E52-105B-C75E-2EEB-A36E0C594D79}"/>
                  </a:ext>
                </a:extLst>
              </p:cNvPr>
              <p:cNvGrpSpPr/>
              <p:nvPr/>
            </p:nvGrpSpPr>
            <p:grpSpPr>
              <a:xfrm>
                <a:off x="463784" y="1478473"/>
                <a:ext cx="504789" cy="1985093"/>
                <a:chOff x="412872" y="1987746"/>
                <a:chExt cx="440647" cy="2012291"/>
              </a:xfrm>
            </p:grpSpPr>
            <p:sp>
              <p:nvSpPr>
                <p:cNvPr id="12" name="Google Shape;218;p9">
                  <a:extLst>
                    <a:ext uri="{FF2B5EF4-FFF2-40B4-BE49-F238E27FC236}">
                      <a16:creationId xmlns:a16="http://schemas.microsoft.com/office/drawing/2014/main" id="{3F267A6D-9F0D-9B8F-1ED7-3EF609F8E403}"/>
                    </a:ext>
                  </a:extLst>
                </p:cNvPr>
                <p:cNvSpPr txBox="1"/>
                <p:nvPr/>
              </p:nvSpPr>
              <p:spPr>
                <a:xfrm rot="16200000">
                  <a:off x="-262278" y="2896992"/>
                  <a:ext cx="1502001" cy="15170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spAutoFit/>
                </a:bodyPr>
                <a:lstStyle/>
                <a:p>
                  <a:pPr algn="ctr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800"/>
                  </a:pPr>
                  <a:r>
                    <a:rPr lang="en-US" sz="800" b="1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IDFS (%)</a:t>
                  </a:r>
                  <a:endParaRPr/>
                </a:p>
              </p:txBody>
            </p:sp>
            <p:cxnSp>
              <p:nvCxnSpPr>
                <p:cNvPr id="19" name="Google Shape;225;p9">
                  <a:extLst>
                    <a:ext uri="{FF2B5EF4-FFF2-40B4-BE49-F238E27FC236}">
                      <a16:creationId xmlns:a16="http://schemas.microsoft.com/office/drawing/2014/main" id="{CE41B3BE-2DF2-6C45-C87A-51B5AC2F64B3}"/>
                    </a:ext>
                  </a:extLst>
                </p:cNvPr>
                <p:cNvCxnSpPr/>
                <p:nvPr/>
              </p:nvCxnSpPr>
              <p:spPr>
                <a:xfrm>
                  <a:off x="853519" y="1987746"/>
                  <a:ext cx="0" cy="2012291"/>
                </a:xfrm>
                <a:prstGeom prst="straightConnector1">
                  <a:avLst/>
                </a:prstGeom>
                <a:noFill/>
                <a:ln w="12700" cap="sq" cmpd="sng">
                  <a:solidFill>
                    <a:srgbClr val="000000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20" name="Google Shape;226;p9">
                  <a:extLst>
                    <a:ext uri="{FF2B5EF4-FFF2-40B4-BE49-F238E27FC236}">
                      <a16:creationId xmlns:a16="http://schemas.microsoft.com/office/drawing/2014/main" id="{AF0FB2CE-56CD-5B80-CDEF-316AF7C1C2DA}"/>
                    </a:ext>
                  </a:extLst>
                </p:cNvPr>
                <p:cNvCxnSpPr/>
                <p:nvPr/>
              </p:nvCxnSpPr>
              <p:spPr>
                <a:xfrm rot="10800000">
                  <a:off x="831119" y="2026293"/>
                  <a:ext cx="15445" cy="0"/>
                </a:xfrm>
                <a:prstGeom prst="straightConnector1">
                  <a:avLst/>
                </a:prstGeom>
                <a:noFill/>
                <a:ln w="12700" cap="sq" cmpd="sng">
                  <a:solidFill>
                    <a:srgbClr val="000000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21" name="Google Shape;227;p9">
                  <a:extLst>
                    <a:ext uri="{FF2B5EF4-FFF2-40B4-BE49-F238E27FC236}">
                      <a16:creationId xmlns:a16="http://schemas.microsoft.com/office/drawing/2014/main" id="{36529CE0-D4A3-878A-8DE0-007996A6D21D}"/>
                    </a:ext>
                  </a:extLst>
                </p:cNvPr>
                <p:cNvCxnSpPr/>
                <p:nvPr/>
              </p:nvCxnSpPr>
              <p:spPr>
                <a:xfrm rot="10800000">
                  <a:off x="831119" y="2410520"/>
                  <a:ext cx="15445" cy="0"/>
                </a:xfrm>
                <a:prstGeom prst="straightConnector1">
                  <a:avLst/>
                </a:prstGeom>
                <a:noFill/>
                <a:ln w="12700" cap="sq" cmpd="sng">
                  <a:solidFill>
                    <a:srgbClr val="000000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22" name="Google Shape;228;p9">
                  <a:extLst>
                    <a:ext uri="{FF2B5EF4-FFF2-40B4-BE49-F238E27FC236}">
                      <a16:creationId xmlns:a16="http://schemas.microsoft.com/office/drawing/2014/main" id="{CC2D2D58-90CE-FDBF-E903-22F446DF3396}"/>
                    </a:ext>
                  </a:extLst>
                </p:cNvPr>
                <p:cNvCxnSpPr/>
                <p:nvPr/>
              </p:nvCxnSpPr>
              <p:spPr>
                <a:xfrm rot="10800000">
                  <a:off x="831119" y="2796166"/>
                  <a:ext cx="15445" cy="0"/>
                </a:xfrm>
                <a:prstGeom prst="straightConnector1">
                  <a:avLst/>
                </a:prstGeom>
                <a:noFill/>
                <a:ln w="12700" cap="sq" cmpd="sng">
                  <a:solidFill>
                    <a:srgbClr val="000000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23" name="Google Shape;229;p9">
                  <a:extLst>
                    <a:ext uri="{FF2B5EF4-FFF2-40B4-BE49-F238E27FC236}">
                      <a16:creationId xmlns:a16="http://schemas.microsoft.com/office/drawing/2014/main" id="{27694B5F-6418-BFAF-D3B7-D1585D761AA1}"/>
                    </a:ext>
                  </a:extLst>
                </p:cNvPr>
                <p:cNvCxnSpPr/>
                <p:nvPr/>
              </p:nvCxnSpPr>
              <p:spPr>
                <a:xfrm rot="10800000">
                  <a:off x="831119" y="3184646"/>
                  <a:ext cx="15445" cy="0"/>
                </a:xfrm>
                <a:prstGeom prst="straightConnector1">
                  <a:avLst/>
                </a:prstGeom>
                <a:noFill/>
                <a:ln w="12700" cap="sq" cmpd="sng">
                  <a:solidFill>
                    <a:srgbClr val="000000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24" name="Google Shape;230;p9">
                  <a:extLst>
                    <a:ext uri="{FF2B5EF4-FFF2-40B4-BE49-F238E27FC236}">
                      <a16:creationId xmlns:a16="http://schemas.microsoft.com/office/drawing/2014/main" id="{FC0D2426-2B65-7631-1562-84C6F492FDC3}"/>
                    </a:ext>
                  </a:extLst>
                </p:cNvPr>
                <p:cNvCxnSpPr/>
                <p:nvPr/>
              </p:nvCxnSpPr>
              <p:spPr>
                <a:xfrm rot="10800000">
                  <a:off x="831119" y="3570292"/>
                  <a:ext cx="15445" cy="0"/>
                </a:xfrm>
                <a:prstGeom prst="straightConnector1">
                  <a:avLst/>
                </a:prstGeom>
                <a:noFill/>
                <a:ln w="12700" cap="sq" cmpd="sng">
                  <a:solidFill>
                    <a:srgbClr val="000000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25" name="Google Shape;231;p9">
                  <a:extLst>
                    <a:ext uri="{FF2B5EF4-FFF2-40B4-BE49-F238E27FC236}">
                      <a16:creationId xmlns:a16="http://schemas.microsoft.com/office/drawing/2014/main" id="{FC2955E8-BB1B-9124-5403-AA293B2B640C}"/>
                    </a:ext>
                  </a:extLst>
                </p:cNvPr>
                <p:cNvCxnSpPr/>
                <p:nvPr/>
              </p:nvCxnSpPr>
              <p:spPr>
                <a:xfrm rot="10800000">
                  <a:off x="831119" y="3960190"/>
                  <a:ext cx="15445" cy="0"/>
                </a:xfrm>
                <a:prstGeom prst="straightConnector1">
                  <a:avLst/>
                </a:prstGeom>
                <a:noFill/>
                <a:ln w="12700" cap="sq" cmpd="sng">
                  <a:solidFill>
                    <a:srgbClr val="000000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</p:grpSp>
        </p:grpSp>
        <p:sp>
          <p:nvSpPr>
            <p:cNvPr id="9" name="Google Shape;234;p9">
              <a:extLst>
                <a:ext uri="{FF2B5EF4-FFF2-40B4-BE49-F238E27FC236}">
                  <a16:creationId xmlns:a16="http://schemas.microsoft.com/office/drawing/2014/main" id="{4037D7E8-7DAB-D1A2-E843-8D433E3C7E45}"/>
                </a:ext>
              </a:extLst>
            </p:cNvPr>
            <p:cNvSpPr txBox="1"/>
            <p:nvPr/>
          </p:nvSpPr>
          <p:spPr>
            <a:xfrm>
              <a:off x="1558864" y="3338712"/>
              <a:ext cx="102078" cy="639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sp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00"/>
              </a:pPr>
              <a:endParaRPr sz="5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aphicFrame>
        <p:nvGraphicFramePr>
          <p:cNvPr id="56" name="Google Shape;239;p9">
            <a:extLst>
              <a:ext uri="{FF2B5EF4-FFF2-40B4-BE49-F238E27FC236}">
                <a16:creationId xmlns:a16="http://schemas.microsoft.com/office/drawing/2014/main" id="{4242973A-A87F-A5B4-FBAF-DDEDE2052A78}"/>
              </a:ext>
            </a:extLst>
          </p:cNvPr>
          <p:cNvGraphicFramePr/>
          <p:nvPr/>
        </p:nvGraphicFramePr>
        <p:xfrm>
          <a:off x="8203406" y="2108281"/>
          <a:ext cx="2372200" cy="105517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746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27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27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114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u="none" strike="noStrike" cap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40150" marB="4015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u="none" strike="noStrike" cap="none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Giredestrant + everolimus</a:t>
                      </a:r>
                      <a:endParaRPr sz="800" u="none" strike="noStrike" cap="none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u="none" strike="noStrike" cap="none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(n = 102)</a:t>
                      </a:r>
                      <a:endParaRPr/>
                    </a:p>
                  </a:txBody>
                  <a:tcPr marL="80300" marR="80300" marT="40150" marB="4015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u="none" strike="noStrike" cap="none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SOC ET + everolimus</a:t>
                      </a:r>
                      <a:endParaRPr sz="800" u="none" strike="noStrike" cap="none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u="none" strike="noStrike" cap="none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(n = 105)</a:t>
                      </a:r>
                      <a:endParaRPr/>
                    </a:p>
                  </a:txBody>
                  <a:tcPr marL="80300" marR="80300" marT="40150" marB="4015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1175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Events, n (%)</a:t>
                      </a:r>
                      <a:endParaRPr sz="900" b="0" u="none" strike="noStrike" cap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40150" marB="4015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140 (6.7)</a:t>
                      </a:r>
                      <a:endParaRPr sz="900" b="1" u="none" strike="noStrike" cap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0300" marR="80300" marT="40150" marB="4015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196 (9.4)</a:t>
                      </a:r>
                      <a:endParaRPr sz="900" b="1" u="none" strike="noStrike" cap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0300" marR="80300" marT="40150" marB="4015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0850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b="1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Stratified HR</a:t>
                      </a:r>
                      <a:endParaRPr sz="900"/>
                    </a:p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b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(95% CI)</a:t>
                      </a:r>
                      <a:endParaRPr sz="900"/>
                    </a:p>
                  </a:txBody>
                  <a:tcPr marL="0" marR="0" marT="40150" marB="4015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1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0.70 </a:t>
                      </a:r>
                      <a:endParaRPr sz="1100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b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(0.57, 0.87);</a:t>
                      </a:r>
                      <a:r>
                        <a:rPr lang="en-US" sz="900" b="1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900" b="1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</a:t>
                      </a:r>
                      <a:r>
                        <a:rPr lang="en-US" sz="900" b="1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= 0.0014*</a:t>
                      </a:r>
                      <a:endParaRPr sz="900"/>
                    </a:p>
                  </a:txBody>
                  <a:tcPr marL="86850" marR="86850" marT="43425" marB="43425" anchor="ctr">
                    <a:lnL w="9525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60" name="Group 59">
            <a:extLst>
              <a:ext uri="{FF2B5EF4-FFF2-40B4-BE49-F238E27FC236}">
                <a16:creationId xmlns:a16="http://schemas.microsoft.com/office/drawing/2014/main" id="{C0BC9485-8AB9-72D1-B1BA-4D324A8A13D0}"/>
              </a:ext>
            </a:extLst>
          </p:cNvPr>
          <p:cNvGrpSpPr/>
          <p:nvPr/>
        </p:nvGrpSpPr>
        <p:grpSpPr>
          <a:xfrm>
            <a:off x="2478036" y="1983880"/>
            <a:ext cx="5764901" cy="400547"/>
            <a:chOff x="1151717" y="1185798"/>
            <a:chExt cx="5477683" cy="408933"/>
          </a:xfrm>
        </p:grpSpPr>
        <p:pic>
          <p:nvPicPr>
            <p:cNvPr id="61" name="Graphic 60">
              <a:extLst>
                <a:ext uri="{FF2B5EF4-FFF2-40B4-BE49-F238E27FC236}">
                  <a16:creationId xmlns:a16="http://schemas.microsoft.com/office/drawing/2014/main" id="{8F3D302D-3B58-FBF3-9E99-47D1F7374D5B}"/>
                </a:ext>
              </a:extLst>
            </p:cNvPr>
            <p:cNvPicPr>
              <a:picLocks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162936" y="1216489"/>
              <a:ext cx="5384473" cy="364618"/>
            </a:xfrm>
            <a:prstGeom prst="rect">
              <a:avLst/>
            </a:prstGeom>
          </p:spPr>
        </p:pic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5763823A-A360-9EE4-25F9-018FA284AE68}"/>
                </a:ext>
              </a:extLst>
            </p:cNvPr>
            <p:cNvGrpSpPr/>
            <p:nvPr/>
          </p:nvGrpSpPr>
          <p:grpSpPr>
            <a:xfrm>
              <a:off x="1162936" y="1200577"/>
              <a:ext cx="5381599" cy="394154"/>
              <a:chOff x="1162936" y="1200577"/>
              <a:chExt cx="5381599" cy="394154"/>
            </a:xfrm>
          </p:grpSpPr>
          <p:grpSp>
            <p:nvGrpSpPr>
              <p:cNvPr id="1169" name="Graphic 191">
                <a:extLst>
                  <a:ext uri="{FF2B5EF4-FFF2-40B4-BE49-F238E27FC236}">
                    <a16:creationId xmlns:a16="http://schemas.microsoft.com/office/drawing/2014/main" id="{DAADE7B1-4E14-EE24-314A-7E06CDB1C632}"/>
                  </a:ext>
                </a:extLst>
              </p:cNvPr>
              <p:cNvGrpSpPr/>
              <p:nvPr/>
            </p:nvGrpSpPr>
            <p:grpSpPr>
              <a:xfrm>
                <a:off x="1162936" y="1200577"/>
                <a:ext cx="43711" cy="40696"/>
                <a:chOff x="1162936" y="1200577"/>
                <a:chExt cx="43711" cy="40696"/>
              </a:xfrm>
            </p:grpSpPr>
            <p:sp>
              <p:nvSpPr>
                <p:cNvPr id="2094" name="Freeform: Shape 2093">
                  <a:extLst>
                    <a:ext uri="{FF2B5EF4-FFF2-40B4-BE49-F238E27FC236}">
                      <a16:creationId xmlns:a16="http://schemas.microsoft.com/office/drawing/2014/main" id="{99FFA24E-B39A-5363-0D4D-EF223C952151}"/>
                    </a:ext>
                  </a:extLst>
                </p:cNvPr>
                <p:cNvSpPr/>
                <p:nvPr/>
              </p:nvSpPr>
              <p:spPr>
                <a:xfrm>
                  <a:off x="1184867" y="1200577"/>
                  <a:ext cx="15124" cy="40696"/>
                </a:xfrm>
                <a:custGeom>
                  <a:avLst/>
                  <a:gdLst>
                    <a:gd name="connsiteX0" fmla="*/ 0 w 15124"/>
                    <a:gd name="connsiteY0" fmla="*/ 0 h 40696"/>
                    <a:gd name="connsiteX1" fmla="*/ 0 w 15124"/>
                    <a:gd name="connsiteY1" fmla="*/ 40697 h 406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124" h="40696">
                      <a:moveTo>
                        <a:pt x="0" y="0"/>
                      </a:moveTo>
                      <a:lnTo>
                        <a:pt x="0" y="40697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095" name="Freeform: Shape 2094">
                  <a:extLst>
                    <a:ext uri="{FF2B5EF4-FFF2-40B4-BE49-F238E27FC236}">
                      <a16:creationId xmlns:a16="http://schemas.microsoft.com/office/drawing/2014/main" id="{17E1B3C3-0CCD-2CCE-62E6-E3EB5584816A}"/>
                    </a:ext>
                  </a:extLst>
                </p:cNvPr>
                <p:cNvSpPr/>
                <p:nvPr/>
              </p:nvSpPr>
              <p:spPr>
                <a:xfrm>
                  <a:off x="1162936" y="1220995"/>
                  <a:ext cx="43711" cy="14082"/>
                </a:xfrm>
                <a:custGeom>
                  <a:avLst/>
                  <a:gdLst>
                    <a:gd name="connsiteX0" fmla="*/ 43711 w 43711"/>
                    <a:gd name="connsiteY0" fmla="*/ 0 h 14082"/>
                    <a:gd name="connsiteX1" fmla="*/ 0 w 43711"/>
                    <a:gd name="connsiteY1" fmla="*/ 0 h 1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3711" h="14082">
                      <a:moveTo>
                        <a:pt x="43711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170" name="Graphic 191">
                <a:extLst>
                  <a:ext uri="{FF2B5EF4-FFF2-40B4-BE49-F238E27FC236}">
                    <a16:creationId xmlns:a16="http://schemas.microsoft.com/office/drawing/2014/main" id="{F34A7536-73CD-CC0B-09D8-78F47A6A57D2}"/>
                  </a:ext>
                </a:extLst>
              </p:cNvPr>
              <p:cNvGrpSpPr/>
              <p:nvPr/>
            </p:nvGrpSpPr>
            <p:grpSpPr>
              <a:xfrm>
                <a:off x="1172767" y="1200577"/>
                <a:ext cx="43711" cy="40696"/>
                <a:chOff x="1172767" y="1200577"/>
                <a:chExt cx="43711" cy="40696"/>
              </a:xfrm>
            </p:grpSpPr>
            <p:sp>
              <p:nvSpPr>
                <p:cNvPr id="2092" name="Freeform: Shape 2091">
                  <a:extLst>
                    <a:ext uri="{FF2B5EF4-FFF2-40B4-BE49-F238E27FC236}">
                      <a16:creationId xmlns:a16="http://schemas.microsoft.com/office/drawing/2014/main" id="{CA1CCD6E-3F93-C429-9E4E-9EAF6B834283}"/>
                    </a:ext>
                  </a:extLst>
                </p:cNvPr>
                <p:cNvSpPr/>
                <p:nvPr/>
              </p:nvSpPr>
              <p:spPr>
                <a:xfrm>
                  <a:off x="1194698" y="1200577"/>
                  <a:ext cx="15124" cy="40696"/>
                </a:xfrm>
                <a:custGeom>
                  <a:avLst/>
                  <a:gdLst>
                    <a:gd name="connsiteX0" fmla="*/ 0 w 15124"/>
                    <a:gd name="connsiteY0" fmla="*/ 0 h 40696"/>
                    <a:gd name="connsiteX1" fmla="*/ 0 w 15124"/>
                    <a:gd name="connsiteY1" fmla="*/ 40697 h 406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124" h="40696">
                      <a:moveTo>
                        <a:pt x="0" y="0"/>
                      </a:moveTo>
                      <a:lnTo>
                        <a:pt x="0" y="40697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093" name="Freeform: Shape 2092">
                  <a:extLst>
                    <a:ext uri="{FF2B5EF4-FFF2-40B4-BE49-F238E27FC236}">
                      <a16:creationId xmlns:a16="http://schemas.microsoft.com/office/drawing/2014/main" id="{074A3EF8-7E6D-F61C-B866-E16402FCB226}"/>
                    </a:ext>
                  </a:extLst>
                </p:cNvPr>
                <p:cNvSpPr/>
                <p:nvPr/>
              </p:nvSpPr>
              <p:spPr>
                <a:xfrm>
                  <a:off x="1172767" y="1220995"/>
                  <a:ext cx="43711" cy="14082"/>
                </a:xfrm>
                <a:custGeom>
                  <a:avLst/>
                  <a:gdLst>
                    <a:gd name="connsiteX0" fmla="*/ 43711 w 43711"/>
                    <a:gd name="connsiteY0" fmla="*/ 0 h 14082"/>
                    <a:gd name="connsiteX1" fmla="*/ 0 w 43711"/>
                    <a:gd name="connsiteY1" fmla="*/ 0 h 1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3711" h="14082">
                      <a:moveTo>
                        <a:pt x="43711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171" name="Graphic 191">
                <a:extLst>
                  <a:ext uri="{FF2B5EF4-FFF2-40B4-BE49-F238E27FC236}">
                    <a16:creationId xmlns:a16="http://schemas.microsoft.com/office/drawing/2014/main" id="{87D5088D-3A34-DB3B-CE28-5CCE8A54C31E}"/>
                  </a:ext>
                </a:extLst>
              </p:cNvPr>
              <p:cNvGrpSpPr/>
              <p:nvPr/>
            </p:nvGrpSpPr>
            <p:grpSpPr>
              <a:xfrm>
                <a:off x="1409321" y="1205083"/>
                <a:ext cx="43711" cy="40696"/>
                <a:chOff x="1409321" y="1205083"/>
                <a:chExt cx="43711" cy="40696"/>
              </a:xfrm>
            </p:grpSpPr>
            <p:sp>
              <p:nvSpPr>
                <p:cNvPr id="2090" name="Freeform: Shape 2089">
                  <a:extLst>
                    <a:ext uri="{FF2B5EF4-FFF2-40B4-BE49-F238E27FC236}">
                      <a16:creationId xmlns:a16="http://schemas.microsoft.com/office/drawing/2014/main" id="{46E90FA0-1E09-3577-7E02-E90194174FA3}"/>
                    </a:ext>
                  </a:extLst>
                </p:cNvPr>
                <p:cNvSpPr/>
                <p:nvPr/>
              </p:nvSpPr>
              <p:spPr>
                <a:xfrm>
                  <a:off x="1431100" y="1205083"/>
                  <a:ext cx="15124" cy="40696"/>
                </a:xfrm>
                <a:custGeom>
                  <a:avLst/>
                  <a:gdLst>
                    <a:gd name="connsiteX0" fmla="*/ 0 w 15124"/>
                    <a:gd name="connsiteY0" fmla="*/ 0 h 40696"/>
                    <a:gd name="connsiteX1" fmla="*/ 0 w 15124"/>
                    <a:gd name="connsiteY1" fmla="*/ 40697 h 406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124" h="40696">
                      <a:moveTo>
                        <a:pt x="0" y="0"/>
                      </a:moveTo>
                      <a:lnTo>
                        <a:pt x="0" y="40697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091" name="Freeform: Shape 2090">
                  <a:extLst>
                    <a:ext uri="{FF2B5EF4-FFF2-40B4-BE49-F238E27FC236}">
                      <a16:creationId xmlns:a16="http://schemas.microsoft.com/office/drawing/2014/main" id="{9E0BC629-539C-9135-3428-BB8A4BE8B7A9}"/>
                    </a:ext>
                  </a:extLst>
                </p:cNvPr>
                <p:cNvSpPr/>
                <p:nvPr/>
              </p:nvSpPr>
              <p:spPr>
                <a:xfrm>
                  <a:off x="1409321" y="1225502"/>
                  <a:ext cx="43711" cy="14082"/>
                </a:xfrm>
                <a:custGeom>
                  <a:avLst/>
                  <a:gdLst>
                    <a:gd name="connsiteX0" fmla="*/ 43711 w 43711"/>
                    <a:gd name="connsiteY0" fmla="*/ 0 h 14082"/>
                    <a:gd name="connsiteX1" fmla="*/ 0 w 43711"/>
                    <a:gd name="connsiteY1" fmla="*/ 0 h 1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3711" h="14082">
                      <a:moveTo>
                        <a:pt x="43711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172" name="Graphic 191">
                <a:extLst>
                  <a:ext uri="{FF2B5EF4-FFF2-40B4-BE49-F238E27FC236}">
                    <a16:creationId xmlns:a16="http://schemas.microsoft.com/office/drawing/2014/main" id="{1FD73BE1-6780-E106-708E-C211FD78D746}"/>
                  </a:ext>
                </a:extLst>
              </p:cNvPr>
              <p:cNvGrpSpPr/>
              <p:nvPr/>
            </p:nvGrpSpPr>
            <p:grpSpPr>
              <a:xfrm>
                <a:off x="1471030" y="1205083"/>
                <a:ext cx="43862" cy="40696"/>
                <a:chOff x="1471030" y="1205083"/>
                <a:chExt cx="43862" cy="40696"/>
              </a:xfrm>
            </p:grpSpPr>
            <p:sp>
              <p:nvSpPr>
                <p:cNvPr id="2088" name="Freeform: Shape 2087">
                  <a:extLst>
                    <a:ext uri="{FF2B5EF4-FFF2-40B4-BE49-F238E27FC236}">
                      <a16:creationId xmlns:a16="http://schemas.microsoft.com/office/drawing/2014/main" id="{3AA9124B-A760-A3F6-46AE-71160668B488}"/>
                    </a:ext>
                  </a:extLst>
                </p:cNvPr>
                <p:cNvSpPr/>
                <p:nvPr/>
              </p:nvSpPr>
              <p:spPr>
                <a:xfrm>
                  <a:off x="1492961" y="1205083"/>
                  <a:ext cx="15124" cy="40696"/>
                </a:xfrm>
                <a:custGeom>
                  <a:avLst/>
                  <a:gdLst>
                    <a:gd name="connsiteX0" fmla="*/ 0 w 15124"/>
                    <a:gd name="connsiteY0" fmla="*/ 0 h 40696"/>
                    <a:gd name="connsiteX1" fmla="*/ 0 w 15124"/>
                    <a:gd name="connsiteY1" fmla="*/ 40697 h 406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124" h="40696">
                      <a:moveTo>
                        <a:pt x="0" y="0"/>
                      </a:moveTo>
                      <a:lnTo>
                        <a:pt x="0" y="40697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089" name="Freeform: Shape 2088">
                  <a:extLst>
                    <a:ext uri="{FF2B5EF4-FFF2-40B4-BE49-F238E27FC236}">
                      <a16:creationId xmlns:a16="http://schemas.microsoft.com/office/drawing/2014/main" id="{9F5BAB78-3313-FF1A-6569-6961C197B2BF}"/>
                    </a:ext>
                  </a:extLst>
                </p:cNvPr>
                <p:cNvSpPr/>
                <p:nvPr/>
              </p:nvSpPr>
              <p:spPr>
                <a:xfrm>
                  <a:off x="1471030" y="1225502"/>
                  <a:ext cx="43862" cy="14082"/>
                </a:xfrm>
                <a:custGeom>
                  <a:avLst/>
                  <a:gdLst>
                    <a:gd name="connsiteX0" fmla="*/ 43862 w 43862"/>
                    <a:gd name="connsiteY0" fmla="*/ 0 h 14082"/>
                    <a:gd name="connsiteX1" fmla="*/ 0 w 43862"/>
                    <a:gd name="connsiteY1" fmla="*/ 0 h 1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3862" h="14082">
                      <a:moveTo>
                        <a:pt x="43862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173" name="Graphic 191">
                <a:extLst>
                  <a:ext uri="{FF2B5EF4-FFF2-40B4-BE49-F238E27FC236}">
                    <a16:creationId xmlns:a16="http://schemas.microsoft.com/office/drawing/2014/main" id="{FCD1E93D-B90B-A1E5-3DF3-D5E2E88623A1}"/>
                  </a:ext>
                </a:extLst>
              </p:cNvPr>
              <p:cNvGrpSpPr/>
              <p:nvPr/>
            </p:nvGrpSpPr>
            <p:grpSpPr>
              <a:xfrm>
                <a:off x="1484643" y="1205083"/>
                <a:ext cx="43711" cy="40696"/>
                <a:chOff x="1484643" y="1205083"/>
                <a:chExt cx="43711" cy="40696"/>
              </a:xfrm>
            </p:grpSpPr>
            <p:sp>
              <p:nvSpPr>
                <p:cNvPr id="2086" name="Freeform: Shape 2085">
                  <a:extLst>
                    <a:ext uri="{FF2B5EF4-FFF2-40B4-BE49-F238E27FC236}">
                      <a16:creationId xmlns:a16="http://schemas.microsoft.com/office/drawing/2014/main" id="{DFFA68A1-CB9E-8822-8726-494E969E8122}"/>
                    </a:ext>
                  </a:extLst>
                </p:cNvPr>
                <p:cNvSpPr/>
                <p:nvPr/>
              </p:nvSpPr>
              <p:spPr>
                <a:xfrm>
                  <a:off x="1506423" y="1205083"/>
                  <a:ext cx="15124" cy="40696"/>
                </a:xfrm>
                <a:custGeom>
                  <a:avLst/>
                  <a:gdLst>
                    <a:gd name="connsiteX0" fmla="*/ 0 w 15124"/>
                    <a:gd name="connsiteY0" fmla="*/ 0 h 40696"/>
                    <a:gd name="connsiteX1" fmla="*/ 0 w 15124"/>
                    <a:gd name="connsiteY1" fmla="*/ 40697 h 406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124" h="40696">
                      <a:moveTo>
                        <a:pt x="0" y="0"/>
                      </a:moveTo>
                      <a:lnTo>
                        <a:pt x="0" y="40697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087" name="Freeform: Shape 2086">
                  <a:extLst>
                    <a:ext uri="{FF2B5EF4-FFF2-40B4-BE49-F238E27FC236}">
                      <a16:creationId xmlns:a16="http://schemas.microsoft.com/office/drawing/2014/main" id="{DF31F6B5-A8DD-0E93-2DCC-B44F0A902196}"/>
                    </a:ext>
                  </a:extLst>
                </p:cNvPr>
                <p:cNvSpPr/>
                <p:nvPr/>
              </p:nvSpPr>
              <p:spPr>
                <a:xfrm>
                  <a:off x="1484643" y="1225502"/>
                  <a:ext cx="43711" cy="14082"/>
                </a:xfrm>
                <a:custGeom>
                  <a:avLst/>
                  <a:gdLst>
                    <a:gd name="connsiteX0" fmla="*/ 43711 w 43711"/>
                    <a:gd name="connsiteY0" fmla="*/ 0 h 14082"/>
                    <a:gd name="connsiteX1" fmla="*/ 0 w 43711"/>
                    <a:gd name="connsiteY1" fmla="*/ 0 h 1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3711" h="14082">
                      <a:moveTo>
                        <a:pt x="43711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174" name="Graphic 191">
                <a:extLst>
                  <a:ext uri="{FF2B5EF4-FFF2-40B4-BE49-F238E27FC236}">
                    <a16:creationId xmlns:a16="http://schemas.microsoft.com/office/drawing/2014/main" id="{C3EF9C1D-9D49-E848-EF95-6650AD5A0040}"/>
                  </a:ext>
                </a:extLst>
              </p:cNvPr>
              <p:cNvGrpSpPr/>
              <p:nvPr/>
            </p:nvGrpSpPr>
            <p:grpSpPr>
              <a:xfrm>
                <a:off x="1522304" y="1205083"/>
                <a:ext cx="43711" cy="40696"/>
                <a:chOff x="1522304" y="1205083"/>
                <a:chExt cx="43711" cy="40696"/>
              </a:xfrm>
            </p:grpSpPr>
            <p:sp>
              <p:nvSpPr>
                <p:cNvPr id="2084" name="Freeform: Shape 2083">
                  <a:extLst>
                    <a:ext uri="{FF2B5EF4-FFF2-40B4-BE49-F238E27FC236}">
                      <a16:creationId xmlns:a16="http://schemas.microsoft.com/office/drawing/2014/main" id="{4478C3DD-9027-030F-AF77-4B64F45102F6}"/>
                    </a:ext>
                  </a:extLst>
                </p:cNvPr>
                <p:cNvSpPr/>
                <p:nvPr/>
              </p:nvSpPr>
              <p:spPr>
                <a:xfrm>
                  <a:off x="1544084" y="1205083"/>
                  <a:ext cx="15124" cy="40696"/>
                </a:xfrm>
                <a:custGeom>
                  <a:avLst/>
                  <a:gdLst>
                    <a:gd name="connsiteX0" fmla="*/ 0 w 15124"/>
                    <a:gd name="connsiteY0" fmla="*/ 0 h 40696"/>
                    <a:gd name="connsiteX1" fmla="*/ 0 w 15124"/>
                    <a:gd name="connsiteY1" fmla="*/ 40697 h 406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124" h="40696">
                      <a:moveTo>
                        <a:pt x="0" y="0"/>
                      </a:moveTo>
                      <a:lnTo>
                        <a:pt x="0" y="40697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085" name="Freeform: Shape 2084">
                  <a:extLst>
                    <a:ext uri="{FF2B5EF4-FFF2-40B4-BE49-F238E27FC236}">
                      <a16:creationId xmlns:a16="http://schemas.microsoft.com/office/drawing/2014/main" id="{3B9164C6-D5B4-B64B-D9AC-7330D23B9F8B}"/>
                    </a:ext>
                  </a:extLst>
                </p:cNvPr>
                <p:cNvSpPr/>
                <p:nvPr/>
              </p:nvSpPr>
              <p:spPr>
                <a:xfrm>
                  <a:off x="1522304" y="1225502"/>
                  <a:ext cx="43711" cy="14082"/>
                </a:xfrm>
                <a:custGeom>
                  <a:avLst/>
                  <a:gdLst>
                    <a:gd name="connsiteX0" fmla="*/ 43711 w 43711"/>
                    <a:gd name="connsiteY0" fmla="*/ 0 h 14082"/>
                    <a:gd name="connsiteX1" fmla="*/ 0 w 43711"/>
                    <a:gd name="connsiteY1" fmla="*/ 0 h 1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3711" h="14082">
                      <a:moveTo>
                        <a:pt x="43711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175" name="Graphic 191">
                <a:extLst>
                  <a:ext uri="{FF2B5EF4-FFF2-40B4-BE49-F238E27FC236}">
                    <a16:creationId xmlns:a16="http://schemas.microsoft.com/office/drawing/2014/main" id="{0CEB5EC5-C4A6-963F-F28E-DF145AB831E2}"/>
                  </a:ext>
                </a:extLst>
              </p:cNvPr>
              <p:cNvGrpSpPr/>
              <p:nvPr/>
            </p:nvGrpSpPr>
            <p:grpSpPr>
              <a:xfrm>
                <a:off x="1573426" y="1205083"/>
                <a:ext cx="43711" cy="40696"/>
                <a:chOff x="1573426" y="1205083"/>
                <a:chExt cx="43711" cy="40696"/>
              </a:xfrm>
            </p:grpSpPr>
            <p:sp>
              <p:nvSpPr>
                <p:cNvPr id="2082" name="Freeform: Shape 2081">
                  <a:extLst>
                    <a:ext uri="{FF2B5EF4-FFF2-40B4-BE49-F238E27FC236}">
                      <a16:creationId xmlns:a16="http://schemas.microsoft.com/office/drawing/2014/main" id="{B4DB6BA0-4D7A-6F81-E1B2-CC072BC1065B}"/>
                    </a:ext>
                  </a:extLst>
                </p:cNvPr>
                <p:cNvSpPr/>
                <p:nvPr/>
              </p:nvSpPr>
              <p:spPr>
                <a:xfrm>
                  <a:off x="1595357" y="1205083"/>
                  <a:ext cx="15124" cy="40696"/>
                </a:xfrm>
                <a:custGeom>
                  <a:avLst/>
                  <a:gdLst>
                    <a:gd name="connsiteX0" fmla="*/ 0 w 15124"/>
                    <a:gd name="connsiteY0" fmla="*/ 0 h 40696"/>
                    <a:gd name="connsiteX1" fmla="*/ 0 w 15124"/>
                    <a:gd name="connsiteY1" fmla="*/ 40697 h 406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124" h="40696">
                      <a:moveTo>
                        <a:pt x="0" y="0"/>
                      </a:moveTo>
                      <a:lnTo>
                        <a:pt x="0" y="40697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083" name="Freeform: Shape 2082">
                  <a:extLst>
                    <a:ext uri="{FF2B5EF4-FFF2-40B4-BE49-F238E27FC236}">
                      <a16:creationId xmlns:a16="http://schemas.microsoft.com/office/drawing/2014/main" id="{4B5D9557-CBC2-6936-FA87-2BE5E6708E5E}"/>
                    </a:ext>
                  </a:extLst>
                </p:cNvPr>
                <p:cNvSpPr/>
                <p:nvPr/>
              </p:nvSpPr>
              <p:spPr>
                <a:xfrm>
                  <a:off x="1573426" y="1225502"/>
                  <a:ext cx="43711" cy="14082"/>
                </a:xfrm>
                <a:custGeom>
                  <a:avLst/>
                  <a:gdLst>
                    <a:gd name="connsiteX0" fmla="*/ 43711 w 43711"/>
                    <a:gd name="connsiteY0" fmla="*/ 0 h 14082"/>
                    <a:gd name="connsiteX1" fmla="*/ 0 w 43711"/>
                    <a:gd name="connsiteY1" fmla="*/ 0 h 1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3711" h="14082">
                      <a:moveTo>
                        <a:pt x="43711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176" name="Graphic 191">
                <a:extLst>
                  <a:ext uri="{FF2B5EF4-FFF2-40B4-BE49-F238E27FC236}">
                    <a16:creationId xmlns:a16="http://schemas.microsoft.com/office/drawing/2014/main" id="{3176E35A-C98C-3A47-222E-E8438FE3A615}"/>
                  </a:ext>
                </a:extLst>
              </p:cNvPr>
              <p:cNvGrpSpPr/>
              <p:nvPr/>
            </p:nvGrpSpPr>
            <p:grpSpPr>
              <a:xfrm>
                <a:off x="1648748" y="1205083"/>
                <a:ext cx="43711" cy="40696"/>
                <a:chOff x="1648748" y="1205083"/>
                <a:chExt cx="43711" cy="40696"/>
              </a:xfrm>
            </p:grpSpPr>
            <p:sp>
              <p:nvSpPr>
                <p:cNvPr id="2080" name="Freeform: Shape 2079">
                  <a:extLst>
                    <a:ext uri="{FF2B5EF4-FFF2-40B4-BE49-F238E27FC236}">
                      <a16:creationId xmlns:a16="http://schemas.microsoft.com/office/drawing/2014/main" id="{97E4F245-D35A-E567-23FD-E04E34A8F294}"/>
                    </a:ext>
                  </a:extLst>
                </p:cNvPr>
                <p:cNvSpPr/>
                <p:nvPr/>
              </p:nvSpPr>
              <p:spPr>
                <a:xfrm>
                  <a:off x="1670528" y="1205083"/>
                  <a:ext cx="15124" cy="40696"/>
                </a:xfrm>
                <a:custGeom>
                  <a:avLst/>
                  <a:gdLst>
                    <a:gd name="connsiteX0" fmla="*/ 0 w 15124"/>
                    <a:gd name="connsiteY0" fmla="*/ 0 h 40696"/>
                    <a:gd name="connsiteX1" fmla="*/ 0 w 15124"/>
                    <a:gd name="connsiteY1" fmla="*/ 40697 h 406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124" h="40696">
                      <a:moveTo>
                        <a:pt x="0" y="0"/>
                      </a:moveTo>
                      <a:lnTo>
                        <a:pt x="0" y="40697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081" name="Freeform: Shape 2080">
                  <a:extLst>
                    <a:ext uri="{FF2B5EF4-FFF2-40B4-BE49-F238E27FC236}">
                      <a16:creationId xmlns:a16="http://schemas.microsoft.com/office/drawing/2014/main" id="{E00AF12A-0ADB-6345-405F-652BC6ACBB5A}"/>
                    </a:ext>
                  </a:extLst>
                </p:cNvPr>
                <p:cNvSpPr/>
                <p:nvPr/>
              </p:nvSpPr>
              <p:spPr>
                <a:xfrm>
                  <a:off x="1648748" y="1225502"/>
                  <a:ext cx="43711" cy="14082"/>
                </a:xfrm>
                <a:custGeom>
                  <a:avLst/>
                  <a:gdLst>
                    <a:gd name="connsiteX0" fmla="*/ 43711 w 43711"/>
                    <a:gd name="connsiteY0" fmla="*/ 0 h 14082"/>
                    <a:gd name="connsiteX1" fmla="*/ 0 w 43711"/>
                    <a:gd name="connsiteY1" fmla="*/ 0 h 1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3711" h="14082">
                      <a:moveTo>
                        <a:pt x="43711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177" name="Graphic 191">
                <a:extLst>
                  <a:ext uri="{FF2B5EF4-FFF2-40B4-BE49-F238E27FC236}">
                    <a16:creationId xmlns:a16="http://schemas.microsoft.com/office/drawing/2014/main" id="{6BB694D8-607E-62E6-6253-325F67C9A659}"/>
                  </a:ext>
                </a:extLst>
              </p:cNvPr>
              <p:cNvGrpSpPr/>
              <p:nvPr/>
            </p:nvGrpSpPr>
            <p:grpSpPr>
              <a:xfrm>
                <a:off x="1724070" y="1214095"/>
                <a:ext cx="43711" cy="40696"/>
                <a:chOff x="1724070" y="1214095"/>
                <a:chExt cx="43711" cy="40696"/>
              </a:xfrm>
            </p:grpSpPr>
            <p:sp>
              <p:nvSpPr>
                <p:cNvPr id="2078" name="Freeform: Shape 2077">
                  <a:extLst>
                    <a:ext uri="{FF2B5EF4-FFF2-40B4-BE49-F238E27FC236}">
                      <a16:creationId xmlns:a16="http://schemas.microsoft.com/office/drawing/2014/main" id="{BEED1922-DEBC-B34F-85C6-363DCD15B90F}"/>
                    </a:ext>
                  </a:extLst>
                </p:cNvPr>
                <p:cNvSpPr/>
                <p:nvPr/>
              </p:nvSpPr>
              <p:spPr>
                <a:xfrm>
                  <a:off x="1745850" y="1214095"/>
                  <a:ext cx="15124" cy="40696"/>
                </a:xfrm>
                <a:custGeom>
                  <a:avLst/>
                  <a:gdLst>
                    <a:gd name="connsiteX0" fmla="*/ 0 w 15124"/>
                    <a:gd name="connsiteY0" fmla="*/ 0 h 40696"/>
                    <a:gd name="connsiteX1" fmla="*/ 0 w 15124"/>
                    <a:gd name="connsiteY1" fmla="*/ 40697 h 406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124" h="40696">
                      <a:moveTo>
                        <a:pt x="0" y="0"/>
                      </a:moveTo>
                      <a:lnTo>
                        <a:pt x="0" y="40697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079" name="Freeform: Shape 2078">
                  <a:extLst>
                    <a:ext uri="{FF2B5EF4-FFF2-40B4-BE49-F238E27FC236}">
                      <a16:creationId xmlns:a16="http://schemas.microsoft.com/office/drawing/2014/main" id="{23A0D104-46D1-52EF-9031-551C0F2CD858}"/>
                    </a:ext>
                  </a:extLst>
                </p:cNvPr>
                <p:cNvSpPr/>
                <p:nvPr/>
              </p:nvSpPr>
              <p:spPr>
                <a:xfrm>
                  <a:off x="1724070" y="1234373"/>
                  <a:ext cx="43711" cy="14082"/>
                </a:xfrm>
                <a:custGeom>
                  <a:avLst/>
                  <a:gdLst>
                    <a:gd name="connsiteX0" fmla="*/ 43711 w 43711"/>
                    <a:gd name="connsiteY0" fmla="*/ 0 h 14082"/>
                    <a:gd name="connsiteX1" fmla="*/ 0 w 43711"/>
                    <a:gd name="connsiteY1" fmla="*/ 0 h 1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3711" h="14082">
                      <a:moveTo>
                        <a:pt x="43711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178" name="Graphic 191">
                <a:extLst>
                  <a:ext uri="{FF2B5EF4-FFF2-40B4-BE49-F238E27FC236}">
                    <a16:creationId xmlns:a16="http://schemas.microsoft.com/office/drawing/2014/main" id="{1EF2FDE4-FB07-6A1E-25D6-AA17904A81B1}"/>
                  </a:ext>
                </a:extLst>
              </p:cNvPr>
              <p:cNvGrpSpPr/>
              <p:nvPr/>
            </p:nvGrpSpPr>
            <p:grpSpPr>
              <a:xfrm>
                <a:off x="1734658" y="1214095"/>
                <a:ext cx="43711" cy="40696"/>
                <a:chOff x="1734658" y="1214095"/>
                <a:chExt cx="43711" cy="40696"/>
              </a:xfrm>
            </p:grpSpPr>
            <p:sp>
              <p:nvSpPr>
                <p:cNvPr id="2076" name="Freeform: Shape 2075">
                  <a:extLst>
                    <a:ext uri="{FF2B5EF4-FFF2-40B4-BE49-F238E27FC236}">
                      <a16:creationId xmlns:a16="http://schemas.microsoft.com/office/drawing/2014/main" id="{0E5E5466-9303-2857-8B3B-1A6054D2BF28}"/>
                    </a:ext>
                  </a:extLst>
                </p:cNvPr>
                <p:cNvSpPr/>
                <p:nvPr/>
              </p:nvSpPr>
              <p:spPr>
                <a:xfrm>
                  <a:off x="1756438" y="1214095"/>
                  <a:ext cx="15124" cy="40696"/>
                </a:xfrm>
                <a:custGeom>
                  <a:avLst/>
                  <a:gdLst>
                    <a:gd name="connsiteX0" fmla="*/ 0 w 15124"/>
                    <a:gd name="connsiteY0" fmla="*/ 0 h 40696"/>
                    <a:gd name="connsiteX1" fmla="*/ 0 w 15124"/>
                    <a:gd name="connsiteY1" fmla="*/ 40697 h 406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124" h="40696">
                      <a:moveTo>
                        <a:pt x="0" y="0"/>
                      </a:moveTo>
                      <a:lnTo>
                        <a:pt x="0" y="40697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077" name="Freeform: Shape 2076">
                  <a:extLst>
                    <a:ext uri="{FF2B5EF4-FFF2-40B4-BE49-F238E27FC236}">
                      <a16:creationId xmlns:a16="http://schemas.microsoft.com/office/drawing/2014/main" id="{83CF70EC-C928-6B2F-669F-04EA9556E35D}"/>
                    </a:ext>
                  </a:extLst>
                </p:cNvPr>
                <p:cNvSpPr/>
                <p:nvPr/>
              </p:nvSpPr>
              <p:spPr>
                <a:xfrm>
                  <a:off x="1734658" y="1234373"/>
                  <a:ext cx="43711" cy="14082"/>
                </a:xfrm>
                <a:custGeom>
                  <a:avLst/>
                  <a:gdLst>
                    <a:gd name="connsiteX0" fmla="*/ 43711 w 43711"/>
                    <a:gd name="connsiteY0" fmla="*/ 0 h 14082"/>
                    <a:gd name="connsiteX1" fmla="*/ 0 w 43711"/>
                    <a:gd name="connsiteY1" fmla="*/ 0 h 1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3711" h="14082">
                      <a:moveTo>
                        <a:pt x="43711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179" name="Graphic 191">
                <a:extLst>
                  <a:ext uri="{FF2B5EF4-FFF2-40B4-BE49-F238E27FC236}">
                    <a16:creationId xmlns:a16="http://schemas.microsoft.com/office/drawing/2014/main" id="{5E4BEA23-639B-5DF1-E181-7D717AF5DB7D}"/>
                  </a:ext>
                </a:extLst>
              </p:cNvPr>
              <p:cNvGrpSpPr/>
              <p:nvPr/>
            </p:nvGrpSpPr>
            <p:grpSpPr>
              <a:xfrm>
                <a:off x="1844616" y="1225502"/>
                <a:ext cx="43862" cy="40696"/>
                <a:chOff x="1844616" y="1225502"/>
                <a:chExt cx="43862" cy="40696"/>
              </a:xfrm>
            </p:grpSpPr>
            <p:sp>
              <p:nvSpPr>
                <p:cNvPr id="2074" name="Freeform: Shape 2073">
                  <a:extLst>
                    <a:ext uri="{FF2B5EF4-FFF2-40B4-BE49-F238E27FC236}">
                      <a16:creationId xmlns:a16="http://schemas.microsoft.com/office/drawing/2014/main" id="{17B1ECB0-83EB-8476-19B9-6A47FCDCFBA8}"/>
                    </a:ext>
                  </a:extLst>
                </p:cNvPr>
                <p:cNvSpPr/>
                <p:nvPr/>
              </p:nvSpPr>
              <p:spPr>
                <a:xfrm>
                  <a:off x="1866547" y="1225502"/>
                  <a:ext cx="15124" cy="40696"/>
                </a:xfrm>
                <a:custGeom>
                  <a:avLst/>
                  <a:gdLst>
                    <a:gd name="connsiteX0" fmla="*/ 0 w 15124"/>
                    <a:gd name="connsiteY0" fmla="*/ 0 h 40696"/>
                    <a:gd name="connsiteX1" fmla="*/ 0 w 15124"/>
                    <a:gd name="connsiteY1" fmla="*/ 40697 h 406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124" h="40696">
                      <a:moveTo>
                        <a:pt x="0" y="0"/>
                      </a:moveTo>
                      <a:lnTo>
                        <a:pt x="0" y="40697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075" name="Freeform: Shape 2074">
                  <a:extLst>
                    <a:ext uri="{FF2B5EF4-FFF2-40B4-BE49-F238E27FC236}">
                      <a16:creationId xmlns:a16="http://schemas.microsoft.com/office/drawing/2014/main" id="{D6044718-49AD-2571-D447-9D47C4A53233}"/>
                    </a:ext>
                  </a:extLst>
                </p:cNvPr>
                <p:cNvSpPr/>
                <p:nvPr/>
              </p:nvSpPr>
              <p:spPr>
                <a:xfrm>
                  <a:off x="1844616" y="1245780"/>
                  <a:ext cx="43862" cy="14082"/>
                </a:xfrm>
                <a:custGeom>
                  <a:avLst/>
                  <a:gdLst>
                    <a:gd name="connsiteX0" fmla="*/ 43862 w 43862"/>
                    <a:gd name="connsiteY0" fmla="*/ 0 h 14082"/>
                    <a:gd name="connsiteX1" fmla="*/ 0 w 43862"/>
                    <a:gd name="connsiteY1" fmla="*/ 0 h 1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3862" h="14082">
                      <a:moveTo>
                        <a:pt x="43862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180" name="Graphic 191">
                <a:extLst>
                  <a:ext uri="{FF2B5EF4-FFF2-40B4-BE49-F238E27FC236}">
                    <a16:creationId xmlns:a16="http://schemas.microsoft.com/office/drawing/2014/main" id="{51BE4063-8D08-A494-9374-846CB654AAF4}"/>
                  </a:ext>
                </a:extLst>
              </p:cNvPr>
              <p:cNvGrpSpPr/>
              <p:nvPr/>
            </p:nvGrpSpPr>
            <p:grpSpPr>
              <a:xfrm>
                <a:off x="1866547" y="1225502"/>
                <a:ext cx="43711" cy="40696"/>
                <a:chOff x="1866547" y="1225502"/>
                <a:chExt cx="43711" cy="40696"/>
              </a:xfrm>
            </p:grpSpPr>
            <p:sp>
              <p:nvSpPr>
                <p:cNvPr id="2072" name="Freeform: Shape 2071">
                  <a:extLst>
                    <a:ext uri="{FF2B5EF4-FFF2-40B4-BE49-F238E27FC236}">
                      <a16:creationId xmlns:a16="http://schemas.microsoft.com/office/drawing/2014/main" id="{6EF8C7F2-A992-2DFF-E235-973FAD590345}"/>
                    </a:ext>
                  </a:extLst>
                </p:cNvPr>
                <p:cNvSpPr/>
                <p:nvPr/>
              </p:nvSpPr>
              <p:spPr>
                <a:xfrm>
                  <a:off x="1888478" y="1225502"/>
                  <a:ext cx="15124" cy="40696"/>
                </a:xfrm>
                <a:custGeom>
                  <a:avLst/>
                  <a:gdLst>
                    <a:gd name="connsiteX0" fmla="*/ 0 w 15124"/>
                    <a:gd name="connsiteY0" fmla="*/ 0 h 40696"/>
                    <a:gd name="connsiteX1" fmla="*/ 0 w 15124"/>
                    <a:gd name="connsiteY1" fmla="*/ 40697 h 406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124" h="40696">
                      <a:moveTo>
                        <a:pt x="0" y="0"/>
                      </a:moveTo>
                      <a:lnTo>
                        <a:pt x="0" y="40697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073" name="Freeform: Shape 2072">
                  <a:extLst>
                    <a:ext uri="{FF2B5EF4-FFF2-40B4-BE49-F238E27FC236}">
                      <a16:creationId xmlns:a16="http://schemas.microsoft.com/office/drawing/2014/main" id="{70DE0AF1-26BB-2E53-976A-4E576F3FEAE2}"/>
                    </a:ext>
                  </a:extLst>
                </p:cNvPr>
                <p:cNvSpPr/>
                <p:nvPr/>
              </p:nvSpPr>
              <p:spPr>
                <a:xfrm>
                  <a:off x="1866547" y="1245780"/>
                  <a:ext cx="43711" cy="14082"/>
                </a:xfrm>
                <a:custGeom>
                  <a:avLst/>
                  <a:gdLst>
                    <a:gd name="connsiteX0" fmla="*/ 43711 w 43711"/>
                    <a:gd name="connsiteY0" fmla="*/ 0 h 14082"/>
                    <a:gd name="connsiteX1" fmla="*/ 0 w 43711"/>
                    <a:gd name="connsiteY1" fmla="*/ 0 h 1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3711" h="14082">
                      <a:moveTo>
                        <a:pt x="43711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181" name="Graphic 191">
                <a:extLst>
                  <a:ext uri="{FF2B5EF4-FFF2-40B4-BE49-F238E27FC236}">
                    <a16:creationId xmlns:a16="http://schemas.microsoft.com/office/drawing/2014/main" id="{E23D040A-9758-E991-FF82-69AA8B0392B1}"/>
                  </a:ext>
                </a:extLst>
              </p:cNvPr>
              <p:cNvGrpSpPr/>
              <p:nvPr/>
            </p:nvGrpSpPr>
            <p:grpSpPr>
              <a:xfrm>
                <a:off x="1998436" y="1225502"/>
                <a:ext cx="43862" cy="40696"/>
                <a:chOff x="1998436" y="1225502"/>
                <a:chExt cx="43862" cy="40696"/>
              </a:xfrm>
            </p:grpSpPr>
            <p:sp>
              <p:nvSpPr>
                <p:cNvPr id="2070" name="Freeform: Shape 2069">
                  <a:extLst>
                    <a:ext uri="{FF2B5EF4-FFF2-40B4-BE49-F238E27FC236}">
                      <a16:creationId xmlns:a16="http://schemas.microsoft.com/office/drawing/2014/main" id="{DCE0A691-75AE-16A5-EB3A-D8081989E37D}"/>
                    </a:ext>
                  </a:extLst>
                </p:cNvPr>
                <p:cNvSpPr/>
                <p:nvPr/>
              </p:nvSpPr>
              <p:spPr>
                <a:xfrm>
                  <a:off x="2020367" y="1225502"/>
                  <a:ext cx="15124" cy="40696"/>
                </a:xfrm>
                <a:custGeom>
                  <a:avLst/>
                  <a:gdLst>
                    <a:gd name="connsiteX0" fmla="*/ 0 w 15124"/>
                    <a:gd name="connsiteY0" fmla="*/ 0 h 40696"/>
                    <a:gd name="connsiteX1" fmla="*/ 0 w 15124"/>
                    <a:gd name="connsiteY1" fmla="*/ 40697 h 406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124" h="40696">
                      <a:moveTo>
                        <a:pt x="0" y="0"/>
                      </a:moveTo>
                      <a:lnTo>
                        <a:pt x="0" y="40697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071" name="Freeform: Shape 2070">
                  <a:extLst>
                    <a:ext uri="{FF2B5EF4-FFF2-40B4-BE49-F238E27FC236}">
                      <a16:creationId xmlns:a16="http://schemas.microsoft.com/office/drawing/2014/main" id="{E3FA7801-6CFF-B146-0D93-7DA303D6E84A}"/>
                    </a:ext>
                  </a:extLst>
                </p:cNvPr>
                <p:cNvSpPr/>
                <p:nvPr/>
              </p:nvSpPr>
              <p:spPr>
                <a:xfrm>
                  <a:off x="1998436" y="1245780"/>
                  <a:ext cx="43862" cy="14082"/>
                </a:xfrm>
                <a:custGeom>
                  <a:avLst/>
                  <a:gdLst>
                    <a:gd name="connsiteX0" fmla="*/ 43862 w 43862"/>
                    <a:gd name="connsiteY0" fmla="*/ 0 h 14082"/>
                    <a:gd name="connsiteX1" fmla="*/ 0 w 43862"/>
                    <a:gd name="connsiteY1" fmla="*/ 0 h 1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3862" h="14082">
                      <a:moveTo>
                        <a:pt x="43862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182" name="Graphic 191">
                <a:extLst>
                  <a:ext uri="{FF2B5EF4-FFF2-40B4-BE49-F238E27FC236}">
                    <a16:creationId xmlns:a16="http://schemas.microsoft.com/office/drawing/2014/main" id="{004BC4A0-9097-F80C-A93B-6ADBDB36B94B}"/>
                  </a:ext>
                </a:extLst>
              </p:cNvPr>
              <p:cNvGrpSpPr/>
              <p:nvPr/>
            </p:nvGrpSpPr>
            <p:grpSpPr>
              <a:xfrm>
                <a:off x="2009175" y="1225502"/>
                <a:ext cx="43711" cy="40696"/>
                <a:chOff x="2009175" y="1225502"/>
                <a:chExt cx="43711" cy="40696"/>
              </a:xfrm>
            </p:grpSpPr>
            <p:sp>
              <p:nvSpPr>
                <p:cNvPr id="2068" name="Freeform: Shape 2067">
                  <a:extLst>
                    <a:ext uri="{FF2B5EF4-FFF2-40B4-BE49-F238E27FC236}">
                      <a16:creationId xmlns:a16="http://schemas.microsoft.com/office/drawing/2014/main" id="{1D7F411D-5EE3-AB6E-4A0A-C0CEF6CC9E3A}"/>
                    </a:ext>
                  </a:extLst>
                </p:cNvPr>
                <p:cNvSpPr/>
                <p:nvPr/>
              </p:nvSpPr>
              <p:spPr>
                <a:xfrm>
                  <a:off x="2030955" y="1225502"/>
                  <a:ext cx="15124" cy="40696"/>
                </a:xfrm>
                <a:custGeom>
                  <a:avLst/>
                  <a:gdLst>
                    <a:gd name="connsiteX0" fmla="*/ 0 w 15124"/>
                    <a:gd name="connsiteY0" fmla="*/ 0 h 40696"/>
                    <a:gd name="connsiteX1" fmla="*/ 0 w 15124"/>
                    <a:gd name="connsiteY1" fmla="*/ 40697 h 406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124" h="40696">
                      <a:moveTo>
                        <a:pt x="0" y="0"/>
                      </a:moveTo>
                      <a:lnTo>
                        <a:pt x="0" y="40697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069" name="Freeform: Shape 2068">
                  <a:extLst>
                    <a:ext uri="{FF2B5EF4-FFF2-40B4-BE49-F238E27FC236}">
                      <a16:creationId xmlns:a16="http://schemas.microsoft.com/office/drawing/2014/main" id="{D89042C9-0CE8-9AE7-0145-904B0B21AC87}"/>
                    </a:ext>
                  </a:extLst>
                </p:cNvPr>
                <p:cNvSpPr/>
                <p:nvPr/>
              </p:nvSpPr>
              <p:spPr>
                <a:xfrm>
                  <a:off x="2009175" y="1245780"/>
                  <a:ext cx="43711" cy="14082"/>
                </a:xfrm>
                <a:custGeom>
                  <a:avLst/>
                  <a:gdLst>
                    <a:gd name="connsiteX0" fmla="*/ 43711 w 43711"/>
                    <a:gd name="connsiteY0" fmla="*/ 0 h 14082"/>
                    <a:gd name="connsiteX1" fmla="*/ 0 w 43711"/>
                    <a:gd name="connsiteY1" fmla="*/ 0 h 1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3711" h="14082">
                      <a:moveTo>
                        <a:pt x="43711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183" name="Graphic 191">
                <a:extLst>
                  <a:ext uri="{FF2B5EF4-FFF2-40B4-BE49-F238E27FC236}">
                    <a16:creationId xmlns:a16="http://schemas.microsoft.com/office/drawing/2014/main" id="{4468BA99-8030-A4FA-0FD8-5BA4B643A30B}"/>
                  </a:ext>
                </a:extLst>
              </p:cNvPr>
              <p:cNvGrpSpPr/>
              <p:nvPr/>
            </p:nvGrpSpPr>
            <p:grpSpPr>
              <a:xfrm>
                <a:off x="2020367" y="1225502"/>
                <a:ext cx="43862" cy="40696"/>
                <a:chOff x="2020367" y="1225502"/>
                <a:chExt cx="43862" cy="40696"/>
              </a:xfrm>
            </p:grpSpPr>
            <p:sp>
              <p:nvSpPr>
                <p:cNvPr id="2066" name="Freeform: Shape 2065">
                  <a:extLst>
                    <a:ext uri="{FF2B5EF4-FFF2-40B4-BE49-F238E27FC236}">
                      <a16:creationId xmlns:a16="http://schemas.microsoft.com/office/drawing/2014/main" id="{06BBA3D0-27C2-C0B6-61BF-012BE14489AA}"/>
                    </a:ext>
                  </a:extLst>
                </p:cNvPr>
                <p:cNvSpPr/>
                <p:nvPr/>
              </p:nvSpPr>
              <p:spPr>
                <a:xfrm>
                  <a:off x="2042299" y="1225502"/>
                  <a:ext cx="15124" cy="40696"/>
                </a:xfrm>
                <a:custGeom>
                  <a:avLst/>
                  <a:gdLst>
                    <a:gd name="connsiteX0" fmla="*/ 0 w 15124"/>
                    <a:gd name="connsiteY0" fmla="*/ 0 h 40696"/>
                    <a:gd name="connsiteX1" fmla="*/ 0 w 15124"/>
                    <a:gd name="connsiteY1" fmla="*/ 40697 h 406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124" h="40696">
                      <a:moveTo>
                        <a:pt x="0" y="0"/>
                      </a:moveTo>
                      <a:lnTo>
                        <a:pt x="0" y="40697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067" name="Freeform: Shape 2066">
                  <a:extLst>
                    <a:ext uri="{FF2B5EF4-FFF2-40B4-BE49-F238E27FC236}">
                      <a16:creationId xmlns:a16="http://schemas.microsoft.com/office/drawing/2014/main" id="{5C5632FA-29DF-B0F5-93BD-A756957E6B76}"/>
                    </a:ext>
                  </a:extLst>
                </p:cNvPr>
                <p:cNvSpPr/>
                <p:nvPr/>
              </p:nvSpPr>
              <p:spPr>
                <a:xfrm>
                  <a:off x="2020367" y="1245780"/>
                  <a:ext cx="43862" cy="14082"/>
                </a:xfrm>
                <a:custGeom>
                  <a:avLst/>
                  <a:gdLst>
                    <a:gd name="connsiteX0" fmla="*/ 43862 w 43862"/>
                    <a:gd name="connsiteY0" fmla="*/ 0 h 14082"/>
                    <a:gd name="connsiteX1" fmla="*/ 0 w 43862"/>
                    <a:gd name="connsiteY1" fmla="*/ 0 h 1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3862" h="14082">
                      <a:moveTo>
                        <a:pt x="43862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184" name="Graphic 191">
                <a:extLst>
                  <a:ext uri="{FF2B5EF4-FFF2-40B4-BE49-F238E27FC236}">
                    <a16:creationId xmlns:a16="http://schemas.microsoft.com/office/drawing/2014/main" id="{918FEFEF-585D-3C30-9702-3CD28A2280E1}"/>
                  </a:ext>
                </a:extLst>
              </p:cNvPr>
              <p:cNvGrpSpPr/>
              <p:nvPr/>
            </p:nvGrpSpPr>
            <p:grpSpPr>
              <a:xfrm>
                <a:off x="2042299" y="1231134"/>
                <a:ext cx="43711" cy="40696"/>
                <a:chOff x="2042299" y="1231134"/>
                <a:chExt cx="43711" cy="40696"/>
              </a:xfrm>
            </p:grpSpPr>
            <p:sp>
              <p:nvSpPr>
                <p:cNvPr id="2064" name="Freeform: Shape 2063">
                  <a:extLst>
                    <a:ext uri="{FF2B5EF4-FFF2-40B4-BE49-F238E27FC236}">
                      <a16:creationId xmlns:a16="http://schemas.microsoft.com/office/drawing/2014/main" id="{37400651-C368-8A5A-D725-137C8FD1A353}"/>
                    </a:ext>
                  </a:extLst>
                </p:cNvPr>
                <p:cNvSpPr/>
                <p:nvPr/>
              </p:nvSpPr>
              <p:spPr>
                <a:xfrm>
                  <a:off x="2064230" y="1231134"/>
                  <a:ext cx="15124" cy="40696"/>
                </a:xfrm>
                <a:custGeom>
                  <a:avLst/>
                  <a:gdLst>
                    <a:gd name="connsiteX0" fmla="*/ 0 w 15124"/>
                    <a:gd name="connsiteY0" fmla="*/ 0 h 40696"/>
                    <a:gd name="connsiteX1" fmla="*/ 0 w 15124"/>
                    <a:gd name="connsiteY1" fmla="*/ 40697 h 406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124" h="40696">
                      <a:moveTo>
                        <a:pt x="0" y="0"/>
                      </a:moveTo>
                      <a:lnTo>
                        <a:pt x="0" y="40697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065" name="Freeform: Shape 2064">
                  <a:extLst>
                    <a:ext uri="{FF2B5EF4-FFF2-40B4-BE49-F238E27FC236}">
                      <a16:creationId xmlns:a16="http://schemas.microsoft.com/office/drawing/2014/main" id="{3079277B-D65B-AC28-2429-6D42073430FF}"/>
                    </a:ext>
                  </a:extLst>
                </p:cNvPr>
                <p:cNvSpPr/>
                <p:nvPr/>
              </p:nvSpPr>
              <p:spPr>
                <a:xfrm>
                  <a:off x="2042299" y="1251553"/>
                  <a:ext cx="43711" cy="14082"/>
                </a:xfrm>
                <a:custGeom>
                  <a:avLst/>
                  <a:gdLst>
                    <a:gd name="connsiteX0" fmla="*/ 43711 w 43711"/>
                    <a:gd name="connsiteY0" fmla="*/ 0 h 14082"/>
                    <a:gd name="connsiteX1" fmla="*/ 0 w 43711"/>
                    <a:gd name="connsiteY1" fmla="*/ 0 h 1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3711" h="14082">
                      <a:moveTo>
                        <a:pt x="43711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185" name="Graphic 191">
                <a:extLst>
                  <a:ext uri="{FF2B5EF4-FFF2-40B4-BE49-F238E27FC236}">
                    <a16:creationId xmlns:a16="http://schemas.microsoft.com/office/drawing/2014/main" id="{31D925F9-6CB6-85CA-8A02-018CCCBBD86D}"/>
                  </a:ext>
                </a:extLst>
              </p:cNvPr>
              <p:cNvGrpSpPr/>
              <p:nvPr/>
            </p:nvGrpSpPr>
            <p:grpSpPr>
              <a:xfrm>
                <a:off x="2106277" y="1234373"/>
                <a:ext cx="43862" cy="40837"/>
                <a:chOff x="2106277" y="1234373"/>
                <a:chExt cx="43862" cy="40837"/>
              </a:xfrm>
            </p:grpSpPr>
            <p:sp>
              <p:nvSpPr>
                <p:cNvPr id="2062" name="Freeform: Shape 2061">
                  <a:extLst>
                    <a:ext uri="{FF2B5EF4-FFF2-40B4-BE49-F238E27FC236}">
                      <a16:creationId xmlns:a16="http://schemas.microsoft.com/office/drawing/2014/main" id="{D213B074-1926-076D-9603-A0E37887DB2C}"/>
                    </a:ext>
                  </a:extLst>
                </p:cNvPr>
                <p:cNvSpPr/>
                <p:nvPr/>
              </p:nvSpPr>
              <p:spPr>
                <a:xfrm>
                  <a:off x="2128208" y="1234373"/>
                  <a:ext cx="15124" cy="40837"/>
                </a:xfrm>
                <a:custGeom>
                  <a:avLst/>
                  <a:gdLst>
                    <a:gd name="connsiteX0" fmla="*/ 0 w 15124"/>
                    <a:gd name="connsiteY0" fmla="*/ 0 h 40837"/>
                    <a:gd name="connsiteX1" fmla="*/ 0 w 15124"/>
                    <a:gd name="connsiteY1" fmla="*/ 40838 h 408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124" h="40837">
                      <a:moveTo>
                        <a:pt x="0" y="0"/>
                      </a:moveTo>
                      <a:lnTo>
                        <a:pt x="0" y="40838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063" name="Freeform: Shape 2062">
                  <a:extLst>
                    <a:ext uri="{FF2B5EF4-FFF2-40B4-BE49-F238E27FC236}">
                      <a16:creationId xmlns:a16="http://schemas.microsoft.com/office/drawing/2014/main" id="{443A7D34-5874-3A60-4C9D-58A8FFE9F303}"/>
                    </a:ext>
                  </a:extLst>
                </p:cNvPr>
                <p:cNvSpPr/>
                <p:nvPr/>
              </p:nvSpPr>
              <p:spPr>
                <a:xfrm>
                  <a:off x="2106277" y="1254792"/>
                  <a:ext cx="43862" cy="14082"/>
                </a:xfrm>
                <a:custGeom>
                  <a:avLst/>
                  <a:gdLst>
                    <a:gd name="connsiteX0" fmla="*/ 43862 w 43862"/>
                    <a:gd name="connsiteY0" fmla="*/ 0 h 14082"/>
                    <a:gd name="connsiteX1" fmla="*/ 0 w 43862"/>
                    <a:gd name="connsiteY1" fmla="*/ 0 h 1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3862" h="14082">
                      <a:moveTo>
                        <a:pt x="43862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186" name="Graphic 191">
                <a:extLst>
                  <a:ext uri="{FF2B5EF4-FFF2-40B4-BE49-F238E27FC236}">
                    <a16:creationId xmlns:a16="http://schemas.microsoft.com/office/drawing/2014/main" id="{717CF282-A915-6AD0-67B2-63A458AC68F1}"/>
                  </a:ext>
                </a:extLst>
              </p:cNvPr>
              <p:cNvGrpSpPr/>
              <p:nvPr/>
            </p:nvGrpSpPr>
            <p:grpSpPr>
              <a:xfrm>
                <a:off x="2190825" y="1231134"/>
                <a:ext cx="43711" cy="40696"/>
                <a:chOff x="2190825" y="1231134"/>
                <a:chExt cx="43711" cy="40696"/>
              </a:xfrm>
            </p:grpSpPr>
            <p:sp>
              <p:nvSpPr>
                <p:cNvPr id="2060" name="Freeform: Shape 2059">
                  <a:extLst>
                    <a:ext uri="{FF2B5EF4-FFF2-40B4-BE49-F238E27FC236}">
                      <a16:creationId xmlns:a16="http://schemas.microsoft.com/office/drawing/2014/main" id="{5763A8EF-E675-A88A-BC74-8F185EEF588F}"/>
                    </a:ext>
                  </a:extLst>
                </p:cNvPr>
                <p:cNvSpPr/>
                <p:nvPr/>
              </p:nvSpPr>
              <p:spPr>
                <a:xfrm>
                  <a:off x="2212605" y="1231134"/>
                  <a:ext cx="15124" cy="40696"/>
                </a:xfrm>
                <a:custGeom>
                  <a:avLst/>
                  <a:gdLst>
                    <a:gd name="connsiteX0" fmla="*/ 0 w 15124"/>
                    <a:gd name="connsiteY0" fmla="*/ 0 h 40696"/>
                    <a:gd name="connsiteX1" fmla="*/ 0 w 15124"/>
                    <a:gd name="connsiteY1" fmla="*/ 40697 h 406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124" h="40696">
                      <a:moveTo>
                        <a:pt x="0" y="0"/>
                      </a:moveTo>
                      <a:lnTo>
                        <a:pt x="0" y="40697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061" name="Freeform: Shape 2060">
                  <a:extLst>
                    <a:ext uri="{FF2B5EF4-FFF2-40B4-BE49-F238E27FC236}">
                      <a16:creationId xmlns:a16="http://schemas.microsoft.com/office/drawing/2014/main" id="{356A5B20-28E3-FF20-2FFA-59255A2BFD68}"/>
                    </a:ext>
                  </a:extLst>
                </p:cNvPr>
                <p:cNvSpPr/>
                <p:nvPr/>
              </p:nvSpPr>
              <p:spPr>
                <a:xfrm>
                  <a:off x="2190825" y="1251553"/>
                  <a:ext cx="43711" cy="14082"/>
                </a:xfrm>
                <a:custGeom>
                  <a:avLst/>
                  <a:gdLst>
                    <a:gd name="connsiteX0" fmla="*/ 43711 w 43711"/>
                    <a:gd name="connsiteY0" fmla="*/ 0 h 14082"/>
                    <a:gd name="connsiteX1" fmla="*/ 0 w 43711"/>
                    <a:gd name="connsiteY1" fmla="*/ 0 h 1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3711" h="14082">
                      <a:moveTo>
                        <a:pt x="43711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187" name="Graphic 191">
                <a:extLst>
                  <a:ext uri="{FF2B5EF4-FFF2-40B4-BE49-F238E27FC236}">
                    <a16:creationId xmlns:a16="http://schemas.microsoft.com/office/drawing/2014/main" id="{46697F6B-40A7-E0FF-3617-5E171D1D62B7}"/>
                  </a:ext>
                </a:extLst>
              </p:cNvPr>
              <p:cNvGrpSpPr/>
              <p:nvPr/>
            </p:nvGrpSpPr>
            <p:grpSpPr>
              <a:xfrm>
                <a:off x="2234536" y="1242823"/>
                <a:ext cx="43711" cy="40696"/>
                <a:chOff x="2234536" y="1242823"/>
                <a:chExt cx="43711" cy="40696"/>
              </a:xfrm>
            </p:grpSpPr>
            <p:sp>
              <p:nvSpPr>
                <p:cNvPr id="2058" name="Freeform: Shape 2057">
                  <a:extLst>
                    <a:ext uri="{FF2B5EF4-FFF2-40B4-BE49-F238E27FC236}">
                      <a16:creationId xmlns:a16="http://schemas.microsoft.com/office/drawing/2014/main" id="{6DB8042F-7F59-E90B-2512-CCDF96096B81}"/>
                    </a:ext>
                  </a:extLst>
                </p:cNvPr>
                <p:cNvSpPr/>
                <p:nvPr/>
              </p:nvSpPr>
              <p:spPr>
                <a:xfrm>
                  <a:off x="2256468" y="1242823"/>
                  <a:ext cx="15124" cy="40696"/>
                </a:xfrm>
                <a:custGeom>
                  <a:avLst/>
                  <a:gdLst>
                    <a:gd name="connsiteX0" fmla="*/ 0 w 15124"/>
                    <a:gd name="connsiteY0" fmla="*/ 0 h 40696"/>
                    <a:gd name="connsiteX1" fmla="*/ 0 w 15124"/>
                    <a:gd name="connsiteY1" fmla="*/ 40697 h 406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124" h="40696">
                      <a:moveTo>
                        <a:pt x="0" y="0"/>
                      </a:moveTo>
                      <a:lnTo>
                        <a:pt x="0" y="40697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059" name="Freeform: Shape 2058">
                  <a:extLst>
                    <a:ext uri="{FF2B5EF4-FFF2-40B4-BE49-F238E27FC236}">
                      <a16:creationId xmlns:a16="http://schemas.microsoft.com/office/drawing/2014/main" id="{4553B729-9321-1978-E8E8-A2819429607D}"/>
                    </a:ext>
                  </a:extLst>
                </p:cNvPr>
                <p:cNvSpPr/>
                <p:nvPr/>
              </p:nvSpPr>
              <p:spPr>
                <a:xfrm>
                  <a:off x="2234536" y="1263241"/>
                  <a:ext cx="43711" cy="14082"/>
                </a:xfrm>
                <a:custGeom>
                  <a:avLst/>
                  <a:gdLst>
                    <a:gd name="connsiteX0" fmla="*/ 43711 w 43711"/>
                    <a:gd name="connsiteY0" fmla="*/ 0 h 14082"/>
                    <a:gd name="connsiteX1" fmla="*/ 0 w 43711"/>
                    <a:gd name="connsiteY1" fmla="*/ 0 h 1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3711" h="14082">
                      <a:moveTo>
                        <a:pt x="43711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188" name="Graphic 191">
                <a:extLst>
                  <a:ext uri="{FF2B5EF4-FFF2-40B4-BE49-F238E27FC236}">
                    <a16:creationId xmlns:a16="http://schemas.microsoft.com/office/drawing/2014/main" id="{2AFC20F9-E2A7-73EA-C707-3C85B81C9388}"/>
                  </a:ext>
                </a:extLst>
              </p:cNvPr>
              <p:cNvGrpSpPr/>
              <p:nvPr/>
            </p:nvGrpSpPr>
            <p:grpSpPr>
              <a:xfrm>
                <a:off x="2275222" y="1242823"/>
                <a:ext cx="43862" cy="40696"/>
                <a:chOff x="2275222" y="1242823"/>
                <a:chExt cx="43862" cy="40696"/>
              </a:xfrm>
            </p:grpSpPr>
            <p:sp>
              <p:nvSpPr>
                <p:cNvPr id="2056" name="Freeform: Shape 2055">
                  <a:extLst>
                    <a:ext uri="{FF2B5EF4-FFF2-40B4-BE49-F238E27FC236}">
                      <a16:creationId xmlns:a16="http://schemas.microsoft.com/office/drawing/2014/main" id="{58446D1C-5B47-745F-81E8-5287C40A2F8B}"/>
                    </a:ext>
                  </a:extLst>
                </p:cNvPr>
                <p:cNvSpPr/>
                <p:nvPr/>
              </p:nvSpPr>
              <p:spPr>
                <a:xfrm>
                  <a:off x="2297154" y="1242823"/>
                  <a:ext cx="15124" cy="40696"/>
                </a:xfrm>
                <a:custGeom>
                  <a:avLst/>
                  <a:gdLst>
                    <a:gd name="connsiteX0" fmla="*/ 0 w 15124"/>
                    <a:gd name="connsiteY0" fmla="*/ 0 h 40696"/>
                    <a:gd name="connsiteX1" fmla="*/ 0 w 15124"/>
                    <a:gd name="connsiteY1" fmla="*/ 40697 h 406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124" h="40696">
                      <a:moveTo>
                        <a:pt x="0" y="0"/>
                      </a:moveTo>
                      <a:lnTo>
                        <a:pt x="0" y="40697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057" name="Freeform: Shape 2056">
                  <a:extLst>
                    <a:ext uri="{FF2B5EF4-FFF2-40B4-BE49-F238E27FC236}">
                      <a16:creationId xmlns:a16="http://schemas.microsoft.com/office/drawing/2014/main" id="{BB401BDF-422D-EEC2-C7EA-1556760F784C}"/>
                    </a:ext>
                  </a:extLst>
                </p:cNvPr>
                <p:cNvSpPr/>
                <p:nvPr/>
              </p:nvSpPr>
              <p:spPr>
                <a:xfrm>
                  <a:off x="2275222" y="1263241"/>
                  <a:ext cx="43862" cy="14082"/>
                </a:xfrm>
                <a:custGeom>
                  <a:avLst/>
                  <a:gdLst>
                    <a:gd name="connsiteX0" fmla="*/ 43862 w 43862"/>
                    <a:gd name="connsiteY0" fmla="*/ 0 h 14082"/>
                    <a:gd name="connsiteX1" fmla="*/ 0 w 43862"/>
                    <a:gd name="connsiteY1" fmla="*/ 0 h 1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3862" h="14082">
                      <a:moveTo>
                        <a:pt x="43862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189" name="Graphic 191">
                <a:extLst>
                  <a:ext uri="{FF2B5EF4-FFF2-40B4-BE49-F238E27FC236}">
                    <a16:creationId xmlns:a16="http://schemas.microsoft.com/office/drawing/2014/main" id="{EFE1B070-BE6B-309C-E450-0F30E95970F8}"/>
                  </a:ext>
                </a:extLst>
              </p:cNvPr>
              <p:cNvGrpSpPr/>
              <p:nvPr/>
            </p:nvGrpSpPr>
            <p:grpSpPr>
              <a:xfrm>
                <a:off x="2336630" y="1245780"/>
                <a:ext cx="43711" cy="40837"/>
                <a:chOff x="2336630" y="1245780"/>
                <a:chExt cx="43711" cy="40837"/>
              </a:xfrm>
            </p:grpSpPr>
            <p:sp>
              <p:nvSpPr>
                <p:cNvPr id="2054" name="Freeform: Shape 2053">
                  <a:extLst>
                    <a:ext uri="{FF2B5EF4-FFF2-40B4-BE49-F238E27FC236}">
                      <a16:creationId xmlns:a16="http://schemas.microsoft.com/office/drawing/2014/main" id="{7E1974D6-B1C7-21CC-6A8A-78779429FFB9}"/>
                    </a:ext>
                  </a:extLst>
                </p:cNvPr>
                <p:cNvSpPr/>
                <p:nvPr/>
              </p:nvSpPr>
              <p:spPr>
                <a:xfrm>
                  <a:off x="2358410" y="1245780"/>
                  <a:ext cx="15124" cy="40837"/>
                </a:xfrm>
                <a:custGeom>
                  <a:avLst/>
                  <a:gdLst>
                    <a:gd name="connsiteX0" fmla="*/ 0 w 15124"/>
                    <a:gd name="connsiteY0" fmla="*/ 0 h 40837"/>
                    <a:gd name="connsiteX1" fmla="*/ 0 w 15124"/>
                    <a:gd name="connsiteY1" fmla="*/ 40838 h 408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124" h="40837">
                      <a:moveTo>
                        <a:pt x="0" y="0"/>
                      </a:moveTo>
                      <a:lnTo>
                        <a:pt x="0" y="40838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055" name="Freeform: Shape 2054">
                  <a:extLst>
                    <a:ext uri="{FF2B5EF4-FFF2-40B4-BE49-F238E27FC236}">
                      <a16:creationId xmlns:a16="http://schemas.microsoft.com/office/drawing/2014/main" id="{DD21C24F-DCE1-FDCA-FE8D-D8554CBA7E66}"/>
                    </a:ext>
                  </a:extLst>
                </p:cNvPr>
                <p:cNvSpPr/>
                <p:nvPr/>
              </p:nvSpPr>
              <p:spPr>
                <a:xfrm>
                  <a:off x="2336630" y="1266199"/>
                  <a:ext cx="43711" cy="14082"/>
                </a:xfrm>
                <a:custGeom>
                  <a:avLst/>
                  <a:gdLst>
                    <a:gd name="connsiteX0" fmla="*/ 43711 w 43711"/>
                    <a:gd name="connsiteY0" fmla="*/ 0 h 14082"/>
                    <a:gd name="connsiteX1" fmla="*/ 0 w 43711"/>
                    <a:gd name="connsiteY1" fmla="*/ 0 h 1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3711" h="14082">
                      <a:moveTo>
                        <a:pt x="43711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190" name="Graphic 191">
                <a:extLst>
                  <a:ext uri="{FF2B5EF4-FFF2-40B4-BE49-F238E27FC236}">
                    <a16:creationId xmlns:a16="http://schemas.microsoft.com/office/drawing/2014/main" id="{6946D410-00B3-4AF2-24D9-DF8BE48B6BE3}"/>
                  </a:ext>
                </a:extLst>
              </p:cNvPr>
              <p:cNvGrpSpPr/>
              <p:nvPr/>
            </p:nvGrpSpPr>
            <p:grpSpPr>
              <a:xfrm>
                <a:off x="2361737" y="1251553"/>
                <a:ext cx="43711" cy="40696"/>
                <a:chOff x="2361737" y="1251553"/>
                <a:chExt cx="43711" cy="40696"/>
              </a:xfrm>
            </p:grpSpPr>
            <p:sp>
              <p:nvSpPr>
                <p:cNvPr id="2052" name="Freeform: Shape 2051">
                  <a:extLst>
                    <a:ext uri="{FF2B5EF4-FFF2-40B4-BE49-F238E27FC236}">
                      <a16:creationId xmlns:a16="http://schemas.microsoft.com/office/drawing/2014/main" id="{29BF015E-ECF9-BBEC-8E2D-E638B537F701}"/>
                    </a:ext>
                  </a:extLst>
                </p:cNvPr>
                <p:cNvSpPr/>
                <p:nvPr/>
              </p:nvSpPr>
              <p:spPr>
                <a:xfrm>
                  <a:off x="2383517" y="1251553"/>
                  <a:ext cx="15124" cy="40696"/>
                </a:xfrm>
                <a:custGeom>
                  <a:avLst/>
                  <a:gdLst>
                    <a:gd name="connsiteX0" fmla="*/ 0 w 15124"/>
                    <a:gd name="connsiteY0" fmla="*/ 0 h 40696"/>
                    <a:gd name="connsiteX1" fmla="*/ 0 w 15124"/>
                    <a:gd name="connsiteY1" fmla="*/ 40697 h 406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124" h="40696">
                      <a:moveTo>
                        <a:pt x="0" y="0"/>
                      </a:moveTo>
                      <a:lnTo>
                        <a:pt x="0" y="40697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053" name="Freeform: Shape 2052">
                  <a:extLst>
                    <a:ext uri="{FF2B5EF4-FFF2-40B4-BE49-F238E27FC236}">
                      <a16:creationId xmlns:a16="http://schemas.microsoft.com/office/drawing/2014/main" id="{C2261C56-B73D-F58D-EA38-9A4FF5B89A01}"/>
                    </a:ext>
                  </a:extLst>
                </p:cNvPr>
                <p:cNvSpPr/>
                <p:nvPr/>
              </p:nvSpPr>
              <p:spPr>
                <a:xfrm>
                  <a:off x="2361737" y="1271831"/>
                  <a:ext cx="43711" cy="14082"/>
                </a:xfrm>
                <a:custGeom>
                  <a:avLst/>
                  <a:gdLst>
                    <a:gd name="connsiteX0" fmla="*/ 43711 w 43711"/>
                    <a:gd name="connsiteY0" fmla="*/ 0 h 14082"/>
                    <a:gd name="connsiteX1" fmla="*/ 0 w 43711"/>
                    <a:gd name="connsiteY1" fmla="*/ 0 h 1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3711" h="14082">
                      <a:moveTo>
                        <a:pt x="43711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191" name="Graphic 191">
                <a:extLst>
                  <a:ext uri="{FF2B5EF4-FFF2-40B4-BE49-F238E27FC236}">
                    <a16:creationId xmlns:a16="http://schemas.microsoft.com/office/drawing/2014/main" id="{18FFEE52-28CF-AA7D-3DD0-545BAD21ACA6}"/>
                  </a:ext>
                </a:extLst>
              </p:cNvPr>
              <p:cNvGrpSpPr/>
              <p:nvPr/>
            </p:nvGrpSpPr>
            <p:grpSpPr>
              <a:xfrm>
                <a:off x="2383517" y="1251553"/>
                <a:ext cx="43862" cy="40696"/>
                <a:chOff x="2383517" y="1251553"/>
                <a:chExt cx="43862" cy="40696"/>
              </a:xfrm>
            </p:grpSpPr>
            <p:sp>
              <p:nvSpPr>
                <p:cNvPr id="2050" name="Freeform: Shape 2049">
                  <a:extLst>
                    <a:ext uri="{FF2B5EF4-FFF2-40B4-BE49-F238E27FC236}">
                      <a16:creationId xmlns:a16="http://schemas.microsoft.com/office/drawing/2014/main" id="{85E6F968-B49A-FC74-BDF9-CCC92CA15DC6}"/>
                    </a:ext>
                  </a:extLst>
                </p:cNvPr>
                <p:cNvSpPr/>
                <p:nvPr/>
              </p:nvSpPr>
              <p:spPr>
                <a:xfrm>
                  <a:off x="2405448" y="1251553"/>
                  <a:ext cx="15124" cy="40696"/>
                </a:xfrm>
                <a:custGeom>
                  <a:avLst/>
                  <a:gdLst>
                    <a:gd name="connsiteX0" fmla="*/ 0 w 15124"/>
                    <a:gd name="connsiteY0" fmla="*/ 0 h 40696"/>
                    <a:gd name="connsiteX1" fmla="*/ 0 w 15124"/>
                    <a:gd name="connsiteY1" fmla="*/ 40697 h 406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124" h="40696">
                      <a:moveTo>
                        <a:pt x="0" y="0"/>
                      </a:moveTo>
                      <a:lnTo>
                        <a:pt x="0" y="40697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051" name="Freeform: Shape 2050">
                  <a:extLst>
                    <a:ext uri="{FF2B5EF4-FFF2-40B4-BE49-F238E27FC236}">
                      <a16:creationId xmlns:a16="http://schemas.microsoft.com/office/drawing/2014/main" id="{742794C5-377D-5964-3760-20E003C6F79C}"/>
                    </a:ext>
                  </a:extLst>
                </p:cNvPr>
                <p:cNvSpPr/>
                <p:nvPr/>
              </p:nvSpPr>
              <p:spPr>
                <a:xfrm>
                  <a:off x="2383517" y="1271831"/>
                  <a:ext cx="43862" cy="14082"/>
                </a:xfrm>
                <a:custGeom>
                  <a:avLst/>
                  <a:gdLst>
                    <a:gd name="connsiteX0" fmla="*/ 43862 w 43862"/>
                    <a:gd name="connsiteY0" fmla="*/ 0 h 14082"/>
                    <a:gd name="connsiteX1" fmla="*/ 0 w 43862"/>
                    <a:gd name="connsiteY1" fmla="*/ 0 h 1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3862" h="14082">
                      <a:moveTo>
                        <a:pt x="43862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192" name="Graphic 191">
                <a:extLst>
                  <a:ext uri="{FF2B5EF4-FFF2-40B4-BE49-F238E27FC236}">
                    <a16:creationId xmlns:a16="http://schemas.microsoft.com/office/drawing/2014/main" id="{77F4A003-E3F7-4F17-82BC-5DDC62CA75D4}"/>
                  </a:ext>
                </a:extLst>
              </p:cNvPr>
              <p:cNvGrpSpPr/>
              <p:nvPr/>
            </p:nvGrpSpPr>
            <p:grpSpPr>
              <a:xfrm>
                <a:off x="2495895" y="1268593"/>
                <a:ext cx="43711" cy="40696"/>
                <a:chOff x="2495895" y="1268593"/>
                <a:chExt cx="43711" cy="40696"/>
              </a:xfrm>
            </p:grpSpPr>
            <p:sp>
              <p:nvSpPr>
                <p:cNvPr id="2048" name="Freeform: Shape 2047">
                  <a:extLst>
                    <a:ext uri="{FF2B5EF4-FFF2-40B4-BE49-F238E27FC236}">
                      <a16:creationId xmlns:a16="http://schemas.microsoft.com/office/drawing/2014/main" id="{9F09B64F-7408-DA4B-A6CC-5034B663103D}"/>
                    </a:ext>
                  </a:extLst>
                </p:cNvPr>
                <p:cNvSpPr/>
                <p:nvPr/>
              </p:nvSpPr>
              <p:spPr>
                <a:xfrm>
                  <a:off x="2517675" y="1268593"/>
                  <a:ext cx="15124" cy="40696"/>
                </a:xfrm>
                <a:custGeom>
                  <a:avLst/>
                  <a:gdLst>
                    <a:gd name="connsiteX0" fmla="*/ 0 w 15124"/>
                    <a:gd name="connsiteY0" fmla="*/ 0 h 40696"/>
                    <a:gd name="connsiteX1" fmla="*/ 0 w 15124"/>
                    <a:gd name="connsiteY1" fmla="*/ 40697 h 406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124" h="40696">
                      <a:moveTo>
                        <a:pt x="0" y="0"/>
                      </a:moveTo>
                      <a:lnTo>
                        <a:pt x="0" y="40697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049" name="Freeform: Shape 2048">
                  <a:extLst>
                    <a:ext uri="{FF2B5EF4-FFF2-40B4-BE49-F238E27FC236}">
                      <a16:creationId xmlns:a16="http://schemas.microsoft.com/office/drawing/2014/main" id="{D1344C9F-8D04-5881-62B4-1B0F1BE6721C}"/>
                    </a:ext>
                  </a:extLst>
                </p:cNvPr>
                <p:cNvSpPr/>
                <p:nvPr/>
              </p:nvSpPr>
              <p:spPr>
                <a:xfrm>
                  <a:off x="2495895" y="1289011"/>
                  <a:ext cx="43711" cy="14082"/>
                </a:xfrm>
                <a:custGeom>
                  <a:avLst/>
                  <a:gdLst>
                    <a:gd name="connsiteX0" fmla="*/ 43711 w 43711"/>
                    <a:gd name="connsiteY0" fmla="*/ 0 h 14082"/>
                    <a:gd name="connsiteX1" fmla="*/ 0 w 43711"/>
                    <a:gd name="connsiteY1" fmla="*/ 0 h 1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3711" h="14082">
                      <a:moveTo>
                        <a:pt x="43711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193" name="Graphic 191">
                <a:extLst>
                  <a:ext uri="{FF2B5EF4-FFF2-40B4-BE49-F238E27FC236}">
                    <a16:creationId xmlns:a16="http://schemas.microsoft.com/office/drawing/2014/main" id="{E336ECBF-BD69-F1B1-2369-442C1A2CE5DD}"/>
                  </a:ext>
                </a:extLst>
              </p:cNvPr>
              <p:cNvGrpSpPr/>
              <p:nvPr/>
            </p:nvGrpSpPr>
            <p:grpSpPr>
              <a:xfrm>
                <a:off x="2657581" y="1275211"/>
                <a:ext cx="43711" cy="40696"/>
                <a:chOff x="2657581" y="1275211"/>
                <a:chExt cx="43711" cy="40696"/>
              </a:xfrm>
            </p:grpSpPr>
            <p:sp>
              <p:nvSpPr>
                <p:cNvPr id="2046" name="Freeform: Shape 2045">
                  <a:extLst>
                    <a:ext uri="{FF2B5EF4-FFF2-40B4-BE49-F238E27FC236}">
                      <a16:creationId xmlns:a16="http://schemas.microsoft.com/office/drawing/2014/main" id="{CFA63EEC-C341-AAFA-3EC6-802DEF3A3277}"/>
                    </a:ext>
                  </a:extLst>
                </p:cNvPr>
                <p:cNvSpPr/>
                <p:nvPr/>
              </p:nvSpPr>
              <p:spPr>
                <a:xfrm>
                  <a:off x="2679512" y="1275211"/>
                  <a:ext cx="15124" cy="40696"/>
                </a:xfrm>
                <a:custGeom>
                  <a:avLst/>
                  <a:gdLst>
                    <a:gd name="connsiteX0" fmla="*/ 0 w 15124"/>
                    <a:gd name="connsiteY0" fmla="*/ 0 h 40696"/>
                    <a:gd name="connsiteX1" fmla="*/ 0 w 15124"/>
                    <a:gd name="connsiteY1" fmla="*/ 40697 h 406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124" h="40696">
                      <a:moveTo>
                        <a:pt x="0" y="0"/>
                      </a:moveTo>
                      <a:lnTo>
                        <a:pt x="0" y="40697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047" name="Freeform: Shape 2046">
                  <a:extLst>
                    <a:ext uri="{FF2B5EF4-FFF2-40B4-BE49-F238E27FC236}">
                      <a16:creationId xmlns:a16="http://schemas.microsoft.com/office/drawing/2014/main" id="{29A56DDD-9537-A7A7-37C4-638876CF61A1}"/>
                    </a:ext>
                  </a:extLst>
                </p:cNvPr>
                <p:cNvSpPr/>
                <p:nvPr/>
              </p:nvSpPr>
              <p:spPr>
                <a:xfrm>
                  <a:off x="2657581" y="1295489"/>
                  <a:ext cx="43711" cy="14082"/>
                </a:xfrm>
                <a:custGeom>
                  <a:avLst/>
                  <a:gdLst>
                    <a:gd name="connsiteX0" fmla="*/ 43711 w 43711"/>
                    <a:gd name="connsiteY0" fmla="*/ 0 h 14082"/>
                    <a:gd name="connsiteX1" fmla="*/ 0 w 43711"/>
                    <a:gd name="connsiteY1" fmla="*/ 0 h 1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3711" h="14082">
                      <a:moveTo>
                        <a:pt x="43711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194" name="Graphic 191">
                <a:extLst>
                  <a:ext uri="{FF2B5EF4-FFF2-40B4-BE49-F238E27FC236}">
                    <a16:creationId xmlns:a16="http://schemas.microsoft.com/office/drawing/2014/main" id="{66D7F392-5DEA-5A97-F10C-C00E5D69B50D}"/>
                  </a:ext>
                </a:extLst>
              </p:cNvPr>
              <p:cNvGrpSpPr/>
              <p:nvPr/>
            </p:nvGrpSpPr>
            <p:grpSpPr>
              <a:xfrm>
                <a:off x="2689948" y="1279717"/>
                <a:ext cx="43711" cy="40696"/>
                <a:chOff x="2689948" y="1279717"/>
                <a:chExt cx="43711" cy="40696"/>
              </a:xfrm>
            </p:grpSpPr>
            <p:sp>
              <p:nvSpPr>
                <p:cNvPr id="2044" name="Freeform: Shape 2043">
                  <a:extLst>
                    <a:ext uri="{FF2B5EF4-FFF2-40B4-BE49-F238E27FC236}">
                      <a16:creationId xmlns:a16="http://schemas.microsoft.com/office/drawing/2014/main" id="{5B6EC62E-E407-F9D1-13B3-5C9C5BE2199F}"/>
                    </a:ext>
                  </a:extLst>
                </p:cNvPr>
                <p:cNvSpPr/>
                <p:nvPr/>
              </p:nvSpPr>
              <p:spPr>
                <a:xfrm>
                  <a:off x="2711728" y="1279717"/>
                  <a:ext cx="15124" cy="40696"/>
                </a:xfrm>
                <a:custGeom>
                  <a:avLst/>
                  <a:gdLst>
                    <a:gd name="connsiteX0" fmla="*/ 0 w 15124"/>
                    <a:gd name="connsiteY0" fmla="*/ 0 h 40696"/>
                    <a:gd name="connsiteX1" fmla="*/ 0 w 15124"/>
                    <a:gd name="connsiteY1" fmla="*/ 40697 h 406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124" h="40696">
                      <a:moveTo>
                        <a:pt x="0" y="0"/>
                      </a:moveTo>
                      <a:lnTo>
                        <a:pt x="0" y="40697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045" name="Freeform: Shape 2044">
                  <a:extLst>
                    <a:ext uri="{FF2B5EF4-FFF2-40B4-BE49-F238E27FC236}">
                      <a16:creationId xmlns:a16="http://schemas.microsoft.com/office/drawing/2014/main" id="{6E6C98F9-BA60-71A7-CE63-1E37099D54B3}"/>
                    </a:ext>
                  </a:extLst>
                </p:cNvPr>
                <p:cNvSpPr/>
                <p:nvPr/>
              </p:nvSpPr>
              <p:spPr>
                <a:xfrm>
                  <a:off x="2689948" y="1299995"/>
                  <a:ext cx="43711" cy="14082"/>
                </a:xfrm>
                <a:custGeom>
                  <a:avLst/>
                  <a:gdLst>
                    <a:gd name="connsiteX0" fmla="*/ 43711 w 43711"/>
                    <a:gd name="connsiteY0" fmla="*/ 0 h 14082"/>
                    <a:gd name="connsiteX1" fmla="*/ 0 w 43711"/>
                    <a:gd name="connsiteY1" fmla="*/ 0 h 1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3711" h="14082">
                      <a:moveTo>
                        <a:pt x="43711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195" name="Graphic 191">
                <a:extLst>
                  <a:ext uri="{FF2B5EF4-FFF2-40B4-BE49-F238E27FC236}">
                    <a16:creationId xmlns:a16="http://schemas.microsoft.com/office/drawing/2014/main" id="{B63D2BA4-BE05-3843-BF39-A1BC01113B3A}"/>
                  </a:ext>
                </a:extLst>
              </p:cNvPr>
              <p:cNvGrpSpPr/>
              <p:nvPr/>
            </p:nvGrpSpPr>
            <p:grpSpPr>
              <a:xfrm>
                <a:off x="2733659" y="1286618"/>
                <a:ext cx="43711" cy="40696"/>
                <a:chOff x="2733659" y="1286618"/>
                <a:chExt cx="43711" cy="40696"/>
              </a:xfrm>
            </p:grpSpPr>
            <p:sp>
              <p:nvSpPr>
                <p:cNvPr id="2042" name="Freeform: Shape 2041">
                  <a:extLst>
                    <a:ext uri="{FF2B5EF4-FFF2-40B4-BE49-F238E27FC236}">
                      <a16:creationId xmlns:a16="http://schemas.microsoft.com/office/drawing/2014/main" id="{AE4EBFC1-6380-DB24-F905-1A2C185CF187}"/>
                    </a:ext>
                  </a:extLst>
                </p:cNvPr>
                <p:cNvSpPr/>
                <p:nvPr/>
              </p:nvSpPr>
              <p:spPr>
                <a:xfrm>
                  <a:off x="2755590" y="1286618"/>
                  <a:ext cx="15124" cy="40696"/>
                </a:xfrm>
                <a:custGeom>
                  <a:avLst/>
                  <a:gdLst>
                    <a:gd name="connsiteX0" fmla="*/ 0 w 15124"/>
                    <a:gd name="connsiteY0" fmla="*/ 0 h 40696"/>
                    <a:gd name="connsiteX1" fmla="*/ 0 w 15124"/>
                    <a:gd name="connsiteY1" fmla="*/ 40697 h 406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124" h="40696">
                      <a:moveTo>
                        <a:pt x="0" y="0"/>
                      </a:moveTo>
                      <a:lnTo>
                        <a:pt x="0" y="40697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043" name="Freeform: Shape 2042">
                  <a:extLst>
                    <a:ext uri="{FF2B5EF4-FFF2-40B4-BE49-F238E27FC236}">
                      <a16:creationId xmlns:a16="http://schemas.microsoft.com/office/drawing/2014/main" id="{82BA20C7-A902-948E-7E99-F0D2AD132714}"/>
                    </a:ext>
                  </a:extLst>
                </p:cNvPr>
                <p:cNvSpPr/>
                <p:nvPr/>
              </p:nvSpPr>
              <p:spPr>
                <a:xfrm>
                  <a:off x="2733659" y="1306896"/>
                  <a:ext cx="43711" cy="14082"/>
                </a:xfrm>
                <a:custGeom>
                  <a:avLst/>
                  <a:gdLst>
                    <a:gd name="connsiteX0" fmla="*/ 43711 w 43711"/>
                    <a:gd name="connsiteY0" fmla="*/ 0 h 14082"/>
                    <a:gd name="connsiteX1" fmla="*/ 0 w 43711"/>
                    <a:gd name="connsiteY1" fmla="*/ 0 h 1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3711" h="14082">
                      <a:moveTo>
                        <a:pt x="43711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196" name="Graphic 191">
                <a:extLst>
                  <a:ext uri="{FF2B5EF4-FFF2-40B4-BE49-F238E27FC236}">
                    <a16:creationId xmlns:a16="http://schemas.microsoft.com/office/drawing/2014/main" id="{5425EE25-DE35-3EDE-14B1-37327C648925}"/>
                  </a:ext>
                </a:extLst>
              </p:cNvPr>
              <p:cNvGrpSpPr/>
              <p:nvPr/>
            </p:nvGrpSpPr>
            <p:grpSpPr>
              <a:xfrm>
                <a:off x="2944198" y="1292673"/>
                <a:ext cx="43711" cy="40837"/>
                <a:chOff x="2944198" y="1292673"/>
                <a:chExt cx="43711" cy="40837"/>
              </a:xfrm>
            </p:grpSpPr>
            <p:sp>
              <p:nvSpPr>
                <p:cNvPr id="2040" name="Freeform: Shape 2039">
                  <a:extLst>
                    <a:ext uri="{FF2B5EF4-FFF2-40B4-BE49-F238E27FC236}">
                      <a16:creationId xmlns:a16="http://schemas.microsoft.com/office/drawing/2014/main" id="{2E73E6CD-665B-B8AD-02E0-16081A6C7A3C}"/>
                    </a:ext>
                  </a:extLst>
                </p:cNvPr>
                <p:cNvSpPr/>
                <p:nvPr/>
              </p:nvSpPr>
              <p:spPr>
                <a:xfrm>
                  <a:off x="2965978" y="1292673"/>
                  <a:ext cx="15124" cy="40837"/>
                </a:xfrm>
                <a:custGeom>
                  <a:avLst/>
                  <a:gdLst>
                    <a:gd name="connsiteX0" fmla="*/ 0 w 15124"/>
                    <a:gd name="connsiteY0" fmla="*/ 0 h 40837"/>
                    <a:gd name="connsiteX1" fmla="*/ 0 w 15124"/>
                    <a:gd name="connsiteY1" fmla="*/ 40838 h 408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124" h="40837">
                      <a:moveTo>
                        <a:pt x="0" y="0"/>
                      </a:moveTo>
                      <a:lnTo>
                        <a:pt x="0" y="40838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041" name="Freeform: Shape 2040">
                  <a:extLst>
                    <a:ext uri="{FF2B5EF4-FFF2-40B4-BE49-F238E27FC236}">
                      <a16:creationId xmlns:a16="http://schemas.microsoft.com/office/drawing/2014/main" id="{1F26BB3B-CBC5-DAF4-F454-3ECBFA53B5CD}"/>
                    </a:ext>
                  </a:extLst>
                </p:cNvPr>
                <p:cNvSpPr/>
                <p:nvPr/>
              </p:nvSpPr>
              <p:spPr>
                <a:xfrm>
                  <a:off x="2944198" y="1313092"/>
                  <a:ext cx="43711" cy="14082"/>
                </a:xfrm>
                <a:custGeom>
                  <a:avLst/>
                  <a:gdLst>
                    <a:gd name="connsiteX0" fmla="*/ 43711 w 43711"/>
                    <a:gd name="connsiteY0" fmla="*/ 0 h 14082"/>
                    <a:gd name="connsiteX1" fmla="*/ 0 w 43711"/>
                    <a:gd name="connsiteY1" fmla="*/ 0 h 1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3711" h="14082">
                      <a:moveTo>
                        <a:pt x="43711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197" name="Graphic 191">
                <a:extLst>
                  <a:ext uri="{FF2B5EF4-FFF2-40B4-BE49-F238E27FC236}">
                    <a16:creationId xmlns:a16="http://schemas.microsoft.com/office/drawing/2014/main" id="{66E2BB51-D5FD-3547-EAE9-76496BE6A13B}"/>
                  </a:ext>
                </a:extLst>
              </p:cNvPr>
              <p:cNvGrpSpPr/>
              <p:nvPr/>
            </p:nvGrpSpPr>
            <p:grpSpPr>
              <a:xfrm>
                <a:off x="2965978" y="1299995"/>
                <a:ext cx="43862" cy="40837"/>
                <a:chOff x="2965978" y="1299995"/>
                <a:chExt cx="43862" cy="40837"/>
              </a:xfrm>
            </p:grpSpPr>
            <p:sp>
              <p:nvSpPr>
                <p:cNvPr id="2038" name="Freeform: Shape 2037">
                  <a:extLst>
                    <a:ext uri="{FF2B5EF4-FFF2-40B4-BE49-F238E27FC236}">
                      <a16:creationId xmlns:a16="http://schemas.microsoft.com/office/drawing/2014/main" id="{EE344EB3-33E2-D051-1438-5CBF0723280C}"/>
                    </a:ext>
                  </a:extLst>
                </p:cNvPr>
                <p:cNvSpPr/>
                <p:nvPr/>
              </p:nvSpPr>
              <p:spPr>
                <a:xfrm>
                  <a:off x="2987909" y="1299995"/>
                  <a:ext cx="15124" cy="40837"/>
                </a:xfrm>
                <a:custGeom>
                  <a:avLst/>
                  <a:gdLst>
                    <a:gd name="connsiteX0" fmla="*/ 0 w 15124"/>
                    <a:gd name="connsiteY0" fmla="*/ 0 h 40837"/>
                    <a:gd name="connsiteX1" fmla="*/ 0 w 15124"/>
                    <a:gd name="connsiteY1" fmla="*/ 40838 h 408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124" h="40837">
                      <a:moveTo>
                        <a:pt x="0" y="0"/>
                      </a:moveTo>
                      <a:lnTo>
                        <a:pt x="0" y="40838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039" name="Freeform: Shape 2038">
                  <a:extLst>
                    <a:ext uri="{FF2B5EF4-FFF2-40B4-BE49-F238E27FC236}">
                      <a16:creationId xmlns:a16="http://schemas.microsoft.com/office/drawing/2014/main" id="{09E17519-4BE8-AE91-489D-C8E6F7C4D78A}"/>
                    </a:ext>
                  </a:extLst>
                </p:cNvPr>
                <p:cNvSpPr/>
                <p:nvPr/>
              </p:nvSpPr>
              <p:spPr>
                <a:xfrm>
                  <a:off x="2965978" y="1320414"/>
                  <a:ext cx="43862" cy="14082"/>
                </a:xfrm>
                <a:custGeom>
                  <a:avLst/>
                  <a:gdLst>
                    <a:gd name="connsiteX0" fmla="*/ 43862 w 43862"/>
                    <a:gd name="connsiteY0" fmla="*/ 0 h 14082"/>
                    <a:gd name="connsiteX1" fmla="*/ 0 w 43862"/>
                    <a:gd name="connsiteY1" fmla="*/ 0 h 1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3862" h="14082">
                      <a:moveTo>
                        <a:pt x="43862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198" name="Graphic 191">
                <a:extLst>
                  <a:ext uri="{FF2B5EF4-FFF2-40B4-BE49-F238E27FC236}">
                    <a16:creationId xmlns:a16="http://schemas.microsoft.com/office/drawing/2014/main" id="{335193EB-CAEB-8DCC-0669-9F9E3BC5358E}"/>
                  </a:ext>
                </a:extLst>
              </p:cNvPr>
              <p:cNvGrpSpPr/>
              <p:nvPr/>
            </p:nvGrpSpPr>
            <p:grpSpPr>
              <a:xfrm>
                <a:off x="2971423" y="1299995"/>
                <a:ext cx="43862" cy="40837"/>
                <a:chOff x="2971423" y="1299995"/>
                <a:chExt cx="43862" cy="40837"/>
              </a:xfrm>
            </p:grpSpPr>
            <p:sp>
              <p:nvSpPr>
                <p:cNvPr id="2036" name="Freeform: Shape 2035">
                  <a:extLst>
                    <a:ext uri="{FF2B5EF4-FFF2-40B4-BE49-F238E27FC236}">
                      <a16:creationId xmlns:a16="http://schemas.microsoft.com/office/drawing/2014/main" id="{544F2407-FD6E-B94C-3DED-F3A28F05112B}"/>
                    </a:ext>
                  </a:extLst>
                </p:cNvPr>
                <p:cNvSpPr/>
                <p:nvPr/>
              </p:nvSpPr>
              <p:spPr>
                <a:xfrm>
                  <a:off x="2993354" y="1299995"/>
                  <a:ext cx="15124" cy="40837"/>
                </a:xfrm>
                <a:custGeom>
                  <a:avLst/>
                  <a:gdLst>
                    <a:gd name="connsiteX0" fmla="*/ 0 w 15124"/>
                    <a:gd name="connsiteY0" fmla="*/ 0 h 40837"/>
                    <a:gd name="connsiteX1" fmla="*/ 0 w 15124"/>
                    <a:gd name="connsiteY1" fmla="*/ 40838 h 408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124" h="40837">
                      <a:moveTo>
                        <a:pt x="0" y="0"/>
                      </a:moveTo>
                      <a:lnTo>
                        <a:pt x="0" y="40838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037" name="Freeform: Shape 2036">
                  <a:extLst>
                    <a:ext uri="{FF2B5EF4-FFF2-40B4-BE49-F238E27FC236}">
                      <a16:creationId xmlns:a16="http://schemas.microsoft.com/office/drawing/2014/main" id="{4960F1DB-9E66-33C5-9F42-142C7274A201}"/>
                    </a:ext>
                  </a:extLst>
                </p:cNvPr>
                <p:cNvSpPr/>
                <p:nvPr/>
              </p:nvSpPr>
              <p:spPr>
                <a:xfrm>
                  <a:off x="2971423" y="1320414"/>
                  <a:ext cx="43862" cy="14082"/>
                </a:xfrm>
                <a:custGeom>
                  <a:avLst/>
                  <a:gdLst>
                    <a:gd name="connsiteX0" fmla="*/ 43862 w 43862"/>
                    <a:gd name="connsiteY0" fmla="*/ 0 h 14082"/>
                    <a:gd name="connsiteX1" fmla="*/ 0 w 43862"/>
                    <a:gd name="connsiteY1" fmla="*/ 0 h 1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3862" h="14082">
                      <a:moveTo>
                        <a:pt x="43862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199" name="Graphic 191">
                <a:extLst>
                  <a:ext uri="{FF2B5EF4-FFF2-40B4-BE49-F238E27FC236}">
                    <a16:creationId xmlns:a16="http://schemas.microsoft.com/office/drawing/2014/main" id="{9B4D2F89-415E-A03C-519A-15900F934E4A}"/>
                  </a:ext>
                </a:extLst>
              </p:cNvPr>
              <p:cNvGrpSpPr/>
              <p:nvPr/>
            </p:nvGrpSpPr>
            <p:grpSpPr>
              <a:xfrm>
                <a:off x="2978683" y="1299995"/>
                <a:ext cx="43862" cy="40837"/>
                <a:chOff x="2978683" y="1299995"/>
                <a:chExt cx="43862" cy="40837"/>
              </a:xfrm>
            </p:grpSpPr>
            <p:sp>
              <p:nvSpPr>
                <p:cNvPr id="2034" name="Freeform: Shape 2033">
                  <a:extLst>
                    <a:ext uri="{FF2B5EF4-FFF2-40B4-BE49-F238E27FC236}">
                      <a16:creationId xmlns:a16="http://schemas.microsoft.com/office/drawing/2014/main" id="{7658B5BE-C53E-2A5C-DE78-A69ABCB30C0C}"/>
                    </a:ext>
                  </a:extLst>
                </p:cNvPr>
                <p:cNvSpPr/>
                <p:nvPr/>
              </p:nvSpPr>
              <p:spPr>
                <a:xfrm>
                  <a:off x="3000614" y="1299995"/>
                  <a:ext cx="15124" cy="40837"/>
                </a:xfrm>
                <a:custGeom>
                  <a:avLst/>
                  <a:gdLst>
                    <a:gd name="connsiteX0" fmla="*/ 0 w 15124"/>
                    <a:gd name="connsiteY0" fmla="*/ 0 h 40837"/>
                    <a:gd name="connsiteX1" fmla="*/ 0 w 15124"/>
                    <a:gd name="connsiteY1" fmla="*/ 40838 h 408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124" h="40837">
                      <a:moveTo>
                        <a:pt x="0" y="0"/>
                      </a:moveTo>
                      <a:lnTo>
                        <a:pt x="0" y="40838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035" name="Freeform: Shape 2034">
                  <a:extLst>
                    <a:ext uri="{FF2B5EF4-FFF2-40B4-BE49-F238E27FC236}">
                      <a16:creationId xmlns:a16="http://schemas.microsoft.com/office/drawing/2014/main" id="{EBCED5B1-14A6-A820-05D9-8FF156AB9FE5}"/>
                    </a:ext>
                  </a:extLst>
                </p:cNvPr>
                <p:cNvSpPr/>
                <p:nvPr/>
              </p:nvSpPr>
              <p:spPr>
                <a:xfrm>
                  <a:off x="2978683" y="1320414"/>
                  <a:ext cx="43862" cy="14082"/>
                </a:xfrm>
                <a:custGeom>
                  <a:avLst/>
                  <a:gdLst>
                    <a:gd name="connsiteX0" fmla="*/ 43862 w 43862"/>
                    <a:gd name="connsiteY0" fmla="*/ 0 h 14082"/>
                    <a:gd name="connsiteX1" fmla="*/ 0 w 43862"/>
                    <a:gd name="connsiteY1" fmla="*/ 0 h 1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3862" h="14082">
                      <a:moveTo>
                        <a:pt x="43862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200" name="Graphic 191">
                <a:extLst>
                  <a:ext uri="{FF2B5EF4-FFF2-40B4-BE49-F238E27FC236}">
                    <a16:creationId xmlns:a16="http://schemas.microsoft.com/office/drawing/2014/main" id="{E80BAE7E-C546-0BD0-400B-B55D9EFDA63C}"/>
                  </a:ext>
                </a:extLst>
              </p:cNvPr>
              <p:cNvGrpSpPr/>
              <p:nvPr/>
            </p:nvGrpSpPr>
            <p:grpSpPr>
              <a:xfrm>
                <a:off x="3000614" y="1299995"/>
                <a:ext cx="43711" cy="40837"/>
                <a:chOff x="3000614" y="1299995"/>
                <a:chExt cx="43711" cy="40837"/>
              </a:xfrm>
            </p:grpSpPr>
            <p:sp>
              <p:nvSpPr>
                <p:cNvPr id="2032" name="Freeform: Shape 2031">
                  <a:extLst>
                    <a:ext uri="{FF2B5EF4-FFF2-40B4-BE49-F238E27FC236}">
                      <a16:creationId xmlns:a16="http://schemas.microsoft.com/office/drawing/2014/main" id="{CB5EDEAF-2AD1-D614-8785-E46B01FA8C5D}"/>
                    </a:ext>
                  </a:extLst>
                </p:cNvPr>
                <p:cNvSpPr/>
                <p:nvPr/>
              </p:nvSpPr>
              <p:spPr>
                <a:xfrm>
                  <a:off x="3022545" y="1299995"/>
                  <a:ext cx="15124" cy="40837"/>
                </a:xfrm>
                <a:custGeom>
                  <a:avLst/>
                  <a:gdLst>
                    <a:gd name="connsiteX0" fmla="*/ 0 w 15124"/>
                    <a:gd name="connsiteY0" fmla="*/ 0 h 40837"/>
                    <a:gd name="connsiteX1" fmla="*/ 0 w 15124"/>
                    <a:gd name="connsiteY1" fmla="*/ 40838 h 408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124" h="40837">
                      <a:moveTo>
                        <a:pt x="0" y="0"/>
                      </a:moveTo>
                      <a:lnTo>
                        <a:pt x="0" y="40838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033" name="Freeform: Shape 2032">
                  <a:extLst>
                    <a:ext uri="{FF2B5EF4-FFF2-40B4-BE49-F238E27FC236}">
                      <a16:creationId xmlns:a16="http://schemas.microsoft.com/office/drawing/2014/main" id="{0660C7B3-8A25-B41F-1ABA-69FE427CAA5F}"/>
                    </a:ext>
                  </a:extLst>
                </p:cNvPr>
                <p:cNvSpPr/>
                <p:nvPr/>
              </p:nvSpPr>
              <p:spPr>
                <a:xfrm>
                  <a:off x="3000614" y="1320414"/>
                  <a:ext cx="43711" cy="14082"/>
                </a:xfrm>
                <a:custGeom>
                  <a:avLst/>
                  <a:gdLst>
                    <a:gd name="connsiteX0" fmla="*/ 43711 w 43711"/>
                    <a:gd name="connsiteY0" fmla="*/ 0 h 14082"/>
                    <a:gd name="connsiteX1" fmla="*/ 0 w 43711"/>
                    <a:gd name="connsiteY1" fmla="*/ 0 h 1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3711" h="14082">
                      <a:moveTo>
                        <a:pt x="43711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201" name="Graphic 191">
                <a:extLst>
                  <a:ext uri="{FF2B5EF4-FFF2-40B4-BE49-F238E27FC236}">
                    <a16:creationId xmlns:a16="http://schemas.microsoft.com/office/drawing/2014/main" id="{64A6092F-7F9F-7636-85A5-B75088BE4681}"/>
                  </a:ext>
                </a:extLst>
              </p:cNvPr>
              <p:cNvGrpSpPr/>
              <p:nvPr/>
            </p:nvGrpSpPr>
            <p:grpSpPr>
              <a:xfrm>
                <a:off x="3135377" y="1313092"/>
                <a:ext cx="43862" cy="40696"/>
                <a:chOff x="3135377" y="1313092"/>
                <a:chExt cx="43862" cy="40696"/>
              </a:xfrm>
            </p:grpSpPr>
            <p:sp>
              <p:nvSpPr>
                <p:cNvPr id="2030" name="Freeform: Shape 2029">
                  <a:extLst>
                    <a:ext uri="{FF2B5EF4-FFF2-40B4-BE49-F238E27FC236}">
                      <a16:creationId xmlns:a16="http://schemas.microsoft.com/office/drawing/2014/main" id="{749703ED-4988-4FB7-D9E1-FF7CCE1C2DC2}"/>
                    </a:ext>
                  </a:extLst>
                </p:cNvPr>
                <p:cNvSpPr/>
                <p:nvPr/>
              </p:nvSpPr>
              <p:spPr>
                <a:xfrm>
                  <a:off x="3157308" y="1313092"/>
                  <a:ext cx="15124" cy="40696"/>
                </a:xfrm>
                <a:custGeom>
                  <a:avLst/>
                  <a:gdLst>
                    <a:gd name="connsiteX0" fmla="*/ 0 w 15124"/>
                    <a:gd name="connsiteY0" fmla="*/ 0 h 40696"/>
                    <a:gd name="connsiteX1" fmla="*/ 0 w 15124"/>
                    <a:gd name="connsiteY1" fmla="*/ 40697 h 406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124" h="40696">
                      <a:moveTo>
                        <a:pt x="0" y="0"/>
                      </a:moveTo>
                      <a:lnTo>
                        <a:pt x="0" y="40697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031" name="Freeform: Shape 2030">
                  <a:extLst>
                    <a:ext uri="{FF2B5EF4-FFF2-40B4-BE49-F238E27FC236}">
                      <a16:creationId xmlns:a16="http://schemas.microsoft.com/office/drawing/2014/main" id="{67708E65-6089-F6E2-5610-8B3F3EA86C95}"/>
                    </a:ext>
                  </a:extLst>
                </p:cNvPr>
                <p:cNvSpPr/>
                <p:nvPr/>
              </p:nvSpPr>
              <p:spPr>
                <a:xfrm>
                  <a:off x="3135377" y="1333511"/>
                  <a:ext cx="43862" cy="14082"/>
                </a:xfrm>
                <a:custGeom>
                  <a:avLst/>
                  <a:gdLst>
                    <a:gd name="connsiteX0" fmla="*/ 43862 w 43862"/>
                    <a:gd name="connsiteY0" fmla="*/ 0 h 14082"/>
                    <a:gd name="connsiteX1" fmla="*/ 0 w 43862"/>
                    <a:gd name="connsiteY1" fmla="*/ 0 h 1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3862" h="14082">
                      <a:moveTo>
                        <a:pt x="43862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202" name="Graphic 191">
                <a:extLst>
                  <a:ext uri="{FF2B5EF4-FFF2-40B4-BE49-F238E27FC236}">
                    <a16:creationId xmlns:a16="http://schemas.microsoft.com/office/drawing/2014/main" id="{B3C9CE11-39D8-8F94-B994-35BC1B4FF101}"/>
                  </a:ext>
                </a:extLst>
              </p:cNvPr>
              <p:cNvGrpSpPr/>
              <p:nvPr/>
            </p:nvGrpSpPr>
            <p:grpSpPr>
              <a:xfrm>
                <a:off x="3170618" y="1313092"/>
                <a:ext cx="43862" cy="40696"/>
                <a:chOff x="3170618" y="1313092"/>
                <a:chExt cx="43862" cy="40696"/>
              </a:xfrm>
            </p:grpSpPr>
            <p:sp>
              <p:nvSpPr>
                <p:cNvPr id="2028" name="Freeform: Shape 2027">
                  <a:extLst>
                    <a:ext uri="{FF2B5EF4-FFF2-40B4-BE49-F238E27FC236}">
                      <a16:creationId xmlns:a16="http://schemas.microsoft.com/office/drawing/2014/main" id="{019A292E-273C-165A-DCBC-AE03784CE1ED}"/>
                    </a:ext>
                  </a:extLst>
                </p:cNvPr>
                <p:cNvSpPr/>
                <p:nvPr/>
              </p:nvSpPr>
              <p:spPr>
                <a:xfrm>
                  <a:off x="3192549" y="1313092"/>
                  <a:ext cx="15124" cy="40696"/>
                </a:xfrm>
                <a:custGeom>
                  <a:avLst/>
                  <a:gdLst>
                    <a:gd name="connsiteX0" fmla="*/ 0 w 15124"/>
                    <a:gd name="connsiteY0" fmla="*/ 0 h 40696"/>
                    <a:gd name="connsiteX1" fmla="*/ 0 w 15124"/>
                    <a:gd name="connsiteY1" fmla="*/ 40697 h 406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124" h="40696">
                      <a:moveTo>
                        <a:pt x="0" y="0"/>
                      </a:moveTo>
                      <a:lnTo>
                        <a:pt x="0" y="40697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029" name="Freeform: Shape 2028">
                  <a:extLst>
                    <a:ext uri="{FF2B5EF4-FFF2-40B4-BE49-F238E27FC236}">
                      <a16:creationId xmlns:a16="http://schemas.microsoft.com/office/drawing/2014/main" id="{F5CDDEF8-0E65-5A3D-D0B9-86ABB08BB716}"/>
                    </a:ext>
                  </a:extLst>
                </p:cNvPr>
                <p:cNvSpPr/>
                <p:nvPr/>
              </p:nvSpPr>
              <p:spPr>
                <a:xfrm>
                  <a:off x="3170618" y="1333511"/>
                  <a:ext cx="43862" cy="14082"/>
                </a:xfrm>
                <a:custGeom>
                  <a:avLst/>
                  <a:gdLst>
                    <a:gd name="connsiteX0" fmla="*/ 43862 w 43862"/>
                    <a:gd name="connsiteY0" fmla="*/ 0 h 14082"/>
                    <a:gd name="connsiteX1" fmla="*/ 0 w 43862"/>
                    <a:gd name="connsiteY1" fmla="*/ 0 h 1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3862" h="14082">
                      <a:moveTo>
                        <a:pt x="43862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203" name="Graphic 191">
                <a:extLst>
                  <a:ext uri="{FF2B5EF4-FFF2-40B4-BE49-F238E27FC236}">
                    <a16:creationId xmlns:a16="http://schemas.microsoft.com/office/drawing/2014/main" id="{2EB64F6D-59D4-00C1-9D5F-FB9E8EAD55E7}"/>
                  </a:ext>
                </a:extLst>
              </p:cNvPr>
              <p:cNvGrpSpPr/>
              <p:nvPr/>
            </p:nvGrpSpPr>
            <p:grpSpPr>
              <a:xfrm>
                <a:off x="3263334" y="1316894"/>
                <a:ext cx="43862" cy="40696"/>
                <a:chOff x="3263334" y="1316894"/>
                <a:chExt cx="43862" cy="40696"/>
              </a:xfrm>
            </p:grpSpPr>
            <p:sp>
              <p:nvSpPr>
                <p:cNvPr id="2026" name="Freeform: Shape 2025">
                  <a:extLst>
                    <a:ext uri="{FF2B5EF4-FFF2-40B4-BE49-F238E27FC236}">
                      <a16:creationId xmlns:a16="http://schemas.microsoft.com/office/drawing/2014/main" id="{90429BC8-62D1-E529-D0B0-4DCBE675F053}"/>
                    </a:ext>
                  </a:extLst>
                </p:cNvPr>
                <p:cNvSpPr/>
                <p:nvPr/>
              </p:nvSpPr>
              <p:spPr>
                <a:xfrm>
                  <a:off x="3285265" y="1316894"/>
                  <a:ext cx="15124" cy="40696"/>
                </a:xfrm>
                <a:custGeom>
                  <a:avLst/>
                  <a:gdLst>
                    <a:gd name="connsiteX0" fmla="*/ 0 w 15124"/>
                    <a:gd name="connsiteY0" fmla="*/ 0 h 40696"/>
                    <a:gd name="connsiteX1" fmla="*/ 0 w 15124"/>
                    <a:gd name="connsiteY1" fmla="*/ 40697 h 406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124" h="40696">
                      <a:moveTo>
                        <a:pt x="0" y="0"/>
                      </a:moveTo>
                      <a:lnTo>
                        <a:pt x="0" y="40697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027" name="Freeform: Shape 2026">
                  <a:extLst>
                    <a:ext uri="{FF2B5EF4-FFF2-40B4-BE49-F238E27FC236}">
                      <a16:creationId xmlns:a16="http://schemas.microsoft.com/office/drawing/2014/main" id="{4DFEC52E-7E3E-052D-05FB-7DC52FB6233E}"/>
                    </a:ext>
                  </a:extLst>
                </p:cNvPr>
                <p:cNvSpPr/>
                <p:nvPr/>
              </p:nvSpPr>
              <p:spPr>
                <a:xfrm>
                  <a:off x="3263334" y="1337172"/>
                  <a:ext cx="43862" cy="14082"/>
                </a:xfrm>
                <a:custGeom>
                  <a:avLst/>
                  <a:gdLst>
                    <a:gd name="connsiteX0" fmla="*/ 43862 w 43862"/>
                    <a:gd name="connsiteY0" fmla="*/ 0 h 14082"/>
                    <a:gd name="connsiteX1" fmla="*/ 0 w 43862"/>
                    <a:gd name="connsiteY1" fmla="*/ 0 h 1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3862" h="14082">
                      <a:moveTo>
                        <a:pt x="43862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204" name="Graphic 191">
                <a:extLst>
                  <a:ext uri="{FF2B5EF4-FFF2-40B4-BE49-F238E27FC236}">
                    <a16:creationId xmlns:a16="http://schemas.microsoft.com/office/drawing/2014/main" id="{F12F63AE-A157-2730-DE2F-3236FCE7FE40}"/>
                  </a:ext>
                </a:extLst>
              </p:cNvPr>
              <p:cNvGrpSpPr/>
              <p:nvPr/>
            </p:nvGrpSpPr>
            <p:grpSpPr>
              <a:xfrm>
                <a:off x="3292374" y="1321259"/>
                <a:ext cx="43711" cy="40837"/>
                <a:chOff x="3292374" y="1321259"/>
                <a:chExt cx="43711" cy="40837"/>
              </a:xfrm>
            </p:grpSpPr>
            <p:sp>
              <p:nvSpPr>
                <p:cNvPr id="2024" name="Freeform: Shape 2023">
                  <a:extLst>
                    <a:ext uri="{FF2B5EF4-FFF2-40B4-BE49-F238E27FC236}">
                      <a16:creationId xmlns:a16="http://schemas.microsoft.com/office/drawing/2014/main" id="{8A6BF5FC-11B5-DE05-A76F-F9AF68411273}"/>
                    </a:ext>
                  </a:extLst>
                </p:cNvPr>
                <p:cNvSpPr/>
                <p:nvPr/>
              </p:nvSpPr>
              <p:spPr>
                <a:xfrm>
                  <a:off x="3314153" y="1321259"/>
                  <a:ext cx="15124" cy="40837"/>
                </a:xfrm>
                <a:custGeom>
                  <a:avLst/>
                  <a:gdLst>
                    <a:gd name="connsiteX0" fmla="*/ 0 w 15124"/>
                    <a:gd name="connsiteY0" fmla="*/ 0 h 40837"/>
                    <a:gd name="connsiteX1" fmla="*/ 0 w 15124"/>
                    <a:gd name="connsiteY1" fmla="*/ 40838 h 408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124" h="40837">
                      <a:moveTo>
                        <a:pt x="0" y="0"/>
                      </a:moveTo>
                      <a:lnTo>
                        <a:pt x="0" y="40838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025" name="Freeform: Shape 2024">
                  <a:extLst>
                    <a:ext uri="{FF2B5EF4-FFF2-40B4-BE49-F238E27FC236}">
                      <a16:creationId xmlns:a16="http://schemas.microsoft.com/office/drawing/2014/main" id="{FF0048CE-BCEE-1CDA-0D4B-C4AA1213F981}"/>
                    </a:ext>
                  </a:extLst>
                </p:cNvPr>
                <p:cNvSpPr/>
                <p:nvPr/>
              </p:nvSpPr>
              <p:spPr>
                <a:xfrm>
                  <a:off x="3292374" y="1341678"/>
                  <a:ext cx="43711" cy="14082"/>
                </a:xfrm>
                <a:custGeom>
                  <a:avLst/>
                  <a:gdLst>
                    <a:gd name="connsiteX0" fmla="*/ 43711 w 43711"/>
                    <a:gd name="connsiteY0" fmla="*/ 0 h 14082"/>
                    <a:gd name="connsiteX1" fmla="*/ 0 w 43711"/>
                    <a:gd name="connsiteY1" fmla="*/ 0 h 1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3711" h="14082">
                      <a:moveTo>
                        <a:pt x="43711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205" name="Graphic 191">
                <a:extLst>
                  <a:ext uri="{FF2B5EF4-FFF2-40B4-BE49-F238E27FC236}">
                    <a16:creationId xmlns:a16="http://schemas.microsoft.com/office/drawing/2014/main" id="{C4FC362D-E4E0-BEC2-B17F-29A73B5BE039}"/>
                  </a:ext>
                </a:extLst>
              </p:cNvPr>
              <p:cNvGrpSpPr/>
              <p:nvPr/>
            </p:nvGrpSpPr>
            <p:grpSpPr>
              <a:xfrm>
                <a:off x="3298121" y="1322808"/>
                <a:ext cx="43711" cy="40696"/>
                <a:chOff x="3298121" y="1322808"/>
                <a:chExt cx="43711" cy="40696"/>
              </a:xfrm>
            </p:grpSpPr>
            <p:sp>
              <p:nvSpPr>
                <p:cNvPr id="2022" name="Freeform: Shape 2021">
                  <a:extLst>
                    <a:ext uri="{FF2B5EF4-FFF2-40B4-BE49-F238E27FC236}">
                      <a16:creationId xmlns:a16="http://schemas.microsoft.com/office/drawing/2014/main" id="{763E9E02-B28F-6355-7B4A-50710E198864}"/>
                    </a:ext>
                  </a:extLst>
                </p:cNvPr>
                <p:cNvSpPr/>
                <p:nvPr/>
              </p:nvSpPr>
              <p:spPr>
                <a:xfrm>
                  <a:off x="3320052" y="1322808"/>
                  <a:ext cx="15124" cy="40696"/>
                </a:xfrm>
                <a:custGeom>
                  <a:avLst/>
                  <a:gdLst>
                    <a:gd name="connsiteX0" fmla="*/ 0 w 15124"/>
                    <a:gd name="connsiteY0" fmla="*/ 0 h 40696"/>
                    <a:gd name="connsiteX1" fmla="*/ 0 w 15124"/>
                    <a:gd name="connsiteY1" fmla="*/ 40697 h 406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124" h="40696">
                      <a:moveTo>
                        <a:pt x="0" y="0"/>
                      </a:moveTo>
                      <a:lnTo>
                        <a:pt x="0" y="40697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023" name="Freeform: Shape 2022">
                  <a:extLst>
                    <a:ext uri="{FF2B5EF4-FFF2-40B4-BE49-F238E27FC236}">
                      <a16:creationId xmlns:a16="http://schemas.microsoft.com/office/drawing/2014/main" id="{AF09D650-1833-F462-CD74-8F7F60B317AD}"/>
                    </a:ext>
                  </a:extLst>
                </p:cNvPr>
                <p:cNvSpPr/>
                <p:nvPr/>
              </p:nvSpPr>
              <p:spPr>
                <a:xfrm>
                  <a:off x="3298121" y="1343227"/>
                  <a:ext cx="43711" cy="14082"/>
                </a:xfrm>
                <a:custGeom>
                  <a:avLst/>
                  <a:gdLst>
                    <a:gd name="connsiteX0" fmla="*/ 43711 w 43711"/>
                    <a:gd name="connsiteY0" fmla="*/ 0 h 14082"/>
                    <a:gd name="connsiteX1" fmla="*/ 0 w 43711"/>
                    <a:gd name="connsiteY1" fmla="*/ 0 h 1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3711" h="14082">
                      <a:moveTo>
                        <a:pt x="43711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206" name="Graphic 191">
                <a:extLst>
                  <a:ext uri="{FF2B5EF4-FFF2-40B4-BE49-F238E27FC236}">
                    <a16:creationId xmlns:a16="http://schemas.microsoft.com/office/drawing/2014/main" id="{6AE507FC-DED2-3C81-102F-19CB54B0D9DD}"/>
                  </a:ext>
                </a:extLst>
              </p:cNvPr>
              <p:cNvGrpSpPr/>
              <p:nvPr/>
            </p:nvGrpSpPr>
            <p:grpSpPr>
              <a:xfrm>
                <a:off x="3331245" y="1325484"/>
                <a:ext cx="43862" cy="40837"/>
                <a:chOff x="3331245" y="1325484"/>
                <a:chExt cx="43862" cy="40837"/>
              </a:xfrm>
            </p:grpSpPr>
            <p:sp>
              <p:nvSpPr>
                <p:cNvPr id="2020" name="Freeform: Shape 2019">
                  <a:extLst>
                    <a:ext uri="{FF2B5EF4-FFF2-40B4-BE49-F238E27FC236}">
                      <a16:creationId xmlns:a16="http://schemas.microsoft.com/office/drawing/2014/main" id="{EEF19E6D-A786-DE8F-8FCB-4096221231E1}"/>
                    </a:ext>
                  </a:extLst>
                </p:cNvPr>
                <p:cNvSpPr/>
                <p:nvPr/>
              </p:nvSpPr>
              <p:spPr>
                <a:xfrm>
                  <a:off x="3353176" y="1325484"/>
                  <a:ext cx="15124" cy="40837"/>
                </a:xfrm>
                <a:custGeom>
                  <a:avLst/>
                  <a:gdLst>
                    <a:gd name="connsiteX0" fmla="*/ 0 w 15124"/>
                    <a:gd name="connsiteY0" fmla="*/ 0 h 40837"/>
                    <a:gd name="connsiteX1" fmla="*/ 0 w 15124"/>
                    <a:gd name="connsiteY1" fmla="*/ 40838 h 408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124" h="40837">
                      <a:moveTo>
                        <a:pt x="0" y="0"/>
                      </a:moveTo>
                      <a:lnTo>
                        <a:pt x="0" y="40838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021" name="Freeform: Shape 2020">
                  <a:extLst>
                    <a:ext uri="{FF2B5EF4-FFF2-40B4-BE49-F238E27FC236}">
                      <a16:creationId xmlns:a16="http://schemas.microsoft.com/office/drawing/2014/main" id="{AB703FB9-D87F-E658-AD27-421E70215214}"/>
                    </a:ext>
                  </a:extLst>
                </p:cNvPr>
                <p:cNvSpPr/>
                <p:nvPr/>
              </p:nvSpPr>
              <p:spPr>
                <a:xfrm>
                  <a:off x="3331245" y="1345903"/>
                  <a:ext cx="43862" cy="14082"/>
                </a:xfrm>
                <a:custGeom>
                  <a:avLst/>
                  <a:gdLst>
                    <a:gd name="connsiteX0" fmla="*/ 43862 w 43862"/>
                    <a:gd name="connsiteY0" fmla="*/ 0 h 14082"/>
                    <a:gd name="connsiteX1" fmla="*/ 0 w 43862"/>
                    <a:gd name="connsiteY1" fmla="*/ 0 h 1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3862" h="14082">
                      <a:moveTo>
                        <a:pt x="43862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207" name="Graphic 191">
                <a:extLst>
                  <a:ext uri="{FF2B5EF4-FFF2-40B4-BE49-F238E27FC236}">
                    <a16:creationId xmlns:a16="http://schemas.microsoft.com/office/drawing/2014/main" id="{0DE737EB-1BD6-258F-7279-DE275FEF2CD3}"/>
                  </a:ext>
                </a:extLst>
              </p:cNvPr>
              <p:cNvGrpSpPr/>
              <p:nvPr/>
            </p:nvGrpSpPr>
            <p:grpSpPr>
              <a:xfrm>
                <a:off x="3336085" y="1325484"/>
                <a:ext cx="43711" cy="40837"/>
                <a:chOff x="3336085" y="1325484"/>
                <a:chExt cx="43711" cy="40837"/>
              </a:xfrm>
            </p:grpSpPr>
            <p:sp>
              <p:nvSpPr>
                <p:cNvPr id="2018" name="Freeform: Shape 2017">
                  <a:extLst>
                    <a:ext uri="{FF2B5EF4-FFF2-40B4-BE49-F238E27FC236}">
                      <a16:creationId xmlns:a16="http://schemas.microsoft.com/office/drawing/2014/main" id="{0103D55B-8F91-30A0-818F-8B407106C7D3}"/>
                    </a:ext>
                  </a:extLst>
                </p:cNvPr>
                <p:cNvSpPr/>
                <p:nvPr/>
              </p:nvSpPr>
              <p:spPr>
                <a:xfrm>
                  <a:off x="3358016" y="1325484"/>
                  <a:ext cx="15124" cy="40837"/>
                </a:xfrm>
                <a:custGeom>
                  <a:avLst/>
                  <a:gdLst>
                    <a:gd name="connsiteX0" fmla="*/ 0 w 15124"/>
                    <a:gd name="connsiteY0" fmla="*/ 0 h 40837"/>
                    <a:gd name="connsiteX1" fmla="*/ 0 w 15124"/>
                    <a:gd name="connsiteY1" fmla="*/ 40838 h 408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124" h="40837">
                      <a:moveTo>
                        <a:pt x="0" y="0"/>
                      </a:moveTo>
                      <a:lnTo>
                        <a:pt x="0" y="40838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019" name="Freeform: Shape 2018">
                  <a:extLst>
                    <a:ext uri="{FF2B5EF4-FFF2-40B4-BE49-F238E27FC236}">
                      <a16:creationId xmlns:a16="http://schemas.microsoft.com/office/drawing/2014/main" id="{10C75286-DF12-61DE-A637-42E7C5266407}"/>
                    </a:ext>
                  </a:extLst>
                </p:cNvPr>
                <p:cNvSpPr/>
                <p:nvPr/>
              </p:nvSpPr>
              <p:spPr>
                <a:xfrm>
                  <a:off x="3336085" y="1345903"/>
                  <a:ext cx="43711" cy="14082"/>
                </a:xfrm>
                <a:custGeom>
                  <a:avLst/>
                  <a:gdLst>
                    <a:gd name="connsiteX0" fmla="*/ 43711 w 43711"/>
                    <a:gd name="connsiteY0" fmla="*/ 0 h 14082"/>
                    <a:gd name="connsiteX1" fmla="*/ 0 w 43711"/>
                    <a:gd name="connsiteY1" fmla="*/ 0 h 1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3711" h="14082">
                      <a:moveTo>
                        <a:pt x="43711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208" name="Graphic 191">
                <a:extLst>
                  <a:ext uri="{FF2B5EF4-FFF2-40B4-BE49-F238E27FC236}">
                    <a16:creationId xmlns:a16="http://schemas.microsoft.com/office/drawing/2014/main" id="{2447C442-D124-CD64-B85F-70295437E761}"/>
                  </a:ext>
                </a:extLst>
              </p:cNvPr>
              <p:cNvGrpSpPr/>
              <p:nvPr/>
            </p:nvGrpSpPr>
            <p:grpSpPr>
              <a:xfrm>
                <a:off x="3353176" y="1325484"/>
                <a:ext cx="43711" cy="40837"/>
                <a:chOff x="3353176" y="1325484"/>
                <a:chExt cx="43711" cy="40837"/>
              </a:xfrm>
            </p:grpSpPr>
            <p:sp>
              <p:nvSpPr>
                <p:cNvPr id="2016" name="Freeform: Shape 2015">
                  <a:extLst>
                    <a:ext uri="{FF2B5EF4-FFF2-40B4-BE49-F238E27FC236}">
                      <a16:creationId xmlns:a16="http://schemas.microsoft.com/office/drawing/2014/main" id="{8B437CA4-AEF7-6EA4-2879-169A90A4B0DB}"/>
                    </a:ext>
                  </a:extLst>
                </p:cNvPr>
                <p:cNvSpPr/>
                <p:nvPr/>
              </p:nvSpPr>
              <p:spPr>
                <a:xfrm>
                  <a:off x="3375107" y="1325484"/>
                  <a:ext cx="15124" cy="40837"/>
                </a:xfrm>
                <a:custGeom>
                  <a:avLst/>
                  <a:gdLst>
                    <a:gd name="connsiteX0" fmla="*/ 0 w 15124"/>
                    <a:gd name="connsiteY0" fmla="*/ 0 h 40837"/>
                    <a:gd name="connsiteX1" fmla="*/ 0 w 15124"/>
                    <a:gd name="connsiteY1" fmla="*/ 40838 h 408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124" h="40837">
                      <a:moveTo>
                        <a:pt x="0" y="0"/>
                      </a:moveTo>
                      <a:lnTo>
                        <a:pt x="0" y="40838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017" name="Freeform: Shape 2016">
                  <a:extLst>
                    <a:ext uri="{FF2B5EF4-FFF2-40B4-BE49-F238E27FC236}">
                      <a16:creationId xmlns:a16="http://schemas.microsoft.com/office/drawing/2014/main" id="{ECA4899E-E303-08B7-B990-5C4FE3E34D7E}"/>
                    </a:ext>
                  </a:extLst>
                </p:cNvPr>
                <p:cNvSpPr/>
                <p:nvPr/>
              </p:nvSpPr>
              <p:spPr>
                <a:xfrm>
                  <a:off x="3353176" y="1345903"/>
                  <a:ext cx="43711" cy="14082"/>
                </a:xfrm>
                <a:custGeom>
                  <a:avLst/>
                  <a:gdLst>
                    <a:gd name="connsiteX0" fmla="*/ 43711 w 43711"/>
                    <a:gd name="connsiteY0" fmla="*/ 0 h 14082"/>
                    <a:gd name="connsiteX1" fmla="*/ 0 w 43711"/>
                    <a:gd name="connsiteY1" fmla="*/ 0 h 1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3711" h="14082">
                      <a:moveTo>
                        <a:pt x="43711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209" name="Graphic 191">
                <a:extLst>
                  <a:ext uri="{FF2B5EF4-FFF2-40B4-BE49-F238E27FC236}">
                    <a16:creationId xmlns:a16="http://schemas.microsoft.com/office/drawing/2014/main" id="{82FA3DC5-6B55-AE7B-58F6-66C64E2EE857}"/>
                  </a:ext>
                </a:extLst>
              </p:cNvPr>
              <p:cNvGrpSpPr/>
              <p:nvPr/>
            </p:nvGrpSpPr>
            <p:grpSpPr>
              <a:xfrm>
                <a:off x="3399912" y="1325484"/>
                <a:ext cx="43862" cy="40837"/>
                <a:chOff x="3399912" y="1325484"/>
                <a:chExt cx="43862" cy="40837"/>
              </a:xfrm>
            </p:grpSpPr>
            <p:sp>
              <p:nvSpPr>
                <p:cNvPr id="2014" name="Freeform: Shape 2013">
                  <a:extLst>
                    <a:ext uri="{FF2B5EF4-FFF2-40B4-BE49-F238E27FC236}">
                      <a16:creationId xmlns:a16="http://schemas.microsoft.com/office/drawing/2014/main" id="{3756F1DA-8A9C-DAC7-A896-657C649C3249}"/>
                    </a:ext>
                  </a:extLst>
                </p:cNvPr>
                <p:cNvSpPr/>
                <p:nvPr/>
              </p:nvSpPr>
              <p:spPr>
                <a:xfrm>
                  <a:off x="3421843" y="1325484"/>
                  <a:ext cx="15124" cy="40837"/>
                </a:xfrm>
                <a:custGeom>
                  <a:avLst/>
                  <a:gdLst>
                    <a:gd name="connsiteX0" fmla="*/ 0 w 15124"/>
                    <a:gd name="connsiteY0" fmla="*/ 0 h 40837"/>
                    <a:gd name="connsiteX1" fmla="*/ 0 w 15124"/>
                    <a:gd name="connsiteY1" fmla="*/ 40838 h 408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124" h="40837">
                      <a:moveTo>
                        <a:pt x="0" y="0"/>
                      </a:moveTo>
                      <a:lnTo>
                        <a:pt x="0" y="40838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015" name="Freeform: Shape 2014">
                  <a:extLst>
                    <a:ext uri="{FF2B5EF4-FFF2-40B4-BE49-F238E27FC236}">
                      <a16:creationId xmlns:a16="http://schemas.microsoft.com/office/drawing/2014/main" id="{FF877B53-0930-37B2-06A0-363C05BF7C2C}"/>
                    </a:ext>
                  </a:extLst>
                </p:cNvPr>
                <p:cNvSpPr/>
                <p:nvPr/>
              </p:nvSpPr>
              <p:spPr>
                <a:xfrm>
                  <a:off x="3399912" y="1345903"/>
                  <a:ext cx="43862" cy="14082"/>
                </a:xfrm>
                <a:custGeom>
                  <a:avLst/>
                  <a:gdLst>
                    <a:gd name="connsiteX0" fmla="*/ 43862 w 43862"/>
                    <a:gd name="connsiteY0" fmla="*/ 0 h 14082"/>
                    <a:gd name="connsiteX1" fmla="*/ 0 w 43862"/>
                    <a:gd name="connsiteY1" fmla="*/ 0 h 1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3862" h="14082">
                      <a:moveTo>
                        <a:pt x="43862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210" name="Graphic 191">
                <a:extLst>
                  <a:ext uri="{FF2B5EF4-FFF2-40B4-BE49-F238E27FC236}">
                    <a16:creationId xmlns:a16="http://schemas.microsoft.com/office/drawing/2014/main" id="{A7801CCB-790C-D71C-C897-685C2109FD0D}"/>
                  </a:ext>
                </a:extLst>
              </p:cNvPr>
              <p:cNvGrpSpPr/>
              <p:nvPr/>
            </p:nvGrpSpPr>
            <p:grpSpPr>
              <a:xfrm>
                <a:off x="3523482" y="1337172"/>
                <a:ext cx="43862" cy="40837"/>
                <a:chOff x="3523482" y="1337172"/>
                <a:chExt cx="43862" cy="40837"/>
              </a:xfrm>
            </p:grpSpPr>
            <p:sp>
              <p:nvSpPr>
                <p:cNvPr id="2012" name="Freeform: Shape 2011">
                  <a:extLst>
                    <a:ext uri="{FF2B5EF4-FFF2-40B4-BE49-F238E27FC236}">
                      <a16:creationId xmlns:a16="http://schemas.microsoft.com/office/drawing/2014/main" id="{D5D2366F-88D1-DA72-E421-66B8F274DF65}"/>
                    </a:ext>
                  </a:extLst>
                </p:cNvPr>
                <p:cNvSpPr/>
                <p:nvPr/>
              </p:nvSpPr>
              <p:spPr>
                <a:xfrm>
                  <a:off x="3545414" y="1337172"/>
                  <a:ext cx="15124" cy="40837"/>
                </a:xfrm>
                <a:custGeom>
                  <a:avLst/>
                  <a:gdLst>
                    <a:gd name="connsiteX0" fmla="*/ 0 w 15124"/>
                    <a:gd name="connsiteY0" fmla="*/ 0 h 40837"/>
                    <a:gd name="connsiteX1" fmla="*/ 0 w 15124"/>
                    <a:gd name="connsiteY1" fmla="*/ 40838 h 408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124" h="40837">
                      <a:moveTo>
                        <a:pt x="0" y="0"/>
                      </a:moveTo>
                      <a:lnTo>
                        <a:pt x="0" y="40838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013" name="Freeform: Shape 2012">
                  <a:extLst>
                    <a:ext uri="{FF2B5EF4-FFF2-40B4-BE49-F238E27FC236}">
                      <a16:creationId xmlns:a16="http://schemas.microsoft.com/office/drawing/2014/main" id="{94E950F7-B8EB-9C9E-ECAA-6173E9A6CFF4}"/>
                    </a:ext>
                  </a:extLst>
                </p:cNvPr>
                <p:cNvSpPr/>
                <p:nvPr/>
              </p:nvSpPr>
              <p:spPr>
                <a:xfrm>
                  <a:off x="3523482" y="1357591"/>
                  <a:ext cx="43862" cy="14082"/>
                </a:xfrm>
                <a:custGeom>
                  <a:avLst/>
                  <a:gdLst>
                    <a:gd name="connsiteX0" fmla="*/ 43862 w 43862"/>
                    <a:gd name="connsiteY0" fmla="*/ 0 h 14082"/>
                    <a:gd name="connsiteX1" fmla="*/ 0 w 43862"/>
                    <a:gd name="connsiteY1" fmla="*/ 0 h 1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3862" h="14082">
                      <a:moveTo>
                        <a:pt x="43862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211" name="Graphic 191">
                <a:extLst>
                  <a:ext uri="{FF2B5EF4-FFF2-40B4-BE49-F238E27FC236}">
                    <a16:creationId xmlns:a16="http://schemas.microsoft.com/office/drawing/2014/main" id="{55B6FB2B-92F5-3C96-FF1C-51DB2C851E16}"/>
                  </a:ext>
                </a:extLst>
              </p:cNvPr>
              <p:cNvGrpSpPr/>
              <p:nvPr/>
            </p:nvGrpSpPr>
            <p:grpSpPr>
              <a:xfrm>
                <a:off x="3582470" y="1338721"/>
                <a:ext cx="43711" cy="40696"/>
                <a:chOff x="3582470" y="1338721"/>
                <a:chExt cx="43711" cy="40696"/>
              </a:xfrm>
            </p:grpSpPr>
            <p:sp>
              <p:nvSpPr>
                <p:cNvPr id="2010" name="Freeform: Shape 2009">
                  <a:extLst>
                    <a:ext uri="{FF2B5EF4-FFF2-40B4-BE49-F238E27FC236}">
                      <a16:creationId xmlns:a16="http://schemas.microsoft.com/office/drawing/2014/main" id="{DFD0781F-A18F-FDF9-B877-BCB751118025}"/>
                    </a:ext>
                  </a:extLst>
                </p:cNvPr>
                <p:cNvSpPr/>
                <p:nvPr/>
              </p:nvSpPr>
              <p:spPr>
                <a:xfrm>
                  <a:off x="3604250" y="1338721"/>
                  <a:ext cx="15124" cy="40696"/>
                </a:xfrm>
                <a:custGeom>
                  <a:avLst/>
                  <a:gdLst>
                    <a:gd name="connsiteX0" fmla="*/ 0 w 15124"/>
                    <a:gd name="connsiteY0" fmla="*/ 0 h 40696"/>
                    <a:gd name="connsiteX1" fmla="*/ 0 w 15124"/>
                    <a:gd name="connsiteY1" fmla="*/ 40697 h 406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124" h="40696">
                      <a:moveTo>
                        <a:pt x="0" y="0"/>
                      </a:moveTo>
                      <a:lnTo>
                        <a:pt x="0" y="40697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011" name="Freeform: Shape 2010">
                  <a:extLst>
                    <a:ext uri="{FF2B5EF4-FFF2-40B4-BE49-F238E27FC236}">
                      <a16:creationId xmlns:a16="http://schemas.microsoft.com/office/drawing/2014/main" id="{F9799E5E-38E2-E17C-D487-DD42DD75B450}"/>
                    </a:ext>
                  </a:extLst>
                </p:cNvPr>
                <p:cNvSpPr/>
                <p:nvPr/>
              </p:nvSpPr>
              <p:spPr>
                <a:xfrm>
                  <a:off x="3582470" y="1359140"/>
                  <a:ext cx="43711" cy="14082"/>
                </a:xfrm>
                <a:custGeom>
                  <a:avLst/>
                  <a:gdLst>
                    <a:gd name="connsiteX0" fmla="*/ 43711 w 43711"/>
                    <a:gd name="connsiteY0" fmla="*/ 0 h 14082"/>
                    <a:gd name="connsiteX1" fmla="*/ 0 w 43711"/>
                    <a:gd name="connsiteY1" fmla="*/ 0 h 1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3711" h="14082">
                      <a:moveTo>
                        <a:pt x="43711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212" name="Graphic 191">
                <a:extLst>
                  <a:ext uri="{FF2B5EF4-FFF2-40B4-BE49-F238E27FC236}">
                    <a16:creationId xmlns:a16="http://schemas.microsoft.com/office/drawing/2014/main" id="{4BCB764E-FDAD-C52D-3AB6-993B22089821}"/>
                  </a:ext>
                </a:extLst>
              </p:cNvPr>
              <p:cNvGrpSpPr/>
              <p:nvPr/>
            </p:nvGrpSpPr>
            <p:grpSpPr>
              <a:xfrm>
                <a:off x="3604250" y="1346748"/>
                <a:ext cx="43862" cy="40837"/>
                <a:chOff x="3604250" y="1346748"/>
                <a:chExt cx="43862" cy="40837"/>
              </a:xfrm>
            </p:grpSpPr>
            <p:sp>
              <p:nvSpPr>
                <p:cNvPr id="2008" name="Freeform: Shape 2007">
                  <a:extLst>
                    <a:ext uri="{FF2B5EF4-FFF2-40B4-BE49-F238E27FC236}">
                      <a16:creationId xmlns:a16="http://schemas.microsoft.com/office/drawing/2014/main" id="{A02251E6-8AE2-84D7-1769-5986F4C71BB9}"/>
                    </a:ext>
                  </a:extLst>
                </p:cNvPr>
                <p:cNvSpPr/>
                <p:nvPr/>
              </p:nvSpPr>
              <p:spPr>
                <a:xfrm>
                  <a:off x="3626181" y="1346748"/>
                  <a:ext cx="15124" cy="40837"/>
                </a:xfrm>
                <a:custGeom>
                  <a:avLst/>
                  <a:gdLst>
                    <a:gd name="connsiteX0" fmla="*/ 0 w 15124"/>
                    <a:gd name="connsiteY0" fmla="*/ 0 h 40837"/>
                    <a:gd name="connsiteX1" fmla="*/ 0 w 15124"/>
                    <a:gd name="connsiteY1" fmla="*/ 40838 h 408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124" h="40837">
                      <a:moveTo>
                        <a:pt x="0" y="0"/>
                      </a:moveTo>
                      <a:lnTo>
                        <a:pt x="0" y="40838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009" name="Freeform: Shape 2008">
                  <a:extLst>
                    <a:ext uri="{FF2B5EF4-FFF2-40B4-BE49-F238E27FC236}">
                      <a16:creationId xmlns:a16="http://schemas.microsoft.com/office/drawing/2014/main" id="{B09945DF-2DDB-E08A-5789-3064E21120AE}"/>
                    </a:ext>
                  </a:extLst>
                </p:cNvPr>
                <p:cNvSpPr/>
                <p:nvPr/>
              </p:nvSpPr>
              <p:spPr>
                <a:xfrm>
                  <a:off x="3604250" y="1367167"/>
                  <a:ext cx="43862" cy="14082"/>
                </a:xfrm>
                <a:custGeom>
                  <a:avLst/>
                  <a:gdLst>
                    <a:gd name="connsiteX0" fmla="*/ 43862 w 43862"/>
                    <a:gd name="connsiteY0" fmla="*/ 0 h 14082"/>
                    <a:gd name="connsiteX1" fmla="*/ 0 w 43862"/>
                    <a:gd name="connsiteY1" fmla="*/ 0 h 1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3862" h="14082">
                      <a:moveTo>
                        <a:pt x="43862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213" name="Graphic 191">
                <a:extLst>
                  <a:ext uri="{FF2B5EF4-FFF2-40B4-BE49-F238E27FC236}">
                    <a16:creationId xmlns:a16="http://schemas.microsoft.com/office/drawing/2014/main" id="{618880A9-E335-43EB-D826-E55AF7686D5F}"/>
                  </a:ext>
                </a:extLst>
              </p:cNvPr>
              <p:cNvGrpSpPr/>
              <p:nvPr/>
            </p:nvGrpSpPr>
            <p:grpSpPr>
              <a:xfrm>
                <a:off x="3612114" y="1346748"/>
                <a:ext cx="43711" cy="40837"/>
                <a:chOff x="3612114" y="1346748"/>
                <a:chExt cx="43711" cy="40837"/>
              </a:xfrm>
            </p:grpSpPr>
            <p:sp>
              <p:nvSpPr>
                <p:cNvPr id="2006" name="Freeform: Shape 2005">
                  <a:extLst>
                    <a:ext uri="{FF2B5EF4-FFF2-40B4-BE49-F238E27FC236}">
                      <a16:creationId xmlns:a16="http://schemas.microsoft.com/office/drawing/2014/main" id="{64C26AE4-3F9E-BB21-2C6B-3E66D497001B}"/>
                    </a:ext>
                  </a:extLst>
                </p:cNvPr>
                <p:cNvSpPr/>
                <p:nvPr/>
              </p:nvSpPr>
              <p:spPr>
                <a:xfrm>
                  <a:off x="3633894" y="1346748"/>
                  <a:ext cx="15124" cy="40837"/>
                </a:xfrm>
                <a:custGeom>
                  <a:avLst/>
                  <a:gdLst>
                    <a:gd name="connsiteX0" fmla="*/ 0 w 15124"/>
                    <a:gd name="connsiteY0" fmla="*/ 0 h 40837"/>
                    <a:gd name="connsiteX1" fmla="*/ 0 w 15124"/>
                    <a:gd name="connsiteY1" fmla="*/ 40838 h 408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124" h="40837">
                      <a:moveTo>
                        <a:pt x="0" y="0"/>
                      </a:moveTo>
                      <a:lnTo>
                        <a:pt x="0" y="40838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007" name="Freeform: Shape 2006">
                  <a:extLst>
                    <a:ext uri="{FF2B5EF4-FFF2-40B4-BE49-F238E27FC236}">
                      <a16:creationId xmlns:a16="http://schemas.microsoft.com/office/drawing/2014/main" id="{0556BB51-BD10-67EB-D8D2-4E6FCEC01608}"/>
                    </a:ext>
                  </a:extLst>
                </p:cNvPr>
                <p:cNvSpPr/>
                <p:nvPr/>
              </p:nvSpPr>
              <p:spPr>
                <a:xfrm>
                  <a:off x="3612114" y="1367167"/>
                  <a:ext cx="43711" cy="14082"/>
                </a:xfrm>
                <a:custGeom>
                  <a:avLst/>
                  <a:gdLst>
                    <a:gd name="connsiteX0" fmla="*/ 43711 w 43711"/>
                    <a:gd name="connsiteY0" fmla="*/ 0 h 14082"/>
                    <a:gd name="connsiteX1" fmla="*/ 0 w 43711"/>
                    <a:gd name="connsiteY1" fmla="*/ 0 h 1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3711" h="14082">
                      <a:moveTo>
                        <a:pt x="43711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214" name="Graphic 191">
                <a:extLst>
                  <a:ext uri="{FF2B5EF4-FFF2-40B4-BE49-F238E27FC236}">
                    <a16:creationId xmlns:a16="http://schemas.microsoft.com/office/drawing/2014/main" id="{14EA6C7F-80F6-DFC6-13C1-CC2ECEC9FBD8}"/>
                  </a:ext>
                </a:extLst>
              </p:cNvPr>
              <p:cNvGrpSpPr/>
              <p:nvPr/>
            </p:nvGrpSpPr>
            <p:grpSpPr>
              <a:xfrm>
                <a:off x="3626181" y="1346748"/>
                <a:ext cx="43862" cy="40837"/>
                <a:chOff x="3626181" y="1346748"/>
                <a:chExt cx="43862" cy="40837"/>
              </a:xfrm>
            </p:grpSpPr>
            <p:sp>
              <p:nvSpPr>
                <p:cNvPr id="2004" name="Freeform: Shape 2003">
                  <a:extLst>
                    <a:ext uri="{FF2B5EF4-FFF2-40B4-BE49-F238E27FC236}">
                      <a16:creationId xmlns:a16="http://schemas.microsoft.com/office/drawing/2014/main" id="{76C7F0A3-4AC7-047F-33E4-0F58D5FB0A0C}"/>
                    </a:ext>
                  </a:extLst>
                </p:cNvPr>
                <p:cNvSpPr/>
                <p:nvPr/>
              </p:nvSpPr>
              <p:spPr>
                <a:xfrm>
                  <a:off x="3648112" y="1346748"/>
                  <a:ext cx="15124" cy="40837"/>
                </a:xfrm>
                <a:custGeom>
                  <a:avLst/>
                  <a:gdLst>
                    <a:gd name="connsiteX0" fmla="*/ 0 w 15124"/>
                    <a:gd name="connsiteY0" fmla="*/ 0 h 40837"/>
                    <a:gd name="connsiteX1" fmla="*/ 0 w 15124"/>
                    <a:gd name="connsiteY1" fmla="*/ 40838 h 408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124" h="40837">
                      <a:moveTo>
                        <a:pt x="0" y="0"/>
                      </a:moveTo>
                      <a:lnTo>
                        <a:pt x="0" y="40838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005" name="Freeform: Shape 2004">
                  <a:extLst>
                    <a:ext uri="{FF2B5EF4-FFF2-40B4-BE49-F238E27FC236}">
                      <a16:creationId xmlns:a16="http://schemas.microsoft.com/office/drawing/2014/main" id="{D39DEFA6-606B-483E-B3B4-4532132DADED}"/>
                    </a:ext>
                  </a:extLst>
                </p:cNvPr>
                <p:cNvSpPr/>
                <p:nvPr/>
              </p:nvSpPr>
              <p:spPr>
                <a:xfrm>
                  <a:off x="3626181" y="1367167"/>
                  <a:ext cx="43862" cy="14082"/>
                </a:xfrm>
                <a:custGeom>
                  <a:avLst/>
                  <a:gdLst>
                    <a:gd name="connsiteX0" fmla="*/ 43862 w 43862"/>
                    <a:gd name="connsiteY0" fmla="*/ 0 h 14082"/>
                    <a:gd name="connsiteX1" fmla="*/ 0 w 43862"/>
                    <a:gd name="connsiteY1" fmla="*/ 0 h 1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3862" h="14082">
                      <a:moveTo>
                        <a:pt x="43862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215" name="Graphic 191">
                <a:extLst>
                  <a:ext uri="{FF2B5EF4-FFF2-40B4-BE49-F238E27FC236}">
                    <a16:creationId xmlns:a16="http://schemas.microsoft.com/office/drawing/2014/main" id="{74104A37-47C6-B45B-9FC1-12B7B8581C43}"/>
                  </a:ext>
                </a:extLst>
              </p:cNvPr>
              <p:cNvGrpSpPr/>
              <p:nvPr/>
            </p:nvGrpSpPr>
            <p:grpSpPr>
              <a:xfrm>
                <a:off x="3633894" y="1346748"/>
                <a:ext cx="43862" cy="40837"/>
                <a:chOff x="3633894" y="1346748"/>
                <a:chExt cx="43862" cy="40837"/>
              </a:xfrm>
            </p:grpSpPr>
            <p:sp>
              <p:nvSpPr>
                <p:cNvPr id="2002" name="Freeform: Shape 2001">
                  <a:extLst>
                    <a:ext uri="{FF2B5EF4-FFF2-40B4-BE49-F238E27FC236}">
                      <a16:creationId xmlns:a16="http://schemas.microsoft.com/office/drawing/2014/main" id="{4BA2CE9E-4489-62BF-B9F5-9C2500D3C470}"/>
                    </a:ext>
                  </a:extLst>
                </p:cNvPr>
                <p:cNvSpPr/>
                <p:nvPr/>
              </p:nvSpPr>
              <p:spPr>
                <a:xfrm>
                  <a:off x="3655825" y="1346748"/>
                  <a:ext cx="15124" cy="40837"/>
                </a:xfrm>
                <a:custGeom>
                  <a:avLst/>
                  <a:gdLst>
                    <a:gd name="connsiteX0" fmla="*/ 0 w 15124"/>
                    <a:gd name="connsiteY0" fmla="*/ 0 h 40837"/>
                    <a:gd name="connsiteX1" fmla="*/ 0 w 15124"/>
                    <a:gd name="connsiteY1" fmla="*/ 40838 h 408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124" h="40837">
                      <a:moveTo>
                        <a:pt x="0" y="0"/>
                      </a:moveTo>
                      <a:lnTo>
                        <a:pt x="0" y="40838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003" name="Freeform: Shape 2002">
                  <a:extLst>
                    <a:ext uri="{FF2B5EF4-FFF2-40B4-BE49-F238E27FC236}">
                      <a16:creationId xmlns:a16="http://schemas.microsoft.com/office/drawing/2014/main" id="{92DE4349-8608-779C-908C-6DCD1CDD3FA3}"/>
                    </a:ext>
                  </a:extLst>
                </p:cNvPr>
                <p:cNvSpPr/>
                <p:nvPr/>
              </p:nvSpPr>
              <p:spPr>
                <a:xfrm>
                  <a:off x="3633894" y="1367167"/>
                  <a:ext cx="43862" cy="14082"/>
                </a:xfrm>
                <a:custGeom>
                  <a:avLst/>
                  <a:gdLst>
                    <a:gd name="connsiteX0" fmla="*/ 43862 w 43862"/>
                    <a:gd name="connsiteY0" fmla="*/ 0 h 14082"/>
                    <a:gd name="connsiteX1" fmla="*/ 0 w 43862"/>
                    <a:gd name="connsiteY1" fmla="*/ 0 h 1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3862" h="14082">
                      <a:moveTo>
                        <a:pt x="43862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216" name="Graphic 191">
                <a:extLst>
                  <a:ext uri="{FF2B5EF4-FFF2-40B4-BE49-F238E27FC236}">
                    <a16:creationId xmlns:a16="http://schemas.microsoft.com/office/drawing/2014/main" id="{F8E8C70D-4088-A31E-D8D1-0FAEEC4534E0}"/>
                  </a:ext>
                </a:extLst>
              </p:cNvPr>
              <p:cNvGrpSpPr/>
              <p:nvPr/>
            </p:nvGrpSpPr>
            <p:grpSpPr>
              <a:xfrm>
                <a:off x="3641306" y="1346748"/>
                <a:ext cx="43862" cy="40837"/>
                <a:chOff x="3641306" y="1346748"/>
                <a:chExt cx="43862" cy="40837"/>
              </a:xfrm>
            </p:grpSpPr>
            <p:sp>
              <p:nvSpPr>
                <p:cNvPr id="2000" name="Freeform: Shape 1999">
                  <a:extLst>
                    <a:ext uri="{FF2B5EF4-FFF2-40B4-BE49-F238E27FC236}">
                      <a16:creationId xmlns:a16="http://schemas.microsoft.com/office/drawing/2014/main" id="{8B68314B-BDCC-BDBC-2383-E8BF02F7D987}"/>
                    </a:ext>
                  </a:extLst>
                </p:cNvPr>
                <p:cNvSpPr/>
                <p:nvPr/>
              </p:nvSpPr>
              <p:spPr>
                <a:xfrm>
                  <a:off x="3663237" y="1346748"/>
                  <a:ext cx="15124" cy="40837"/>
                </a:xfrm>
                <a:custGeom>
                  <a:avLst/>
                  <a:gdLst>
                    <a:gd name="connsiteX0" fmla="*/ 0 w 15124"/>
                    <a:gd name="connsiteY0" fmla="*/ 0 h 40837"/>
                    <a:gd name="connsiteX1" fmla="*/ 0 w 15124"/>
                    <a:gd name="connsiteY1" fmla="*/ 40838 h 408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124" h="40837">
                      <a:moveTo>
                        <a:pt x="0" y="0"/>
                      </a:moveTo>
                      <a:lnTo>
                        <a:pt x="0" y="40838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001" name="Freeform: Shape 2000">
                  <a:extLst>
                    <a:ext uri="{FF2B5EF4-FFF2-40B4-BE49-F238E27FC236}">
                      <a16:creationId xmlns:a16="http://schemas.microsoft.com/office/drawing/2014/main" id="{C402F415-3ABA-2DA0-4BC7-17F48AE25D52}"/>
                    </a:ext>
                  </a:extLst>
                </p:cNvPr>
                <p:cNvSpPr/>
                <p:nvPr/>
              </p:nvSpPr>
              <p:spPr>
                <a:xfrm>
                  <a:off x="3641306" y="1367167"/>
                  <a:ext cx="43862" cy="14082"/>
                </a:xfrm>
                <a:custGeom>
                  <a:avLst/>
                  <a:gdLst>
                    <a:gd name="connsiteX0" fmla="*/ 43862 w 43862"/>
                    <a:gd name="connsiteY0" fmla="*/ 0 h 14082"/>
                    <a:gd name="connsiteX1" fmla="*/ 0 w 43862"/>
                    <a:gd name="connsiteY1" fmla="*/ 0 h 1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3862" h="14082">
                      <a:moveTo>
                        <a:pt x="43862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217" name="Graphic 191">
                <a:extLst>
                  <a:ext uri="{FF2B5EF4-FFF2-40B4-BE49-F238E27FC236}">
                    <a16:creationId xmlns:a16="http://schemas.microsoft.com/office/drawing/2014/main" id="{E628B810-6AB2-A8EF-3E27-E70F6C90CCF0}"/>
                  </a:ext>
                </a:extLst>
              </p:cNvPr>
              <p:cNvGrpSpPr/>
              <p:nvPr/>
            </p:nvGrpSpPr>
            <p:grpSpPr>
              <a:xfrm>
                <a:off x="3659002" y="1352240"/>
                <a:ext cx="43862" cy="40696"/>
                <a:chOff x="3659002" y="1352240"/>
                <a:chExt cx="43862" cy="40696"/>
              </a:xfrm>
            </p:grpSpPr>
            <p:sp>
              <p:nvSpPr>
                <p:cNvPr id="1998" name="Freeform: Shape 1997">
                  <a:extLst>
                    <a:ext uri="{FF2B5EF4-FFF2-40B4-BE49-F238E27FC236}">
                      <a16:creationId xmlns:a16="http://schemas.microsoft.com/office/drawing/2014/main" id="{D943AB9F-3D1F-35D9-4BDA-3E6C83C3D238}"/>
                    </a:ext>
                  </a:extLst>
                </p:cNvPr>
                <p:cNvSpPr/>
                <p:nvPr/>
              </p:nvSpPr>
              <p:spPr>
                <a:xfrm>
                  <a:off x="3680933" y="1352240"/>
                  <a:ext cx="15124" cy="40696"/>
                </a:xfrm>
                <a:custGeom>
                  <a:avLst/>
                  <a:gdLst>
                    <a:gd name="connsiteX0" fmla="*/ 0 w 15124"/>
                    <a:gd name="connsiteY0" fmla="*/ 0 h 40696"/>
                    <a:gd name="connsiteX1" fmla="*/ 0 w 15124"/>
                    <a:gd name="connsiteY1" fmla="*/ 40697 h 406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124" h="40696">
                      <a:moveTo>
                        <a:pt x="0" y="0"/>
                      </a:moveTo>
                      <a:lnTo>
                        <a:pt x="0" y="40697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999" name="Freeform: Shape 1998">
                  <a:extLst>
                    <a:ext uri="{FF2B5EF4-FFF2-40B4-BE49-F238E27FC236}">
                      <a16:creationId xmlns:a16="http://schemas.microsoft.com/office/drawing/2014/main" id="{E0D0ADDF-4BDE-CE77-39B7-0AC0914CF37E}"/>
                    </a:ext>
                  </a:extLst>
                </p:cNvPr>
                <p:cNvSpPr/>
                <p:nvPr/>
              </p:nvSpPr>
              <p:spPr>
                <a:xfrm>
                  <a:off x="3659002" y="1372518"/>
                  <a:ext cx="43862" cy="14082"/>
                </a:xfrm>
                <a:custGeom>
                  <a:avLst/>
                  <a:gdLst>
                    <a:gd name="connsiteX0" fmla="*/ 43862 w 43862"/>
                    <a:gd name="connsiteY0" fmla="*/ 0 h 14082"/>
                    <a:gd name="connsiteX1" fmla="*/ 0 w 43862"/>
                    <a:gd name="connsiteY1" fmla="*/ 0 h 1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3862" h="14082">
                      <a:moveTo>
                        <a:pt x="43862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218" name="Graphic 191">
                <a:extLst>
                  <a:ext uri="{FF2B5EF4-FFF2-40B4-BE49-F238E27FC236}">
                    <a16:creationId xmlns:a16="http://schemas.microsoft.com/office/drawing/2014/main" id="{F2E457A7-C2ED-EB84-AA46-8E6F626D9158}"/>
                  </a:ext>
                </a:extLst>
              </p:cNvPr>
              <p:cNvGrpSpPr/>
              <p:nvPr/>
            </p:nvGrpSpPr>
            <p:grpSpPr>
              <a:xfrm>
                <a:off x="3685470" y="1353648"/>
                <a:ext cx="43711" cy="40837"/>
                <a:chOff x="3685470" y="1353648"/>
                <a:chExt cx="43711" cy="40837"/>
              </a:xfrm>
            </p:grpSpPr>
            <p:sp>
              <p:nvSpPr>
                <p:cNvPr id="1996" name="Freeform: Shape 1995">
                  <a:extLst>
                    <a:ext uri="{FF2B5EF4-FFF2-40B4-BE49-F238E27FC236}">
                      <a16:creationId xmlns:a16="http://schemas.microsoft.com/office/drawing/2014/main" id="{588D547C-E44D-F133-458F-DADAC5526A61}"/>
                    </a:ext>
                  </a:extLst>
                </p:cNvPr>
                <p:cNvSpPr/>
                <p:nvPr/>
              </p:nvSpPr>
              <p:spPr>
                <a:xfrm>
                  <a:off x="3707250" y="1353648"/>
                  <a:ext cx="15124" cy="40837"/>
                </a:xfrm>
                <a:custGeom>
                  <a:avLst/>
                  <a:gdLst>
                    <a:gd name="connsiteX0" fmla="*/ 0 w 15124"/>
                    <a:gd name="connsiteY0" fmla="*/ 0 h 40837"/>
                    <a:gd name="connsiteX1" fmla="*/ 0 w 15124"/>
                    <a:gd name="connsiteY1" fmla="*/ 40838 h 408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124" h="40837">
                      <a:moveTo>
                        <a:pt x="0" y="0"/>
                      </a:moveTo>
                      <a:lnTo>
                        <a:pt x="0" y="40838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997" name="Freeform: Shape 1996">
                  <a:extLst>
                    <a:ext uri="{FF2B5EF4-FFF2-40B4-BE49-F238E27FC236}">
                      <a16:creationId xmlns:a16="http://schemas.microsoft.com/office/drawing/2014/main" id="{62ADB83C-5F71-1E59-62A5-963AD13E408B}"/>
                    </a:ext>
                  </a:extLst>
                </p:cNvPr>
                <p:cNvSpPr/>
                <p:nvPr/>
              </p:nvSpPr>
              <p:spPr>
                <a:xfrm>
                  <a:off x="3685470" y="1374067"/>
                  <a:ext cx="43711" cy="14082"/>
                </a:xfrm>
                <a:custGeom>
                  <a:avLst/>
                  <a:gdLst>
                    <a:gd name="connsiteX0" fmla="*/ 43711 w 43711"/>
                    <a:gd name="connsiteY0" fmla="*/ 0 h 14082"/>
                    <a:gd name="connsiteX1" fmla="*/ 0 w 43711"/>
                    <a:gd name="connsiteY1" fmla="*/ 0 h 1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3711" h="14082">
                      <a:moveTo>
                        <a:pt x="43711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219" name="Graphic 191">
                <a:extLst>
                  <a:ext uri="{FF2B5EF4-FFF2-40B4-BE49-F238E27FC236}">
                    <a16:creationId xmlns:a16="http://schemas.microsoft.com/office/drawing/2014/main" id="{793098D4-0513-C71E-65EB-7DC1F98C8834}"/>
                  </a:ext>
                </a:extLst>
              </p:cNvPr>
              <p:cNvGrpSpPr/>
              <p:nvPr/>
            </p:nvGrpSpPr>
            <p:grpSpPr>
              <a:xfrm>
                <a:off x="3691218" y="1353648"/>
                <a:ext cx="43711" cy="40837"/>
                <a:chOff x="3691218" y="1353648"/>
                <a:chExt cx="43711" cy="40837"/>
              </a:xfrm>
            </p:grpSpPr>
            <p:sp>
              <p:nvSpPr>
                <p:cNvPr id="1994" name="Freeform: Shape 1993">
                  <a:extLst>
                    <a:ext uri="{FF2B5EF4-FFF2-40B4-BE49-F238E27FC236}">
                      <a16:creationId xmlns:a16="http://schemas.microsoft.com/office/drawing/2014/main" id="{95F8F89B-65F7-86CE-5C1B-DA05A6C604B6}"/>
                    </a:ext>
                  </a:extLst>
                </p:cNvPr>
                <p:cNvSpPr/>
                <p:nvPr/>
              </p:nvSpPr>
              <p:spPr>
                <a:xfrm>
                  <a:off x="3713149" y="1353648"/>
                  <a:ext cx="15124" cy="40837"/>
                </a:xfrm>
                <a:custGeom>
                  <a:avLst/>
                  <a:gdLst>
                    <a:gd name="connsiteX0" fmla="*/ 0 w 15124"/>
                    <a:gd name="connsiteY0" fmla="*/ 0 h 40837"/>
                    <a:gd name="connsiteX1" fmla="*/ 0 w 15124"/>
                    <a:gd name="connsiteY1" fmla="*/ 40838 h 408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124" h="40837">
                      <a:moveTo>
                        <a:pt x="0" y="0"/>
                      </a:moveTo>
                      <a:lnTo>
                        <a:pt x="0" y="40838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995" name="Freeform: Shape 1994">
                  <a:extLst>
                    <a:ext uri="{FF2B5EF4-FFF2-40B4-BE49-F238E27FC236}">
                      <a16:creationId xmlns:a16="http://schemas.microsoft.com/office/drawing/2014/main" id="{DE641E03-86E2-CAF2-60B0-B42321894B26}"/>
                    </a:ext>
                  </a:extLst>
                </p:cNvPr>
                <p:cNvSpPr/>
                <p:nvPr/>
              </p:nvSpPr>
              <p:spPr>
                <a:xfrm>
                  <a:off x="3691218" y="1374067"/>
                  <a:ext cx="43711" cy="14082"/>
                </a:xfrm>
                <a:custGeom>
                  <a:avLst/>
                  <a:gdLst>
                    <a:gd name="connsiteX0" fmla="*/ 43711 w 43711"/>
                    <a:gd name="connsiteY0" fmla="*/ 0 h 14082"/>
                    <a:gd name="connsiteX1" fmla="*/ 0 w 43711"/>
                    <a:gd name="connsiteY1" fmla="*/ 0 h 1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3711" h="14082">
                      <a:moveTo>
                        <a:pt x="43711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220" name="Graphic 191">
                <a:extLst>
                  <a:ext uri="{FF2B5EF4-FFF2-40B4-BE49-F238E27FC236}">
                    <a16:creationId xmlns:a16="http://schemas.microsoft.com/office/drawing/2014/main" id="{30B428C7-816E-C484-B610-6622996AAD3C}"/>
                  </a:ext>
                </a:extLst>
              </p:cNvPr>
              <p:cNvGrpSpPr/>
              <p:nvPr/>
            </p:nvGrpSpPr>
            <p:grpSpPr>
              <a:xfrm>
                <a:off x="3701503" y="1359140"/>
                <a:ext cx="43711" cy="40696"/>
                <a:chOff x="3701503" y="1359140"/>
                <a:chExt cx="43711" cy="40696"/>
              </a:xfrm>
            </p:grpSpPr>
            <p:sp>
              <p:nvSpPr>
                <p:cNvPr id="1992" name="Freeform: Shape 1991">
                  <a:extLst>
                    <a:ext uri="{FF2B5EF4-FFF2-40B4-BE49-F238E27FC236}">
                      <a16:creationId xmlns:a16="http://schemas.microsoft.com/office/drawing/2014/main" id="{031D8C98-EF37-AF46-C2A3-5C5DD4A25F23}"/>
                    </a:ext>
                  </a:extLst>
                </p:cNvPr>
                <p:cNvSpPr/>
                <p:nvPr/>
              </p:nvSpPr>
              <p:spPr>
                <a:xfrm>
                  <a:off x="3723434" y="1359140"/>
                  <a:ext cx="15124" cy="40696"/>
                </a:xfrm>
                <a:custGeom>
                  <a:avLst/>
                  <a:gdLst>
                    <a:gd name="connsiteX0" fmla="*/ 0 w 15124"/>
                    <a:gd name="connsiteY0" fmla="*/ 0 h 40696"/>
                    <a:gd name="connsiteX1" fmla="*/ 0 w 15124"/>
                    <a:gd name="connsiteY1" fmla="*/ 40697 h 406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124" h="40696">
                      <a:moveTo>
                        <a:pt x="0" y="0"/>
                      </a:moveTo>
                      <a:lnTo>
                        <a:pt x="0" y="40697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993" name="Freeform: Shape 1992">
                  <a:extLst>
                    <a:ext uri="{FF2B5EF4-FFF2-40B4-BE49-F238E27FC236}">
                      <a16:creationId xmlns:a16="http://schemas.microsoft.com/office/drawing/2014/main" id="{A11F4876-6DFD-1F37-9439-81CDA736C221}"/>
                    </a:ext>
                  </a:extLst>
                </p:cNvPr>
                <p:cNvSpPr/>
                <p:nvPr/>
              </p:nvSpPr>
              <p:spPr>
                <a:xfrm>
                  <a:off x="3701503" y="1379418"/>
                  <a:ext cx="43711" cy="14082"/>
                </a:xfrm>
                <a:custGeom>
                  <a:avLst/>
                  <a:gdLst>
                    <a:gd name="connsiteX0" fmla="*/ 43711 w 43711"/>
                    <a:gd name="connsiteY0" fmla="*/ 0 h 14082"/>
                    <a:gd name="connsiteX1" fmla="*/ 0 w 43711"/>
                    <a:gd name="connsiteY1" fmla="*/ 0 h 1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3711" h="14082">
                      <a:moveTo>
                        <a:pt x="43711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221" name="Graphic 191">
                <a:extLst>
                  <a:ext uri="{FF2B5EF4-FFF2-40B4-BE49-F238E27FC236}">
                    <a16:creationId xmlns:a16="http://schemas.microsoft.com/office/drawing/2014/main" id="{D03849FC-69EF-0FFC-4003-22E27A29F6EC}"/>
                  </a:ext>
                </a:extLst>
              </p:cNvPr>
              <p:cNvGrpSpPr/>
              <p:nvPr/>
            </p:nvGrpSpPr>
            <p:grpSpPr>
              <a:xfrm>
                <a:off x="3713754" y="1359140"/>
                <a:ext cx="43711" cy="40696"/>
                <a:chOff x="3713754" y="1359140"/>
                <a:chExt cx="43711" cy="40696"/>
              </a:xfrm>
            </p:grpSpPr>
            <p:sp>
              <p:nvSpPr>
                <p:cNvPr id="1990" name="Freeform: Shape 1989">
                  <a:extLst>
                    <a:ext uri="{FF2B5EF4-FFF2-40B4-BE49-F238E27FC236}">
                      <a16:creationId xmlns:a16="http://schemas.microsoft.com/office/drawing/2014/main" id="{B34DACDE-3EF8-5B28-6571-F7EC74FB7D2C}"/>
                    </a:ext>
                  </a:extLst>
                </p:cNvPr>
                <p:cNvSpPr/>
                <p:nvPr/>
              </p:nvSpPr>
              <p:spPr>
                <a:xfrm>
                  <a:off x="3735685" y="1359140"/>
                  <a:ext cx="15124" cy="40696"/>
                </a:xfrm>
                <a:custGeom>
                  <a:avLst/>
                  <a:gdLst>
                    <a:gd name="connsiteX0" fmla="*/ 0 w 15124"/>
                    <a:gd name="connsiteY0" fmla="*/ 0 h 40696"/>
                    <a:gd name="connsiteX1" fmla="*/ 0 w 15124"/>
                    <a:gd name="connsiteY1" fmla="*/ 40697 h 406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124" h="40696">
                      <a:moveTo>
                        <a:pt x="0" y="0"/>
                      </a:moveTo>
                      <a:lnTo>
                        <a:pt x="0" y="40697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991" name="Freeform: Shape 1990">
                  <a:extLst>
                    <a:ext uri="{FF2B5EF4-FFF2-40B4-BE49-F238E27FC236}">
                      <a16:creationId xmlns:a16="http://schemas.microsoft.com/office/drawing/2014/main" id="{F008EE08-6EAB-966D-054B-EB66C3C47DDC}"/>
                    </a:ext>
                  </a:extLst>
                </p:cNvPr>
                <p:cNvSpPr/>
                <p:nvPr/>
              </p:nvSpPr>
              <p:spPr>
                <a:xfrm>
                  <a:off x="3713754" y="1379418"/>
                  <a:ext cx="43711" cy="14082"/>
                </a:xfrm>
                <a:custGeom>
                  <a:avLst/>
                  <a:gdLst>
                    <a:gd name="connsiteX0" fmla="*/ 43711 w 43711"/>
                    <a:gd name="connsiteY0" fmla="*/ 0 h 14082"/>
                    <a:gd name="connsiteX1" fmla="*/ 0 w 43711"/>
                    <a:gd name="connsiteY1" fmla="*/ 0 h 1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3711" h="14082">
                      <a:moveTo>
                        <a:pt x="43711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222" name="Graphic 191">
                <a:extLst>
                  <a:ext uri="{FF2B5EF4-FFF2-40B4-BE49-F238E27FC236}">
                    <a16:creationId xmlns:a16="http://schemas.microsoft.com/office/drawing/2014/main" id="{6DAB302A-AA65-F28F-82F6-860CE449EC33}"/>
                  </a:ext>
                </a:extLst>
              </p:cNvPr>
              <p:cNvGrpSpPr/>
              <p:nvPr/>
            </p:nvGrpSpPr>
            <p:grpSpPr>
              <a:xfrm>
                <a:off x="3739466" y="1359140"/>
                <a:ext cx="43711" cy="40696"/>
                <a:chOff x="3739466" y="1359140"/>
                <a:chExt cx="43711" cy="40696"/>
              </a:xfrm>
            </p:grpSpPr>
            <p:sp>
              <p:nvSpPr>
                <p:cNvPr id="1988" name="Freeform: Shape 1987">
                  <a:extLst>
                    <a:ext uri="{FF2B5EF4-FFF2-40B4-BE49-F238E27FC236}">
                      <a16:creationId xmlns:a16="http://schemas.microsoft.com/office/drawing/2014/main" id="{EBE8034C-0477-F194-F9BA-625D4ED5DF1B}"/>
                    </a:ext>
                  </a:extLst>
                </p:cNvPr>
                <p:cNvSpPr/>
                <p:nvPr/>
              </p:nvSpPr>
              <p:spPr>
                <a:xfrm>
                  <a:off x="3761397" y="1359140"/>
                  <a:ext cx="15124" cy="40696"/>
                </a:xfrm>
                <a:custGeom>
                  <a:avLst/>
                  <a:gdLst>
                    <a:gd name="connsiteX0" fmla="*/ 0 w 15124"/>
                    <a:gd name="connsiteY0" fmla="*/ 0 h 40696"/>
                    <a:gd name="connsiteX1" fmla="*/ 0 w 15124"/>
                    <a:gd name="connsiteY1" fmla="*/ 40697 h 406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124" h="40696">
                      <a:moveTo>
                        <a:pt x="0" y="0"/>
                      </a:moveTo>
                      <a:lnTo>
                        <a:pt x="0" y="40697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989" name="Freeform: Shape 1988">
                  <a:extLst>
                    <a:ext uri="{FF2B5EF4-FFF2-40B4-BE49-F238E27FC236}">
                      <a16:creationId xmlns:a16="http://schemas.microsoft.com/office/drawing/2014/main" id="{AFD92325-400D-5231-F985-1F465169EA83}"/>
                    </a:ext>
                  </a:extLst>
                </p:cNvPr>
                <p:cNvSpPr/>
                <p:nvPr/>
              </p:nvSpPr>
              <p:spPr>
                <a:xfrm>
                  <a:off x="3739466" y="1379418"/>
                  <a:ext cx="43711" cy="14082"/>
                </a:xfrm>
                <a:custGeom>
                  <a:avLst/>
                  <a:gdLst>
                    <a:gd name="connsiteX0" fmla="*/ 43711 w 43711"/>
                    <a:gd name="connsiteY0" fmla="*/ 0 h 14082"/>
                    <a:gd name="connsiteX1" fmla="*/ 0 w 43711"/>
                    <a:gd name="connsiteY1" fmla="*/ 0 h 1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3711" h="14082">
                      <a:moveTo>
                        <a:pt x="43711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223" name="Graphic 191">
                <a:extLst>
                  <a:ext uri="{FF2B5EF4-FFF2-40B4-BE49-F238E27FC236}">
                    <a16:creationId xmlns:a16="http://schemas.microsoft.com/office/drawing/2014/main" id="{B189FD9F-55C5-41AD-9D70-65252347933D}"/>
                  </a:ext>
                </a:extLst>
              </p:cNvPr>
              <p:cNvGrpSpPr/>
              <p:nvPr/>
            </p:nvGrpSpPr>
            <p:grpSpPr>
              <a:xfrm>
                <a:off x="3759431" y="1359140"/>
                <a:ext cx="43711" cy="40696"/>
                <a:chOff x="3759431" y="1359140"/>
                <a:chExt cx="43711" cy="40696"/>
              </a:xfrm>
            </p:grpSpPr>
            <p:sp>
              <p:nvSpPr>
                <p:cNvPr id="1986" name="Freeform: Shape 1985">
                  <a:extLst>
                    <a:ext uri="{FF2B5EF4-FFF2-40B4-BE49-F238E27FC236}">
                      <a16:creationId xmlns:a16="http://schemas.microsoft.com/office/drawing/2014/main" id="{CC080377-E39E-A87F-3972-CD9F3F83A8A2}"/>
                    </a:ext>
                  </a:extLst>
                </p:cNvPr>
                <p:cNvSpPr/>
                <p:nvPr/>
              </p:nvSpPr>
              <p:spPr>
                <a:xfrm>
                  <a:off x="3781362" y="1359140"/>
                  <a:ext cx="15124" cy="40696"/>
                </a:xfrm>
                <a:custGeom>
                  <a:avLst/>
                  <a:gdLst>
                    <a:gd name="connsiteX0" fmla="*/ 0 w 15124"/>
                    <a:gd name="connsiteY0" fmla="*/ 0 h 40696"/>
                    <a:gd name="connsiteX1" fmla="*/ 0 w 15124"/>
                    <a:gd name="connsiteY1" fmla="*/ 40697 h 406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124" h="40696">
                      <a:moveTo>
                        <a:pt x="0" y="0"/>
                      </a:moveTo>
                      <a:lnTo>
                        <a:pt x="0" y="40697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987" name="Freeform: Shape 1986">
                  <a:extLst>
                    <a:ext uri="{FF2B5EF4-FFF2-40B4-BE49-F238E27FC236}">
                      <a16:creationId xmlns:a16="http://schemas.microsoft.com/office/drawing/2014/main" id="{CF40F776-AF88-4C2A-56C7-2B05E7E163AE}"/>
                    </a:ext>
                  </a:extLst>
                </p:cNvPr>
                <p:cNvSpPr/>
                <p:nvPr/>
              </p:nvSpPr>
              <p:spPr>
                <a:xfrm>
                  <a:off x="3759431" y="1379418"/>
                  <a:ext cx="43711" cy="14082"/>
                </a:xfrm>
                <a:custGeom>
                  <a:avLst/>
                  <a:gdLst>
                    <a:gd name="connsiteX0" fmla="*/ 43711 w 43711"/>
                    <a:gd name="connsiteY0" fmla="*/ 0 h 14082"/>
                    <a:gd name="connsiteX1" fmla="*/ 0 w 43711"/>
                    <a:gd name="connsiteY1" fmla="*/ 0 h 1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3711" h="14082">
                      <a:moveTo>
                        <a:pt x="43711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224" name="Graphic 191">
                <a:extLst>
                  <a:ext uri="{FF2B5EF4-FFF2-40B4-BE49-F238E27FC236}">
                    <a16:creationId xmlns:a16="http://schemas.microsoft.com/office/drawing/2014/main" id="{31DEF3F9-8EFA-9C31-FCEA-416305A31B9D}"/>
                  </a:ext>
                </a:extLst>
              </p:cNvPr>
              <p:cNvGrpSpPr/>
              <p:nvPr/>
            </p:nvGrpSpPr>
            <p:grpSpPr>
              <a:xfrm>
                <a:off x="3775464" y="1362942"/>
                <a:ext cx="43862" cy="40837"/>
                <a:chOff x="3775464" y="1362942"/>
                <a:chExt cx="43862" cy="40837"/>
              </a:xfrm>
            </p:grpSpPr>
            <p:sp>
              <p:nvSpPr>
                <p:cNvPr id="1984" name="Freeform: Shape 1983">
                  <a:extLst>
                    <a:ext uri="{FF2B5EF4-FFF2-40B4-BE49-F238E27FC236}">
                      <a16:creationId xmlns:a16="http://schemas.microsoft.com/office/drawing/2014/main" id="{1BBB6FC8-55A8-92FF-540B-F6AA1D840697}"/>
                    </a:ext>
                  </a:extLst>
                </p:cNvPr>
                <p:cNvSpPr/>
                <p:nvPr/>
              </p:nvSpPr>
              <p:spPr>
                <a:xfrm>
                  <a:off x="3797395" y="1362942"/>
                  <a:ext cx="15124" cy="40837"/>
                </a:xfrm>
                <a:custGeom>
                  <a:avLst/>
                  <a:gdLst>
                    <a:gd name="connsiteX0" fmla="*/ 0 w 15124"/>
                    <a:gd name="connsiteY0" fmla="*/ 0 h 40837"/>
                    <a:gd name="connsiteX1" fmla="*/ 0 w 15124"/>
                    <a:gd name="connsiteY1" fmla="*/ 40838 h 408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124" h="40837">
                      <a:moveTo>
                        <a:pt x="0" y="0"/>
                      </a:moveTo>
                      <a:lnTo>
                        <a:pt x="0" y="40838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985" name="Freeform: Shape 1984">
                  <a:extLst>
                    <a:ext uri="{FF2B5EF4-FFF2-40B4-BE49-F238E27FC236}">
                      <a16:creationId xmlns:a16="http://schemas.microsoft.com/office/drawing/2014/main" id="{F6DAAB18-66CE-0AE5-0942-FB01273FDF93}"/>
                    </a:ext>
                  </a:extLst>
                </p:cNvPr>
                <p:cNvSpPr/>
                <p:nvPr/>
              </p:nvSpPr>
              <p:spPr>
                <a:xfrm>
                  <a:off x="3775464" y="1383361"/>
                  <a:ext cx="43862" cy="14082"/>
                </a:xfrm>
                <a:custGeom>
                  <a:avLst/>
                  <a:gdLst>
                    <a:gd name="connsiteX0" fmla="*/ 43862 w 43862"/>
                    <a:gd name="connsiteY0" fmla="*/ 0 h 14082"/>
                    <a:gd name="connsiteX1" fmla="*/ 0 w 43862"/>
                    <a:gd name="connsiteY1" fmla="*/ 0 h 1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3862" h="14082">
                      <a:moveTo>
                        <a:pt x="43862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225" name="Graphic 191">
                <a:extLst>
                  <a:ext uri="{FF2B5EF4-FFF2-40B4-BE49-F238E27FC236}">
                    <a16:creationId xmlns:a16="http://schemas.microsoft.com/office/drawing/2014/main" id="{19D34A14-FFC2-0CB0-61C9-4A1FB0DAF480}"/>
                  </a:ext>
                </a:extLst>
              </p:cNvPr>
              <p:cNvGrpSpPr/>
              <p:nvPr/>
            </p:nvGrpSpPr>
            <p:grpSpPr>
              <a:xfrm>
                <a:off x="3781362" y="1362942"/>
                <a:ext cx="43711" cy="40837"/>
                <a:chOff x="3781362" y="1362942"/>
                <a:chExt cx="43711" cy="40837"/>
              </a:xfrm>
            </p:grpSpPr>
            <p:sp>
              <p:nvSpPr>
                <p:cNvPr id="1982" name="Freeform: Shape 1981">
                  <a:extLst>
                    <a:ext uri="{FF2B5EF4-FFF2-40B4-BE49-F238E27FC236}">
                      <a16:creationId xmlns:a16="http://schemas.microsoft.com/office/drawing/2014/main" id="{DDCBA948-758C-4B30-FC12-8CA2EAC2CD5B}"/>
                    </a:ext>
                  </a:extLst>
                </p:cNvPr>
                <p:cNvSpPr/>
                <p:nvPr/>
              </p:nvSpPr>
              <p:spPr>
                <a:xfrm>
                  <a:off x="3803142" y="1362942"/>
                  <a:ext cx="15124" cy="40837"/>
                </a:xfrm>
                <a:custGeom>
                  <a:avLst/>
                  <a:gdLst>
                    <a:gd name="connsiteX0" fmla="*/ 0 w 15124"/>
                    <a:gd name="connsiteY0" fmla="*/ 0 h 40837"/>
                    <a:gd name="connsiteX1" fmla="*/ 0 w 15124"/>
                    <a:gd name="connsiteY1" fmla="*/ 40838 h 408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124" h="40837">
                      <a:moveTo>
                        <a:pt x="0" y="0"/>
                      </a:moveTo>
                      <a:lnTo>
                        <a:pt x="0" y="40838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983" name="Freeform: Shape 1982">
                  <a:extLst>
                    <a:ext uri="{FF2B5EF4-FFF2-40B4-BE49-F238E27FC236}">
                      <a16:creationId xmlns:a16="http://schemas.microsoft.com/office/drawing/2014/main" id="{E632A9F8-B1B4-2039-F3A9-7645C8819651}"/>
                    </a:ext>
                  </a:extLst>
                </p:cNvPr>
                <p:cNvSpPr/>
                <p:nvPr/>
              </p:nvSpPr>
              <p:spPr>
                <a:xfrm>
                  <a:off x="3781362" y="1383361"/>
                  <a:ext cx="43711" cy="14082"/>
                </a:xfrm>
                <a:custGeom>
                  <a:avLst/>
                  <a:gdLst>
                    <a:gd name="connsiteX0" fmla="*/ 43711 w 43711"/>
                    <a:gd name="connsiteY0" fmla="*/ 0 h 14082"/>
                    <a:gd name="connsiteX1" fmla="*/ 0 w 43711"/>
                    <a:gd name="connsiteY1" fmla="*/ 0 h 1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3711" h="14082">
                      <a:moveTo>
                        <a:pt x="43711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226" name="Graphic 191">
                <a:extLst>
                  <a:ext uri="{FF2B5EF4-FFF2-40B4-BE49-F238E27FC236}">
                    <a16:creationId xmlns:a16="http://schemas.microsoft.com/office/drawing/2014/main" id="{35B0A31C-F80D-8842-D54B-2DC95723BE8F}"/>
                  </a:ext>
                </a:extLst>
              </p:cNvPr>
              <p:cNvGrpSpPr/>
              <p:nvPr/>
            </p:nvGrpSpPr>
            <p:grpSpPr>
              <a:xfrm>
                <a:off x="3787110" y="1362942"/>
                <a:ext cx="43711" cy="40837"/>
                <a:chOff x="3787110" y="1362942"/>
                <a:chExt cx="43711" cy="40837"/>
              </a:xfrm>
            </p:grpSpPr>
            <p:sp>
              <p:nvSpPr>
                <p:cNvPr id="1980" name="Freeform: Shape 1979">
                  <a:extLst>
                    <a:ext uri="{FF2B5EF4-FFF2-40B4-BE49-F238E27FC236}">
                      <a16:creationId xmlns:a16="http://schemas.microsoft.com/office/drawing/2014/main" id="{273E5C18-C32E-8E39-14F4-3AD6C1DBEED8}"/>
                    </a:ext>
                  </a:extLst>
                </p:cNvPr>
                <p:cNvSpPr/>
                <p:nvPr/>
              </p:nvSpPr>
              <p:spPr>
                <a:xfrm>
                  <a:off x="3809041" y="1362942"/>
                  <a:ext cx="15124" cy="40837"/>
                </a:xfrm>
                <a:custGeom>
                  <a:avLst/>
                  <a:gdLst>
                    <a:gd name="connsiteX0" fmla="*/ 0 w 15124"/>
                    <a:gd name="connsiteY0" fmla="*/ 0 h 40837"/>
                    <a:gd name="connsiteX1" fmla="*/ 0 w 15124"/>
                    <a:gd name="connsiteY1" fmla="*/ 40838 h 408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124" h="40837">
                      <a:moveTo>
                        <a:pt x="0" y="0"/>
                      </a:moveTo>
                      <a:lnTo>
                        <a:pt x="0" y="40838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981" name="Freeform: Shape 1980">
                  <a:extLst>
                    <a:ext uri="{FF2B5EF4-FFF2-40B4-BE49-F238E27FC236}">
                      <a16:creationId xmlns:a16="http://schemas.microsoft.com/office/drawing/2014/main" id="{BE3AA0BA-15CB-3934-2A76-845C581765FE}"/>
                    </a:ext>
                  </a:extLst>
                </p:cNvPr>
                <p:cNvSpPr/>
                <p:nvPr/>
              </p:nvSpPr>
              <p:spPr>
                <a:xfrm>
                  <a:off x="3787110" y="1383361"/>
                  <a:ext cx="43711" cy="14082"/>
                </a:xfrm>
                <a:custGeom>
                  <a:avLst/>
                  <a:gdLst>
                    <a:gd name="connsiteX0" fmla="*/ 43711 w 43711"/>
                    <a:gd name="connsiteY0" fmla="*/ 0 h 14082"/>
                    <a:gd name="connsiteX1" fmla="*/ 0 w 43711"/>
                    <a:gd name="connsiteY1" fmla="*/ 0 h 1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3711" h="14082">
                      <a:moveTo>
                        <a:pt x="43711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227" name="Graphic 191">
                <a:extLst>
                  <a:ext uri="{FF2B5EF4-FFF2-40B4-BE49-F238E27FC236}">
                    <a16:creationId xmlns:a16="http://schemas.microsoft.com/office/drawing/2014/main" id="{3999FC57-2B29-027C-2B64-AE2B552268F5}"/>
                  </a:ext>
                </a:extLst>
              </p:cNvPr>
              <p:cNvGrpSpPr/>
              <p:nvPr/>
            </p:nvGrpSpPr>
            <p:grpSpPr>
              <a:xfrm>
                <a:off x="3792857" y="1362942"/>
                <a:ext cx="43862" cy="40837"/>
                <a:chOff x="3792857" y="1362942"/>
                <a:chExt cx="43862" cy="40837"/>
              </a:xfrm>
            </p:grpSpPr>
            <p:sp>
              <p:nvSpPr>
                <p:cNvPr id="1978" name="Freeform: Shape 1977">
                  <a:extLst>
                    <a:ext uri="{FF2B5EF4-FFF2-40B4-BE49-F238E27FC236}">
                      <a16:creationId xmlns:a16="http://schemas.microsoft.com/office/drawing/2014/main" id="{F88C5D8A-596E-4CAC-A05B-96685CEA710F}"/>
                    </a:ext>
                  </a:extLst>
                </p:cNvPr>
                <p:cNvSpPr/>
                <p:nvPr/>
              </p:nvSpPr>
              <p:spPr>
                <a:xfrm>
                  <a:off x="3814788" y="1362942"/>
                  <a:ext cx="15124" cy="40837"/>
                </a:xfrm>
                <a:custGeom>
                  <a:avLst/>
                  <a:gdLst>
                    <a:gd name="connsiteX0" fmla="*/ 0 w 15124"/>
                    <a:gd name="connsiteY0" fmla="*/ 0 h 40837"/>
                    <a:gd name="connsiteX1" fmla="*/ 0 w 15124"/>
                    <a:gd name="connsiteY1" fmla="*/ 40838 h 408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124" h="40837">
                      <a:moveTo>
                        <a:pt x="0" y="0"/>
                      </a:moveTo>
                      <a:lnTo>
                        <a:pt x="0" y="40838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979" name="Freeform: Shape 1978">
                  <a:extLst>
                    <a:ext uri="{FF2B5EF4-FFF2-40B4-BE49-F238E27FC236}">
                      <a16:creationId xmlns:a16="http://schemas.microsoft.com/office/drawing/2014/main" id="{1E2026A1-E0D6-B153-CFF0-B0181A480A72}"/>
                    </a:ext>
                  </a:extLst>
                </p:cNvPr>
                <p:cNvSpPr/>
                <p:nvPr/>
              </p:nvSpPr>
              <p:spPr>
                <a:xfrm>
                  <a:off x="3792857" y="1383361"/>
                  <a:ext cx="43862" cy="14082"/>
                </a:xfrm>
                <a:custGeom>
                  <a:avLst/>
                  <a:gdLst>
                    <a:gd name="connsiteX0" fmla="*/ 43862 w 43862"/>
                    <a:gd name="connsiteY0" fmla="*/ 0 h 14082"/>
                    <a:gd name="connsiteX1" fmla="*/ 0 w 43862"/>
                    <a:gd name="connsiteY1" fmla="*/ 0 h 1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3862" h="14082">
                      <a:moveTo>
                        <a:pt x="43862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228" name="Graphic 191">
                <a:extLst>
                  <a:ext uri="{FF2B5EF4-FFF2-40B4-BE49-F238E27FC236}">
                    <a16:creationId xmlns:a16="http://schemas.microsoft.com/office/drawing/2014/main" id="{FD4B8C04-0AED-4BDE-1F4A-C13D6BD974B4}"/>
                  </a:ext>
                </a:extLst>
              </p:cNvPr>
              <p:cNvGrpSpPr/>
              <p:nvPr/>
            </p:nvGrpSpPr>
            <p:grpSpPr>
              <a:xfrm>
                <a:off x="3798756" y="1362942"/>
                <a:ext cx="43711" cy="40837"/>
                <a:chOff x="3798756" y="1362942"/>
                <a:chExt cx="43711" cy="40837"/>
              </a:xfrm>
            </p:grpSpPr>
            <p:sp>
              <p:nvSpPr>
                <p:cNvPr id="1976" name="Freeform: Shape 1975">
                  <a:extLst>
                    <a:ext uri="{FF2B5EF4-FFF2-40B4-BE49-F238E27FC236}">
                      <a16:creationId xmlns:a16="http://schemas.microsoft.com/office/drawing/2014/main" id="{6FE631F8-935C-9FF3-B02A-F68BA5150DB1}"/>
                    </a:ext>
                  </a:extLst>
                </p:cNvPr>
                <p:cNvSpPr/>
                <p:nvPr/>
              </p:nvSpPr>
              <p:spPr>
                <a:xfrm>
                  <a:off x="3820536" y="1362942"/>
                  <a:ext cx="15124" cy="40837"/>
                </a:xfrm>
                <a:custGeom>
                  <a:avLst/>
                  <a:gdLst>
                    <a:gd name="connsiteX0" fmla="*/ 0 w 15124"/>
                    <a:gd name="connsiteY0" fmla="*/ 0 h 40837"/>
                    <a:gd name="connsiteX1" fmla="*/ 0 w 15124"/>
                    <a:gd name="connsiteY1" fmla="*/ 40838 h 408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124" h="40837">
                      <a:moveTo>
                        <a:pt x="0" y="0"/>
                      </a:moveTo>
                      <a:lnTo>
                        <a:pt x="0" y="40838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977" name="Freeform: Shape 1976">
                  <a:extLst>
                    <a:ext uri="{FF2B5EF4-FFF2-40B4-BE49-F238E27FC236}">
                      <a16:creationId xmlns:a16="http://schemas.microsoft.com/office/drawing/2014/main" id="{7CD322FF-C3E6-40DF-EB94-CFC4E1CB75B0}"/>
                    </a:ext>
                  </a:extLst>
                </p:cNvPr>
                <p:cNvSpPr/>
                <p:nvPr/>
              </p:nvSpPr>
              <p:spPr>
                <a:xfrm>
                  <a:off x="3798756" y="1383361"/>
                  <a:ext cx="43711" cy="14082"/>
                </a:xfrm>
                <a:custGeom>
                  <a:avLst/>
                  <a:gdLst>
                    <a:gd name="connsiteX0" fmla="*/ 43711 w 43711"/>
                    <a:gd name="connsiteY0" fmla="*/ 0 h 14082"/>
                    <a:gd name="connsiteX1" fmla="*/ 0 w 43711"/>
                    <a:gd name="connsiteY1" fmla="*/ 0 h 1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3711" h="14082">
                      <a:moveTo>
                        <a:pt x="43711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229" name="Graphic 191">
                <a:extLst>
                  <a:ext uri="{FF2B5EF4-FFF2-40B4-BE49-F238E27FC236}">
                    <a16:creationId xmlns:a16="http://schemas.microsoft.com/office/drawing/2014/main" id="{1E771AC3-222E-85AF-310F-293C8D4CD6A4}"/>
                  </a:ext>
                </a:extLst>
              </p:cNvPr>
              <p:cNvGrpSpPr/>
              <p:nvPr/>
            </p:nvGrpSpPr>
            <p:grpSpPr>
              <a:xfrm>
                <a:off x="3822200" y="1362942"/>
                <a:ext cx="43711" cy="40837"/>
                <a:chOff x="3822200" y="1362942"/>
                <a:chExt cx="43711" cy="40837"/>
              </a:xfrm>
            </p:grpSpPr>
            <p:sp>
              <p:nvSpPr>
                <p:cNvPr id="1974" name="Freeform: Shape 1973">
                  <a:extLst>
                    <a:ext uri="{FF2B5EF4-FFF2-40B4-BE49-F238E27FC236}">
                      <a16:creationId xmlns:a16="http://schemas.microsoft.com/office/drawing/2014/main" id="{4CE0F9CC-2A4F-FDF7-0734-2077947AC7C9}"/>
                    </a:ext>
                  </a:extLst>
                </p:cNvPr>
                <p:cNvSpPr/>
                <p:nvPr/>
              </p:nvSpPr>
              <p:spPr>
                <a:xfrm>
                  <a:off x="3844131" y="1362942"/>
                  <a:ext cx="15124" cy="40837"/>
                </a:xfrm>
                <a:custGeom>
                  <a:avLst/>
                  <a:gdLst>
                    <a:gd name="connsiteX0" fmla="*/ 0 w 15124"/>
                    <a:gd name="connsiteY0" fmla="*/ 0 h 40837"/>
                    <a:gd name="connsiteX1" fmla="*/ 0 w 15124"/>
                    <a:gd name="connsiteY1" fmla="*/ 40838 h 408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124" h="40837">
                      <a:moveTo>
                        <a:pt x="0" y="0"/>
                      </a:moveTo>
                      <a:lnTo>
                        <a:pt x="0" y="40838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975" name="Freeform: Shape 1974">
                  <a:extLst>
                    <a:ext uri="{FF2B5EF4-FFF2-40B4-BE49-F238E27FC236}">
                      <a16:creationId xmlns:a16="http://schemas.microsoft.com/office/drawing/2014/main" id="{D7E919F0-8192-7758-71E3-16C30533C1DB}"/>
                    </a:ext>
                  </a:extLst>
                </p:cNvPr>
                <p:cNvSpPr/>
                <p:nvPr/>
              </p:nvSpPr>
              <p:spPr>
                <a:xfrm>
                  <a:off x="3822200" y="1383361"/>
                  <a:ext cx="43711" cy="14082"/>
                </a:xfrm>
                <a:custGeom>
                  <a:avLst/>
                  <a:gdLst>
                    <a:gd name="connsiteX0" fmla="*/ 43711 w 43711"/>
                    <a:gd name="connsiteY0" fmla="*/ 0 h 14082"/>
                    <a:gd name="connsiteX1" fmla="*/ 0 w 43711"/>
                    <a:gd name="connsiteY1" fmla="*/ 0 h 1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3711" h="14082">
                      <a:moveTo>
                        <a:pt x="43711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230" name="Graphic 191">
                <a:extLst>
                  <a:ext uri="{FF2B5EF4-FFF2-40B4-BE49-F238E27FC236}">
                    <a16:creationId xmlns:a16="http://schemas.microsoft.com/office/drawing/2014/main" id="{E432CB2D-3A5E-FF74-388F-ECD0EA74AE6F}"/>
                  </a:ext>
                </a:extLst>
              </p:cNvPr>
              <p:cNvGrpSpPr/>
              <p:nvPr/>
            </p:nvGrpSpPr>
            <p:grpSpPr>
              <a:xfrm>
                <a:off x="3849878" y="1362942"/>
                <a:ext cx="43711" cy="40837"/>
                <a:chOff x="3849878" y="1362942"/>
                <a:chExt cx="43711" cy="40837"/>
              </a:xfrm>
            </p:grpSpPr>
            <p:sp>
              <p:nvSpPr>
                <p:cNvPr id="1972" name="Freeform: Shape 1971">
                  <a:extLst>
                    <a:ext uri="{FF2B5EF4-FFF2-40B4-BE49-F238E27FC236}">
                      <a16:creationId xmlns:a16="http://schemas.microsoft.com/office/drawing/2014/main" id="{3A17C47A-E90A-2C6E-CC1E-08BE2983F7EA}"/>
                    </a:ext>
                  </a:extLst>
                </p:cNvPr>
                <p:cNvSpPr/>
                <p:nvPr/>
              </p:nvSpPr>
              <p:spPr>
                <a:xfrm>
                  <a:off x="3871809" y="1362942"/>
                  <a:ext cx="15124" cy="40837"/>
                </a:xfrm>
                <a:custGeom>
                  <a:avLst/>
                  <a:gdLst>
                    <a:gd name="connsiteX0" fmla="*/ 0 w 15124"/>
                    <a:gd name="connsiteY0" fmla="*/ 0 h 40837"/>
                    <a:gd name="connsiteX1" fmla="*/ 0 w 15124"/>
                    <a:gd name="connsiteY1" fmla="*/ 40838 h 408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124" h="40837">
                      <a:moveTo>
                        <a:pt x="0" y="0"/>
                      </a:moveTo>
                      <a:lnTo>
                        <a:pt x="0" y="40838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973" name="Freeform: Shape 1972">
                  <a:extLst>
                    <a:ext uri="{FF2B5EF4-FFF2-40B4-BE49-F238E27FC236}">
                      <a16:creationId xmlns:a16="http://schemas.microsoft.com/office/drawing/2014/main" id="{9A9DEBC8-69C4-380C-EBB0-AD65ABE808AD}"/>
                    </a:ext>
                  </a:extLst>
                </p:cNvPr>
                <p:cNvSpPr/>
                <p:nvPr/>
              </p:nvSpPr>
              <p:spPr>
                <a:xfrm>
                  <a:off x="3849878" y="1383361"/>
                  <a:ext cx="43711" cy="14082"/>
                </a:xfrm>
                <a:custGeom>
                  <a:avLst/>
                  <a:gdLst>
                    <a:gd name="connsiteX0" fmla="*/ 43711 w 43711"/>
                    <a:gd name="connsiteY0" fmla="*/ 0 h 14082"/>
                    <a:gd name="connsiteX1" fmla="*/ 0 w 43711"/>
                    <a:gd name="connsiteY1" fmla="*/ 0 h 1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3711" h="14082">
                      <a:moveTo>
                        <a:pt x="43711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231" name="Graphic 191">
                <a:extLst>
                  <a:ext uri="{FF2B5EF4-FFF2-40B4-BE49-F238E27FC236}">
                    <a16:creationId xmlns:a16="http://schemas.microsoft.com/office/drawing/2014/main" id="{AE448A26-AC91-2B35-24D8-1EC5D54FF3F8}"/>
                  </a:ext>
                </a:extLst>
              </p:cNvPr>
              <p:cNvGrpSpPr/>
              <p:nvPr/>
            </p:nvGrpSpPr>
            <p:grpSpPr>
              <a:xfrm>
                <a:off x="3863037" y="1362942"/>
                <a:ext cx="43711" cy="40837"/>
                <a:chOff x="3863037" y="1362942"/>
                <a:chExt cx="43711" cy="40837"/>
              </a:xfrm>
            </p:grpSpPr>
            <p:sp>
              <p:nvSpPr>
                <p:cNvPr id="1970" name="Freeform: Shape 1969">
                  <a:extLst>
                    <a:ext uri="{FF2B5EF4-FFF2-40B4-BE49-F238E27FC236}">
                      <a16:creationId xmlns:a16="http://schemas.microsoft.com/office/drawing/2014/main" id="{70AE3183-0D5B-5091-76A6-EB5FD30F1800}"/>
                    </a:ext>
                  </a:extLst>
                </p:cNvPr>
                <p:cNvSpPr/>
                <p:nvPr/>
              </p:nvSpPr>
              <p:spPr>
                <a:xfrm>
                  <a:off x="3884968" y="1362942"/>
                  <a:ext cx="15124" cy="40837"/>
                </a:xfrm>
                <a:custGeom>
                  <a:avLst/>
                  <a:gdLst>
                    <a:gd name="connsiteX0" fmla="*/ 0 w 15124"/>
                    <a:gd name="connsiteY0" fmla="*/ 0 h 40837"/>
                    <a:gd name="connsiteX1" fmla="*/ 0 w 15124"/>
                    <a:gd name="connsiteY1" fmla="*/ 40838 h 408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124" h="40837">
                      <a:moveTo>
                        <a:pt x="0" y="0"/>
                      </a:moveTo>
                      <a:lnTo>
                        <a:pt x="0" y="40838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971" name="Freeform: Shape 1970">
                  <a:extLst>
                    <a:ext uri="{FF2B5EF4-FFF2-40B4-BE49-F238E27FC236}">
                      <a16:creationId xmlns:a16="http://schemas.microsoft.com/office/drawing/2014/main" id="{5325E05A-C46F-E674-BAA9-F0DDA43575A7}"/>
                    </a:ext>
                  </a:extLst>
                </p:cNvPr>
                <p:cNvSpPr/>
                <p:nvPr/>
              </p:nvSpPr>
              <p:spPr>
                <a:xfrm>
                  <a:off x="3863037" y="1383361"/>
                  <a:ext cx="43711" cy="14082"/>
                </a:xfrm>
                <a:custGeom>
                  <a:avLst/>
                  <a:gdLst>
                    <a:gd name="connsiteX0" fmla="*/ 43711 w 43711"/>
                    <a:gd name="connsiteY0" fmla="*/ 0 h 14082"/>
                    <a:gd name="connsiteX1" fmla="*/ 0 w 43711"/>
                    <a:gd name="connsiteY1" fmla="*/ 0 h 1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3711" h="14082">
                      <a:moveTo>
                        <a:pt x="43711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232" name="Graphic 191">
                <a:extLst>
                  <a:ext uri="{FF2B5EF4-FFF2-40B4-BE49-F238E27FC236}">
                    <a16:creationId xmlns:a16="http://schemas.microsoft.com/office/drawing/2014/main" id="{4D93EF08-9274-FAFC-A6C0-511026C8A9B0}"/>
                  </a:ext>
                </a:extLst>
              </p:cNvPr>
              <p:cNvGrpSpPr/>
              <p:nvPr/>
            </p:nvGrpSpPr>
            <p:grpSpPr>
              <a:xfrm>
                <a:off x="3876196" y="1362942"/>
                <a:ext cx="43862" cy="40837"/>
                <a:chOff x="3876196" y="1362942"/>
                <a:chExt cx="43862" cy="40837"/>
              </a:xfrm>
            </p:grpSpPr>
            <p:sp>
              <p:nvSpPr>
                <p:cNvPr id="1968" name="Freeform: Shape 1967">
                  <a:extLst>
                    <a:ext uri="{FF2B5EF4-FFF2-40B4-BE49-F238E27FC236}">
                      <a16:creationId xmlns:a16="http://schemas.microsoft.com/office/drawing/2014/main" id="{184DCEFA-634E-628E-2A3A-A8712A4D5EF7}"/>
                    </a:ext>
                  </a:extLst>
                </p:cNvPr>
                <p:cNvSpPr/>
                <p:nvPr/>
              </p:nvSpPr>
              <p:spPr>
                <a:xfrm>
                  <a:off x="3898127" y="1362942"/>
                  <a:ext cx="15124" cy="40837"/>
                </a:xfrm>
                <a:custGeom>
                  <a:avLst/>
                  <a:gdLst>
                    <a:gd name="connsiteX0" fmla="*/ 0 w 15124"/>
                    <a:gd name="connsiteY0" fmla="*/ 0 h 40837"/>
                    <a:gd name="connsiteX1" fmla="*/ 0 w 15124"/>
                    <a:gd name="connsiteY1" fmla="*/ 40838 h 408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124" h="40837">
                      <a:moveTo>
                        <a:pt x="0" y="0"/>
                      </a:moveTo>
                      <a:lnTo>
                        <a:pt x="0" y="40838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969" name="Freeform: Shape 1968">
                  <a:extLst>
                    <a:ext uri="{FF2B5EF4-FFF2-40B4-BE49-F238E27FC236}">
                      <a16:creationId xmlns:a16="http://schemas.microsoft.com/office/drawing/2014/main" id="{66B90D2B-C820-C286-399A-E8D7E28D101F}"/>
                    </a:ext>
                  </a:extLst>
                </p:cNvPr>
                <p:cNvSpPr/>
                <p:nvPr/>
              </p:nvSpPr>
              <p:spPr>
                <a:xfrm>
                  <a:off x="3876196" y="1383361"/>
                  <a:ext cx="43862" cy="14082"/>
                </a:xfrm>
                <a:custGeom>
                  <a:avLst/>
                  <a:gdLst>
                    <a:gd name="connsiteX0" fmla="*/ 43862 w 43862"/>
                    <a:gd name="connsiteY0" fmla="*/ 0 h 14082"/>
                    <a:gd name="connsiteX1" fmla="*/ 0 w 43862"/>
                    <a:gd name="connsiteY1" fmla="*/ 0 h 1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3862" h="14082">
                      <a:moveTo>
                        <a:pt x="43862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233" name="Graphic 191">
                <a:extLst>
                  <a:ext uri="{FF2B5EF4-FFF2-40B4-BE49-F238E27FC236}">
                    <a16:creationId xmlns:a16="http://schemas.microsoft.com/office/drawing/2014/main" id="{FEE7BB53-F237-4D8F-0A60-FCE2581BFC89}"/>
                  </a:ext>
                </a:extLst>
              </p:cNvPr>
              <p:cNvGrpSpPr/>
              <p:nvPr/>
            </p:nvGrpSpPr>
            <p:grpSpPr>
              <a:xfrm>
                <a:off x="3893589" y="1362942"/>
                <a:ext cx="43862" cy="40837"/>
                <a:chOff x="3893589" y="1362942"/>
                <a:chExt cx="43862" cy="40837"/>
              </a:xfrm>
            </p:grpSpPr>
            <p:sp>
              <p:nvSpPr>
                <p:cNvPr id="1966" name="Freeform: Shape 1965">
                  <a:extLst>
                    <a:ext uri="{FF2B5EF4-FFF2-40B4-BE49-F238E27FC236}">
                      <a16:creationId xmlns:a16="http://schemas.microsoft.com/office/drawing/2014/main" id="{F29FC408-A05B-6026-DDBC-2048C4E8DF9D}"/>
                    </a:ext>
                  </a:extLst>
                </p:cNvPr>
                <p:cNvSpPr/>
                <p:nvPr/>
              </p:nvSpPr>
              <p:spPr>
                <a:xfrm>
                  <a:off x="3915520" y="1362942"/>
                  <a:ext cx="15124" cy="40837"/>
                </a:xfrm>
                <a:custGeom>
                  <a:avLst/>
                  <a:gdLst>
                    <a:gd name="connsiteX0" fmla="*/ 0 w 15124"/>
                    <a:gd name="connsiteY0" fmla="*/ 0 h 40837"/>
                    <a:gd name="connsiteX1" fmla="*/ 0 w 15124"/>
                    <a:gd name="connsiteY1" fmla="*/ 40838 h 408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124" h="40837">
                      <a:moveTo>
                        <a:pt x="0" y="0"/>
                      </a:moveTo>
                      <a:lnTo>
                        <a:pt x="0" y="40838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967" name="Freeform: Shape 1966">
                  <a:extLst>
                    <a:ext uri="{FF2B5EF4-FFF2-40B4-BE49-F238E27FC236}">
                      <a16:creationId xmlns:a16="http://schemas.microsoft.com/office/drawing/2014/main" id="{6B1BBC8A-3BD1-A0ED-D37C-51FFFA032AEF}"/>
                    </a:ext>
                  </a:extLst>
                </p:cNvPr>
                <p:cNvSpPr/>
                <p:nvPr/>
              </p:nvSpPr>
              <p:spPr>
                <a:xfrm>
                  <a:off x="3893589" y="1383361"/>
                  <a:ext cx="43862" cy="14082"/>
                </a:xfrm>
                <a:custGeom>
                  <a:avLst/>
                  <a:gdLst>
                    <a:gd name="connsiteX0" fmla="*/ 43862 w 43862"/>
                    <a:gd name="connsiteY0" fmla="*/ 0 h 14082"/>
                    <a:gd name="connsiteX1" fmla="*/ 0 w 43862"/>
                    <a:gd name="connsiteY1" fmla="*/ 0 h 1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3862" h="14082">
                      <a:moveTo>
                        <a:pt x="43862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234" name="Graphic 191">
                <a:extLst>
                  <a:ext uri="{FF2B5EF4-FFF2-40B4-BE49-F238E27FC236}">
                    <a16:creationId xmlns:a16="http://schemas.microsoft.com/office/drawing/2014/main" id="{BCC084D1-D0BD-2645-F3D7-A22B3E2CA258}"/>
                  </a:ext>
                </a:extLst>
              </p:cNvPr>
              <p:cNvGrpSpPr/>
              <p:nvPr/>
            </p:nvGrpSpPr>
            <p:grpSpPr>
              <a:xfrm>
                <a:off x="3901001" y="1362942"/>
                <a:ext cx="43862" cy="40837"/>
                <a:chOff x="3901001" y="1362942"/>
                <a:chExt cx="43862" cy="40837"/>
              </a:xfrm>
            </p:grpSpPr>
            <p:sp>
              <p:nvSpPr>
                <p:cNvPr id="1964" name="Freeform: Shape 1963">
                  <a:extLst>
                    <a:ext uri="{FF2B5EF4-FFF2-40B4-BE49-F238E27FC236}">
                      <a16:creationId xmlns:a16="http://schemas.microsoft.com/office/drawing/2014/main" id="{588C03A6-8C54-1F62-51C9-5F5CC99A30C2}"/>
                    </a:ext>
                  </a:extLst>
                </p:cNvPr>
                <p:cNvSpPr/>
                <p:nvPr/>
              </p:nvSpPr>
              <p:spPr>
                <a:xfrm>
                  <a:off x="3922932" y="1362942"/>
                  <a:ext cx="15124" cy="40837"/>
                </a:xfrm>
                <a:custGeom>
                  <a:avLst/>
                  <a:gdLst>
                    <a:gd name="connsiteX0" fmla="*/ 0 w 15124"/>
                    <a:gd name="connsiteY0" fmla="*/ 0 h 40837"/>
                    <a:gd name="connsiteX1" fmla="*/ 0 w 15124"/>
                    <a:gd name="connsiteY1" fmla="*/ 40838 h 408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124" h="40837">
                      <a:moveTo>
                        <a:pt x="0" y="0"/>
                      </a:moveTo>
                      <a:lnTo>
                        <a:pt x="0" y="40838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965" name="Freeform: Shape 1964">
                  <a:extLst>
                    <a:ext uri="{FF2B5EF4-FFF2-40B4-BE49-F238E27FC236}">
                      <a16:creationId xmlns:a16="http://schemas.microsoft.com/office/drawing/2014/main" id="{D7EAD331-40BE-0DE0-319E-E72194232F02}"/>
                    </a:ext>
                  </a:extLst>
                </p:cNvPr>
                <p:cNvSpPr/>
                <p:nvPr/>
              </p:nvSpPr>
              <p:spPr>
                <a:xfrm>
                  <a:off x="3901001" y="1383361"/>
                  <a:ext cx="43862" cy="14082"/>
                </a:xfrm>
                <a:custGeom>
                  <a:avLst/>
                  <a:gdLst>
                    <a:gd name="connsiteX0" fmla="*/ 43862 w 43862"/>
                    <a:gd name="connsiteY0" fmla="*/ 0 h 14082"/>
                    <a:gd name="connsiteX1" fmla="*/ 0 w 43862"/>
                    <a:gd name="connsiteY1" fmla="*/ 0 h 1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3862" h="14082">
                      <a:moveTo>
                        <a:pt x="43862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235" name="Graphic 191">
                <a:extLst>
                  <a:ext uri="{FF2B5EF4-FFF2-40B4-BE49-F238E27FC236}">
                    <a16:creationId xmlns:a16="http://schemas.microsoft.com/office/drawing/2014/main" id="{BE2FC11F-3ADF-C7BE-3078-BE050A736531}"/>
                  </a:ext>
                </a:extLst>
              </p:cNvPr>
              <p:cNvGrpSpPr/>
              <p:nvPr/>
            </p:nvGrpSpPr>
            <p:grpSpPr>
              <a:xfrm>
                <a:off x="3908412" y="1362942"/>
                <a:ext cx="43711" cy="40837"/>
                <a:chOff x="3908412" y="1362942"/>
                <a:chExt cx="43711" cy="40837"/>
              </a:xfrm>
            </p:grpSpPr>
            <p:sp>
              <p:nvSpPr>
                <p:cNvPr id="1962" name="Freeform: Shape 1961">
                  <a:extLst>
                    <a:ext uri="{FF2B5EF4-FFF2-40B4-BE49-F238E27FC236}">
                      <a16:creationId xmlns:a16="http://schemas.microsoft.com/office/drawing/2014/main" id="{DC923471-EFF2-1AF3-FBFE-DEA9B40B5052}"/>
                    </a:ext>
                  </a:extLst>
                </p:cNvPr>
                <p:cNvSpPr/>
                <p:nvPr/>
              </p:nvSpPr>
              <p:spPr>
                <a:xfrm>
                  <a:off x="3930343" y="1362942"/>
                  <a:ext cx="15124" cy="40837"/>
                </a:xfrm>
                <a:custGeom>
                  <a:avLst/>
                  <a:gdLst>
                    <a:gd name="connsiteX0" fmla="*/ 0 w 15124"/>
                    <a:gd name="connsiteY0" fmla="*/ 0 h 40837"/>
                    <a:gd name="connsiteX1" fmla="*/ 0 w 15124"/>
                    <a:gd name="connsiteY1" fmla="*/ 40838 h 408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124" h="40837">
                      <a:moveTo>
                        <a:pt x="0" y="0"/>
                      </a:moveTo>
                      <a:lnTo>
                        <a:pt x="0" y="40838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963" name="Freeform: Shape 1962">
                  <a:extLst>
                    <a:ext uri="{FF2B5EF4-FFF2-40B4-BE49-F238E27FC236}">
                      <a16:creationId xmlns:a16="http://schemas.microsoft.com/office/drawing/2014/main" id="{58739730-8CD1-71B7-BF74-9B243B071669}"/>
                    </a:ext>
                  </a:extLst>
                </p:cNvPr>
                <p:cNvSpPr/>
                <p:nvPr/>
              </p:nvSpPr>
              <p:spPr>
                <a:xfrm>
                  <a:off x="3908412" y="1383361"/>
                  <a:ext cx="43711" cy="14082"/>
                </a:xfrm>
                <a:custGeom>
                  <a:avLst/>
                  <a:gdLst>
                    <a:gd name="connsiteX0" fmla="*/ 43711 w 43711"/>
                    <a:gd name="connsiteY0" fmla="*/ 0 h 14082"/>
                    <a:gd name="connsiteX1" fmla="*/ 0 w 43711"/>
                    <a:gd name="connsiteY1" fmla="*/ 0 h 1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3711" h="14082">
                      <a:moveTo>
                        <a:pt x="43711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236" name="Graphic 191">
                <a:extLst>
                  <a:ext uri="{FF2B5EF4-FFF2-40B4-BE49-F238E27FC236}">
                    <a16:creationId xmlns:a16="http://schemas.microsoft.com/office/drawing/2014/main" id="{C1AC3053-46DC-B5D7-3BB3-F1EC9B63FF5F}"/>
                  </a:ext>
                </a:extLst>
              </p:cNvPr>
              <p:cNvGrpSpPr/>
              <p:nvPr/>
            </p:nvGrpSpPr>
            <p:grpSpPr>
              <a:xfrm>
                <a:off x="3915823" y="1362942"/>
                <a:ext cx="43711" cy="40837"/>
                <a:chOff x="3915823" y="1362942"/>
                <a:chExt cx="43711" cy="40837"/>
              </a:xfrm>
            </p:grpSpPr>
            <p:sp>
              <p:nvSpPr>
                <p:cNvPr id="1960" name="Freeform: Shape 1959">
                  <a:extLst>
                    <a:ext uri="{FF2B5EF4-FFF2-40B4-BE49-F238E27FC236}">
                      <a16:creationId xmlns:a16="http://schemas.microsoft.com/office/drawing/2014/main" id="{F44C5EFF-97CF-A3AC-A4AF-0D58D099F26F}"/>
                    </a:ext>
                  </a:extLst>
                </p:cNvPr>
                <p:cNvSpPr/>
                <p:nvPr/>
              </p:nvSpPr>
              <p:spPr>
                <a:xfrm>
                  <a:off x="3937754" y="1362942"/>
                  <a:ext cx="15124" cy="40837"/>
                </a:xfrm>
                <a:custGeom>
                  <a:avLst/>
                  <a:gdLst>
                    <a:gd name="connsiteX0" fmla="*/ 0 w 15124"/>
                    <a:gd name="connsiteY0" fmla="*/ 0 h 40837"/>
                    <a:gd name="connsiteX1" fmla="*/ 0 w 15124"/>
                    <a:gd name="connsiteY1" fmla="*/ 40838 h 408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124" h="40837">
                      <a:moveTo>
                        <a:pt x="0" y="0"/>
                      </a:moveTo>
                      <a:lnTo>
                        <a:pt x="0" y="40838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961" name="Freeform: Shape 1960">
                  <a:extLst>
                    <a:ext uri="{FF2B5EF4-FFF2-40B4-BE49-F238E27FC236}">
                      <a16:creationId xmlns:a16="http://schemas.microsoft.com/office/drawing/2014/main" id="{B7049867-EDDA-093D-2972-4E90FCC5C44C}"/>
                    </a:ext>
                  </a:extLst>
                </p:cNvPr>
                <p:cNvSpPr/>
                <p:nvPr/>
              </p:nvSpPr>
              <p:spPr>
                <a:xfrm>
                  <a:off x="3915823" y="1383361"/>
                  <a:ext cx="43711" cy="14082"/>
                </a:xfrm>
                <a:custGeom>
                  <a:avLst/>
                  <a:gdLst>
                    <a:gd name="connsiteX0" fmla="*/ 43711 w 43711"/>
                    <a:gd name="connsiteY0" fmla="*/ 0 h 14082"/>
                    <a:gd name="connsiteX1" fmla="*/ 0 w 43711"/>
                    <a:gd name="connsiteY1" fmla="*/ 0 h 1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3711" h="14082">
                      <a:moveTo>
                        <a:pt x="43711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237" name="Graphic 191">
                <a:extLst>
                  <a:ext uri="{FF2B5EF4-FFF2-40B4-BE49-F238E27FC236}">
                    <a16:creationId xmlns:a16="http://schemas.microsoft.com/office/drawing/2014/main" id="{09443C8A-E805-F8B3-ECDA-1178658474E5}"/>
                  </a:ext>
                </a:extLst>
              </p:cNvPr>
              <p:cNvGrpSpPr/>
              <p:nvPr/>
            </p:nvGrpSpPr>
            <p:grpSpPr>
              <a:xfrm>
                <a:off x="3920058" y="1374067"/>
                <a:ext cx="43711" cy="40696"/>
                <a:chOff x="3920058" y="1374067"/>
                <a:chExt cx="43711" cy="40696"/>
              </a:xfrm>
            </p:grpSpPr>
            <p:sp>
              <p:nvSpPr>
                <p:cNvPr id="1958" name="Freeform: Shape 1957">
                  <a:extLst>
                    <a:ext uri="{FF2B5EF4-FFF2-40B4-BE49-F238E27FC236}">
                      <a16:creationId xmlns:a16="http://schemas.microsoft.com/office/drawing/2014/main" id="{B95A99F2-47C4-BE7F-201A-1E06E525D6D1}"/>
                    </a:ext>
                  </a:extLst>
                </p:cNvPr>
                <p:cNvSpPr/>
                <p:nvPr/>
              </p:nvSpPr>
              <p:spPr>
                <a:xfrm>
                  <a:off x="3941838" y="1374067"/>
                  <a:ext cx="15124" cy="40696"/>
                </a:xfrm>
                <a:custGeom>
                  <a:avLst/>
                  <a:gdLst>
                    <a:gd name="connsiteX0" fmla="*/ 0 w 15124"/>
                    <a:gd name="connsiteY0" fmla="*/ 0 h 40696"/>
                    <a:gd name="connsiteX1" fmla="*/ 0 w 15124"/>
                    <a:gd name="connsiteY1" fmla="*/ 40697 h 406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124" h="40696">
                      <a:moveTo>
                        <a:pt x="0" y="0"/>
                      </a:moveTo>
                      <a:lnTo>
                        <a:pt x="0" y="40697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959" name="Freeform: Shape 1958">
                  <a:extLst>
                    <a:ext uri="{FF2B5EF4-FFF2-40B4-BE49-F238E27FC236}">
                      <a16:creationId xmlns:a16="http://schemas.microsoft.com/office/drawing/2014/main" id="{1CCACA81-7D7E-3B04-FC52-FCDAB5FCC975}"/>
                    </a:ext>
                  </a:extLst>
                </p:cNvPr>
                <p:cNvSpPr/>
                <p:nvPr/>
              </p:nvSpPr>
              <p:spPr>
                <a:xfrm>
                  <a:off x="3920058" y="1394486"/>
                  <a:ext cx="43711" cy="14082"/>
                </a:xfrm>
                <a:custGeom>
                  <a:avLst/>
                  <a:gdLst>
                    <a:gd name="connsiteX0" fmla="*/ 43711 w 43711"/>
                    <a:gd name="connsiteY0" fmla="*/ 0 h 14082"/>
                    <a:gd name="connsiteX1" fmla="*/ 0 w 43711"/>
                    <a:gd name="connsiteY1" fmla="*/ 0 h 1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3711" h="14082">
                      <a:moveTo>
                        <a:pt x="43711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238" name="Graphic 191">
                <a:extLst>
                  <a:ext uri="{FF2B5EF4-FFF2-40B4-BE49-F238E27FC236}">
                    <a16:creationId xmlns:a16="http://schemas.microsoft.com/office/drawing/2014/main" id="{BA92DE83-6E1A-EC03-6740-A1658564B746}"/>
                  </a:ext>
                </a:extLst>
              </p:cNvPr>
              <p:cNvGrpSpPr/>
              <p:nvPr/>
            </p:nvGrpSpPr>
            <p:grpSpPr>
              <a:xfrm>
                <a:off x="3927167" y="1374067"/>
                <a:ext cx="43711" cy="40696"/>
                <a:chOff x="3927167" y="1374067"/>
                <a:chExt cx="43711" cy="40696"/>
              </a:xfrm>
            </p:grpSpPr>
            <p:sp>
              <p:nvSpPr>
                <p:cNvPr id="1956" name="Freeform: Shape 1955">
                  <a:extLst>
                    <a:ext uri="{FF2B5EF4-FFF2-40B4-BE49-F238E27FC236}">
                      <a16:creationId xmlns:a16="http://schemas.microsoft.com/office/drawing/2014/main" id="{5CF9388E-EA3F-3E36-A71B-245AD2E210B9}"/>
                    </a:ext>
                  </a:extLst>
                </p:cNvPr>
                <p:cNvSpPr/>
                <p:nvPr/>
              </p:nvSpPr>
              <p:spPr>
                <a:xfrm>
                  <a:off x="3948947" y="1374067"/>
                  <a:ext cx="15124" cy="40696"/>
                </a:xfrm>
                <a:custGeom>
                  <a:avLst/>
                  <a:gdLst>
                    <a:gd name="connsiteX0" fmla="*/ 0 w 15124"/>
                    <a:gd name="connsiteY0" fmla="*/ 0 h 40696"/>
                    <a:gd name="connsiteX1" fmla="*/ 0 w 15124"/>
                    <a:gd name="connsiteY1" fmla="*/ 40697 h 406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124" h="40696">
                      <a:moveTo>
                        <a:pt x="0" y="0"/>
                      </a:moveTo>
                      <a:lnTo>
                        <a:pt x="0" y="40697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957" name="Freeform: Shape 1956">
                  <a:extLst>
                    <a:ext uri="{FF2B5EF4-FFF2-40B4-BE49-F238E27FC236}">
                      <a16:creationId xmlns:a16="http://schemas.microsoft.com/office/drawing/2014/main" id="{AD208365-8E67-653A-53E3-483BA7EDD0F6}"/>
                    </a:ext>
                  </a:extLst>
                </p:cNvPr>
                <p:cNvSpPr/>
                <p:nvPr/>
              </p:nvSpPr>
              <p:spPr>
                <a:xfrm>
                  <a:off x="3927167" y="1394486"/>
                  <a:ext cx="43711" cy="14082"/>
                </a:xfrm>
                <a:custGeom>
                  <a:avLst/>
                  <a:gdLst>
                    <a:gd name="connsiteX0" fmla="*/ 43711 w 43711"/>
                    <a:gd name="connsiteY0" fmla="*/ 0 h 14082"/>
                    <a:gd name="connsiteX1" fmla="*/ 0 w 43711"/>
                    <a:gd name="connsiteY1" fmla="*/ 0 h 1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3711" h="14082">
                      <a:moveTo>
                        <a:pt x="43711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239" name="Graphic 191">
                <a:extLst>
                  <a:ext uri="{FF2B5EF4-FFF2-40B4-BE49-F238E27FC236}">
                    <a16:creationId xmlns:a16="http://schemas.microsoft.com/office/drawing/2014/main" id="{F2C536F1-293A-B0F9-7DE7-A2D484A54343}"/>
                  </a:ext>
                </a:extLst>
              </p:cNvPr>
              <p:cNvGrpSpPr/>
              <p:nvPr/>
            </p:nvGrpSpPr>
            <p:grpSpPr>
              <a:xfrm>
                <a:off x="3933519" y="1374067"/>
                <a:ext cx="43711" cy="40696"/>
                <a:chOff x="3933519" y="1374067"/>
                <a:chExt cx="43711" cy="40696"/>
              </a:xfrm>
            </p:grpSpPr>
            <p:sp>
              <p:nvSpPr>
                <p:cNvPr id="1954" name="Freeform: Shape 1953">
                  <a:extLst>
                    <a:ext uri="{FF2B5EF4-FFF2-40B4-BE49-F238E27FC236}">
                      <a16:creationId xmlns:a16="http://schemas.microsoft.com/office/drawing/2014/main" id="{6074C55B-2052-9E6F-3FAD-904F1159EB12}"/>
                    </a:ext>
                  </a:extLst>
                </p:cNvPr>
                <p:cNvSpPr/>
                <p:nvPr/>
              </p:nvSpPr>
              <p:spPr>
                <a:xfrm>
                  <a:off x="3955450" y="1374067"/>
                  <a:ext cx="15124" cy="40696"/>
                </a:xfrm>
                <a:custGeom>
                  <a:avLst/>
                  <a:gdLst>
                    <a:gd name="connsiteX0" fmla="*/ 0 w 15124"/>
                    <a:gd name="connsiteY0" fmla="*/ 0 h 40696"/>
                    <a:gd name="connsiteX1" fmla="*/ 0 w 15124"/>
                    <a:gd name="connsiteY1" fmla="*/ 40697 h 406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124" h="40696">
                      <a:moveTo>
                        <a:pt x="0" y="0"/>
                      </a:moveTo>
                      <a:lnTo>
                        <a:pt x="0" y="40697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955" name="Freeform: Shape 1954">
                  <a:extLst>
                    <a:ext uri="{FF2B5EF4-FFF2-40B4-BE49-F238E27FC236}">
                      <a16:creationId xmlns:a16="http://schemas.microsoft.com/office/drawing/2014/main" id="{112C96DC-5301-785D-F561-9CFEAFA71CC3}"/>
                    </a:ext>
                  </a:extLst>
                </p:cNvPr>
                <p:cNvSpPr/>
                <p:nvPr/>
              </p:nvSpPr>
              <p:spPr>
                <a:xfrm>
                  <a:off x="3933519" y="1394486"/>
                  <a:ext cx="43711" cy="14082"/>
                </a:xfrm>
                <a:custGeom>
                  <a:avLst/>
                  <a:gdLst>
                    <a:gd name="connsiteX0" fmla="*/ 43711 w 43711"/>
                    <a:gd name="connsiteY0" fmla="*/ 0 h 14082"/>
                    <a:gd name="connsiteX1" fmla="*/ 0 w 43711"/>
                    <a:gd name="connsiteY1" fmla="*/ 0 h 1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3711" h="14082">
                      <a:moveTo>
                        <a:pt x="43711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240" name="Graphic 191">
                <a:extLst>
                  <a:ext uri="{FF2B5EF4-FFF2-40B4-BE49-F238E27FC236}">
                    <a16:creationId xmlns:a16="http://schemas.microsoft.com/office/drawing/2014/main" id="{EDBA112C-2F3F-73DD-9D67-A3976D9A9518}"/>
                  </a:ext>
                </a:extLst>
              </p:cNvPr>
              <p:cNvGrpSpPr/>
              <p:nvPr/>
            </p:nvGrpSpPr>
            <p:grpSpPr>
              <a:xfrm>
                <a:off x="3940023" y="1374067"/>
                <a:ext cx="43711" cy="40696"/>
                <a:chOff x="3940023" y="1374067"/>
                <a:chExt cx="43711" cy="40696"/>
              </a:xfrm>
            </p:grpSpPr>
            <p:sp>
              <p:nvSpPr>
                <p:cNvPr id="1952" name="Freeform: Shape 1951">
                  <a:extLst>
                    <a:ext uri="{FF2B5EF4-FFF2-40B4-BE49-F238E27FC236}">
                      <a16:creationId xmlns:a16="http://schemas.microsoft.com/office/drawing/2014/main" id="{9B430DDC-C2DC-11AF-8C2E-C2B4D184CC19}"/>
                    </a:ext>
                  </a:extLst>
                </p:cNvPr>
                <p:cNvSpPr/>
                <p:nvPr/>
              </p:nvSpPr>
              <p:spPr>
                <a:xfrm>
                  <a:off x="3961803" y="1374067"/>
                  <a:ext cx="15124" cy="40696"/>
                </a:xfrm>
                <a:custGeom>
                  <a:avLst/>
                  <a:gdLst>
                    <a:gd name="connsiteX0" fmla="*/ 0 w 15124"/>
                    <a:gd name="connsiteY0" fmla="*/ 0 h 40696"/>
                    <a:gd name="connsiteX1" fmla="*/ 0 w 15124"/>
                    <a:gd name="connsiteY1" fmla="*/ 40697 h 406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124" h="40696">
                      <a:moveTo>
                        <a:pt x="0" y="0"/>
                      </a:moveTo>
                      <a:lnTo>
                        <a:pt x="0" y="40697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953" name="Freeform: Shape 1952">
                  <a:extLst>
                    <a:ext uri="{FF2B5EF4-FFF2-40B4-BE49-F238E27FC236}">
                      <a16:creationId xmlns:a16="http://schemas.microsoft.com/office/drawing/2014/main" id="{7AD8B716-2EC4-78BA-B793-AB27CB49EA3D}"/>
                    </a:ext>
                  </a:extLst>
                </p:cNvPr>
                <p:cNvSpPr/>
                <p:nvPr/>
              </p:nvSpPr>
              <p:spPr>
                <a:xfrm>
                  <a:off x="3940023" y="1394486"/>
                  <a:ext cx="43711" cy="14082"/>
                </a:xfrm>
                <a:custGeom>
                  <a:avLst/>
                  <a:gdLst>
                    <a:gd name="connsiteX0" fmla="*/ 43711 w 43711"/>
                    <a:gd name="connsiteY0" fmla="*/ 0 h 14082"/>
                    <a:gd name="connsiteX1" fmla="*/ 0 w 43711"/>
                    <a:gd name="connsiteY1" fmla="*/ 0 h 1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3711" h="14082">
                      <a:moveTo>
                        <a:pt x="43711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241" name="Graphic 191">
                <a:extLst>
                  <a:ext uri="{FF2B5EF4-FFF2-40B4-BE49-F238E27FC236}">
                    <a16:creationId xmlns:a16="http://schemas.microsoft.com/office/drawing/2014/main" id="{CBC1889D-DD43-D603-FF31-02E57E5DB133}"/>
                  </a:ext>
                </a:extLst>
              </p:cNvPr>
              <p:cNvGrpSpPr/>
              <p:nvPr/>
            </p:nvGrpSpPr>
            <p:grpSpPr>
              <a:xfrm>
                <a:off x="3946375" y="1374067"/>
                <a:ext cx="43862" cy="40696"/>
                <a:chOff x="3946375" y="1374067"/>
                <a:chExt cx="43862" cy="40696"/>
              </a:xfrm>
            </p:grpSpPr>
            <p:sp>
              <p:nvSpPr>
                <p:cNvPr id="1950" name="Freeform: Shape 1949">
                  <a:extLst>
                    <a:ext uri="{FF2B5EF4-FFF2-40B4-BE49-F238E27FC236}">
                      <a16:creationId xmlns:a16="http://schemas.microsoft.com/office/drawing/2014/main" id="{C7355DC6-926F-84CB-47A4-D65595FD6539}"/>
                    </a:ext>
                  </a:extLst>
                </p:cNvPr>
                <p:cNvSpPr/>
                <p:nvPr/>
              </p:nvSpPr>
              <p:spPr>
                <a:xfrm>
                  <a:off x="3968306" y="1374067"/>
                  <a:ext cx="15124" cy="40696"/>
                </a:xfrm>
                <a:custGeom>
                  <a:avLst/>
                  <a:gdLst>
                    <a:gd name="connsiteX0" fmla="*/ 0 w 15124"/>
                    <a:gd name="connsiteY0" fmla="*/ 0 h 40696"/>
                    <a:gd name="connsiteX1" fmla="*/ 0 w 15124"/>
                    <a:gd name="connsiteY1" fmla="*/ 40697 h 406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124" h="40696">
                      <a:moveTo>
                        <a:pt x="0" y="0"/>
                      </a:moveTo>
                      <a:lnTo>
                        <a:pt x="0" y="40697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951" name="Freeform: Shape 1950">
                  <a:extLst>
                    <a:ext uri="{FF2B5EF4-FFF2-40B4-BE49-F238E27FC236}">
                      <a16:creationId xmlns:a16="http://schemas.microsoft.com/office/drawing/2014/main" id="{9CDB8066-7C90-BD0C-AA7E-AF6319F0F631}"/>
                    </a:ext>
                  </a:extLst>
                </p:cNvPr>
                <p:cNvSpPr/>
                <p:nvPr/>
              </p:nvSpPr>
              <p:spPr>
                <a:xfrm>
                  <a:off x="3946375" y="1394486"/>
                  <a:ext cx="43862" cy="14082"/>
                </a:xfrm>
                <a:custGeom>
                  <a:avLst/>
                  <a:gdLst>
                    <a:gd name="connsiteX0" fmla="*/ 43862 w 43862"/>
                    <a:gd name="connsiteY0" fmla="*/ 0 h 14082"/>
                    <a:gd name="connsiteX1" fmla="*/ 0 w 43862"/>
                    <a:gd name="connsiteY1" fmla="*/ 0 h 1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3862" h="14082">
                      <a:moveTo>
                        <a:pt x="43862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242" name="Graphic 191">
                <a:extLst>
                  <a:ext uri="{FF2B5EF4-FFF2-40B4-BE49-F238E27FC236}">
                    <a16:creationId xmlns:a16="http://schemas.microsoft.com/office/drawing/2014/main" id="{54F8340A-8AE4-DC84-3A86-1C656D943919}"/>
                  </a:ext>
                </a:extLst>
              </p:cNvPr>
              <p:cNvGrpSpPr/>
              <p:nvPr/>
            </p:nvGrpSpPr>
            <p:grpSpPr>
              <a:xfrm>
                <a:off x="3952879" y="1374067"/>
                <a:ext cx="43711" cy="40696"/>
                <a:chOff x="3952879" y="1374067"/>
                <a:chExt cx="43711" cy="40696"/>
              </a:xfrm>
            </p:grpSpPr>
            <p:sp>
              <p:nvSpPr>
                <p:cNvPr id="1948" name="Freeform: Shape 1947">
                  <a:extLst>
                    <a:ext uri="{FF2B5EF4-FFF2-40B4-BE49-F238E27FC236}">
                      <a16:creationId xmlns:a16="http://schemas.microsoft.com/office/drawing/2014/main" id="{898F5D92-6F16-6906-D642-743AEEDA292D}"/>
                    </a:ext>
                  </a:extLst>
                </p:cNvPr>
                <p:cNvSpPr/>
                <p:nvPr/>
              </p:nvSpPr>
              <p:spPr>
                <a:xfrm>
                  <a:off x="3974659" y="1374067"/>
                  <a:ext cx="15124" cy="40696"/>
                </a:xfrm>
                <a:custGeom>
                  <a:avLst/>
                  <a:gdLst>
                    <a:gd name="connsiteX0" fmla="*/ 0 w 15124"/>
                    <a:gd name="connsiteY0" fmla="*/ 0 h 40696"/>
                    <a:gd name="connsiteX1" fmla="*/ 0 w 15124"/>
                    <a:gd name="connsiteY1" fmla="*/ 40697 h 406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124" h="40696">
                      <a:moveTo>
                        <a:pt x="0" y="0"/>
                      </a:moveTo>
                      <a:lnTo>
                        <a:pt x="0" y="40697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949" name="Freeform: Shape 1948">
                  <a:extLst>
                    <a:ext uri="{FF2B5EF4-FFF2-40B4-BE49-F238E27FC236}">
                      <a16:creationId xmlns:a16="http://schemas.microsoft.com/office/drawing/2014/main" id="{6C0421E7-E609-EFC0-DE53-43E2E4CF5038}"/>
                    </a:ext>
                  </a:extLst>
                </p:cNvPr>
                <p:cNvSpPr/>
                <p:nvPr/>
              </p:nvSpPr>
              <p:spPr>
                <a:xfrm>
                  <a:off x="3952879" y="1394486"/>
                  <a:ext cx="43711" cy="14082"/>
                </a:xfrm>
                <a:custGeom>
                  <a:avLst/>
                  <a:gdLst>
                    <a:gd name="connsiteX0" fmla="*/ 43711 w 43711"/>
                    <a:gd name="connsiteY0" fmla="*/ 0 h 14082"/>
                    <a:gd name="connsiteX1" fmla="*/ 0 w 43711"/>
                    <a:gd name="connsiteY1" fmla="*/ 0 h 1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3711" h="14082">
                      <a:moveTo>
                        <a:pt x="43711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243" name="Graphic 191">
                <a:extLst>
                  <a:ext uri="{FF2B5EF4-FFF2-40B4-BE49-F238E27FC236}">
                    <a16:creationId xmlns:a16="http://schemas.microsoft.com/office/drawing/2014/main" id="{BE315741-9D52-29AA-CEAA-418C95E84D59}"/>
                  </a:ext>
                </a:extLst>
              </p:cNvPr>
              <p:cNvGrpSpPr/>
              <p:nvPr/>
            </p:nvGrpSpPr>
            <p:grpSpPr>
              <a:xfrm>
                <a:off x="3959231" y="1374067"/>
                <a:ext cx="43862" cy="40696"/>
                <a:chOff x="3959231" y="1374067"/>
                <a:chExt cx="43862" cy="40696"/>
              </a:xfrm>
            </p:grpSpPr>
            <p:sp>
              <p:nvSpPr>
                <p:cNvPr id="1946" name="Freeform: Shape 1945">
                  <a:extLst>
                    <a:ext uri="{FF2B5EF4-FFF2-40B4-BE49-F238E27FC236}">
                      <a16:creationId xmlns:a16="http://schemas.microsoft.com/office/drawing/2014/main" id="{BFBD8A66-948A-9021-66EA-8B3D4D936132}"/>
                    </a:ext>
                  </a:extLst>
                </p:cNvPr>
                <p:cNvSpPr/>
                <p:nvPr/>
              </p:nvSpPr>
              <p:spPr>
                <a:xfrm>
                  <a:off x="3981163" y="1374067"/>
                  <a:ext cx="15124" cy="40696"/>
                </a:xfrm>
                <a:custGeom>
                  <a:avLst/>
                  <a:gdLst>
                    <a:gd name="connsiteX0" fmla="*/ 0 w 15124"/>
                    <a:gd name="connsiteY0" fmla="*/ 0 h 40696"/>
                    <a:gd name="connsiteX1" fmla="*/ 0 w 15124"/>
                    <a:gd name="connsiteY1" fmla="*/ 40697 h 406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124" h="40696">
                      <a:moveTo>
                        <a:pt x="0" y="0"/>
                      </a:moveTo>
                      <a:lnTo>
                        <a:pt x="0" y="40697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947" name="Freeform: Shape 1946">
                  <a:extLst>
                    <a:ext uri="{FF2B5EF4-FFF2-40B4-BE49-F238E27FC236}">
                      <a16:creationId xmlns:a16="http://schemas.microsoft.com/office/drawing/2014/main" id="{9E116AFA-B454-815A-E19A-8C5E6DAF36F4}"/>
                    </a:ext>
                  </a:extLst>
                </p:cNvPr>
                <p:cNvSpPr/>
                <p:nvPr/>
              </p:nvSpPr>
              <p:spPr>
                <a:xfrm>
                  <a:off x="3959231" y="1394486"/>
                  <a:ext cx="43862" cy="14082"/>
                </a:xfrm>
                <a:custGeom>
                  <a:avLst/>
                  <a:gdLst>
                    <a:gd name="connsiteX0" fmla="*/ 43862 w 43862"/>
                    <a:gd name="connsiteY0" fmla="*/ 0 h 14082"/>
                    <a:gd name="connsiteX1" fmla="*/ 0 w 43862"/>
                    <a:gd name="connsiteY1" fmla="*/ 0 h 1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3862" h="14082">
                      <a:moveTo>
                        <a:pt x="43862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244" name="Graphic 191">
                <a:extLst>
                  <a:ext uri="{FF2B5EF4-FFF2-40B4-BE49-F238E27FC236}">
                    <a16:creationId xmlns:a16="http://schemas.microsoft.com/office/drawing/2014/main" id="{68DB01CA-1B5D-27BF-F925-D2B9C69C9947}"/>
                  </a:ext>
                </a:extLst>
              </p:cNvPr>
              <p:cNvGrpSpPr/>
              <p:nvPr/>
            </p:nvGrpSpPr>
            <p:grpSpPr>
              <a:xfrm>
                <a:off x="3965735" y="1374067"/>
                <a:ext cx="43711" cy="40696"/>
                <a:chOff x="3965735" y="1374067"/>
                <a:chExt cx="43711" cy="40696"/>
              </a:xfrm>
            </p:grpSpPr>
            <p:sp>
              <p:nvSpPr>
                <p:cNvPr id="1944" name="Freeform: Shape 1943">
                  <a:extLst>
                    <a:ext uri="{FF2B5EF4-FFF2-40B4-BE49-F238E27FC236}">
                      <a16:creationId xmlns:a16="http://schemas.microsoft.com/office/drawing/2014/main" id="{86C83DA9-2359-005A-0117-F7B047B4E9D7}"/>
                    </a:ext>
                  </a:extLst>
                </p:cNvPr>
                <p:cNvSpPr/>
                <p:nvPr/>
              </p:nvSpPr>
              <p:spPr>
                <a:xfrm>
                  <a:off x="3987666" y="1374067"/>
                  <a:ext cx="15124" cy="40696"/>
                </a:xfrm>
                <a:custGeom>
                  <a:avLst/>
                  <a:gdLst>
                    <a:gd name="connsiteX0" fmla="*/ 0 w 15124"/>
                    <a:gd name="connsiteY0" fmla="*/ 0 h 40696"/>
                    <a:gd name="connsiteX1" fmla="*/ 0 w 15124"/>
                    <a:gd name="connsiteY1" fmla="*/ 40697 h 406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124" h="40696">
                      <a:moveTo>
                        <a:pt x="0" y="0"/>
                      </a:moveTo>
                      <a:lnTo>
                        <a:pt x="0" y="40697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945" name="Freeform: Shape 1944">
                  <a:extLst>
                    <a:ext uri="{FF2B5EF4-FFF2-40B4-BE49-F238E27FC236}">
                      <a16:creationId xmlns:a16="http://schemas.microsoft.com/office/drawing/2014/main" id="{A68E1990-B146-CAE2-4501-D9D0C24DE601}"/>
                    </a:ext>
                  </a:extLst>
                </p:cNvPr>
                <p:cNvSpPr/>
                <p:nvPr/>
              </p:nvSpPr>
              <p:spPr>
                <a:xfrm>
                  <a:off x="3965735" y="1394486"/>
                  <a:ext cx="43711" cy="14082"/>
                </a:xfrm>
                <a:custGeom>
                  <a:avLst/>
                  <a:gdLst>
                    <a:gd name="connsiteX0" fmla="*/ 43711 w 43711"/>
                    <a:gd name="connsiteY0" fmla="*/ 0 h 14082"/>
                    <a:gd name="connsiteX1" fmla="*/ 0 w 43711"/>
                    <a:gd name="connsiteY1" fmla="*/ 0 h 1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3711" h="14082">
                      <a:moveTo>
                        <a:pt x="43711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245" name="Graphic 191">
                <a:extLst>
                  <a:ext uri="{FF2B5EF4-FFF2-40B4-BE49-F238E27FC236}">
                    <a16:creationId xmlns:a16="http://schemas.microsoft.com/office/drawing/2014/main" id="{432E49B1-BFFF-2C86-1EBF-92AFBB470B2C}"/>
                  </a:ext>
                </a:extLst>
              </p:cNvPr>
              <p:cNvGrpSpPr/>
              <p:nvPr/>
            </p:nvGrpSpPr>
            <p:grpSpPr>
              <a:xfrm>
                <a:off x="3981163" y="1379418"/>
                <a:ext cx="43711" cy="40837"/>
                <a:chOff x="3981163" y="1379418"/>
                <a:chExt cx="43711" cy="40837"/>
              </a:xfrm>
            </p:grpSpPr>
            <p:sp>
              <p:nvSpPr>
                <p:cNvPr id="1942" name="Freeform: Shape 1941">
                  <a:extLst>
                    <a:ext uri="{FF2B5EF4-FFF2-40B4-BE49-F238E27FC236}">
                      <a16:creationId xmlns:a16="http://schemas.microsoft.com/office/drawing/2014/main" id="{70F832DB-C4D0-E3CD-73DB-5A6E1FD48288}"/>
                    </a:ext>
                  </a:extLst>
                </p:cNvPr>
                <p:cNvSpPr/>
                <p:nvPr/>
              </p:nvSpPr>
              <p:spPr>
                <a:xfrm>
                  <a:off x="4003094" y="1379418"/>
                  <a:ext cx="15124" cy="40837"/>
                </a:xfrm>
                <a:custGeom>
                  <a:avLst/>
                  <a:gdLst>
                    <a:gd name="connsiteX0" fmla="*/ 0 w 15124"/>
                    <a:gd name="connsiteY0" fmla="*/ 0 h 40837"/>
                    <a:gd name="connsiteX1" fmla="*/ 0 w 15124"/>
                    <a:gd name="connsiteY1" fmla="*/ 40838 h 408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124" h="40837">
                      <a:moveTo>
                        <a:pt x="0" y="0"/>
                      </a:moveTo>
                      <a:lnTo>
                        <a:pt x="0" y="40838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943" name="Freeform: Shape 1942">
                  <a:extLst>
                    <a:ext uri="{FF2B5EF4-FFF2-40B4-BE49-F238E27FC236}">
                      <a16:creationId xmlns:a16="http://schemas.microsoft.com/office/drawing/2014/main" id="{930DCE44-4622-919C-F10F-F942DD0AD35C}"/>
                    </a:ext>
                  </a:extLst>
                </p:cNvPr>
                <p:cNvSpPr/>
                <p:nvPr/>
              </p:nvSpPr>
              <p:spPr>
                <a:xfrm>
                  <a:off x="3981163" y="1399837"/>
                  <a:ext cx="43711" cy="14082"/>
                </a:xfrm>
                <a:custGeom>
                  <a:avLst/>
                  <a:gdLst>
                    <a:gd name="connsiteX0" fmla="*/ 43711 w 43711"/>
                    <a:gd name="connsiteY0" fmla="*/ 0 h 14082"/>
                    <a:gd name="connsiteX1" fmla="*/ 0 w 43711"/>
                    <a:gd name="connsiteY1" fmla="*/ 0 h 1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3711" h="14082">
                      <a:moveTo>
                        <a:pt x="43711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246" name="Graphic 191">
                <a:extLst>
                  <a:ext uri="{FF2B5EF4-FFF2-40B4-BE49-F238E27FC236}">
                    <a16:creationId xmlns:a16="http://schemas.microsoft.com/office/drawing/2014/main" id="{336C3B4E-B313-AB5B-AA5A-36C5561EFD11}"/>
                  </a:ext>
                </a:extLst>
              </p:cNvPr>
              <p:cNvGrpSpPr/>
              <p:nvPr/>
            </p:nvGrpSpPr>
            <p:grpSpPr>
              <a:xfrm>
                <a:off x="3987666" y="1379418"/>
                <a:ext cx="43711" cy="40837"/>
                <a:chOff x="3987666" y="1379418"/>
                <a:chExt cx="43711" cy="40837"/>
              </a:xfrm>
            </p:grpSpPr>
            <p:sp>
              <p:nvSpPr>
                <p:cNvPr id="1940" name="Freeform: Shape 1939">
                  <a:extLst>
                    <a:ext uri="{FF2B5EF4-FFF2-40B4-BE49-F238E27FC236}">
                      <a16:creationId xmlns:a16="http://schemas.microsoft.com/office/drawing/2014/main" id="{05CF8B25-7193-975F-3BFF-7218C696EAFD}"/>
                    </a:ext>
                  </a:extLst>
                </p:cNvPr>
                <p:cNvSpPr/>
                <p:nvPr/>
              </p:nvSpPr>
              <p:spPr>
                <a:xfrm>
                  <a:off x="4009446" y="1379418"/>
                  <a:ext cx="15124" cy="40837"/>
                </a:xfrm>
                <a:custGeom>
                  <a:avLst/>
                  <a:gdLst>
                    <a:gd name="connsiteX0" fmla="*/ 0 w 15124"/>
                    <a:gd name="connsiteY0" fmla="*/ 0 h 40837"/>
                    <a:gd name="connsiteX1" fmla="*/ 0 w 15124"/>
                    <a:gd name="connsiteY1" fmla="*/ 40838 h 408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124" h="40837">
                      <a:moveTo>
                        <a:pt x="0" y="0"/>
                      </a:moveTo>
                      <a:lnTo>
                        <a:pt x="0" y="40838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941" name="Freeform: Shape 1940">
                  <a:extLst>
                    <a:ext uri="{FF2B5EF4-FFF2-40B4-BE49-F238E27FC236}">
                      <a16:creationId xmlns:a16="http://schemas.microsoft.com/office/drawing/2014/main" id="{45007440-9A0F-1CD9-1F58-2D1DC71C7B62}"/>
                    </a:ext>
                  </a:extLst>
                </p:cNvPr>
                <p:cNvSpPr/>
                <p:nvPr/>
              </p:nvSpPr>
              <p:spPr>
                <a:xfrm>
                  <a:off x="3987666" y="1399837"/>
                  <a:ext cx="43711" cy="14082"/>
                </a:xfrm>
                <a:custGeom>
                  <a:avLst/>
                  <a:gdLst>
                    <a:gd name="connsiteX0" fmla="*/ 43711 w 43711"/>
                    <a:gd name="connsiteY0" fmla="*/ 0 h 14082"/>
                    <a:gd name="connsiteX1" fmla="*/ 0 w 43711"/>
                    <a:gd name="connsiteY1" fmla="*/ 0 h 1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3711" h="14082">
                      <a:moveTo>
                        <a:pt x="43711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247" name="Graphic 191">
                <a:extLst>
                  <a:ext uri="{FF2B5EF4-FFF2-40B4-BE49-F238E27FC236}">
                    <a16:creationId xmlns:a16="http://schemas.microsoft.com/office/drawing/2014/main" id="{B2CFD92E-0AC1-BDDC-FF22-A7AF6D5D5FD3}"/>
                  </a:ext>
                </a:extLst>
              </p:cNvPr>
              <p:cNvGrpSpPr/>
              <p:nvPr/>
            </p:nvGrpSpPr>
            <p:grpSpPr>
              <a:xfrm>
                <a:off x="3994019" y="1379418"/>
                <a:ext cx="43711" cy="40837"/>
                <a:chOff x="3994019" y="1379418"/>
                <a:chExt cx="43711" cy="40837"/>
              </a:xfrm>
            </p:grpSpPr>
            <p:sp>
              <p:nvSpPr>
                <p:cNvPr id="1938" name="Freeform: Shape 1937">
                  <a:extLst>
                    <a:ext uri="{FF2B5EF4-FFF2-40B4-BE49-F238E27FC236}">
                      <a16:creationId xmlns:a16="http://schemas.microsoft.com/office/drawing/2014/main" id="{E2E6D82E-135B-8B11-C350-060AB2677EC1}"/>
                    </a:ext>
                  </a:extLst>
                </p:cNvPr>
                <p:cNvSpPr/>
                <p:nvPr/>
              </p:nvSpPr>
              <p:spPr>
                <a:xfrm>
                  <a:off x="4015950" y="1379418"/>
                  <a:ext cx="15124" cy="40837"/>
                </a:xfrm>
                <a:custGeom>
                  <a:avLst/>
                  <a:gdLst>
                    <a:gd name="connsiteX0" fmla="*/ 0 w 15124"/>
                    <a:gd name="connsiteY0" fmla="*/ 0 h 40837"/>
                    <a:gd name="connsiteX1" fmla="*/ 0 w 15124"/>
                    <a:gd name="connsiteY1" fmla="*/ 40838 h 408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124" h="40837">
                      <a:moveTo>
                        <a:pt x="0" y="0"/>
                      </a:moveTo>
                      <a:lnTo>
                        <a:pt x="0" y="40838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939" name="Freeform: Shape 1938">
                  <a:extLst>
                    <a:ext uri="{FF2B5EF4-FFF2-40B4-BE49-F238E27FC236}">
                      <a16:creationId xmlns:a16="http://schemas.microsoft.com/office/drawing/2014/main" id="{FFFA536A-84C7-EC45-B995-9C30518F4E6A}"/>
                    </a:ext>
                  </a:extLst>
                </p:cNvPr>
                <p:cNvSpPr/>
                <p:nvPr/>
              </p:nvSpPr>
              <p:spPr>
                <a:xfrm>
                  <a:off x="3994019" y="1399837"/>
                  <a:ext cx="43711" cy="14082"/>
                </a:xfrm>
                <a:custGeom>
                  <a:avLst/>
                  <a:gdLst>
                    <a:gd name="connsiteX0" fmla="*/ 43711 w 43711"/>
                    <a:gd name="connsiteY0" fmla="*/ 0 h 14082"/>
                    <a:gd name="connsiteX1" fmla="*/ 0 w 43711"/>
                    <a:gd name="connsiteY1" fmla="*/ 0 h 1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3711" h="14082">
                      <a:moveTo>
                        <a:pt x="43711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248" name="Graphic 191">
                <a:extLst>
                  <a:ext uri="{FF2B5EF4-FFF2-40B4-BE49-F238E27FC236}">
                    <a16:creationId xmlns:a16="http://schemas.microsoft.com/office/drawing/2014/main" id="{6F0B841F-3E53-BD2E-C771-BCAE953871E3}"/>
                  </a:ext>
                </a:extLst>
              </p:cNvPr>
              <p:cNvGrpSpPr/>
              <p:nvPr/>
            </p:nvGrpSpPr>
            <p:grpSpPr>
              <a:xfrm>
                <a:off x="4000523" y="1379418"/>
                <a:ext cx="43711" cy="40837"/>
                <a:chOff x="4000523" y="1379418"/>
                <a:chExt cx="43711" cy="40837"/>
              </a:xfrm>
            </p:grpSpPr>
            <p:sp>
              <p:nvSpPr>
                <p:cNvPr id="1936" name="Freeform: Shape 1935">
                  <a:extLst>
                    <a:ext uri="{FF2B5EF4-FFF2-40B4-BE49-F238E27FC236}">
                      <a16:creationId xmlns:a16="http://schemas.microsoft.com/office/drawing/2014/main" id="{F4C6C131-2D4A-166F-8559-4D6599AEA6B2}"/>
                    </a:ext>
                  </a:extLst>
                </p:cNvPr>
                <p:cNvSpPr/>
                <p:nvPr/>
              </p:nvSpPr>
              <p:spPr>
                <a:xfrm>
                  <a:off x="4022302" y="1379418"/>
                  <a:ext cx="15124" cy="40837"/>
                </a:xfrm>
                <a:custGeom>
                  <a:avLst/>
                  <a:gdLst>
                    <a:gd name="connsiteX0" fmla="*/ 0 w 15124"/>
                    <a:gd name="connsiteY0" fmla="*/ 0 h 40837"/>
                    <a:gd name="connsiteX1" fmla="*/ 0 w 15124"/>
                    <a:gd name="connsiteY1" fmla="*/ 40838 h 408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124" h="40837">
                      <a:moveTo>
                        <a:pt x="0" y="0"/>
                      </a:moveTo>
                      <a:lnTo>
                        <a:pt x="0" y="40838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937" name="Freeform: Shape 1936">
                  <a:extLst>
                    <a:ext uri="{FF2B5EF4-FFF2-40B4-BE49-F238E27FC236}">
                      <a16:creationId xmlns:a16="http://schemas.microsoft.com/office/drawing/2014/main" id="{3AB35863-DEAC-B85C-103A-467D8157BD8C}"/>
                    </a:ext>
                  </a:extLst>
                </p:cNvPr>
                <p:cNvSpPr/>
                <p:nvPr/>
              </p:nvSpPr>
              <p:spPr>
                <a:xfrm>
                  <a:off x="4000523" y="1399837"/>
                  <a:ext cx="43711" cy="14082"/>
                </a:xfrm>
                <a:custGeom>
                  <a:avLst/>
                  <a:gdLst>
                    <a:gd name="connsiteX0" fmla="*/ 43711 w 43711"/>
                    <a:gd name="connsiteY0" fmla="*/ 0 h 14082"/>
                    <a:gd name="connsiteX1" fmla="*/ 0 w 43711"/>
                    <a:gd name="connsiteY1" fmla="*/ 0 h 1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3711" h="14082">
                      <a:moveTo>
                        <a:pt x="43711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249" name="Graphic 191">
                <a:extLst>
                  <a:ext uri="{FF2B5EF4-FFF2-40B4-BE49-F238E27FC236}">
                    <a16:creationId xmlns:a16="http://schemas.microsoft.com/office/drawing/2014/main" id="{A0E3BA0C-FD0B-F18F-682A-BCB96CFEA514}"/>
                  </a:ext>
                </a:extLst>
              </p:cNvPr>
              <p:cNvGrpSpPr/>
              <p:nvPr/>
            </p:nvGrpSpPr>
            <p:grpSpPr>
              <a:xfrm>
                <a:off x="4006875" y="1379418"/>
                <a:ext cx="43862" cy="40837"/>
                <a:chOff x="4006875" y="1379418"/>
                <a:chExt cx="43862" cy="40837"/>
              </a:xfrm>
            </p:grpSpPr>
            <p:sp>
              <p:nvSpPr>
                <p:cNvPr id="1934" name="Freeform: Shape 1933">
                  <a:extLst>
                    <a:ext uri="{FF2B5EF4-FFF2-40B4-BE49-F238E27FC236}">
                      <a16:creationId xmlns:a16="http://schemas.microsoft.com/office/drawing/2014/main" id="{7468989C-1AEC-52CF-40EB-F8290CC7FDFB}"/>
                    </a:ext>
                  </a:extLst>
                </p:cNvPr>
                <p:cNvSpPr/>
                <p:nvPr/>
              </p:nvSpPr>
              <p:spPr>
                <a:xfrm>
                  <a:off x="4028806" y="1379418"/>
                  <a:ext cx="15124" cy="40837"/>
                </a:xfrm>
                <a:custGeom>
                  <a:avLst/>
                  <a:gdLst>
                    <a:gd name="connsiteX0" fmla="*/ 0 w 15124"/>
                    <a:gd name="connsiteY0" fmla="*/ 0 h 40837"/>
                    <a:gd name="connsiteX1" fmla="*/ 0 w 15124"/>
                    <a:gd name="connsiteY1" fmla="*/ 40838 h 408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124" h="40837">
                      <a:moveTo>
                        <a:pt x="0" y="0"/>
                      </a:moveTo>
                      <a:lnTo>
                        <a:pt x="0" y="40838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935" name="Freeform: Shape 1934">
                  <a:extLst>
                    <a:ext uri="{FF2B5EF4-FFF2-40B4-BE49-F238E27FC236}">
                      <a16:creationId xmlns:a16="http://schemas.microsoft.com/office/drawing/2014/main" id="{8D0812B2-2981-B535-B9AC-0E53CA4D6A07}"/>
                    </a:ext>
                  </a:extLst>
                </p:cNvPr>
                <p:cNvSpPr/>
                <p:nvPr/>
              </p:nvSpPr>
              <p:spPr>
                <a:xfrm>
                  <a:off x="4006875" y="1399837"/>
                  <a:ext cx="43862" cy="14082"/>
                </a:xfrm>
                <a:custGeom>
                  <a:avLst/>
                  <a:gdLst>
                    <a:gd name="connsiteX0" fmla="*/ 43862 w 43862"/>
                    <a:gd name="connsiteY0" fmla="*/ 0 h 14082"/>
                    <a:gd name="connsiteX1" fmla="*/ 0 w 43862"/>
                    <a:gd name="connsiteY1" fmla="*/ 0 h 1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3862" h="14082">
                      <a:moveTo>
                        <a:pt x="43862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250" name="Graphic 191">
                <a:extLst>
                  <a:ext uri="{FF2B5EF4-FFF2-40B4-BE49-F238E27FC236}">
                    <a16:creationId xmlns:a16="http://schemas.microsoft.com/office/drawing/2014/main" id="{D561883C-CA0F-E20F-377A-D5C6EB0E4D4F}"/>
                  </a:ext>
                </a:extLst>
              </p:cNvPr>
              <p:cNvGrpSpPr/>
              <p:nvPr/>
            </p:nvGrpSpPr>
            <p:grpSpPr>
              <a:xfrm>
                <a:off x="4013379" y="1379418"/>
                <a:ext cx="43711" cy="40837"/>
                <a:chOff x="4013379" y="1379418"/>
                <a:chExt cx="43711" cy="40837"/>
              </a:xfrm>
            </p:grpSpPr>
            <p:sp>
              <p:nvSpPr>
                <p:cNvPr id="1932" name="Freeform: Shape 1931">
                  <a:extLst>
                    <a:ext uri="{FF2B5EF4-FFF2-40B4-BE49-F238E27FC236}">
                      <a16:creationId xmlns:a16="http://schemas.microsoft.com/office/drawing/2014/main" id="{74F6062E-EE45-AC32-62C7-4D41B9DAC7E0}"/>
                    </a:ext>
                  </a:extLst>
                </p:cNvPr>
                <p:cNvSpPr/>
                <p:nvPr/>
              </p:nvSpPr>
              <p:spPr>
                <a:xfrm>
                  <a:off x="4035159" y="1379418"/>
                  <a:ext cx="15124" cy="40837"/>
                </a:xfrm>
                <a:custGeom>
                  <a:avLst/>
                  <a:gdLst>
                    <a:gd name="connsiteX0" fmla="*/ 0 w 15124"/>
                    <a:gd name="connsiteY0" fmla="*/ 0 h 40837"/>
                    <a:gd name="connsiteX1" fmla="*/ 0 w 15124"/>
                    <a:gd name="connsiteY1" fmla="*/ 40838 h 408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124" h="40837">
                      <a:moveTo>
                        <a:pt x="0" y="0"/>
                      </a:moveTo>
                      <a:lnTo>
                        <a:pt x="0" y="40838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933" name="Freeform: Shape 1932">
                  <a:extLst>
                    <a:ext uri="{FF2B5EF4-FFF2-40B4-BE49-F238E27FC236}">
                      <a16:creationId xmlns:a16="http://schemas.microsoft.com/office/drawing/2014/main" id="{44F14F19-42F8-436D-6A0D-1B978DD95A00}"/>
                    </a:ext>
                  </a:extLst>
                </p:cNvPr>
                <p:cNvSpPr/>
                <p:nvPr/>
              </p:nvSpPr>
              <p:spPr>
                <a:xfrm>
                  <a:off x="4013379" y="1399837"/>
                  <a:ext cx="43711" cy="14082"/>
                </a:xfrm>
                <a:custGeom>
                  <a:avLst/>
                  <a:gdLst>
                    <a:gd name="connsiteX0" fmla="*/ 43711 w 43711"/>
                    <a:gd name="connsiteY0" fmla="*/ 0 h 14082"/>
                    <a:gd name="connsiteX1" fmla="*/ 0 w 43711"/>
                    <a:gd name="connsiteY1" fmla="*/ 0 h 1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3711" h="14082">
                      <a:moveTo>
                        <a:pt x="43711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251" name="Graphic 191">
                <a:extLst>
                  <a:ext uri="{FF2B5EF4-FFF2-40B4-BE49-F238E27FC236}">
                    <a16:creationId xmlns:a16="http://schemas.microsoft.com/office/drawing/2014/main" id="{56234EEA-C460-378B-1D76-D3E7BC50E718}"/>
                  </a:ext>
                </a:extLst>
              </p:cNvPr>
              <p:cNvGrpSpPr/>
              <p:nvPr/>
            </p:nvGrpSpPr>
            <p:grpSpPr>
              <a:xfrm>
                <a:off x="4019731" y="1379418"/>
                <a:ext cx="43862" cy="40837"/>
                <a:chOff x="4019731" y="1379418"/>
                <a:chExt cx="43862" cy="40837"/>
              </a:xfrm>
            </p:grpSpPr>
            <p:sp>
              <p:nvSpPr>
                <p:cNvPr id="1930" name="Freeform: Shape 1929">
                  <a:extLst>
                    <a:ext uri="{FF2B5EF4-FFF2-40B4-BE49-F238E27FC236}">
                      <a16:creationId xmlns:a16="http://schemas.microsoft.com/office/drawing/2014/main" id="{66FF2EB7-EBED-8458-2C44-C96EDC1B9147}"/>
                    </a:ext>
                  </a:extLst>
                </p:cNvPr>
                <p:cNvSpPr/>
                <p:nvPr/>
              </p:nvSpPr>
              <p:spPr>
                <a:xfrm>
                  <a:off x="4041662" y="1379418"/>
                  <a:ext cx="15124" cy="40837"/>
                </a:xfrm>
                <a:custGeom>
                  <a:avLst/>
                  <a:gdLst>
                    <a:gd name="connsiteX0" fmla="*/ 0 w 15124"/>
                    <a:gd name="connsiteY0" fmla="*/ 0 h 40837"/>
                    <a:gd name="connsiteX1" fmla="*/ 0 w 15124"/>
                    <a:gd name="connsiteY1" fmla="*/ 40838 h 408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124" h="40837">
                      <a:moveTo>
                        <a:pt x="0" y="0"/>
                      </a:moveTo>
                      <a:lnTo>
                        <a:pt x="0" y="40838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931" name="Freeform: Shape 1930">
                  <a:extLst>
                    <a:ext uri="{FF2B5EF4-FFF2-40B4-BE49-F238E27FC236}">
                      <a16:creationId xmlns:a16="http://schemas.microsoft.com/office/drawing/2014/main" id="{6FDF6F80-7E3C-5FD1-5E8F-C47E4CF6F295}"/>
                    </a:ext>
                  </a:extLst>
                </p:cNvPr>
                <p:cNvSpPr/>
                <p:nvPr/>
              </p:nvSpPr>
              <p:spPr>
                <a:xfrm>
                  <a:off x="4019731" y="1399837"/>
                  <a:ext cx="43862" cy="14082"/>
                </a:xfrm>
                <a:custGeom>
                  <a:avLst/>
                  <a:gdLst>
                    <a:gd name="connsiteX0" fmla="*/ 43862 w 43862"/>
                    <a:gd name="connsiteY0" fmla="*/ 0 h 14082"/>
                    <a:gd name="connsiteX1" fmla="*/ 0 w 43862"/>
                    <a:gd name="connsiteY1" fmla="*/ 0 h 1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3862" h="14082">
                      <a:moveTo>
                        <a:pt x="43862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252" name="Graphic 191">
                <a:extLst>
                  <a:ext uri="{FF2B5EF4-FFF2-40B4-BE49-F238E27FC236}">
                    <a16:creationId xmlns:a16="http://schemas.microsoft.com/office/drawing/2014/main" id="{FB8422E0-5FBC-AF32-0B70-31176447C1A9}"/>
                  </a:ext>
                </a:extLst>
              </p:cNvPr>
              <p:cNvGrpSpPr/>
              <p:nvPr/>
            </p:nvGrpSpPr>
            <p:grpSpPr>
              <a:xfrm>
                <a:off x="4026235" y="1379418"/>
                <a:ext cx="43711" cy="40837"/>
                <a:chOff x="4026235" y="1379418"/>
                <a:chExt cx="43711" cy="40837"/>
              </a:xfrm>
            </p:grpSpPr>
            <p:sp>
              <p:nvSpPr>
                <p:cNvPr id="1928" name="Freeform: Shape 1927">
                  <a:extLst>
                    <a:ext uri="{FF2B5EF4-FFF2-40B4-BE49-F238E27FC236}">
                      <a16:creationId xmlns:a16="http://schemas.microsoft.com/office/drawing/2014/main" id="{EB08362B-CD5F-9C37-234A-8A8A0DB3E43B}"/>
                    </a:ext>
                  </a:extLst>
                </p:cNvPr>
                <p:cNvSpPr/>
                <p:nvPr/>
              </p:nvSpPr>
              <p:spPr>
                <a:xfrm>
                  <a:off x="4048166" y="1379418"/>
                  <a:ext cx="15124" cy="40837"/>
                </a:xfrm>
                <a:custGeom>
                  <a:avLst/>
                  <a:gdLst>
                    <a:gd name="connsiteX0" fmla="*/ 0 w 15124"/>
                    <a:gd name="connsiteY0" fmla="*/ 0 h 40837"/>
                    <a:gd name="connsiteX1" fmla="*/ 0 w 15124"/>
                    <a:gd name="connsiteY1" fmla="*/ 40838 h 408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124" h="40837">
                      <a:moveTo>
                        <a:pt x="0" y="0"/>
                      </a:moveTo>
                      <a:lnTo>
                        <a:pt x="0" y="40838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929" name="Freeform: Shape 1928">
                  <a:extLst>
                    <a:ext uri="{FF2B5EF4-FFF2-40B4-BE49-F238E27FC236}">
                      <a16:creationId xmlns:a16="http://schemas.microsoft.com/office/drawing/2014/main" id="{8B4A1656-03B0-76F2-05DB-5D3FDE870F5D}"/>
                    </a:ext>
                  </a:extLst>
                </p:cNvPr>
                <p:cNvSpPr/>
                <p:nvPr/>
              </p:nvSpPr>
              <p:spPr>
                <a:xfrm>
                  <a:off x="4026235" y="1399837"/>
                  <a:ext cx="43711" cy="14082"/>
                </a:xfrm>
                <a:custGeom>
                  <a:avLst/>
                  <a:gdLst>
                    <a:gd name="connsiteX0" fmla="*/ 43711 w 43711"/>
                    <a:gd name="connsiteY0" fmla="*/ 0 h 14082"/>
                    <a:gd name="connsiteX1" fmla="*/ 0 w 43711"/>
                    <a:gd name="connsiteY1" fmla="*/ 0 h 1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3711" h="14082">
                      <a:moveTo>
                        <a:pt x="43711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253" name="Graphic 191">
                <a:extLst>
                  <a:ext uri="{FF2B5EF4-FFF2-40B4-BE49-F238E27FC236}">
                    <a16:creationId xmlns:a16="http://schemas.microsoft.com/office/drawing/2014/main" id="{188AAE03-E2FD-39AF-A356-59EC38B45D32}"/>
                  </a:ext>
                </a:extLst>
              </p:cNvPr>
              <p:cNvGrpSpPr/>
              <p:nvPr/>
            </p:nvGrpSpPr>
            <p:grpSpPr>
              <a:xfrm>
                <a:off x="4046200" y="1379418"/>
                <a:ext cx="43711" cy="40837"/>
                <a:chOff x="4046200" y="1379418"/>
                <a:chExt cx="43711" cy="40837"/>
              </a:xfrm>
            </p:grpSpPr>
            <p:sp>
              <p:nvSpPr>
                <p:cNvPr id="1926" name="Freeform: Shape 1925">
                  <a:extLst>
                    <a:ext uri="{FF2B5EF4-FFF2-40B4-BE49-F238E27FC236}">
                      <a16:creationId xmlns:a16="http://schemas.microsoft.com/office/drawing/2014/main" id="{1D39413F-B353-4F74-16D6-D6ED546B787C}"/>
                    </a:ext>
                  </a:extLst>
                </p:cNvPr>
                <p:cNvSpPr/>
                <p:nvPr/>
              </p:nvSpPr>
              <p:spPr>
                <a:xfrm>
                  <a:off x="4067980" y="1379418"/>
                  <a:ext cx="15124" cy="40837"/>
                </a:xfrm>
                <a:custGeom>
                  <a:avLst/>
                  <a:gdLst>
                    <a:gd name="connsiteX0" fmla="*/ 0 w 15124"/>
                    <a:gd name="connsiteY0" fmla="*/ 0 h 40837"/>
                    <a:gd name="connsiteX1" fmla="*/ 0 w 15124"/>
                    <a:gd name="connsiteY1" fmla="*/ 40838 h 408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124" h="40837">
                      <a:moveTo>
                        <a:pt x="0" y="0"/>
                      </a:moveTo>
                      <a:lnTo>
                        <a:pt x="0" y="40838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927" name="Freeform: Shape 1926">
                  <a:extLst>
                    <a:ext uri="{FF2B5EF4-FFF2-40B4-BE49-F238E27FC236}">
                      <a16:creationId xmlns:a16="http://schemas.microsoft.com/office/drawing/2014/main" id="{4D6B912A-EB08-635E-4E63-82CF238D60A6}"/>
                    </a:ext>
                  </a:extLst>
                </p:cNvPr>
                <p:cNvSpPr/>
                <p:nvPr/>
              </p:nvSpPr>
              <p:spPr>
                <a:xfrm>
                  <a:off x="4046200" y="1399837"/>
                  <a:ext cx="43711" cy="14082"/>
                </a:xfrm>
                <a:custGeom>
                  <a:avLst/>
                  <a:gdLst>
                    <a:gd name="connsiteX0" fmla="*/ 43711 w 43711"/>
                    <a:gd name="connsiteY0" fmla="*/ 0 h 14082"/>
                    <a:gd name="connsiteX1" fmla="*/ 0 w 43711"/>
                    <a:gd name="connsiteY1" fmla="*/ 0 h 1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3711" h="14082">
                      <a:moveTo>
                        <a:pt x="43711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254" name="Graphic 191">
                <a:extLst>
                  <a:ext uri="{FF2B5EF4-FFF2-40B4-BE49-F238E27FC236}">
                    <a16:creationId xmlns:a16="http://schemas.microsoft.com/office/drawing/2014/main" id="{9683770D-859A-4E34-A808-BFFCA736360A}"/>
                  </a:ext>
                </a:extLst>
              </p:cNvPr>
              <p:cNvGrpSpPr/>
              <p:nvPr/>
            </p:nvGrpSpPr>
            <p:grpSpPr>
              <a:xfrm>
                <a:off x="4052855" y="1379418"/>
                <a:ext cx="43862" cy="40837"/>
                <a:chOff x="4052855" y="1379418"/>
                <a:chExt cx="43862" cy="40837"/>
              </a:xfrm>
            </p:grpSpPr>
            <p:sp>
              <p:nvSpPr>
                <p:cNvPr id="1924" name="Freeform: Shape 1923">
                  <a:extLst>
                    <a:ext uri="{FF2B5EF4-FFF2-40B4-BE49-F238E27FC236}">
                      <a16:creationId xmlns:a16="http://schemas.microsoft.com/office/drawing/2014/main" id="{2F4075C6-E765-80A2-88F0-66E1C07C6BC9}"/>
                    </a:ext>
                  </a:extLst>
                </p:cNvPr>
                <p:cNvSpPr/>
                <p:nvPr/>
              </p:nvSpPr>
              <p:spPr>
                <a:xfrm>
                  <a:off x="4074786" y="1379418"/>
                  <a:ext cx="15124" cy="40837"/>
                </a:xfrm>
                <a:custGeom>
                  <a:avLst/>
                  <a:gdLst>
                    <a:gd name="connsiteX0" fmla="*/ 0 w 15124"/>
                    <a:gd name="connsiteY0" fmla="*/ 0 h 40837"/>
                    <a:gd name="connsiteX1" fmla="*/ 0 w 15124"/>
                    <a:gd name="connsiteY1" fmla="*/ 40838 h 408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124" h="40837">
                      <a:moveTo>
                        <a:pt x="0" y="0"/>
                      </a:moveTo>
                      <a:lnTo>
                        <a:pt x="0" y="40838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925" name="Freeform: Shape 1924">
                  <a:extLst>
                    <a:ext uri="{FF2B5EF4-FFF2-40B4-BE49-F238E27FC236}">
                      <a16:creationId xmlns:a16="http://schemas.microsoft.com/office/drawing/2014/main" id="{148961DE-4DC7-19FB-39E4-BBC92DA23B61}"/>
                    </a:ext>
                  </a:extLst>
                </p:cNvPr>
                <p:cNvSpPr/>
                <p:nvPr/>
              </p:nvSpPr>
              <p:spPr>
                <a:xfrm>
                  <a:off x="4052855" y="1399837"/>
                  <a:ext cx="43862" cy="14082"/>
                </a:xfrm>
                <a:custGeom>
                  <a:avLst/>
                  <a:gdLst>
                    <a:gd name="connsiteX0" fmla="*/ 43862 w 43862"/>
                    <a:gd name="connsiteY0" fmla="*/ 0 h 14082"/>
                    <a:gd name="connsiteX1" fmla="*/ 0 w 43862"/>
                    <a:gd name="connsiteY1" fmla="*/ 0 h 1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3862" h="14082">
                      <a:moveTo>
                        <a:pt x="43862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255" name="Graphic 191">
                <a:extLst>
                  <a:ext uri="{FF2B5EF4-FFF2-40B4-BE49-F238E27FC236}">
                    <a16:creationId xmlns:a16="http://schemas.microsoft.com/office/drawing/2014/main" id="{964A65AE-FDCD-86F2-2EB5-4AE70D55E5BB}"/>
                  </a:ext>
                </a:extLst>
              </p:cNvPr>
              <p:cNvGrpSpPr/>
              <p:nvPr/>
            </p:nvGrpSpPr>
            <p:grpSpPr>
              <a:xfrm>
                <a:off x="4059661" y="1379418"/>
                <a:ext cx="43711" cy="40837"/>
                <a:chOff x="4059661" y="1379418"/>
                <a:chExt cx="43711" cy="40837"/>
              </a:xfrm>
            </p:grpSpPr>
            <p:sp>
              <p:nvSpPr>
                <p:cNvPr id="1922" name="Freeform: Shape 1921">
                  <a:extLst>
                    <a:ext uri="{FF2B5EF4-FFF2-40B4-BE49-F238E27FC236}">
                      <a16:creationId xmlns:a16="http://schemas.microsoft.com/office/drawing/2014/main" id="{9A77F27B-5268-B873-B958-F0884C14DCD7}"/>
                    </a:ext>
                  </a:extLst>
                </p:cNvPr>
                <p:cNvSpPr/>
                <p:nvPr/>
              </p:nvSpPr>
              <p:spPr>
                <a:xfrm>
                  <a:off x="4081592" y="1379418"/>
                  <a:ext cx="15124" cy="40837"/>
                </a:xfrm>
                <a:custGeom>
                  <a:avLst/>
                  <a:gdLst>
                    <a:gd name="connsiteX0" fmla="*/ 0 w 15124"/>
                    <a:gd name="connsiteY0" fmla="*/ 0 h 40837"/>
                    <a:gd name="connsiteX1" fmla="*/ 0 w 15124"/>
                    <a:gd name="connsiteY1" fmla="*/ 40838 h 408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124" h="40837">
                      <a:moveTo>
                        <a:pt x="0" y="0"/>
                      </a:moveTo>
                      <a:lnTo>
                        <a:pt x="0" y="40838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923" name="Freeform: Shape 1922">
                  <a:extLst>
                    <a:ext uri="{FF2B5EF4-FFF2-40B4-BE49-F238E27FC236}">
                      <a16:creationId xmlns:a16="http://schemas.microsoft.com/office/drawing/2014/main" id="{044B467A-CDBC-A469-CB9F-C2E2490F4725}"/>
                    </a:ext>
                  </a:extLst>
                </p:cNvPr>
                <p:cNvSpPr/>
                <p:nvPr/>
              </p:nvSpPr>
              <p:spPr>
                <a:xfrm>
                  <a:off x="4059661" y="1399837"/>
                  <a:ext cx="43711" cy="14082"/>
                </a:xfrm>
                <a:custGeom>
                  <a:avLst/>
                  <a:gdLst>
                    <a:gd name="connsiteX0" fmla="*/ 43711 w 43711"/>
                    <a:gd name="connsiteY0" fmla="*/ 0 h 14082"/>
                    <a:gd name="connsiteX1" fmla="*/ 0 w 43711"/>
                    <a:gd name="connsiteY1" fmla="*/ 0 h 1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3711" h="14082">
                      <a:moveTo>
                        <a:pt x="43711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256" name="Graphic 191">
                <a:extLst>
                  <a:ext uri="{FF2B5EF4-FFF2-40B4-BE49-F238E27FC236}">
                    <a16:creationId xmlns:a16="http://schemas.microsoft.com/office/drawing/2014/main" id="{4BDAFC9C-50EB-AFC0-6E0A-ABEF3F7CAA2D}"/>
                  </a:ext>
                </a:extLst>
              </p:cNvPr>
              <p:cNvGrpSpPr/>
              <p:nvPr/>
            </p:nvGrpSpPr>
            <p:grpSpPr>
              <a:xfrm>
                <a:off x="4066467" y="1379418"/>
                <a:ext cx="43711" cy="40837"/>
                <a:chOff x="4066467" y="1379418"/>
                <a:chExt cx="43711" cy="40837"/>
              </a:xfrm>
            </p:grpSpPr>
            <p:sp>
              <p:nvSpPr>
                <p:cNvPr id="1920" name="Freeform: Shape 1919">
                  <a:extLst>
                    <a:ext uri="{FF2B5EF4-FFF2-40B4-BE49-F238E27FC236}">
                      <a16:creationId xmlns:a16="http://schemas.microsoft.com/office/drawing/2014/main" id="{383B1180-077D-14E0-E579-B94D1637B668}"/>
                    </a:ext>
                  </a:extLst>
                </p:cNvPr>
                <p:cNvSpPr/>
                <p:nvPr/>
              </p:nvSpPr>
              <p:spPr>
                <a:xfrm>
                  <a:off x="4088247" y="1379418"/>
                  <a:ext cx="15124" cy="40837"/>
                </a:xfrm>
                <a:custGeom>
                  <a:avLst/>
                  <a:gdLst>
                    <a:gd name="connsiteX0" fmla="*/ 0 w 15124"/>
                    <a:gd name="connsiteY0" fmla="*/ 0 h 40837"/>
                    <a:gd name="connsiteX1" fmla="*/ 0 w 15124"/>
                    <a:gd name="connsiteY1" fmla="*/ 40838 h 408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124" h="40837">
                      <a:moveTo>
                        <a:pt x="0" y="0"/>
                      </a:moveTo>
                      <a:lnTo>
                        <a:pt x="0" y="40838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921" name="Freeform: Shape 1920">
                  <a:extLst>
                    <a:ext uri="{FF2B5EF4-FFF2-40B4-BE49-F238E27FC236}">
                      <a16:creationId xmlns:a16="http://schemas.microsoft.com/office/drawing/2014/main" id="{950E4276-D1F2-56C5-885B-B88238980CC6}"/>
                    </a:ext>
                  </a:extLst>
                </p:cNvPr>
                <p:cNvSpPr/>
                <p:nvPr/>
              </p:nvSpPr>
              <p:spPr>
                <a:xfrm>
                  <a:off x="4066467" y="1399837"/>
                  <a:ext cx="43711" cy="14082"/>
                </a:xfrm>
                <a:custGeom>
                  <a:avLst/>
                  <a:gdLst>
                    <a:gd name="connsiteX0" fmla="*/ 43711 w 43711"/>
                    <a:gd name="connsiteY0" fmla="*/ 0 h 14082"/>
                    <a:gd name="connsiteX1" fmla="*/ 0 w 43711"/>
                    <a:gd name="connsiteY1" fmla="*/ 0 h 1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3711" h="14082">
                      <a:moveTo>
                        <a:pt x="43711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257" name="Graphic 191">
                <a:extLst>
                  <a:ext uri="{FF2B5EF4-FFF2-40B4-BE49-F238E27FC236}">
                    <a16:creationId xmlns:a16="http://schemas.microsoft.com/office/drawing/2014/main" id="{7A5A3EB5-47C1-1B69-C33C-C01FA674C623}"/>
                  </a:ext>
                </a:extLst>
              </p:cNvPr>
              <p:cNvGrpSpPr/>
              <p:nvPr/>
            </p:nvGrpSpPr>
            <p:grpSpPr>
              <a:xfrm>
                <a:off x="4073122" y="1379418"/>
                <a:ext cx="43862" cy="40837"/>
                <a:chOff x="4073122" y="1379418"/>
                <a:chExt cx="43862" cy="40837"/>
              </a:xfrm>
            </p:grpSpPr>
            <p:sp>
              <p:nvSpPr>
                <p:cNvPr id="1918" name="Freeform: Shape 1917">
                  <a:extLst>
                    <a:ext uri="{FF2B5EF4-FFF2-40B4-BE49-F238E27FC236}">
                      <a16:creationId xmlns:a16="http://schemas.microsoft.com/office/drawing/2014/main" id="{16440B56-E9A5-C159-02F3-E4D2F67507FD}"/>
                    </a:ext>
                  </a:extLst>
                </p:cNvPr>
                <p:cNvSpPr/>
                <p:nvPr/>
              </p:nvSpPr>
              <p:spPr>
                <a:xfrm>
                  <a:off x="4095053" y="1379418"/>
                  <a:ext cx="15124" cy="40837"/>
                </a:xfrm>
                <a:custGeom>
                  <a:avLst/>
                  <a:gdLst>
                    <a:gd name="connsiteX0" fmla="*/ 0 w 15124"/>
                    <a:gd name="connsiteY0" fmla="*/ 0 h 40837"/>
                    <a:gd name="connsiteX1" fmla="*/ 0 w 15124"/>
                    <a:gd name="connsiteY1" fmla="*/ 40838 h 408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124" h="40837">
                      <a:moveTo>
                        <a:pt x="0" y="0"/>
                      </a:moveTo>
                      <a:lnTo>
                        <a:pt x="0" y="40838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919" name="Freeform: Shape 1918">
                  <a:extLst>
                    <a:ext uri="{FF2B5EF4-FFF2-40B4-BE49-F238E27FC236}">
                      <a16:creationId xmlns:a16="http://schemas.microsoft.com/office/drawing/2014/main" id="{E0458D26-DC4F-DF60-53CE-615815996810}"/>
                    </a:ext>
                  </a:extLst>
                </p:cNvPr>
                <p:cNvSpPr/>
                <p:nvPr/>
              </p:nvSpPr>
              <p:spPr>
                <a:xfrm>
                  <a:off x="4073122" y="1399837"/>
                  <a:ext cx="43862" cy="14082"/>
                </a:xfrm>
                <a:custGeom>
                  <a:avLst/>
                  <a:gdLst>
                    <a:gd name="connsiteX0" fmla="*/ 43862 w 43862"/>
                    <a:gd name="connsiteY0" fmla="*/ 0 h 14082"/>
                    <a:gd name="connsiteX1" fmla="*/ 0 w 43862"/>
                    <a:gd name="connsiteY1" fmla="*/ 0 h 1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3862" h="14082">
                      <a:moveTo>
                        <a:pt x="43862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258" name="Graphic 191">
                <a:extLst>
                  <a:ext uri="{FF2B5EF4-FFF2-40B4-BE49-F238E27FC236}">
                    <a16:creationId xmlns:a16="http://schemas.microsoft.com/office/drawing/2014/main" id="{37570755-ED63-33F9-A094-375D731B803D}"/>
                  </a:ext>
                </a:extLst>
              </p:cNvPr>
              <p:cNvGrpSpPr/>
              <p:nvPr/>
            </p:nvGrpSpPr>
            <p:grpSpPr>
              <a:xfrm>
                <a:off x="4079928" y="1379418"/>
                <a:ext cx="43862" cy="40837"/>
                <a:chOff x="4079928" y="1379418"/>
                <a:chExt cx="43862" cy="40837"/>
              </a:xfrm>
            </p:grpSpPr>
            <p:sp>
              <p:nvSpPr>
                <p:cNvPr id="1916" name="Freeform: Shape 1915">
                  <a:extLst>
                    <a:ext uri="{FF2B5EF4-FFF2-40B4-BE49-F238E27FC236}">
                      <a16:creationId xmlns:a16="http://schemas.microsoft.com/office/drawing/2014/main" id="{095EA67F-9825-1881-026E-96AA54DD9411}"/>
                    </a:ext>
                  </a:extLst>
                </p:cNvPr>
                <p:cNvSpPr/>
                <p:nvPr/>
              </p:nvSpPr>
              <p:spPr>
                <a:xfrm>
                  <a:off x="4101860" y="1379418"/>
                  <a:ext cx="15124" cy="40837"/>
                </a:xfrm>
                <a:custGeom>
                  <a:avLst/>
                  <a:gdLst>
                    <a:gd name="connsiteX0" fmla="*/ 0 w 15124"/>
                    <a:gd name="connsiteY0" fmla="*/ 0 h 40837"/>
                    <a:gd name="connsiteX1" fmla="*/ 0 w 15124"/>
                    <a:gd name="connsiteY1" fmla="*/ 40838 h 408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124" h="40837">
                      <a:moveTo>
                        <a:pt x="0" y="0"/>
                      </a:moveTo>
                      <a:lnTo>
                        <a:pt x="0" y="40838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917" name="Freeform: Shape 1916">
                  <a:extLst>
                    <a:ext uri="{FF2B5EF4-FFF2-40B4-BE49-F238E27FC236}">
                      <a16:creationId xmlns:a16="http://schemas.microsoft.com/office/drawing/2014/main" id="{FE551C66-8F38-421A-76B6-300560847877}"/>
                    </a:ext>
                  </a:extLst>
                </p:cNvPr>
                <p:cNvSpPr/>
                <p:nvPr/>
              </p:nvSpPr>
              <p:spPr>
                <a:xfrm>
                  <a:off x="4079928" y="1399837"/>
                  <a:ext cx="43862" cy="14082"/>
                </a:xfrm>
                <a:custGeom>
                  <a:avLst/>
                  <a:gdLst>
                    <a:gd name="connsiteX0" fmla="*/ 43862 w 43862"/>
                    <a:gd name="connsiteY0" fmla="*/ 0 h 14082"/>
                    <a:gd name="connsiteX1" fmla="*/ 0 w 43862"/>
                    <a:gd name="connsiteY1" fmla="*/ 0 h 1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3862" h="14082">
                      <a:moveTo>
                        <a:pt x="43862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259" name="Graphic 191">
                <a:extLst>
                  <a:ext uri="{FF2B5EF4-FFF2-40B4-BE49-F238E27FC236}">
                    <a16:creationId xmlns:a16="http://schemas.microsoft.com/office/drawing/2014/main" id="{22E09958-1AFE-B349-EEA6-C9C9CA74BF07}"/>
                  </a:ext>
                </a:extLst>
              </p:cNvPr>
              <p:cNvGrpSpPr/>
              <p:nvPr/>
            </p:nvGrpSpPr>
            <p:grpSpPr>
              <a:xfrm>
                <a:off x="4086735" y="1379418"/>
                <a:ext cx="43711" cy="40837"/>
                <a:chOff x="4086735" y="1379418"/>
                <a:chExt cx="43711" cy="40837"/>
              </a:xfrm>
            </p:grpSpPr>
            <p:sp>
              <p:nvSpPr>
                <p:cNvPr id="1914" name="Freeform: Shape 1913">
                  <a:extLst>
                    <a:ext uri="{FF2B5EF4-FFF2-40B4-BE49-F238E27FC236}">
                      <a16:creationId xmlns:a16="http://schemas.microsoft.com/office/drawing/2014/main" id="{B8D62CA5-CD7C-669E-0033-B353587ED2FD}"/>
                    </a:ext>
                  </a:extLst>
                </p:cNvPr>
                <p:cNvSpPr/>
                <p:nvPr/>
              </p:nvSpPr>
              <p:spPr>
                <a:xfrm>
                  <a:off x="4108666" y="1379418"/>
                  <a:ext cx="15124" cy="40837"/>
                </a:xfrm>
                <a:custGeom>
                  <a:avLst/>
                  <a:gdLst>
                    <a:gd name="connsiteX0" fmla="*/ 0 w 15124"/>
                    <a:gd name="connsiteY0" fmla="*/ 0 h 40837"/>
                    <a:gd name="connsiteX1" fmla="*/ 0 w 15124"/>
                    <a:gd name="connsiteY1" fmla="*/ 40838 h 408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124" h="40837">
                      <a:moveTo>
                        <a:pt x="0" y="0"/>
                      </a:moveTo>
                      <a:lnTo>
                        <a:pt x="0" y="40838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915" name="Freeform: Shape 1914">
                  <a:extLst>
                    <a:ext uri="{FF2B5EF4-FFF2-40B4-BE49-F238E27FC236}">
                      <a16:creationId xmlns:a16="http://schemas.microsoft.com/office/drawing/2014/main" id="{C34C196B-3C39-98B5-D87F-A91FD3D36C7B}"/>
                    </a:ext>
                  </a:extLst>
                </p:cNvPr>
                <p:cNvSpPr/>
                <p:nvPr/>
              </p:nvSpPr>
              <p:spPr>
                <a:xfrm>
                  <a:off x="4086735" y="1399837"/>
                  <a:ext cx="43711" cy="14082"/>
                </a:xfrm>
                <a:custGeom>
                  <a:avLst/>
                  <a:gdLst>
                    <a:gd name="connsiteX0" fmla="*/ 43711 w 43711"/>
                    <a:gd name="connsiteY0" fmla="*/ 0 h 14082"/>
                    <a:gd name="connsiteX1" fmla="*/ 0 w 43711"/>
                    <a:gd name="connsiteY1" fmla="*/ 0 h 1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3711" h="14082">
                      <a:moveTo>
                        <a:pt x="43711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260" name="Graphic 191">
                <a:extLst>
                  <a:ext uri="{FF2B5EF4-FFF2-40B4-BE49-F238E27FC236}">
                    <a16:creationId xmlns:a16="http://schemas.microsoft.com/office/drawing/2014/main" id="{A19B107B-923F-27F8-DA54-4CF5C3BA9FDE}"/>
                  </a:ext>
                </a:extLst>
              </p:cNvPr>
              <p:cNvGrpSpPr/>
              <p:nvPr/>
            </p:nvGrpSpPr>
            <p:grpSpPr>
              <a:xfrm>
                <a:off x="4093541" y="1379418"/>
                <a:ext cx="43711" cy="40837"/>
                <a:chOff x="4093541" y="1379418"/>
                <a:chExt cx="43711" cy="40837"/>
              </a:xfrm>
            </p:grpSpPr>
            <p:sp>
              <p:nvSpPr>
                <p:cNvPr id="1912" name="Freeform: Shape 1911">
                  <a:extLst>
                    <a:ext uri="{FF2B5EF4-FFF2-40B4-BE49-F238E27FC236}">
                      <a16:creationId xmlns:a16="http://schemas.microsoft.com/office/drawing/2014/main" id="{C3760D2D-E86E-FA44-3581-A59DCCB05597}"/>
                    </a:ext>
                  </a:extLst>
                </p:cNvPr>
                <p:cNvSpPr/>
                <p:nvPr/>
              </p:nvSpPr>
              <p:spPr>
                <a:xfrm>
                  <a:off x="4115321" y="1379418"/>
                  <a:ext cx="15124" cy="40837"/>
                </a:xfrm>
                <a:custGeom>
                  <a:avLst/>
                  <a:gdLst>
                    <a:gd name="connsiteX0" fmla="*/ 0 w 15124"/>
                    <a:gd name="connsiteY0" fmla="*/ 0 h 40837"/>
                    <a:gd name="connsiteX1" fmla="*/ 0 w 15124"/>
                    <a:gd name="connsiteY1" fmla="*/ 40838 h 408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124" h="40837">
                      <a:moveTo>
                        <a:pt x="0" y="0"/>
                      </a:moveTo>
                      <a:lnTo>
                        <a:pt x="0" y="40838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913" name="Freeform: Shape 1912">
                  <a:extLst>
                    <a:ext uri="{FF2B5EF4-FFF2-40B4-BE49-F238E27FC236}">
                      <a16:creationId xmlns:a16="http://schemas.microsoft.com/office/drawing/2014/main" id="{5374B935-283B-766C-E3A5-51F5753F67C7}"/>
                    </a:ext>
                  </a:extLst>
                </p:cNvPr>
                <p:cNvSpPr/>
                <p:nvPr/>
              </p:nvSpPr>
              <p:spPr>
                <a:xfrm>
                  <a:off x="4093541" y="1399837"/>
                  <a:ext cx="43711" cy="14082"/>
                </a:xfrm>
                <a:custGeom>
                  <a:avLst/>
                  <a:gdLst>
                    <a:gd name="connsiteX0" fmla="*/ 43711 w 43711"/>
                    <a:gd name="connsiteY0" fmla="*/ 0 h 14082"/>
                    <a:gd name="connsiteX1" fmla="*/ 0 w 43711"/>
                    <a:gd name="connsiteY1" fmla="*/ 0 h 1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3711" h="14082">
                      <a:moveTo>
                        <a:pt x="43711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261" name="Graphic 191">
                <a:extLst>
                  <a:ext uri="{FF2B5EF4-FFF2-40B4-BE49-F238E27FC236}">
                    <a16:creationId xmlns:a16="http://schemas.microsoft.com/office/drawing/2014/main" id="{28E623AB-3C6B-C5B4-7E1F-8A559CDF5B49}"/>
                  </a:ext>
                </a:extLst>
              </p:cNvPr>
              <p:cNvGrpSpPr/>
              <p:nvPr/>
            </p:nvGrpSpPr>
            <p:grpSpPr>
              <a:xfrm>
                <a:off x="4101860" y="1385896"/>
                <a:ext cx="43711" cy="40696"/>
                <a:chOff x="4101860" y="1385896"/>
                <a:chExt cx="43711" cy="40696"/>
              </a:xfrm>
            </p:grpSpPr>
            <p:sp>
              <p:nvSpPr>
                <p:cNvPr id="1910" name="Freeform: Shape 1909">
                  <a:extLst>
                    <a:ext uri="{FF2B5EF4-FFF2-40B4-BE49-F238E27FC236}">
                      <a16:creationId xmlns:a16="http://schemas.microsoft.com/office/drawing/2014/main" id="{82018582-9D6D-0A3C-6B85-8DBD5F2763CD}"/>
                    </a:ext>
                  </a:extLst>
                </p:cNvPr>
                <p:cNvSpPr/>
                <p:nvPr/>
              </p:nvSpPr>
              <p:spPr>
                <a:xfrm>
                  <a:off x="4123791" y="1385896"/>
                  <a:ext cx="15124" cy="40696"/>
                </a:xfrm>
                <a:custGeom>
                  <a:avLst/>
                  <a:gdLst>
                    <a:gd name="connsiteX0" fmla="*/ 0 w 15124"/>
                    <a:gd name="connsiteY0" fmla="*/ 0 h 40696"/>
                    <a:gd name="connsiteX1" fmla="*/ 0 w 15124"/>
                    <a:gd name="connsiteY1" fmla="*/ 40697 h 406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124" h="40696">
                      <a:moveTo>
                        <a:pt x="0" y="0"/>
                      </a:moveTo>
                      <a:lnTo>
                        <a:pt x="0" y="40697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911" name="Freeform: Shape 1910">
                  <a:extLst>
                    <a:ext uri="{FF2B5EF4-FFF2-40B4-BE49-F238E27FC236}">
                      <a16:creationId xmlns:a16="http://schemas.microsoft.com/office/drawing/2014/main" id="{865603F1-6670-BD53-74A8-A42F57E21922}"/>
                    </a:ext>
                  </a:extLst>
                </p:cNvPr>
                <p:cNvSpPr/>
                <p:nvPr/>
              </p:nvSpPr>
              <p:spPr>
                <a:xfrm>
                  <a:off x="4101860" y="1406315"/>
                  <a:ext cx="43711" cy="14082"/>
                </a:xfrm>
                <a:custGeom>
                  <a:avLst/>
                  <a:gdLst>
                    <a:gd name="connsiteX0" fmla="*/ 43711 w 43711"/>
                    <a:gd name="connsiteY0" fmla="*/ 0 h 14082"/>
                    <a:gd name="connsiteX1" fmla="*/ 0 w 43711"/>
                    <a:gd name="connsiteY1" fmla="*/ 0 h 1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3711" h="14082">
                      <a:moveTo>
                        <a:pt x="43711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262" name="Graphic 191">
                <a:extLst>
                  <a:ext uri="{FF2B5EF4-FFF2-40B4-BE49-F238E27FC236}">
                    <a16:creationId xmlns:a16="http://schemas.microsoft.com/office/drawing/2014/main" id="{53E5CEB4-ECB8-5F18-13D6-E41646783F23}"/>
                  </a:ext>
                </a:extLst>
              </p:cNvPr>
              <p:cNvGrpSpPr/>
              <p:nvPr/>
            </p:nvGrpSpPr>
            <p:grpSpPr>
              <a:xfrm>
                <a:off x="4107304" y="1385896"/>
                <a:ext cx="43711" cy="40696"/>
                <a:chOff x="4107304" y="1385896"/>
                <a:chExt cx="43711" cy="40696"/>
              </a:xfrm>
            </p:grpSpPr>
            <p:sp>
              <p:nvSpPr>
                <p:cNvPr id="1908" name="Freeform: Shape 1907">
                  <a:extLst>
                    <a:ext uri="{FF2B5EF4-FFF2-40B4-BE49-F238E27FC236}">
                      <a16:creationId xmlns:a16="http://schemas.microsoft.com/office/drawing/2014/main" id="{A1E72795-3F39-853C-AB51-56F01859ADD3}"/>
                    </a:ext>
                  </a:extLst>
                </p:cNvPr>
                <p:cNvSpPr/>
                <p:nvPr/>
              </p:nvSpPr>
              <p:spPr>
                <a:xfrm>
                  <a:off x="4129236" y="1385896"/>
                  <a:ext cx="15124" cy="40696"/>
                </a:xfrm>
                <a:custGeom>
                  <a:avLst/>
                  <a:gdLst>
                    <a:gd name="connsiteX0" fmla="*/ 0 w 15124"/>
                    <a:gd name="connsiteY0" fmla="*/ 0 h 40696"/>
                    <a:gd name="connsiteX1" fmla="*/ 0 w 15124"/>
                    <a:gd name="connsiteY1" fmla="*/ 40697 h 406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124" h="40696">
                      <a:moveTo>
                        <a:pt x="0" y="0"/>
                      </a:moveTo>
                      <a:lnTo>
                        <a:pt x="0" y="40697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909" name="Freeform: Shape 1908">
                  <a:extLst>
                    <a:ext uri="{FF2B5EF4-FFF2-40B4-BE49-F238E27FC236}">
                      <a16:creationId xmlns:a16="http://schemas.microsoft.com/office/drawing/2014/main" id="{0F9016C2-751F-7173-4558-67186814103E}"/>
                    </a:ext>
                  </a:extLst>
                </p:cNvPr>
                <p:cNvSpPr/>
                <p:nvPr/>
              </p:nvSpPr>
              <p:spPr>
                <a:xfrm>
                  <a:off x="4107304" y="1406315"/>
                  <a:ext cx="43711" cy="14082"/>
                </a:xfrm>
                <a:custGeom>
                  <a:avLst/>
                  <a:gdLst>
                    <a:gd name="connsiteX0" fmla="*/ 43711 w 43711"/>
                    <a:gd name="connsiteY0" fmla="*/ 0 h 14082"/>
                    <a:gd name="connsiteX1" fmla="*/ 0 w 43711"/>
                    <a:gd name="connsiteY1" fmla="*/ 0 h 1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3711" h="14082">
                      <a:moveTo>
                        <a:pt x="43711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263" name="Graphic 191">
                <a:extLst>
                  <a:ext uri="{FF2B5EF4-FFF2-40B4-BE49-F238E27FC236}">
                    <a16:creationId xmlns:a16="http://schemas.microsoft.com/office/drawing/2014/main" id="{A1B02F1C-CBD5-549B-5A47-ED9F98B303FE}"/>
                  </a:ext>
                </a:extLst>
              </p:cNvPr>
              <p:cNvGrpSpPr/>
              <p:nvPr/>
            </p:nvGrpSpPr>
            <p:grpSpPr>
              <a:xfrm>
                <a:off x="4111993" y="1385896"/>
                <a:ext cx="43711" cy="40696"/>
                <a:chOff x="4111993" y="1385896"/>
                <a:chExt cx="43711" cy="40696"/>
              </a:xfrm>
            </p:grpSpPr>
            <p:sp>
              <p:nvSpPr>
                <p:cNvPr id="1906" name="Freeform: Shape 1905">
                  <a:extLst>
                    <a:ext uri="{FF2B5EF4-FFF2-40B4-BE49-F238E27FC236}">
                      <a16:creationId xmlns:a16="http://schemas.microsoft.com/office/drawing/2014/main" id="{27A6FF30-A87B-6D32-789B-AE290CD1FCEF}"/>
                    </a:ext>
                  </a:extLst>
                </p:cNvPr>
                <p:cNvSpPr/>
                <p:nvPr/>
              </p:nvSpPr>
              <p:spPr>
                <a:xfrm>
                  <a:off x="4133924" y="1385896"/>
                  <a:ext cx="15124" cy="40696"/>
                </a:xfrm>
                <a:custGeom>
                  <a:avLst/>
                  <a:gdLst>
                    <a:gd name="connsiteX0" fmla="*/ 0 w 15124"/>
                    <a:gd name="connsiteY0" fmla="*/ 0 h 40696"/>
                    <a:gd name="connsiteX1" fmla="*/ 0 w 15124"/>
                    <a:gd name="connsiteY1" fmla="*/ 40697 h 406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124" h="40696">
                      <a:moveTo>
                        <a:pt x="0" y="0"/>
                      </a:moveTo>
                      <a:lnTo>
                        <a:pt x="0" y="40697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907" name="Freeform: Shape 1906">
                  <a:extLst>
                    <a:ext uri="{FF2B5EF4-FFF2-40B4-BE49-F238E27FC236}">
                      <a16:creationId xmlns:a16="http://schemas.microsoft.com/office/drawing/2014/main" id="{50B237DC-504F-4098-AB7F-45BBCA800564}"/>
                    </a:ext>
                  </a:extLst>
                </p:cNvPr>
                <p:cNvSpPr/>
                <p:nvPr/>
              </p:nvSpPr>
              <p:spPr>
                <a:xfrm>
                  <a:off x="4111993" y="1406315"/>
                  <a:ext cx="43711" cy="14082"/>
                </a:xfrm>
                <a:custGeom>
                  <a:avLst/>
                  <a:gdLst>
                    <a:gd name="connsiteX0" fmla="*/ 43711 w 43711"/>
                    <a:gd name="connsiteY0" fmla="*/ 0 h 14082"/>
                    <a:gd name="connsiteX1" fmla="*/ 0 w 43711"/>
                    <a:gd name="connsiteY1" fmla="*/ 0 h 1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3711" h="14082">
                      <a:moveTo>
                        <a:pt x="43711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264" name="Graphic 191">
                <a:extLst>
                  <a:ext uri="{FF2B5EF4-FFF2-40B4-BE49-F238E27FC236}">
                    <a16:creationId xmlns:a16="http://schemas.microsoft.com/office/drawing/2014/main" id="{B050C970-1F71-36BE-164B-10F47465868E}"/>
                  </a:ext>
                </a:extLst>
              </p:cNvPr>
              <p:cNvGrpSpPr/>
              <p:nvPr/>
            </p:nvGrpSpPr>
            <p:grpSpPr>
              <a:xfrm>
                <a:off x="4131504" y="1385896"/>
                <a:ext cx="43711" cy="40696"/>
                <a:chOff x="4131504" y="1385896"/>
                <a:chExt cx="43711" cy="40696"/>
              </a:xfrm>
            </p:grpSpPr>
            <p:sp>
              <p:nvSpPr>
                <p:cNvPr id="1904" name="Freeform: Shape 1903">
                  <a:extLst>
                    <a:ext uri="{FF2B5EF4-FFF2-40B4-BE49-F238E27FC236}">
                      <a16:creationId xmlns:a16="http://schemas.microsoft.com/office/drawing/2014/main" id="{8E1A0789-17B1-3268-F975-CA97410DD8C4}"/>
                    </a:ext>
                  </a:extLst>
                </p:cNvPr>
                <p:cNvSpPr/>
                <p:nvPr/>
              </p:nvSpPr>
              <p:spPr>
                <a:xfrm>
                  <a:off x="4153284" y="1385896"/>
                  <a:ext cx="15124" cy="40696"/>
                </a:xfrm>
                <a:custGeom>
                  <a:avLst/>
                  <a:gdLst>
                    <a:gd name="connsiteX0" fmla="*/ 0 w 15124"/>
                    <a:gd name="connsiteY0" fmla="*/ 0 h 40696"/>
                    <a:gd name="connsiteX1" fmla="*/ 0 w 15124"/>
                    <a:gd name="connsiteY1" fmla="*/ 40697 h 406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124" h="40696">
                      <a:moveTo>
                        <a:pt x="0" y="0"/>
                      </a:moveTo>
                      <a:lnTo>
                        <a:pt x="0" y="40697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905" name="Freeform: Shape 1904">
                  <a:extLst>
                    <a:ext uri="{FF2B5EF4-FFF2-40B4-BE49-F238E27FC236}">
                      <a16:creationId xmlns:a16="http://schemas.microsoft.com/office/drawing/2014/main" id="{FDD06854-4723-3899-2640-7A6B0652F150}"/>
                    </a:ext>
                  </a:extLst>
                </p:cNvPr>
                <p:cNvSpPr/>
                <p:nvPr/>
              </p:nvSpPr>
              <p:spPr>
                <a:xfrm>
                  <a:off x="4131504" y="1406315"/>
                  <a:ext cx="43711" cy="14082"/>
                </a:xfrm>
                <a:custGeom>
                  <a:avLst/>
                  <a:gdLst>
                    <a:gd name="connsiteX0" fmla="*/ 43711 w 43711"/>
                    <a:gd name="connsiteY0" fmla="*/ 0 h 14082"/>
                    <a:gd name="connsiteX1" fmla="*/ 0 w 43711"/>
                    <a:gd name="connsiteY1" fmla="*/ 0 h 1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3711" h="14082">
                      <a:moveTo>
                        <a:pt x="43711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265" name="Graphic 191">
                <a:extLst>
                  <a:ext uri="{FF2B5EF4-FFF2-40B4-BE49-F238E27FC236}">
                    <a16:creationId xmlns:a16="http://schemas.microsoft.com/office/drawing/2014/main" id="{B5613847-0730-91C5-4103-7B07394E38B8}"/>
                  </a:ext>
                </a:extLst>
              </p:cNvPr>
              <p:cNvGrpSpPr/>
              <p:nvPr/>
            </p:nvGrpSpPr>
            <p:grpSpPr>
              <a:xfrm>
                <a:off x="4142243" y="1385896"/>
                <a:ext cx="43711" cy="40696"/>
                <a:chOff x="4142243" y="1385896"/>
                <a:chExt cx="43711" cy="40696"/>
              </a:xfrm>
            </p:grpSpPr>
            <p:sp>
              <p:nvSpPr>
                <p:cNvPr id="1902" name="Freeform: Shape 1901">
                  <a:extLst>
                    <a:ext uri="{FF2B5EF4-FFF2-40B4-BE49-F238E27FC236}">
                      <a16:creationId xmlns:a16="http://schemas.microsoft.com/office/drawing/2014/main" id="{D8A7FF8C-C902-1E9D-050C-2DB42D12785E}"/>
                    </a:ext>
                  </a:extLst>
                </p:cNvPr>
                <p:cNvSpPr/>
                <p:nvPr/>
              </p:nvSpPr>
              <p:spPr>
                <a:xfrm>
                  <a:off x="4164174" y="1385896"/>
                  <a:ext cx="15124" cy="40696"/>
                </a:xfrm>
                <a:custGeom>
                  <a:avLst/>
                  <a:gdLst>
                    <a:gd name="connsiteX0" fmla="*/ 0 w 15124"/>
                    <a:gd name="connsiteY0" fmla="*/ 0 h 40696"/>
                    <a:gd name="connsiteX1" fmla="*/ 0 w 15124"/>
                    <a:gd name="connsiteY1" fmla="*/ 40697 h 406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124" h="40696">
                      <a:moveTo>
                        <a:pt x="0" y="0"/>
                      </a:moveTo>
                      <a:lnTo>
                        <a:pt x="0" y="40697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903" name="Freeform: Shape 1902">
                  <a:extLst>
                    <a:ext uri="{FF2B5EF4-FFF2-40B4-BE49-F238E27FC236}">
                      <a16:creationId xmlns:a16="http://schemas.microsoft.com/office/drawing/2014/main" id="{CBBE71C7-FB33-BCC3-D15B-01DDE0D3493E}"/>
                    </a:ext>
                  </a:extLst>
                </p:cNvPr>
                <p:cNvSpPr/>
                <p:nvPr/>
              </p:nvSpPr>
              <p:spPr>
                <a:xfrm>
                  <a:off x="4142243" y="1406315"/>
                  <a:ext cx="43711" cy="14082"/>
                </a:xfrm>
                <a:custGeom>
                  <a:avLst/>
                  <a:gdLst>
                    <a:gd name="connsiteX0" fmla="*/ 43711 w 43711"/>
                    <a:gd name="connsiteY0" fmla="*/ 0 h 14082"/>
                    <a:gd name="connsiteX1" fmla="*/ 0 w 43711"/>
                    <a:gd name="connsiteY1" fmla="*/ 0 h 1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3711" h="14082">
                      <a:moveTo>
                        <a:pt x="43711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266" name="Graphic 191">
                <a:extLst>
                  <a:ext uri="{FF2B5EF4-FFF2-40B4-BE49-F238E27FC236}">
                    <a16:creationId xmlns:a16="http://schemas.microsoft.com/office/drawing/2014/main" id="{3B76EEA0-6F37-7E6C-C993-6686E438F16F}"/>
                  </a:ext>
                </a:extLst>
              </p:cNvPr>
              <p:cNvGrpSpPr/>
              <p:nvPr/>
            </p:nvGrpSpPr>
            <p:grpSpPr>
              <a:xfrm>
                <a:off x="4147991" y="1385896"/>
                <a:ext cx="43862" cy="40696"/>
                <a:chOff x="4147991" y="1385896"/>
                <a:chExt cx="43862" cy="40696"/>
              </a:xfrm>
            </p:grpSpPr>
            <p:sp>
              <p:nvSpPr>
                <p:cNvPr id="1900" name="Freeform: Shape 1899">
                  <a:extLst>
                    <a:ext uri="{FF2B5EF4-FFF2-40B4-BE49-F238E27FC236}">
                      <a16:creationId xmlns:a16="http://schemas.microsoft.com/office/drawing/2014/main" id="{7A2A7DB1-36F3-0D56-8B59-7AA130839CD3}"/>
                    </a:ext>
                  </a:extLst>
                </p:cNvPr>
                <p:cNvSpPr/>
                <p:nvPr/>
              </p:nvSpPr>
              <p:spPr>
                <a:xfrm>
                  <a:off x="4169922" y="1385896"/>
                  <a:ext cx="15124" cy="40696"/>
                </a:xfrm>
                <a:custGeom>
                  <a:avLst/>
                  <a:gdLst>
                    <a:gd name="connsiteX0" fmla="*/ 0 w 15124"/>
                    <a:gd name="connsiteY0" fmla="*/ 0 h 40696"/>
                    <a:gd name="connsiteX1" fmla="*/ 0 w 15124"/>
                    <a:gd name="connsiteY1" fmla="*/ 40697 h 406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124" h="40696">
                      <a:moveTo>
                        <a:pt x="0" y="0"/>
                      </a:moveTo>
                      <a:lnTo>
                        <a:pt x="0" y="40697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901" name="Freeform: Shape 1900">
                  <a:extLst>
                    <a:ext uri="{FF2B5EF4-FFF2-40B4-BE49-F238E27FC236}">
                      <a16:creationId xmlns:a16="http://schemas.microsoft.com/office/drawing/2014/main" id="{ECBA0479-4AF0-A390-EE20-70A2BC7B782D}"/>
                    </a:ext>
                  </a:extLst>
                </p:cNvPr>
                <p:cNvSpPr/>
                <p:nvPr/>
              </p:nvSpPr>
              <p:spPr>
                <a:xfrm>
                  <a:off x="4147991" y="1406315"/>
                  <a:ext cx="43862" cy="14082"/>
                </a:xfrm>
                <a:custGeom>
                  <a:avLst/>
                  <a:gdLst>
                    <a:gd name="connsiteX0" fmla="*/ 43862 w 43862"/>
                    <a:gd name="connsiteY0" fmla="*/ 0 h 14082"/>
                    <a:gd name="connsiteX1" fmla="*/ 0 w 43862"/>
                    <a:gd name="connsiteY1" fmla="*/ 0 h 1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3862" h="14082">
                      <a:moveTo>
                        <a:pt x="43862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267" name="Graphic 191">
                <a:extLst>
                  <a:ext uri="{FF2B5EF4-FFF2-40B4-BE49-F238E27FC236}">
                    <a16:creationId xmlns:a16="http://schemas.microsoft.com/office/drawing/2014/main" id="{8603CDE4-7369-EC85-1D76-26B503D720D7}"/>
                  </a:ext>
                </a:extLst>
              </p:cNvPr>
              <p:cNvGrpSpPr/>
              <p:nvPr/>
            </p:nvGrpSpPr>
            <p:grpSpPr>
              <a:xfrm>
                <a:off x="4168409" y="1385896"/>
                <a:ext cx="43862" cy="40696"/>
                <a:chOff x="4168409" y="1385896"/>
                <a:chExt cx="43862" cy="40696"/>
              </a:xfrm>
            </p:grpSpPr>
            <p:sp>
              <p:nvSpPr>
                <p:cNvPr id="1898" name="Freeform: Shape 1897">
                  <a:extLst>
                    <a:ext uri="{FF2B5EF4-FFF2-40B4-BE49-F238E27FC236}">
                      <a16:creationId xmlns:a16="http://schemas.microsoft.com/office/drawing/2014/main" id="{D3940A64-AE5C-FF0F-C37E-1F75589B8716}"/>
                    </a:ext>
                  </a:extLst>
                </p:cNvPr>
                <p:cNvSpPr/>
                <p:nvPr/>
              </p:nvSpPr>
              <p:spPr>
                <a:xfrm>
                  <a:off x="4190340" y="1385896"/>
                  <a:ext cx="15124" cy="40696"/>
                </a:xfrm>
                <a:custGeom>
                  <a:avLst/>
                  <a:gdLst>
                    <a:gd name="connsiteX0" fmla="*/ 0 w 15124"/>
                    <a:gd name="connsiteY0" fmla="*/ 0 h 40696"/>
                    <a:gd name="connsiteX1" fmla="*/ 0 w 15124"/>
                    <a:gd name="connsiteY1" fmla="*/ 40697 h 406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124" h="40696">
                      <a:moveTo>
                        <a:pt x="0" y="0"/>
                      </a:moveTo>
                      <a:lnTo>
                        <a:pt x="0" y="40697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899" name="Freeform: Shape 1898">
                  <a:extLst>
                    <a:ext uri="{FF2B5EF4-FFF2-40B4-BE49-F238E27FC236}">
                      <a16:creationId xmlns:a16="http://schemas.microsoft.com/office/drawing/2014/main" id="{11E7A60B-D8C5-B792-3737-7598E621E4A1}"/>
                    </a:ext>
                  </a:extLst>
                </p:cNvPr>
                <p:cNvSpPr/>
                <p:nvPr/>
              </p:nvSpPr>
              <p:spPr>
                <a:xfrm>
                  <a:off x="4168409" y="1406315"/>
                  <a:ext cx="43862" cy="14082"/>
                </a:xfrm>
                <a:custGeom>
                  <a:avLst/>
                  <a:gdLst>
                    <a:gd name="connsiteX0" fmla="*/ 43862 w 43862"/>
                    <a:gd name="connsiteY0" fmla="*/ 0 h 14082"/>
                    <a:gd name="connsiteX1" fmla="*/ 0 w 43862"/>
                    <a:gd name="connsiteY1" fmla="*/ 0 h 1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3862" h="14082">
                      <a:moveTo>
                        <a:pt x="43862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268" name="Graphic 191">
                <a:extLst>
                  <a:ext uri="{FF2B5EF4-FFF2-40B4-BE49-F238E27FC236}">
                    <a16:creationId xmlns:a16="http://schemas.microsoft.com/office/drawing/2014/main" id="{3450FE95-B1A4-E0CD-5493-060EEEEBCF33}"/>
                  </a:ext>
                </a:extLst>
              </p:cNvPr>
              <p:cNvGrpSpPr/>
              <p:nvPr/>
            </p:nvGrpSpPr>
            <p:grpSpPr>
              <a:xfrm>
                <a:off x="4174308" y="1385896"/>
                <a:ext cx="43711" cy="40696"/>
                <a:chOff x="4174308" y="1385896"/>
                <a:chExt cx="43711" cy="40696"/>
              </a:xfrm>
            </p:grpSpPr>
            <p:sp>
              <p:nvSpPr>
                <p:cNvPr id="1896" name="Freeform: Shape 1895">
                  <a:extLst>
                    <a:ext uri="{FF2B5EF4-FFF2-40B4-BE49-F238E27FC236}">
                      <a16:creationId xmlns:a16="http://schemas.microsoft.com/office/drawing/2014/main" id="{8533DF78-FB5E-7854-A14C-F869C66ECDF5}"/>
                    </a:ext>
                  </a:extLst>
                </p:cNvPr>
                <p:cNvSpPr/>
                <p:nvPr/>
              </p:nvSpPr>
              <p:spPr>
                <a:xfrm>
                  <a:off x="4196088" y="1385896"/>
                  <a:ext cx="15124" cy="40696"/>
                </a:xfrm>
                <a:custGeom>
                  <a:avLst/>
                  <a:gdLst>
                    <a:gd name="connsiteX0" fmla="*/ 0 w 15124"/>
                    <a:gd name="connsiteY0" fmla="*/ 0 h 40696"/>
                    <a:gd name="connsiteX1" fmla="*/ 0 w 15124"/>
                    <a:gd name="connsiteY1" fmla="*/ 40697 h 406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124" h="40696">
                      <a:moveTo>
                        <a:pt x="0" y="0"/>
                      </a:moveTo>
                      <a:lnTo>
                        <a:pt x="0" y="40697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897" name="Freeform: Shape 1896">
                  <a:extLst>
                    <a:ext uri="{FF2B5EF4-FFF2-40B4-BE49-F238E27FC236}">
                      <a16:creationId xmlns:a16="http://schemas.microsoft.com/office/drawing/2014/main" id="{9B5C3D8B-D997-9B64-90A5-72EE409292C9}"/>
                    </a:ext>
                  </a:extLst>
                </p:cNvPr>
                <p:cNvSpPr/>
                <p:nvPr/>
              </p:nvSpPr>
              <p:spPr>
                <a:xfrm>
                  <a:off x="4174308" y="1406315"/>
                  <a:ext cx="43711" cy="14082"/>
                </a:xfrm>
                <a:custGeom>
                  <a:avLst/>
                  <a:gdLst>
                    <a:gd name="connsiteX0" fmla="*/ 43711 w 43711"/>
                    <a:gd name="connsiteY0" fmla="*/ 0 h 14082"/>
                    <a:gd name="connsiteX1" fmla="*/ 0 w 43711"/>
                    <a:gd name="connsiteY1" fmla="*/ 0 h 1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3711" h="14082">
                      <a:moveTo>
                        <a:pt x="43711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269" name="Graphic 191">
                <a:extLst>
                  <a:ext uri="{FF2B5EF4-FFF2-40B4-BE49-F238E27FC236}">
                    <a16:creationId xmlns:a16="http://schemas.microsoft.com/office/drawing/2014/main" id="{B355E1B9-5564-655C-7923-C7EB7FA7F91D}"/>
                  </a:ext>
                </a:extLst>
              </p:cNvPr>
              <p:cNvGrpSpPr/>
              <p:nvPr/>
            </p:nvGrpSpPr>
            <p:grpSpPr>
              <a:xfrm>
                <a:off x="4191853" y="1385896"/>
                <a:ext cx="43711" cy="40696"/>
                <a:chOff x="4191853" y="1385896"/>
                <a:chExt cx="43711" cy="40696"/>
              </a:xfrm>
            </p:grpSpPr>
            <p:sp>
              <p:nvSpPr>
                <p:cNvPr id="1894" name="Freeform: Shape 1893">
                  <a:extLst>
                    <a:ext uri="{FF2B5EF4-FFF2-40B4-BE49-F238E27FC236}">
                      <a16:creationId xmlns:a16="http://schemas.microsoft.com/office/drawing/2014/main" id="{096DF7DB-D91F-3566-B4AE-BA7108292868}"/>
                    </a:ext>
                  </a:extLst>
                </p:cNvPr>
                <p:cNvSpPr/>
                <p:nvPr/>
              </p:nvSpPr>
              <p:spPr>
                <a:xfrm>
                  <a:off x="4213633" y="1385896"/>
                  <a:ext cx="15124" cy="40696"/>
                </a:xfrm>
                <a:custGeom>
                  <a:avLst/>
                  <a:gdLst>
                    <a:gd name="connsiteX0" fmla="*/ 0 w 15124"/>
                    <a:gd name="connsiteY0" fmla="*/ 0 h 40696"/>
                    <a:gd name="connsiteX1" fmla="*/ 0 w 15124"/>
                    <a:gd name="connsiteY1" fmla="*/ 40697 h 406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124" h="40696">
                      <a:moveTo>
                        <a:pt x="0" y="0"/>
                      </a:moveTo>
                      <a:lnTo>
                        <a:pt x="0" y="40697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895" name="Freeform: Shape 1894">
                  <a:extLst>
                    <a:ext uri="{FF2B5EF4-FFF2-40B4-BE49-F238E27FC236}">
                      <a16:creationId xmlns:a16="http://schemas.microsoft.com/office/drawing/2014/main" id="{1C6AB5B3-10F8-2A07-EED5-AB8D4A8C2035}"/>
                    </a:ext>
                  </a:extLst>
                </p:cNvPr>
                <p:cNvSpPr/>
                <p:nvPr/>
              </p:nvSpPr>
              <p:spPr>
                <a:xfrm>
                  <a:off x="4191853" y="1406315"/>
                  <a:ext cx="43711" cy="14082"/>
                </a:xfrm>
                <a:custGeom>
                  <a:avLst/>
                  <a:gdLst>
                    <a:gd name="connsiteX0" fmla="*/ 43711 w 43711"/>
                    <a:gd name="connsiteY0" fmla="*/ 0 h 14082"/>
                    <a:gd name="connsiteX1" fmla="*/ 0 w 43711"/>
                    <a:gd name="connsiteY1" fmla="*/ 0 h 1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3711" h="14082">
                      <a:moveTo>
                        <a:pt x="43711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270" name="Graphic 191">
                <a:extLst>
                  <a:ext uri="{FF2B5EF4-FFF2-40B4-BE49-F238E27FC236}">
                    <a16:creationId xmlns:a16="http://schemas.microsoft.com/office/drawing/2014/main" id="{64860D9C-7FF8-BBBB-143D-2F7B24A8DBF8}"/>
                  </a:ext>
                </a:extLst>
              </p:cNvPr>
              <p:cNvGrpSpPr/>
              <p:nvPr/>
            </p:nvGrpSpPr>
            <p:grpSpPr>
              <a:xfrm>
                <a:off x="4197752" y="1385896"/>
                <a:ext cx="43711" cy="40696"/>
                <a:chOff x="4197752" y="1385896"/>
                <a:chExt cx="43711" cy="40696"/>
              </a:xfrm>
            </p:grpSpPr>
            <p:sp>
              <p:nvSpPr>
                <p:cNvPr id="1892" name="Freeform: Shape 1891">
                  <a:extLst>
                    <a:ext uri="{FF2B5EF4-FFF2-40B4-BE49-F238E27FC236}">
                      <a16:creationId xmlns:a16="http://schemas.microsoft.com/office/drawing/2014/main" id="{0F557104-11CB-2176-7887-47890A8C8A66}"/>
                    </a:ext>
                  </a:extLst>
                </p:cNvPr>
                <p:cNvSpPr/>
                <p:nvPr/>
              </p:nvSpPr>
              <p:spPr>
                <a:xfrm>
                  <a:off x="4219683" y="1385896"/>
                  <a:ext cx="15124" cy="40696"/>
                </a:xfrm>
                <a:custGeom>
                  <a:avLst/>
                  <a:gdLst>
                    <a:gd name="connsiteX0" fmla="*/ 0 w 15124"/>
                    <a:gd name="connsiteY0" fmla="*/ 0 h 40696"/>
                    <a:gd name="connsiteX1" fmla="*/ 0 w 15124"/>
                    <a:gd name="connsiteY1" fmla="*/ 40697 h 406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124" h="40696">
                      <a:moveTo>
                        <a:pt x="0" y="0"/>
                      </a:moveTo>
                      <a:lnTo>
                        <a:pt x="0" y="40697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893" name="Freeform: Shape 1892">
                  <a:extLst>
                    <a:ext uri="{FF2B5EF4-FFF2-40B4-BE49-F238E27FC236}">
                      <a16:creationId xmlns:a16="http://schemas.microsoft.com/office/drawing/2014/main" id="{280B08EC-3712-E714-3FC8-DCE9AD600FA8}"/>
                    </a:ext>
                  </a:extLst>
                </p:cNvPr>
                <p:cNvSpPr/>
                <p:nvPr/>
              </p:nvSpPr>
              <p:spPr>
                <a:xfrm>
                  <a:off x="4197752" y="1406315"/>
                  <a:ext cx="43711" cy="14082"/>
                </a:xfrm>
                <a:custGeom>
                  <a:avLst/>
                  <a:gdLst>
                    <a:gd name="connsiteX0" fmla="*/ 43711 w 43711"/>
                    <a:gd name="connsiteY0" fmla="*/ 0 h 14082"/>
                    <a:gd name="connsiteX1" fmla="*/ 0 w 43711"/>
                    <a:gd name="connsiteY1" fmla="*/ 0 h 1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3711" h="14082">
                      <a:moveTo>
                        <a:pt x="43711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271" name="Graphic 191">
                <a:extLst>
                  <a:ext uri="{FF2B5EF4-FFF2-40B4-BE49-F238E27FC236}">
                    <a16:creationId xmlns:a16="http://schemas.microsoft.com/office/drawing/2014/main" id="{E9736C17-3D56-4FA5-DF6F-9A98F1B68CD2}"/>
                  </a:ext>
                </a:extLst>
              </p:cNvPr>
              <p:cNvGrpSpPr/>
              <p:nvPr/>
            </p:nvGrpSpPr>
            <p:grpSpPr>
              <a:xfrm>
                <a:off x="4212876" y="1385896"/>
                <a:ext cx="43711" cy="40696"/>
                <a:chOff x="4212876" y="1385896"/>
                <a:chExt cx="43711" cy="40696"/>
              </a:xfrm>
            </p:grpSpPr>
            <p:sp>
              <p:nvSpPr>
                <p:cNvPr id="1890" name="Freeform: Shape 1889">
                  <a:extLst>
                    <a:ext uri="{FF2B5EF4-FFF2-40B4-BE49-F238E27FC236}">
                      <a16:creationId xmlns:a16="http://schemas.microsoft.com/office/drawing/2014/main" id="{5C7FCD29-7D47-ABAF-9CAD-874D4EF02A52}"/>
                    </a:ext>
                  </a:extLst>
                </p:cNvPr>
                <p:cNvSpPr/>
                <p:nvPr/>
              </p:nvSpPr>
              <p:spPr>
                <a:xfrm>
                  <a:off x="4234808" y="1385896"/>
                  <a:ext cx="15124" cy="40696"/>
                </a:xfrm>
                <a:custGeom>
                  <a:avLst/>
                  <a:gdLst>
                    <a:gd name="connsiteX0" fmla="*/ 0 w 15124"/>
                    <a:gd name="connsiteY0" fmla="*/ 0 h 40696"/>
                    <a:gd name="connsiteX1" fmla="*/ 0 w 15124"/>
                    <a:gd name="connsiteY1" fmla="*/ 40697 h 406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124" h="40696">
                      <a:moveTo>
                        <a:pt x="0" y="0"/>
                      </a:moveTo>
                      <a:lnTo>
                        <a:pt x="0" y="40697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891" name="Freeform: Shape 1890">
                  <a:extLst>
                    <a:ext uri="{FF2B5EF4-FFF2-40B4-BE49-F238E27FC236}">
                      <a16:creationId xmlns:a16="http://schemas.microsoft.com/office/drawing/2014/main" id="{264C35C7-6A41-3185-F25E-A88E2EB983A8}"/>
                    </a:ext>
                  </a:extLst>
                </p:cNvPr>
                <p:cNvSpPr/>
                <p:nvPr/>
              </p:nvSpPr>
              <p:spPr>
                <a:xfrm>
                  <a:off x="4212876" y="1406315"/>
                  <a:ext cx="43711" cy="14082"/>
                </a:xfrm>
                <a:custGeom>
                  <a:avLst/>
                  <a:gdLst>
                    <a:gd name="connsiteX0" fmla="*/ 43711 w 43711"/>
                    <a:gd name="connsiteY0" fmla="*/ 0 h 14082"/>
                    <a:gd name="connsiteX1" fmla="*/ 0 w 43711"/>
                    <a:gd name="connsiteY1" fmla="*/ 0 h 1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3711" h="14082">
                      <a:moveTo>
                        <a:pt x="43711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272" name="Graphic 191">
                <a:extLst>
                  <a:ext uri="{FF2B5EF4-FFF2-40B4-BE49-F238E27FC236}">
                    <a16:creationId xmlns:a16="http://schemas.microsoft.com/office/drawing/2014/main" id="{1EB6385F-EBC6-020B-0A68-87B483DDCB48}"/>
                  </a:ext>
                </a:extLst>
              </p:cNvPr>
              <p:cNvGrpSpPr/>
              <p:nvPr/>
            </p:nvGrpSpPr>
            <p:grpSpPr>
              <a:xfrm>
                <a:off x="4219683" y="1389979"/>
                <a:ext cx="43711" cy="40696"/>
                <a:chOff x="4219683" y="1389979"/>
                <a:chExt cx="43711" cy="40696"/>
              </a:xfrm>
            </p:grpSpPr>
            <p:sp>
              <p:nvSpPr>
                <p:cNvPr id="1888" name="Freeform: Shape 1887">
                  <a:extLst>
                    <a:ext uri="{FF2B5EF4-FFF2-40B4-BE49-F238E27FC236}">
                      <a16:creationId xmlns:a16="http://schemas.microsoft.com/office/drawing/2014/main" id="{CA3FF376-15B1-CCF1-832F-8D1C778A9702}"/>
                    </a:ext>
                  </a:extLst>
                </p:cNvPr>
                <p:cNvSpPr/>
                <p:nvPr/>
              </p:nvSpPr>
              <p:spPr>
                <a:xfrm>
                  <a:off x="4241463" y="1389979"/>
                  <a:ext cx="15124" cy="40696"/>
                </a:xfrm>
                <a:custGeom>
                  <a:avLst/>
                  <a:gdLst>
                    <a:gd name="connsiteX0" fmla="*/ 0 w 15124"/>
                    <a:gd name="connsiteY0" fmla="*/ 0 h 40696"/>
                    <a:gd name="connsiteX1" fmla="*/ 0 w 15124"/>
                    <a:gd name="connsiteY1" fmla="*/ 40697 h 406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124" h="40696">
                      <a:moveTo>
                        <a:pt x="0" y="0"/>
                      </a:moveTo>
                      <a:lnTo>
                        <a:pt x="0" y="40697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889" name="Freeform: Shape 1888">
                  <a:extLst>
                    <a:ext uri="{FF2B5EF4-FFF2-40B4-BE49-F238E27FC236}">
                      <a16:creationId xmlns:a16="http://schemas.microsoft.com/office/drawing/2014/main" id="{CF12940F-3F3D-911C-E1A5-077FB9C9B49E}"/>
                    </a:ext>
                  </a:extLst>
                </p:cNvPr>
                <p:cNvSpPr/>
                <p:nvPr/>
              </p:nvSpPr>
              <p:spPr>
                <a:xfrm>
                  <a:off x="4219683" y="1410257"/>
                  <a:ext cx="43711" cy="14082"/>
                </a:xfrm>
                <a:custGeom>
                  <a:avLst/>
                  <a:gdLst>
                    <a:gd name="connsiteX0" fmla="*/ 43711 w 43711"/>
                    <a:gd name="connsiteY0" fmla="*/ 0 h 14082"/>
                    <a:gd name="connsiteX1" fmla="*/ 0 w 43711"/>
                    <a:gd name="connsiteY1" fmla="*/ 0 h 1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3711" h="14082">
                      <a:moveTo>
                        <a:pt x="43711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273" name="Graphic 191">
                <a:extLst>
                  <a:ext uri="{FF2B5EF4-FFF2-40B4-BE49-F238E27FC236}">
                    <a16:creationId xmlns:a16="http://schemas.microsoft.com/office/drawing/2014/main" id="{E1B7C132-9B45-1567-25BC-B1BEC635E460}"/>
                  </a:ext>
                </a:extLst>
              </p:cNvPr>
              <p:cNvGrpSpPr/>
              <p:nvPr/>
            </p:nvGrpSpPr>
            <p:grpSpPr>
              <a:xfrm>
                <a:off x="4225733" y="1391951"/>
                <a:ext cx="43711" cy="40696"/>
                <a:chOff x="4225733" y="1391951"/>
                <a:chExt cx="43711" cy="40696"/>
              </a:xfrm>
            </p:grpSpPr>
            <p:sp>
              <p:nvSpPr>
                <p:cNvPr id="1886" name="Freeform: Shape 1885">
                  <a:extLst>
                    <a:ext uri="{FF2B5EF4-FFF2-40B4-BE49-F238E27FC236}">
                      <a16:creationId xmlns:a16="http://schemas.microsoft.com/office/drawing/2014/main" id="{4AE43CA2-D5E1-42E7-7252-F55BE722EAA8}"/>
                    </a:ext>
                  </a:extLst>
                </p:cNvPr>
                <p:cNvSpPr/>
                <p:nvPr/>
              </p:nvSpPr>
              <p:spPr>
                <a:xfrm>
                  <a:off x="4247664" y="1391951"/>
                  <a:ext cx="15124" cy="40696"/>
                </a:xfrm>
                <a:custGeom>
                  <a:avLst/>
                  <a:gdLst>
                    <a:gd name="connsiteX0" fmla="*/ 0 w 15124"/>
                    <a:gd name="connsiteY0" fmla="*/ 0 h 40696"/>
                    <a:gd name="connsiteX1" fmla="*/ 0 w 15124"/>
                    <a:gd name="connsiteY1" fmla="*/ 40697 h 406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124" h="40696">
                      <a:moveTo>
                        <a:pt x="0" y="0"/>
                      </a:moveTo>
                      <a:lnTo>
                        <a:pt x="0" y="40697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887" name="Freeform: Shape 1886">
                  <a:extLst>
                    <a:ext uri="{FF2B5EF4-FFF2-40B4-BE49-F238E27FC236}">
                      <a16:creationId xmlns:a16="http://schemas.microsoft.com/office/drawing/2014/main" id="{AA21CA2F-2DA8-9FD7-830D-CE91686BC0C6}"/>
                    </a:ext>
                  </a:extLst>
                </p:cNvPr>
                <p:cNvSpPr/>
                <p:nvPr/>
              </p:nvSpPr>
              <p:spPr>
                <a:xfrm>
                  <a:off x="4225733" y="1412229"/>
                  <a:ext cx="43711" cy="14082"/>
                </a:xfrm>
                <a:custGeom>
                  <a:avLst/>
                  <a:gdLst>
                    <a:gd name="connsiteX0" fmla="*/ 43711 w 43711"/>
                    <a:gd name="connsiteY0" fmla="*/ 0 h 14082"/>
                    <a:gd name="connsiteX1" fmla="*/ 0 w 43711"/>
                    <a:gd name="connsiteY1" fmla="*/ 0 h 1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3711" h="14082">
                      <a:moveTo>
                        <a:pt x="43711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274" name="Graphic 191">
                <a:extLst>
                  <a:ext uri="{FF2B5EF4-FFF2-40B4-BE49-F238E27FC236}">
                    <a16:creationId xmlns:a16="http://schemas.microsoft.com/office/drawing/2014/main" id="{1D09FCB6-D8A6-D52D-13C3-540CF4B93893}"/>
                  </a:ext>
                </a:extLst>
              </p:cNvPr>
              <p:cNvGrpSpPr/>
              <p:nvPr/>
            </p:nvGrpSpPr>
            <p:grpSpPr>
              <a:xfrm>
                <a:off x="4231934" y="1391951"/>
                <a:ext cx="43862" cy="40696"/>
                <a:chOff x="4231934" y="1391951"/>
                <a:chExt cx="43862" cy="40696"/>
              </a:xfrm>
            </p:grpSpPr>
            <p:sp>
              <p:nvSpPr>
                <p:cNvPr id="1884" name="Freeform: Shape 1883">
                  <a:extLst>
                    <a:ext uri="{FF2B5EF4-FFF2-40B4-BE49-F238E27FC236}">
                      <a16:creationId xmlns:a16="http://schemas.microsoft.com/office/drawing/2014/main" id="{11D4495E-4204-7672-0592-0E7EDB97E91B}"/>
                    </a:ext>
                  </a:extLst>
                </p:cNvPr>
                <p:cNvSpPr/>
                <p:nvPr/>
              </p:nvSpPr>
              <p:spPr>
                <a:xfrm>
                  <a:off x="4253865" y="1391951"/>
                  <a:ext cx="15124" cy="40696"/>
                </a:xfrm>
                <a:custGeom>
                  <a:avLst/>
                  <a:gdLst>
                    <a:gd name="connsiteX0" fmla="*/ 0 w 15124"/>
                    <a:gd name="connsiteY0" fmla="*/ 0 h 40696"/>
                    <a:gd name="connsiteX1" fmla="*/ 0 w 15124"/>
                    <a:gd name="connsiteY1" fmla="*/ 40697 h 406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124" h="40696">
                      <a:moveTo>
                        <a:pt x="0" y="0"/>
                      </a:moveTo>
                      <a:lnTo>
                        <a:pt x="0" y="40697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885" name="Freeform: Shape 1884">
                  <a:extLst>
                    <a:ext uri="{FF2B5EF4-FFF2-40B4-BE49-F238E27FC236}">
                      <a16:creationId xmlns:a16="http://schemas.microsoft.com/office/drawing/2014/main" id="{83DB74E8-D83F-EAC3-5B1E-6D335B083E7F}"/>
                    </a:ext>
                  </a:extLst>
                </p:cNvPr>
                <p:cNvSpPr/>
                <p:nvPr/>
              </p:nvSpPr>
              <p:spPr>
                <a:xfrm>
                  <a:off x="4231934" y="1412229"/>
                  <a:ext cx="43862" cy="14082"/>
                </a:xfrm>
                <a:custGeom>
                  <a:avLst/>
                  <a:gdLst>
                    <a:gd name="connsiteX0" fmla="*/ 43862 w 43862"/>
                    <a:gd name="connsiteY0" fmla="*/ 0 h 14082"/>
                    <a:gd name="connsiteX1" fmla="*/ 0 w 43862"/>
                    <a:gd name="connsiteY1" fmla="*/ 0 h 1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3862" h="14082">
                      <a:moveTo>
                        <a:pt x="43862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275" name="Graphic 191">
                <a:extLst>
                  <a:ext uri="{FF2B5EF4-FFF2-40B4-BE49-F238E27FC236}">
                    <a16:creationId xmlns:a16="http://schemas.microsoft.com/office/drawing/2014/main" id="{A3D2D2AC-D804-8195-07D8-B346490A12C3}"/>
                  </a:ext>
                </a:extLst>
              </p:cNvPr>
              <p:cNvGrpSpPr/>
              <p:nvPr/>
            </p:nvGrpSpPr>
            <p:grpSpPr>
              <a:xfrm>
                <a:off x="4238286" y="1391951"/>
                <a:ext cx="43711" cy="40696"/>
                <a:chOff x="4238286" y="1391951"/>
                <a:chExt cx="43711" cy="40696"/>
              </a:xfrm>
            </p:grpSpPr>
            <p:sp>
              <p:nvSpPr>
                <p:cNvPr id="1882" name="Freeform: Shape 1881">
                  <a:extLst>
                    <a:ext uri="{FF2B5EF4-FFF2-40B4-BE49-F238E27FC236}">
                      <a16:creationId xmlns:a16="http://schemas.microsoft.com/office/drawing/2014/main" id="{2377617A-5710-BBA1-85B4-BAAD8BCE3118}"/>
                    </a:ext>
                  </a:extLst>
                </p:cNvPr>
                <p:cNvSpPr/>
                <p:nvPr/>
              </p:nvSpPr>
              <p:spPr>
                <a:xfrm>
                  <a:off x="4260217" y="1391951"/>
                  <a:ext cx="15124" cy="40696"/>
                </a:xfrm>
                <a:custGeom>
                  <a:avLst/>
                  <a:gdLst>
                    <a:gd name="connsiteX0" fmla="*/ 0 w 15124"/>
                    <a:gd name="connsiteY0" fmla="*/ 0 h 40696"/>
                    <a:gd name="connsiteX1" fmla="*/ 0 w 15124"/>
                    <a:gd name="connsiteY1" fmla="*/ 40697 h 406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124" h="40696">
                      <a:moveTo>
                        <a:pt x="0" y="0"/>
                      </a:moveTo>
                      <a:lnTo>
                        <a:pt x="0" y="40697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883" name="Freeform: Shape 1882">
                  <a:extLst>
                    <a:ext uri="{FF2B5EF4-FFF2-40B4-BE49-F238E27FC236}">
                      <a16:creationId xmlns:a16="http://schemas.microsoft.com/office/drawing/2014/main" id="{49DE38F2-40D2-4B28-BD57-13A0D371A5F9}"/>
                    </a:ext>
                  </a:extLst>
                </p:cNvPr>
                <p:cNvSpPr/>
                <p:nvPr/>
              </p:nvSpPr>
              <p:spPr>
                <a:xfrm>
                  <a:off x="4238286" y="1412229"/>
                  <a:ext cx="43711" cy="14082"/>
                </a:xfrm>
                <a:custGeom>
                  <a:avLst/>
                  <a:gdLst>
                    <a:gd name="connsiteX0" fmla="*/ 43711 w 43711"/>
                    <a:gd name="connsiteY0" fmla="*/ 0 h 14082"/>
                    <a:gd name="connsiteX1" fmla="*/ 0 w 43711"/>
                    <a:gd name="connsiteY1" fmla="*/ 0 h 1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3711" h="14082">
                      <a:moveTo>
                        <a:pt x="43711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276" name="Graphic 191">
                <a:extLst>
                  <a:ext uri="{FF2B5EF4-FFF2-40B4-BE49-F238E27FC236}">
                    <a16:creationId xmlns:a16="http://schemas.microsoft.com/office/drawing/2014/main" id="{33EDDA8B-6574-16AE-7F39-3E204007F18C}"/>
                  </a:ext>
                </a:extLst>
              </p:cNvPr>
              <p:cNvGrpSpPr/>
              <p:nvPr/>
            </p:nvGrpSpPr>
            <p:grpSpPr>
              <a:xfrm>
                <a:off x="4244488" y="1391951"/>
                <a:ext cx="43862" cy="40696"/>
                <a:chOff x="4244488" y="1391951"/>
                <a:chExt cx="43862" cy="40696"/>
              </a:xfrm>
            </p:grpSpPr>
            <p:sp>
              <p:nvSpPr>
                <p:cNvPr id="1880" name="Freeform: Shape 1879">
                  <a:extLst>
                    <a:ext uri="{FF2B5EF4-FFF2-40B4-BE49-F238E27FC236}">
                      <a16:creationId xmlns:a16="http://schemas.microsoft.com/office/drawing/2014/main" id="{9B6ACD98-9BFA-695F-3572-B4D08874AAB2}"/>
                    </a:ext>
                  </a:extLst>
                </p:cNvPr>
                <p:cNvSpPr/>
                <p:nvPr/>
              </p:nvSpPr>
              <p:spPr>
                <a:xfrm>
                  <a:off x="4266419" y="1391951"/>
                  <a:ext cx="15124" cy="40696"/>
                </a:xfrm>
                <a:custGeom>
                  <a:avLst/>
                  <a:gdLst>
                    <a:gd name="connsiteX0" fmla="*/ 0 w 15124"/>
                    <a:gd name="connsiteY0" fmla="*/ 0 h 40696"/>
                    <a:gd name="connsiteX1" fmla="*/ 0 w 15124"/>
                    <a:gd name="connsiteY1" fmla="*/ 40697 h 406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124" h="40696">
                      <a:moveTo>
                        <a:pt x="0" y="0"/>
                      </a:moveTo>
                      <a:lnTo>
                        <a:pt x="0" y="40697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881" name="Freeform: Shape 1880">
                  <a:extLst>
                    <a:ext uri="{FF2B5EF4-FFF2-40B4-BE49-F238E27FC236}">
                      <a16:creationId xmlns:a16="http://schemas.microsoft.com/office/drawing/2014/main" id="{5566A8B5-89A9-3304-FFF2-CB8D7553A161}"/>
                    </a:ext>
                  </a:extLst>
                </p:cNvPr>
                <p:cNvSpPr/>
                <p:nvPr/>
              </p:nvSpPr>
              <p:spPr>
                <a:xfrm>
                  <a:off x="4244488" y="1412229"/>
                  <a:ext cx="43862" cy="14082"/>
                </a:xfrm>
                <a:custGeom>
                  <a:avLst/>
                  <a:gdLst>
                    <a:gd name="connsiteX0" fmla="*/ 43862 w 43862"/>
                    <a:gd name="connsiteY0" fmla="*/ 0 h 14082"/>
                    <a:gd name="connsiteX1" fmla="*/ 0 w 43862"/>
                    <a:gd name="connsiteY1" fmla="*/ 0 h 1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3862" h="14082">
                      <a:moveTo>
                        <a:pt x="43862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277" name="Graphic 191">
                <a:extLst>
                  <a:ext uri="{FF2B5EF4-FFF2-40B4-BE49-F238E27FC236}">
                    <a16:creationId xmlns:a16="http://schemas.microsoft.com/office/drawing/2014/main" id="{313F9DA3-F961-E230-BDBF-3A47D57E186A}"/>
                  </a:ext>
                </a:extLst>
              </p:cNvPr>
              <p:cNvGrpSpPr/>
              <p:nvPr/>
            </p:nvGrpSpPr>
            <p:grpSpPr>
              <a:xfrm>
                <a:off x="4250840" y="1391951"/>
                <a:ext cx="43711" cy="40696"/>
                <a:chOff x="4250840" y="1391951"/>
                <a:chExt cx="43711" cy="40696"/>
              </a:xfrm>
            </p:grpSpPr>
            <p:sp>
              <p:nvSpPr>
                <p:cNvPr id="1878" name="Freeform: Shape 1877">
                  <a:extLst>
                    <a:ext uri="{FF2B5EF4-FFF2-40B4-BE49-F238E27FC236}">
                      <a16:creationId xmlns:a16="http://schemas.microsoft.com/office/drawing/2014/main" id="{F3049C7F-6869-BC20-5D33-5C6346F44700}"/>
                    </a:ext>
                  </a:extLst>
                </p:cNvPr>
                <p:cNvSpPr/>
                <p:nvPr/>
              </p:nvSpPr>
              <p:spPr>
                <a:xfrm>
                  <a:off x="4272771" y="1391951"/>
                  <a:ext cx="15124" cy="40696"/>
                </a:xfrm>
                <a:custGeom>
                  <a:avLst/>
                  <a:gdLst>
                    <a:gd name="connsiteX0" fmla="*/ 0 w 15124"/>
                    <a:gd name="connsiteY0" fmla="*/ 0 h 40696"/>
                    <a:gd name="connsiteX1" fmla="*/ 0 w 15124"/>
                    <a:gd name="connsiteY1" fmla="*/ 40697 h 406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124" h="40696">
                      <a:moveTo>
                        <a:pt x="0" y="0"/>
                      </a:moveTo>
                      <a:lnTo>
                        <a:pt x="0" y="40697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879" name="Freeform: Shape 1878">
                  <a:extLst>
                    <a:ext uri="{FF2B5EF4-FFF2-40B4-BE49-F238E27FC236}">
                      <a16:creationId xmlns:a16="http://schemas.microsoft.com/office/drawing/2014/main" id="{AE962293-8D24-5B2C-3B11-24142D070542}"/>
                    </a:ext>
                  </a:extLst>
                </p:cNvPr>
                <p:cNvSpPr/>
                <p:nvPr/>
              </p:nvSpPr>
              <p:spPr>
                <a:xfrm>
                  <a:off x="4250840" y="1412229"/>
                  <a:ext cx="43711" cy="14082"/>
                </a:xfrm>
                <a:custGeom>
                  <a:avLst/>
                  <a:gdLst>
                    <a:gd name="connsiteX0" fmla="*/ 43711 w 43711"/>
                    <a:gd name="connsiteY0" fmla="*/ 0 h 14082"/>
                    <a:gd name="connsiteX1" fmla="*/ 0 w 43711"/>
                    <a:gd name="connsiteY1" fmla="*/ 0 h 1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3711" h="14082">
                      <a:moveTo>
                        <a:pt x="43711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278" name="Graphic 191">
                <a:extLst>
                  <a:ext uri="{FF2B5EF4-FFF2-40B4-BE49-F238E27FC236}">
                    <a16:creationId xmlns:a16="http://schemas.microsoft.com/office/drawing/2014/main" id="{79567527-4FF6-115B-97B5-9B7F9D7AB7B8}"/>
                  </a:ext>
                </a:extLst>
              </p:cNvPr>
              <p:cNvGrpSpPr/>
              <p:nvPr/>
            </p:nvGrpSpPr>
            <p:grpSpPr>
              <a:xfrm>
                <a:off x="4257041" y="1391951"/>
                <a:ext cx="43862" cy="40696"/>
                <a:chOff x="4257041" y="1391951"/>
                <a:chExt cx="43862" cy="40696"/>
              </a:xfrm>
            </p:grpSpPr>
            <p:sp>
              <p:nvSpPr>
                <p:cNvPr id="1876" name="Freeform: Shape 1875">
                  <a:extLst>
                    <a:ext uri="{FF2B5EF4-FFF2-40B4-BE49-F238E27FC236}">
                      <a16:creationId xmlns:a16="http://schemas.microsoft.com/office/drawing/2014/main" id="{6DD10947-586C-73BB-12EC-F0DE7ECCD7F4}"/>
                    </a:ext>
                  </a:extLst>
                </p:cNvPr>
                <p:cNvSpPr/>
                <p:nvPr/>
              </p:nvSpPr>
              <p:spPr>
                <a:xfrm>
                  <a:off x="4278972" y="1391951"/>
                  <a:ext cx="15124" cy="40696"/>
                </a:xfrm>
                <a:custGeom>
                  <a:avLst/>
                  <a:gdLst>
                    <a:gd name="connsiteX0" fmla="*/ 0 w 15124"/>
                    <a:gd name="connsiteY0" fmla="*/ 0 h 40696"/>
                    <a:gd name="connsiteX1" fmla="*/ 0 w 15124"/>
                    <a:gd name="connsiteY1" fmla="*/ 40697 h 406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124" h="40696">
                      <a:moveTo>
                        <a:pt x="0" y="0"/>
                      </a:moveTo>
                      <a:lnTo>
                        <a:pt x="0" y="40697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877" name="Freeform: Shape 1876">
                  <a:extLst>
                    <a:ext uri="{FF2B5EF4-FFF2-40B4-BE49-F238E27FC236}">
                      <a16:creationId xmlns:a16="http://schemas.microsoft.com/office/drawing/2014/main" id="{7542C9E5-637C-AF38-5435-799B45C2817F}"/>
                    </a:ext>
                  </a:extLst>
                </p:cNvPr>
                <p:cNvSpPr/>
                <p:nvPr/>
              </p:nvSpPr>
              <p:spPr>
                <a:xfrm>
                  <a:off x="4257041" y="1412229"/>
                  <a:ext cx="43862" cy="14082"/>
                </a:xfrm>
                <a:custGeom>
                  <a:avLst/>
                  <a:gdLst>
                    <a:gd name="connsiteX0" fmla="*/ 43862 w 43862"/>
                    <a:gd name="connsiteY0" fmla="*/ 0 h 14082"/>
                    <a:gd name="connsiteX1" fmla="*/ 0 w 43862"/>
                    <a:gd name="connsiteY1" fmla="*/ 0 h 1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3862" h="14082">
                      <a:moveTo>
                        <a:pt x="43862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279" name="Graphic 191">
                <a:extLst>
                  <a:ext uri="{FF2B5EF4-FFF2-40B4-BE49-F238E27FC236}">
                    <a16:creationId xmlns:a16="http://schemas.microsoft.com/office/drawing/2014/main" id="{87CFFCBA-454D-3855-A05A-2FD1DE270930}"/>
                  </a:ext>
                </a:extLst>
              </p:cNvPr>
              <p:cNvGrpSpPr/>
              <p:nvPr/>
            </p:nvGrpSpPr>
            <p:grpSpPr>
              <a:xfrm>
                <a:off x="4263394" y="1397302"/>
                <a:ext cx="43711" cy="40696"/>
                <a:chOff x="4263394" y="1397302"/>
                <a:chExt cx="43711" cy="40696"/>
              </a:xfrm>
            </p:grpSpPr>
            <p:sp>
              <p:nvSpPr>
                <p:cNvPr id="1874" name="Freeform: Shape 1873">
                  <a:extLst>
                    <a:ext uri="{FF2B5EF4-FFF2-40B4-BE49-F238E27FC236}">
                      <a16:creationId xmlns:a16="http://schemas.microsoft.com/office/drawing/2014/main" id="{D91C10C4-4706-08D1-27BE-077F7FD77E4C}"/>
                    </a:ext>
                  </a:extLst>
                </p:cNvPr>
                <p:cNvSpPr/>
                <p:nvPr/>
              </p:nvSpPr>
              <p:spPr>
                <a:xfrm>
                  <a:off x="4285325" y="1397302"/>
                  <a:ext cx="15124" cy="40696"/>
                </a:xfrm>
                <a:custGeom>
                  <a:avLst/>
                  <a:gdLst>
                    <a:gd name="connsiteX0" fmla="*/ 0 w 15124"/>
                    <a:gd name="connsiteY0" fmla="*/ 0 h 40696"/>
                    <a:gd name="connsiteX1" fmla="*/ 0 w 15124"/>
                    <a:gd name="connsiteY1" fmla="*/ 40697 h 406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124" h="40696">
                      <a:moveTo>
                        <a:pt x="0" y="0"/>
                      </a:moveTo>
                      <a:lnTo>
                        <a:pt x="0" y="40697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875" name="Freeform: Shape 1874">
                  <a:extLst>
                    <a:ext uri="{FF2B5EF4-FFF2-40B4-BE49-F238E27FC236}">
                      <a16:creationId xmlns:a16="http://schemas.microsoft.com/office/drawing/2014/main" id="{90C7D1C5-C334-E482-6E39-712F52ED3C41}"/>
                    </a:ext>
                  </a:extLst>
                </p:cNvPr>
                <p:cNvSpPr/>
                <p:nvPr/>
              </p:nvSpPr>
              <p:spPr>
                <a:xfrm>
                  <a:off x="4263394" y="1417580"/>
                  <a:ext cx="43711" cy="14082"/>
                </a:xfrm>
                <a:custGeom>
                  <a:avLst/>
                  <a:gdLst>
                    <a:gd name="connsiteX0" fmla="*/ 43711 w 43711"/>
                    <a:gd name="connsiteY0" fmla="*/ 0 h 14082"/>
                    <a:gd name="connsiteX1" fmla="*/ 0 w 43711"/>
                    <a:gd name="connsiteY1" fmla="*/ 0 h 1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3711" h="14082">
                      <a:moveTo>
                        <a:pt x="43711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280" name="Graphic 191">
                <a:extLst>
                  <a:ext uri="{FF2B5EF4-FFF2-40B4-BE49-F238E27FC236}">
                    <a16:creationId xmlns:a16="http://schemas.microsoft.com/office/drawing/2014/main" id="{C954F897-929B-A5BB-CC32-0510A6E999AE}"/>
                  </a:ext>
                </a:extLst>
              </p:cNvPr>
              <p:cNvGrpSpPr/>
              <p:nvPr/>
            </p:nvGrpSpPr>
            <p:grpSpPr>
              <a:xfrm>
                <a:off x="4268687" y="1402935"/>
                <a:ext cx="43711" cy="40837"/>
                <a:chOff x="4268687" y="1402935"/>
                <a:chExt cx="43711" cy="40837"/>
              </a:xfrm>
            </p:grpSpPr>
            <p:sp>
              <p:nvSpPr>
                <p:cNvPr id="1872" name="Freeform: Shape 1871">
                  <a:extLst>
                    <a:ext uri="{FF2B5EF4-FFF2-40B4-BE49-F238E27FC236}">
                      <a16:creationId xmlns:a16="http://schemas.microsoft.com/office/drawing/2014/main" id="{54E5A51B-5C8D-A9D6-5FB9-A308701E52D9}"/>
                    </a:ext>
                  </a:extLst>
                </p:cNvPr>
                <p:cNvSpPr/>
                <p:nvPr/>
              </p:nvSpPr>
              <p:spPr>
                <a:xfrm>
                  <a:off x="4290619" y="1402935"/>
                  <a:ext cx="15124" cy="40837"/>
                </a:xfrm>
                <a:custGeom>
                  <a:avLst/>
                  <a:gdLst>
                    <a:gd name="connsiteX0" fmla="*/ 0 w 15124"/>
                    <a:gd name="connsiteY0" fmla="*/ 0 h 40837"/>
                    <a:gd name="connsiteX1" fmla="*/ 0 w 15124"/>
                    <a:gd name="connsiteY1" fmla="*/ 40838 h 408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124" h="40837">
                      <a:moveTo>
                        <a:pt x="0" y="0"/>
                      </a:moveTo>
                      <a:lnTo>
                        <a:pt x="0" y="40838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873" name="Freeform: Shape 1872">
                  <a:extLst>
                    <a:ext uri="{FF2B5EF4-FFF2-40B4-BE49-F238E27FC236}">
                      <a16:creationId xmlns:a16="http://schemas.microsoft.com/office/drawing/2014/main" id="{28FD0943-7A16-B346-8D8F-640AF4D833D2}"/>
                    </a:ext>
                  </a:extLst>
                </p:cNvPr>
                <p:cNvSpPr/>
                <p:nvPr/>
              </p:nvSpPr>
              <p:spPr>
                <a:xfrm>
                  <a:off x="4268687" y="1423354"/>
                  <a:ext cx="43711" cy="14082"/>
                </a:xfrm>
                <a:custGeom>
                  <a:avLst/>
                  <a:gdLst>
                    <a:gd name="connsiteX0" fmla="*/ 43711 w 43711"/>
                    <a:gd name="connsiteY0" fmla="*/ 0 h 14082"/>
                    <a:gd name="connsiteX1" fmla="*/ 0 w 43711"/>
                    <a:gd name="connsiteY1" fmla="*/ 0 h 1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3711" h="14082">
                      <a:moveTo>
                        <a:pt x="43711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281" name="Graphic 191">
                <a:extLst>
                  <a:ext uri="{FF2B5EF4-FFF2-40B4-BE49-F238E27FC236}">
                    <a16:creationId xmlns:a16="http://schemas.microsoft.com/office/drawing/2014/main" id="{FF612552-2AC6-F199-F3FA-98DC0ED45BA0}"/>
                  </a:ext>
                </a:extLst>
              </p:cNvPr>
              <p:cNvGrpSpPr/>
              <p:nvPr/>
            </p:nvGrpSpPr>
            <p:grpSpPr>
              <a:xfrm>
                <a:off x="4275796" y="1402935"/>
                <a:ext cx="43711" cy="40837"/>
                <a:chOff x="4275796" y="1402935"/>
                <a:chExt cx="43711" cy="40837"/>
              </a:xfrm>
            </p:grpSpPr>
            <p:sp>
              <p:nvSpPr>
                <p:cNvPr id="1870" name="Freeform: Shape 1869">
                  <a:extLst>
                    <a:ext uri="{FF2B5EF4-FFF2-40B4-BE49-F238E27FC236}">
                      <a16:creationId xmlns:a16="http://schemas.microsoft.com/office/drawing/2014/main" id="{DDF7CEA9-3E9C-6270-2975-034D188ECC24}"/>
                    </a:ext>
                  </a:extLst>
                </p:cNvPr>
                <p:cNvSpPr/>
                <p:nvPr/>
              </p:nvSpPr>
              <p:spPr>
                <a:xfrm>
                  <a:off x="4297727" y="1402935"/>
                  <a:ext cx="15124" cy="40837"/>
                </a:xfrm>
                <a:custGeom>
                  <a:avLst/>
                  <a:gdLst>
                    <a:gd name="connsiteX0" fmla="*/ 0 w 15124"/>
                    <a:gd name="connsiteY0" fmla="*/ 0 h 40837"/>
                    <a:gd name="connsiteX1" fmla="*/ 0 w 15124"/>
                    <a:gd name="connsiteY1" fmla="*/ 40838 h 408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124" h="40837">
                      <a:moveTo>
                        <a:pt x="0" y="0"/>
                      </a:moveTo>
                      <a:lnTo>
                        <a:pt x="0" y="40838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871" name="Freeform: Shape 1870">
                  <a:extLst>
                    <a:ext uri="{FF2B5EF4-FFF2-40B4-BE49-F238E27FC236}">
                      <a16:creationId xmlns:a16="http://schemas.microsoft.com/office/drawing/2014/main" id="{25CAFF0F-BDD8-C8E3-B976-65A5E571C2A9}"/>
                    </a:ext>
                  </a:extLst>
                </p:cNvPr>
                <p:cNvSpPr/>
                <p:nvPr/>
              </p:nvSpPr>
              <p:spPr>
                <a:xfrm>
                  <a:off x="4275796" y="1423354"/>
                  <a:ext cx="43711" cy="14082"/>
                </a:xfrm>
                <a:custGeom>
                  <a:avLst/>
                  <a:gdLst>
                    <a:gd name="connsiteX0" fmla="*/ 43711 w 43711"/>
                    <a:gd name="connsiteY0" fmla="*/ 0 h 14082"/>
                    <a:gd name="connsiteX1" fmla="*/ 0 w 43711"/>
                    <a:gd name="connsiteY1" fmla="*/ 0 h 1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3711" h="14082">
                      <a:moveTo>
                        <a:pt x="43711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282" name="Graphic 191">
                <a:extLst>
                  <a:ext uri="{FF2B5EF4-FFF2-40B4-BE49-F238E27FC236}">
                    <a16:creationId xmlns:a16="http://schemas.microsoft.com/office/drawing/2014/main" id="{E831BC98-D5B8-08D4-26CA-4CACC690741C}"/>
                  </a:ext>
                </a:extLst>
              </p:cNvPr>
              <p:cNvGrpSpPr/>
              <p:nvPr/>
            </p:nvGrpSpPr>
            <p:grpSpPr>
              <a:xfrm>
                <a:off x="4282905" y="1402935"/>
                <a:ext cx="43711" cy="40837"/>
                <a:chOff x="4282905" y="1402935"/>
                <a:chExt cx="43711" cy="40837"/>
              </a:xfrm>
            </p:grpSpPr>
            <p:sp>
              <p:nvSpPr>
                <p:cNvPr id="1868" name="Freeform: Shape 1867">
                  <a:extLst>
                    <a:ext uri="{FF2B5EF4-FFF2-40B4-BE49-F238E27FC236}">
                      <a16:creationId xmlns:a16="http://schemas.microsoft.com/office/drawing/2014/main" id="{D084EFB0-8AFE-4C0D-2432-8715236798C8}"/>
                    </a:ext>
                  </a:extLst>
                </p:cNvPr>
                <p:cNvSpPr/>
                <p:nvPr/>
              </p:nvSpPr>
              <p:spPr>
                <a:xfrm>
                  <a:off x="4304685" y="1402935"/>
                  <a:ext cx="15124" cy="40837"/>
                </a:xfrm>
                <a:custGeom>
                  <a:avLst/>
                  <a:gdLst>
                    <a:gd name="connsiteX0" fmla="*/ 0 w 15124"/>
                    <a:gd name="connsiteY0" fmla="*/ 0 h 40837"/>
                    <a:gd name="connsiteX1" fmla="*/ 0 w 15124"/>
                    <a:gd name="connsiteY1" fmla="*/ 40838 h 408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124" h="40837">
                      <a:moveTo>
                        <a:pt x="0" y="0"/>
                      </a:moveTo>
                      <a:lnTo>
                        <a:pt x="0" y="40838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869" name="Freeform: Shape 1868">
                  <a:extLst>
                    <a:ext uri="{FF2B5EF4-FFF2-40B4-BE49-F238E27FC236}">
                      <a16:creationId xmlns:a16="http://schemas.microsoft.com/office/drawing/2014/main" id="{9D31AE37-2BC7-EE71-75BA-74DE6B561132}"/>
                    </a:ext>
                  </a:extLst>
                </p:cNvPr>
                <p:cNvSpPr/>
                <p:nvPr/>
              </p:nvSpPr>
              <p:spPr>
                <a:xfrm>
                  <a:off x="4282905" y="1423354"/>
                  <a:ext cx="43711" cy="14082"/>
                </a:xfrm>
                <a:custGeom>
                  <a:avLst/>
                  <a:gdLst>
                    <a:gd name="connsiteX0" fmla="*/ 43711 w 43711"/>
                    <a:gd name="connsiteY0" fmla="*/ 0 h 14082"/>
                    <a:gd name="connsiteX1" fmla="*/ 0 w 43711"/>
                    <a:gd name="connsiteY1" fmla="*/ 0 h 1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3711" h="14082">
                      <a:moveTo>
                        <a:pt x="43711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283" name="Graphic 191">
                <a:extLst>
                  <a:ext uri="{FF2B5EF4-FFF2-40B4-BE49-F238E27FC236}">
                    <a16:creationId xmlns:a16="http://schemas.microsoft.com/office/drawing/2014/main" id="{AAD242A9-50BD-8218-2D4A-CD4E7849E0CA}"/>
                  </a:ext>
                </a:extLst>
              </p:cNvPr>
              <p:cNvGrpSpPr/>
              <p:nvPr/>
            </p:nvGrpSpPr>
            <p:grpSpPr>
              <a:xfrm>
                <a:off x="4289862" y="1402935"/>
                <a:ext cx="43862" cy="40837"/>
                <a:chOff x="4289862" y="1402935"/>
                <a:chExt cx="43862" cy="40837"/>
              </a:xfrm>
            </p:grpSpPr>
            <p:sp>
              <p:nvSpPr>
                <p:cNvPr id="1866" name="Freeform: Shape 1865">
                  <a:extLst>
                    <a:ext uri="{FF2B5EF4-FFF2-40B4-BE49-F238E27FC236}">
                      <a16:creationId xmlns:a16="http://schemas.microsoft.com/office/drawing/2014/main" id="{9FBA3E1F-D343-4C71-4B0D-268D445E8291}"/>
                    </a:ext>
                  </a:extLst>
                </p:cNvPr>
                <p:cNvSpPr/>
                <p:nvPr/>
              </p:nvSpPr>
              <p:spPr>
                <a:xfrm>
                  <a:off x="4311793" y="1402935"/>
                  <a:ext cx="15124" cy="40837"/>
                </a:xfrm>
                <a:custGeom>
                  <a:avLst/>
                  <a:gdLst>
                    <a:gd name="connsiteX0" fmla="*/ 0 w 15124"/>
                    <a:gd name="connsiteY0" fmla="*/ 0 h 40837"/>
                    <a:gd name="connsiteX1" fmla="*/ 0 w 15124"/>
                    <a:gd name="connsiteY1" fmla="*/ 40838 h 408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124" h="40837">
                      <a:moveTo>
                        <a:pt x="0" y="0"/>
                      </a:moveTo>
                      <a:lnTo>
                        <a:pt x="0" y="40838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867" name="Freeform: Shape 1866">
                  <a:extLst>
                    <a:ext uri="{FF2B5EF4-FFF2-40B4-BE49-F238E27FC236}">
                      <a16:creationId xmlns:a16="http://schemas.microsoft.com/office/drawing/2014/main" id="{9334886F-ACA1-26A0-A19D-D5DD9ED0D72A}"/>
                    </a:ext>
                  </a:extLst>
                </p:cNvPr>
                <p:cNvSpPr/>
                <p:nvPr/>
              </p:nvSpPr>
              <p:spPr>
                <a:xfrm>
                  <a:off x="4289862" y="1423354"/>
                  <a:ext cx="43862" cy="14082"/>
                </a:xfrm>
                <a:custGeom>
                  <a:avLst/>
                  <a:gdLst>
                    <a:gd name="connsiteX0" fmla="*/ 43862 w 43862"/>
                    <a:gd name="connsiteY0" fmla="*/ 0 h 14082"/>
                    <a:gd name="connsiteX1" fmla="*/ 0 w 43862"/>
                    <a:gd name="connsiteY1" fmla="*/ 0 h 1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3862" h="14082">
                      <a:moveTo>
                        <a:pt x="43862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284" name="Graphic 191">
                <a:extLst>
                  <a:ext uri="{FF2B5EF4-FFF2-40B4-BE49-F238E27FC236}">
                    <a16:creationId xmlns:a16="http://schemas.microsoft.com/office/drawing/2014/main" id="{11B2BCDC-181E-F098-D1E3-8CEACDA1FFAF}"/>
                  </a:ext>
                </a:extLst>
              </p:cNvPr>
              <p:cNvGrpSpPr/>
              <p:nvPr/>
            </p:nvGrpSpPr>
            <p:grpSpPr>
              <a:xfrm>
                <a:off x="4296971" y="1402935"/>
                <a:ext cx="43862" cy="40837"/>
                <a:chOff x="4296971" y="1402935"/>
                <a:chExt cx="43862" cy="40837"/>
              </a:xfrm>
            </p:grpSpPr>
            <p:sp>
              <p:nvSpPr>
                <p:cNvPr id="1864" name="Freeform: Shape 1863">
                  <a:extLst>
                    <a:ext uri="{FF2B5EF4-FFF2-40B4-BE49-F238E27FC236}">
                      <a16:creationId xmlns:a16="http://schemas.microsoft.com/office/drawing/2014/main" id="{CABFE23B-5352-8286-F4A2-1F4E6CA82D44}"/>
                    </a:ext>
                  </a:extLst>
                </p:cNvPr>
                <p:cNvSpPr/>
                <p:nvPr/>
              </p:nvSpPr>
              <p:spPr>
                <a:xfrm>
                  <a:off x="4318902" y="1402935"/>
                  <a:ext cx="15124" cy="40837"/>
                </a:xfrm>
                <a:custGeom>
                  <a:avLst/>
                  <a:gdLst>
                    <a:gd name="connsiteX0" fmla="*/ 0 w 15124"/>
                    <a:gd name="connsiteY0" fmla="*/ 0 h 40837"/>
                    <a:gd name="connsiteX1" fmla="*/ 0 w 15124"/>
                    <a:gd name="connsiteY1" fmla="*/ 40838 h 408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124" h="40837">
                      <a:moveTo>
                        <a:pt x="0" y="0"/>
                      </a:moveTo>
                      <a:lnTo>
                        <a:pt x="0" y="40838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865" name="Freeform: Shape 1864">
                  <a:extLst>
                    <a:ext uri="{FF2B5EF4-FFF2-40B4-BE49-F238E27FC236}">
                      <a16:creationId xmlns:a16="http://schemas.microsoft.com/office/drawing/2014/main" id="{98FECE37-B1B6-A545-E7D7-FD82BED25E7C}"/>
                    </a:ext>
                  </a:extLst>
                </p:cNvPr>
                <p:cNvSpPr/>
                <p:nvPr/>
              </p:nvSpPr>
              <p:spPr>
                <a:xfrm>
                  <a:off x="4296971" y="1423354"/>
                  <a:ext cx="43862" cy="14082"/>
                </a:xfrm>
                <a:custGeom>
                  <a:avLst/>
                  <a:gdLst>
                    <a:gd name="connsiteX0" fmla="*/ 43862 w 43862"/>
                    <a:gd name="connsiteY0" fmla="*/ 0 h 14082"/>
                    <a:gd name="connsiteX1" fmla="*/ 0 w 43862"/>
                    <a:gd name="connsiteY1" fmla="*/ 0 h 1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3862" h="14082">
                      <a:moveTo>
                        <a:pt x="43862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285" name="Graphic 191">
                <a:extLst>
                  <a:ext uri="{FF2B5EF4-FFF2-40B4-BE49-F238E27FC236}">
                    <a16:creationId xmlns:a16="http://schemas.microsoft.com/office/drawing/2014/main" id="{F4C126A9-125E-1F84-51DA-FFEBFF98FF4A}"/>
                  </a:ext>
                </a:extLst>
              </p:cNvPr>
              <p:cNvGrpSpPr/>
              <p:nvPr/>
            </p:nvGrpSpPr>
            <p:grpSpPr>
              <a:xfrm>
                <a:off x="4304080" y="1402935"/>
                <a:ext cx="43711" cy="40837"/>
                <a:chOff x="4304080" y="1402935"/>
                <a:chExt cx="43711" cy="40837"/>
              </a:xfrm>
            </p:grpSpPr>
            <p:sp>
              <p:nvSpPr>
                <p:cNvPr id="1862" name="Freeform: Shape 1861">
                  <a:extLst>
                    <a:ext uri="{FF2B5EF4-FFF2-40B4-BE49-F238E27FC236}">
                      <a16:creationId xmlns:a16="http://schemas.microsoft.com/office/drawing/2014/main" id="{7DCAAA96-2406-7B1D-36C6-42A4F9AA84B8}"/>
                    </a:ext>
                  </a:extLst>
                </p:cNvPr>
                <p:cNvSpPr/>
                <p:nvPr/>
              </p:nvSpPr>
              <p:spPr>
                <a:xfrm>
                  <a:off x="4326011" y="1402935"/>
                  <a:ext cx="15124" cy="40837"/>
                </a:xfrm>
                <a:custGeom>
                  <a:avLst/>
                  <a:gdLst>
                    <a:gd name="connsiteX0" fmla="*/ 0 w 15124"/>
                    <a:gd name="connsiteY0" fmla="*/ 0 h 40837"/>
                    <a:gd name="connsiteX1" fmla="*/ 0 w 15124"/>
                    <a:gd name="connsiteY1" fmla="*/ 40838 h 408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124" h="40837">
                      <a:moveTo>
                        <a:pt x="0" y="0"/>
                      </a:moveTo>
                      <a:lnTo>
                        <a:pt x="0" y="40838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863" name="Freeform: Shape 1862">
                  <a:extLst>
                    <a:ext uri="{FF2B5EF4-FFF2-40B4-BE49-F238E27FC236}">
                      <a16:creationId xmlns:a16="http://schemas.microsoft.com/office/drawing/2014/main" id="{FA144431-C8DF-6823-4F6B-AD91BD9D0A24}"/>
                    </a:ext>
                  </a:extLst>
                </p:cNvPr>
                <p:cNvSpPr/>
                <p:nvPr/>
              </p:nvSpPr>
              <p:spPr>
                <a:xfrm>
                  <a:off x="4304080" y="1423354"/>
                  <a:ext cx="43711" cy="14082"/>
                </a:xfrm>
                <a:custGeom>
                  <a:avLst/>
                  <a:gdLst>
                    <a:gd name="connsiteX0" fmla="*/ 43711 w 43711"/>
                    <a:gd name="connsiteY0" fmla="*/ 0 h 14082"/>
                    <a:gd name="connsiteX1" fmla="*/ 0 w 43711"/>
                    <a:gd name="connsiteY1" fmla="*/ 0 h 1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3711" h="14082">
                      <a:moveTo>
                        <a:pt x="43711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286" name="Graphic 191">
                <a:extLst>
                  <a:ext uri="{FF2B5EF4-FFF2-40B4-BE49-F238E27FC236}">
                    <a16:creationId xmlns:a16="http://schemas.microsoft.com/office/drawing/2014/main" id="{B7F64DCA-C882-3ABA-D8CA-C47B25B9BC82}"/>
                  </a:ext>
                </a:extLst>
              </p:cNvPr>
              <p:cNvGrpSpPr/>
              <p:nvPr/>
            </p:nvGrpSpPr>
            <p:grpSpPr>
              <a:xfrm>
                <a:off x="4316180" y="1402935"/>
                <a:ext cx="43711" cy="40837"/>
                <a:chOff x="4316180" y="1402935"/>
                <a:chExt cx="43711" cy="40837"/>
              </a:xfrm>
            </p:grpSpPr>
            <p:sp>
              <p:nvSpPr>
                <p:cNvPr id="1860" name="Freeform: Shape 1859">
                  <a:extLst>
                    <a:ext uri="{FF2B5EF4-FFF2-40B4-BE49-F238E27FC236}">
                      <a16:creationId xmlns:a16="http://schemas.microsoft.com/office/drawing/2014/main" id="{F74EACB3-CD7E-0E12-8E6F-F4D6BFD2E1CC}"/>
                    </a:ext>
                  </a:extLst>
                </p:cNvPr>
                <p:cNvSpPr/>
                <p:nvPr/>
              </p:nvSpPr>
              <p:spPr>
                <a:xfrm>
                  <a:off x="4338111" y="1402935"/>
                  <a:ext cx="15124" cy="40837"/>
                </a:xfrm>
                <a:custGeom>
                  <a:avLst/>
                  <a:gdLst>
                    <a:gd name="connsiteX0" fmla="*/ 0 w 15124"/>
                    <a:gd name="connsiteY0" fmla="*/ 0 h 40837"/>
                    <a:gd name="connsiteX1" fmla="*/ 0 w 15124"/>
                    <a:gd name="connsiteY1" fmla="*/ 40838 h 408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124" h="40837">
                      <a:moveTo>
                        <a:pt x="0" y="0"/>
                      </a:moveTo>
                      <a:lnTo>
                        <a:pt x="0" y="40838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861" name="Freeform: Shape 1860">
                  <a:extLst>
                    <a:ext uri="{FF2B5EF4-FFF2-40B4-BE49-F238E27FC236}">
                      <a16:creationId xmlns:a16="http://schemas.microsoft.com/office/drawing/2014/main" id="{806069CC-8821-5078-DE67-78AF4D0BDE23}"/>
                    </a:ext>
                  </a:extLst>
                </p:cNvPr>
                <p:cNvSpPr/>
                <p:nvPr/>
              </p:nvSpPr>
              <p:spPr>
                <a:xfrm>
                  <a:off x="4316180" y="1423354"/>
                  <a:ext cx="43711" cy="14082"/>
                </a:xfrm>
                <a:custGeom>
                  <a:avLst/>
                  <a:gdLst>
                    <a:gd name="connsiteX0" fmla="*/ 43711 w 43711"/>
                    <a:gd name="connsiteY0" fmla="*/ 0 h 14082"/>
                    <a:gd name="connsiteX1" fmla="*/ 0 w 43711"/>
                    <a:gd name="connsiteY1" fmla="*/ 0 h 1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3711" h="14082">
                      <a:moveTo>
                        <a:pt x="43711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287" name="Graphic 191">
                <a:extLst>
                  <a:ext uri="{FF2B5EF4-FFF2-40B4-BE49-F238E27FC236}">
                    <a16:creationId xmlns:a16="http://schemas.microsoft.com/office/drawing/2014/main" id="{D1203ADC-D4AF-5D34-9E9A-856E33CC825C}"/>
                  </a:ext>
                </a:extLst>
              </p:cNvPr>
              <p:cNvGrpSpPr/>
              <p:nvPr/>
            </p:nvGrpSpPr>
            <p:grpSpPr>
              <a:xfrm>
                <a:off x="4325860" y="1402935"/>
                <a:ext cx="43711" cy="40837"/>
                <a:chOff x="4325860" y="1402935"/>
                <a:chExt cx="43711" cy="40837"/>
              </a:xfrm>
            </p:grpSpPr>
            <p:sp>
              <p:nvSpPr>
                <p:cNvPr id="1858" name="Freeform: Shape 1857">
                  <a:extLst>
                    <a:ext uri="{FF2B5EF4-FFF2-40B4-BE49-F238E27FC236}">
                      <a16:creationId xmlns:a16="http://schemas.microsoft.com/office/drawing/2014/main" id="{51F44205-C495-9A3F-D1B0-CC4B80F4830D}"/>
                    </a:ext>
                  </a:extLst>
                </p:cNvPr>
                <p:cNvSpPr/>
                <p:nvPr/>
              </p:nvSpPr>
              <p:spPr>
                <a:xfrm>
                  <a:off x="4347640" y="1402935"/>
                  <a:ext cx="15124" cy="40837"/>
                </a:xfrm>
                <a:custGeom>
                  <a:avLst/>
                  <a:gdLst>
                    <a:gd name="connsiteX0" fmla="*/ 0 w 15124"/>
                    <a:gd name="connsiteY0" fmla="*/ 0 h 40837"/>
                    <a:gd name="connsiteX1" fmla="*/ 0 w 15124"/>
                    <a:gd name="connsiteY1" fmla="*/ 40838 h 408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124" h="40837">
                      <a:moveTo>
                        <a:pt x="0" y="0"/>
                      </a:moveTo>
                      <a:lnTo>
                        <a:pt x="0" y="40838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859" name="Freeform: Shape 1858">
                  <a:extLst>
                    <a:ext uri="{FF2B5EF4-FFF2-40B4-BE49-F238E27FC236}">
                      <a16:creationId xmlns:a16="http://schemas.microsoft.com/office/drawing/2014/main" id="{D2CCF652-CF2B-681C-9B56-AE341E3028B4}"/>
                    </a:ext>
                  </a:extLst>
                </p:cNvPr>
                <p:cNvSpPr/>
                <p:nvPr/>
              </p:nvSpPr>
              <p:spPr>
                <a:xfrm>
                  <a:off x="4325860" y="1423354"/>
                  <a:ext cx="43711" cy="14082"/>
                </a:xfrm>
                <a:custGeom>
                  <a:avLst/>
                  <a:gdLst>
                    <a:gd name="connsiteX0" fmla="*/ 43711 w 43711"/>
                    <a:gd name="connsiteY0" fmla="*/ 0 h 14082"/>
                    <a:gd name="connsiteX1" fmla="*/ 0 w 43711"/>
                    <a:gd name="connsiteY1" fmla="*/ 0 h 1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3711" h="14082">
                      <a:moveTo>
                        <a:pt x="43711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288" name="Graphic 191">
                <a:extLst>
                  <a:ext uri="{FF2B5EF4-FFF2-40B4-BE49-F238E27FC236}">
                    <a16:creationId xmlns:a16="http://schemas.microsoft.com/office/drawing/2014/main" id="{544CAD4F-E3E3-B5FC-939C-3FB9A32DF275}"/>
                  </a:ext>
                </a:extLst>
              </p:cNvPr>
              <p:cNvGrpSpPr/>
              <p:nvPr/>
            </p:nvGrpSpPr>
            <p:grpSpPr>
              <a:xfrm>
                <a:off x="4336145" y="1402935"/>
                <a:ext cx="43711" cy="40837"/>
                <a:chOff x="4336145" y="1402935"/>
                <a:chExt cx="43711" cy="40837"/>
              </a:xfrm>
            </p:grpSpPr>
            <p:sp>
              <p:nvSpPr>
                <p:cNvPr id="1856" name="Freeform: Shape 1855">
                  <a:extLst>
                    <a:ext uri="{FF2B5EF4-FFF2-40B4-BE49-F238E27FC236}">
                      <a16:creationId xmlns:a16="http://schemas.microsoft.com/office/drawing/2014/main" id="{4ABDB6D5-86BC-5A5F-B575-4F60C153E7C2}"/>
                    </a:ext>
                  </a:extLst>
                </p:cNvPr>
                <p:cNvSpPr/>
                <p:nvPr/>
              </p:nvSpPr>
              <p:spPr>
                <a:xfrm>
                  <a:off x="4357924" y="1402935"/>
                  <a:ext cx="15124" cy="40837"/>
                </a:xfrm>
                <a:custGeom>
                  <a:avLst/>
                  <a:gdLst>
                    <a:gd name="connsiteX0" fmla="*/ 0 w 15124"/>
                    <a:gd name="connsiteY0" fmla="*/ 0 h 40837"/>
                    <a:gd name="connsiteX1" fmla="*/ 0 w 15124"/>
                    <a:gd name="connsiteY1" fmla="*/ 40838 h 408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124" h="40837">
                      <a:moveTo>
                        <a:pt x="0" y="0"/>
                      </a:moveTo>
                      <a:lnTo>
                        <a:pt x="0" y="40838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857" name="Freeform: Shape 1856">
                  <a:extLst>
                    <a:ext uri="{FF2B5EF4-FFF2-40B4-BE49-F238E27FC236}">
                      <a16:creationId xmlns:a16="http://schemas.microsoft.com/office/drawing/2014/main" id="{29599166-F801-CC2F-2D19-DA247D149AA9}"/>
                    </a:ext>
                  </a:extLst>
                </p:cNvPr>
                <p:cNvSpPr/>
                <p:nvPr/>
              </p:nvSpPr>
              <p:spPr>
                <a:xfrm>
                  <a:off x="4336145" y="1423354"/>
                  <a:ext cx="43711" cy="14082"/>
                </a:xfrm>
                <a:custGeom>
                  <a:avLst/>
                  <a:gdLst>
                    <a:gd name="connsiteX0" fmla="*/ 43711 w 43711"/>
                    <a:gd name="connsiteY0" fmla="*/ 0 h 14082"/>
                    <a:gd name="connsiteX1" fmla="*/ 0 w 43711"/>
                    <a:gd name="connsiteY1" fmla="*/ 0 h 1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3711" h="14082">
                      <a:moveTo>
                        <a:pt x="43711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289" name="Graphic 191">
                <a:extLst>
                  <a:ext uri="{FF2B5EF4-FFF2-40B4-BE49-F238E27FC236}">
                    <a16:creationId xmlns:a16="http://schemas.microsoft.com/office/drawing/2014/main" id="{5830A935-71D7-310E-7A79-072166F3BCAB}"/>
                  </a:ext>
                </a:extLst>
              </p:cNvPr>
              <p:cNvGrpSpPr/>
              <p:nvPr/>
            </p:nvGrpSpPr>
            <p:grpSpPr>
              <a:xfrm>
                <a:off x="4356412" y="1402935"/>
                <a:ext cx="43711" cy="40837"/>
                <a:chOff x="4356412" y="1402935"/>
                <a:chExt cx="43711" cy="40837"/>
              </a:xfrm>
            </p:grpSpPr>
            <p:sp>
              <p:nvSpPr>
                <p:cNvPr id="1854" name="Freeform: Shape 1853">
                  <a:extLst>
                    <a:ext uri="{FF2B5EF4-FFF2-40B4-BE49-F238E27FC236}">
                      <a16:creationId xmlns:a16="http://schemas.microsoft.com/office/drawing/2014/main" id="{63956965-0BBE-D99D-A511-BA7A92BEC55B}"/>
                    </a:ext>
                  </a:extLst>
                </p:cNvPr>
                <p:cNvSpPr/>
                <p:nvPr/>
              </p:nvSpPr>
              <p:spPr>
                <a:xfrm>
                  <a:off x="4378343" y="1402935"/>
                  <a:ext cx="15124" cy="40837"/>
                </a:xfrm>
                <a:custGeom>
                  <a:avLst/>
                  <a:gdLst>
                    <a:gd name="connsiteX0" fmla="*/ 0 w 15124"/>
                    <a:gd name="connsiteY0" fmla="*/ 0 h 40837"/>
                    <a:gd name="connsiteX1" fmla="*/ 0 w 15124"/>
                    <a:gd name="connsiteY1" fmla="*/ 40838 h 408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124" h="40837">
                      <a:moveTo>
                        <a:pt x="0" y="0"/>
                      </a:moveTo>
                      <a:lnTo>
                        <a:pt x="0" y="40838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855" name="Freeform: Shape 1854">
                  <a:extLst>
                    <a:ext uri="{FF2B5EF4-FFF2-40B4-BE49-F238E27FC236}">
                      <a16:creationId xmlns:a16="http://schemas.microsoft.com/office/drawing/2014/main" id="{FE5FA84C-FBA1-217C-40C6-4280AEB5112D}"/>
                    </a:ext>
                  </a:extLst>
                </p:cNvPr>
                <p:cNvSpPr/>
                <p:nvPr/>
              </p:nvSpPr>
              <p:spPr>
                <a:xfrm>
                  <a:off x="4356412" y="1423354"/>
                  <a:ext cx="43711" cy="14082"/>
                </a:xfrm>
                <a:custGeom>
                  <a:avLst/>
                  <a:gdLst>
                    <a:gd name="connsiteX0" fmla="*/ 43711 w 43711"/>
                    <a:gd name="connsiteY0" fmla="*/ 0 h 14082"/>
                    <a:gd name="connsiteX1" fmla="*/ 0 w 43711"/>
                    <a:gd name="connsiteY1" fmla="*/ 0 h 1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3711" h="14082">
                      <a:moveTo>
                        <a:pt x="43711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290" name="Graphic 191">
                <a:extLst>
                  <a:ext uri="{FF2B5EF4-FFF2-40B4-BE49-F238E27FC236}">
                    <a16:creationId xmlns:a16="http://schemas.microsoft.com/office/drawing/2014/main" id="{7BDE2AC9-DF70-FC1B-A62B-7204D1961D3D}"/>
                  </a:ext>
                </a:extLst>
              </p:cNvPr>
              <p:cNvGrpSpPr/>
              <p:nvPr/>
            </p:nvGrpSpPr>
            <p:grpSpPr>
              <a:xfrm>
                <a:off x="4363672" y="1402935"/>
                <a:ext cx="43711" cy="40837"/>
                <a:chOff x="4363672" y="1402935"/>
                <a:chExt cx="43711" cy="40837"/>
              </a:xfrm>
            </p:grpSpPr>
            <p:sp>
              <p:nvSpPr>
                <p:cNvPr id="1852" name="Freeform: Shape 1851">
                  <a:extLst>
                    <a:ext uri="{FF2B5EF4-FFF2-40B4-BE49-F238E27FC236}">
                      <a16:creationId xmlns:a16="http://schemas.microsoft.com/office/drawing/2014/main" id="{E6C66866-8E5C-DD05-1994-2DA98C60B9EB}"/>
                    </a:ext>
                  </a:extLst>
                </p:cNvPr>
                <p:cNvSpPr/>
                <p:nvPr/>
              </p:nvSpPr>
              <p:spPr>
                <a:xfrm>
                  <a:off x="4385452" y="1402935"/>
                  <a:ext cx="15124" cy="40837"/>
                </a:xfrm>
                <a:custGeom>
                  <a:avLst/>
                  <a:gdLst>
                    <a:gd name="connsiteX0" fmla="*/ 0 w 15124"/>
                    <a:gd name="connsiteY0" fmla="*/ 0 h 40837"/>
                    <a:gd name="connsiteX1" fmla="*/ 0 w 15124"/>
                    <a:gd name="connsiteY1" fmla="*/ 40838 h 408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124" h="40837">
                      <a:moveTo>
                        <a:pt x="0" y="0"/>
                      </a:moveTo>
                      <a:lnTo>
                        <a:pt x="0" y="40838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853" name="Freeform: Shape 1852">
                  <a:extLst>
                    <a:ext uri="{FF2B5EF4-FFF2-40B4-BE49-F238E27FC236}">
                      <a16:creationId xmlns:a16="http://schemas.microsoft.com/office/drawing/2014/main" id="{E4C8BCB0-DA80-D16F-D5FD-78327C57F230}"/>
                    </a:ext>
                  </a:extLst>
                </p:cNvPr>
                <p:cNvSpPr/>
                <p:nvPr/>
              </p:nvSpPr>
              <p:spPr>
                <a:xfrm>
                  <a:off x="4363672" y="1423354"/>
                  <a:ext cx="43711" cy="14082"/>
                </a:xfrm>
                <a:custGeom>
                  <a:avLst/>
                  <a:gdLst>
                    <a:gd name="connsiteX0" fmla="*/ 43711 w 43711"/>
                    <a:gd name="connsiteY0" fmla="*/ 0 h 14082"/>
                    <a:gd name="connsiteX1" fmla="*/ 0 w 43711"/>
                    <a:gd name="connsiteY1" fmla="*/ 0 h 1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3711" h="14082">
                      <a:moveTo>
                        <a:pt x="43711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291" name="Graphic 191">
                <a:extLst>
                  <a:ext uri="{FF2B5EF4-FFF2-40B4-BE49-F238E27FC236}">
                    <a16:creationId xmlns:a16="http://schemas.microsoft.com/office/drawing/2014/main" id="{217E0A31-AA98-F4B8-26A6-255B75685E61}"/>
                  </a:ext>
                </a:extLst>
              </p:cNvPr>
              <p:cNvGrpSpPr/>
              <p:nvPr/>
            </p:nvGrpSpPr>
            <p:grpSpPr>
              <a:xfrm>
                <a:off x="4367604" y="1407723"/>
                <a:ext cx="43862" cy="40837"/>
                <a:chOff x="4367604" y="1407723"/>
                <a:chExt cx="43862" cy="40837"/>
              </a:xfrm>
            </p:grpSpPr>
            <p:sp>
              <p:nvSpPr>
                <p:cNvPr id="1850" name="Freeform: Shape 1849">
                  <a:extLst>
                    <a:ext uri="{FF2B5EF4-FFF2-40B4-BE49-F238E27FC236}">
                      <a16:creationId xmlns:a16="http://schemas.microsoft.com/office/drawing/2014/main" id="{593999BD-755F-5BB1-D2CE-1CF77A6A7B2F}"/>
                    </a:ext>
                  </a:extLst>
                </p:cNvPr>
                <p:cNvSpPr/>
                <p:nvPr/>
              </p:nvSpPr>
              <p:spPr>
                <a:xfrm>
                  <a:off x="4389536" y="1407723"/>
                  <a:ext cx="15124" cy="40837"/>
                </a:xfrm>
                <a:custGeom>
                  <a:avLst/>
                  <a:gdLst>
                    <a:gd name="connsiteX0" fmla="*/ 0 w 15124"/>
                    <a:gd name="connsiteY0" fmla="*/ 0 h 40837"/>
                    <a:gd name="connsiteX1" fmla="*/ 0 w 15124"/>
                    <a:gd name="connsiteY1" fmla="*/ 40838 h 408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124" h="40837">
                      <a:moveTo>
                        <a:pt x="0" y="0"/>
                      </a:moveTo>
                      <a:lnTo>
                        <a:pt x="0" y="40838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851" name="Freeform: Shape 1850">
                  <a:extLst>
                    <a:ext uri="{FF2B5EF4-FFF2-40B4-BE49-F238E27FC236}">
                      <a16:creationId xmlns:a16="http://schemas.microsoft.com/office/drawing/2014/main" id="{6B47BCD0-0A2D-4097-C8E2-C9FCCF73C094}"/>
                    </a:ext>
                  </a:extLst>
                </p:cNvPr>
                <p:cNvSpPr/>
                <p:nvPr/>
              </p:nvSpPr>
              <p:spPr>
                <a:xfrm>
                  <a:off x="4367604" y="1428142"/>
                  <a:ext cx="43862" cy="14082"/>
                </a:xfrm>
                <a:custGeom>
                  <a:avLst/>
                  <a:gdLst>
                    <a:gd name="connsiteX0" fmla="*/ 43862 w 43862"/>
                    <a:gd name="connsiteY0" fmla="*/ 0 h 14082"/>
                    <a:gd name="connsiteX1" fmla="*/ 0 w 43862"/>
                    <a:gd name="connsiteY1" fmla="*/ 0 h 1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3862" h="14082">
                      <a:moveTo>
                        <a:pt x="43862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292" name="Graphic 191">
                <a:extLst>
                  <a:ext uri="{FF2B5EF4-FFF2-40B4-BE49-F238E27FC236}">
                    <a16:creationId xmlns:a16="http://schemas.microsoft.com/office/drawing/2014/main" id="{413E65C8-790F-ED75-E9AE-24E82BF9263F}"/>
                  </a:ext>
                </a:extLst>
              </p:cNvPr>
              <p:cNvGrpSpPr/>
              <p:nvPr/>
            </p:nvGrpSpPr>
            <p:grpSpPr>
              <a:xfrm>
                <a:off x="4374864" y="1407723"/>
                <a:ext cx="43862" cy="40837"/>
                <a:chOff x="4374864" y="1407723"/>
                <a:chExt cx="43862" cy="40837"/>
              </a:xfrm>
            </p:grpSpPr>
            <p:sp>
              <p:nvSpPr>
                <p:cNvPr id="1848" name="Freeform: Shape 1847">
                  <a:extLst>
                    <a:ext uri="{FF2B5EF4-FFF2-40B4-BE49-F238E27FC236}">
                      <a16:creationId xmlns:a16="http://schemas.microsoft.com/office/drawing/2014/main" id="{2B5BEF72-5B80-A562-90AB-D4851DCB7DD3}"/>
                    </a:ext>
                  </a:extLst>
                </p:cNvPr>
                <p:cNvSpPr/>
                <p:nvPr/>
              </p:nvSpPr>
              <p:spPr>
                <a:xfrm>
                  <a:off x="4396796" y="1407723"/>
                  <a:ext cx="15124" cy="40837"/>
                </a:xfrm>
                <a:custGeom>
                  <a:avLst/>
                  <a:gdLst>
                    <a:gd name="connsiteX0" fmla="*/ 0 w 15124"/>
                    <a:gd name="connsiteY0" fmla="*/ 0 h 40837"/>
                    <a:gd name="connsiteX1" fmla="*/ 0 w 15124"/>
                    <a:gd name="connsiteY1" fmla="*/ 40838 h 408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124" h="40837">
                      <a:moveTo>
                        <a:pt x="0" y="0"/>
                      </a:moveTo>
                      <a:lnTo>
                        <a:pt x="0" y="40838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849" name="Freeform: Shape 1848">
                  <a:extLst>
                    <a:ext uri="{FF2B5EF4-FFF2-40B4-BE49-F238E27FC236}">
                      <a16:creationId xmlns:a16="http://schemas.microsoft.com/office/drawing/2014/main" id="{BAAA181F-B603-07D0-2E17-33FA228A7690}"/>
                    </a:ext>
                  </a:extLst>
                </p:cNvPr>
                <p:cNvSpPr/>
                <p:nvPr/>
              </p:nvSpPr>
              <p:spPr>
                <a:xfrm>
                  <a:off x="4374864" y="1428142"/>
                  <a:ext cx="43862" cy="14082"/>
                </a:xfrm>
                <a:custGeom>
                  <a:avLst/>
                  <a:gdLst>
                    <a:gd name="connsiteX0" fmla="*/ 43862 w 43862"/>
                    <a:gd name="connsiteY0" fmla="*/ 0 h 14082"/>
                    <a:gd name="connsiteX1" fmla="*/ 0 w 43862"/>
                    <a:gd name="connsiteY1" fmla="*/ 0 h 1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3862" h="14082">
                      <a:moveTo>
                        <a:pt x="43862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293" name="Graphic 191">
                <a:extLst>
                  <a:ext uri="{FF2B5EF4-FFF2-40B4-BE49-F238E27FC236}">
                    <a16:creationId xmlns:a16="http://schemas.microsoft.com/office/drawing/2014/main" id="{83CF8313-3FAC-9E31-62CA-B77543E1EF68}"/>
                  </a:ext>
                </a:extLst>
              </p:cNvPr>
              <p:cNvGrpSpPr/>
              <p:nvPr/>
            </p:nvGrpSpPr>
            <p:grpSpPr>
              <a:xfrm>
                <a:off x="4388477" y="1407723"/>
                <a:ext cx="43711" cy="40837"/>
                <a:chOff x="4388477" y="1407723"/>
                <a:chExt cx="43711" cy="40837"/>
              </a:xfrm>
            </p:grpSpPr>
            <p:sp>
              <p:nvSpPr>
                <p:cNvPr id="1846" name="Freeform: Shape 1845">
                  <a:extLst>
                    <a:ext uri="{FF2B5EF4-FFF2-40B4-BE49-F238E27FC236}">
                      <a16:creationId xmlns:a16="http://schemas.microsoft.com/office/drawing/2014/main" id="{62E04155-7F86-5E7E-35E1-1AF620DB06F1}"/>
                    </a:ext>
                  </a:extLst>
                </p:cNvPr>
                <p:cNvSpPr/>
                <p:nvPr/>
              </p:nvSpPr>
              <p:spPr>
                <a:xfrm>
                  <a:off x="4410257" y="1407723"/>
                  <a:ext cx="15124" cy="40837"/>
                </a:xfrm>
                <a:custGeom>
                  <a:avLst/>
                  <a:gdLst>
                    <a:gd name="connsiteX0" fmla="*/ 0 w 15124"/>
                    <a:gd name="connsiteY0" fmla="*/ 0 h 40837"/>
                    <a:gd name="connsiteX1" fmla="*/ 0 w 15124"/>
                    <a:gd name="connsiteY1" fmla="*/ 40838 h 408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124" h="40837">
                      <a:moveTo>
                        <a:pt x="0" y="0"/>
                      </a:moveTo>
                      <a:lnTo>
                        <a:pt x="0" y="40838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847" name="Freeform: Shape 1846">
                  <a:extLst>
                    <a:ext uri="{FF2B5EF4-FFF2-40B4-BE49-F238E27FC236}">
                      <a16:creationId xmlns:a16="http://schemas.microsoft.com/office/drawing/2014/main" id="{1DC3F2A3-D32C-2482-E9FE-CDE7A3DF4817}"/>
                    </a:ext>
                  </a:extLst>
                </p:cNvPr>
                <p:cNvSpPr/>
                <p:nvPr/>
              </p:nvSpPr>
              <p:spPr>
                <a:xfrm>
                  <a:off x="4388477" y="1428142"/>
                  <a:ext cx="43711" cy="14082"/>
                </a:xfrm>
                <a:custGeom>
                  <a:avLst/>
                  <a:gdLst>
                    <a:gd name="connsiteX0" fmla="*/ 43711 w 43711"/>
                    <a:gd name="connsiteY0" fmla="*/ 0 h 14082"/>
                    <a:gd name="connsiteX1" fmla="*/ 0 w 43711"/>
                    <a:gd name="connsiteY1" fmla="*/ 0 h 1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3711" h="14082">
                      <a:moveTo>
                        <a:pt x="43711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294" name="Graphic 191">
                <a:extLst>
                  <a:ext uri="{FF2B5EF4-FFF2-40B4-BE49-F238E27FC236}">
                    <a16:creationId xmlns:a16="http://schemas.microsoft.com/office/drawing/2014/main" id="{875F516B-CE49-EB9C-4A67-8D51A0A0E4C3}"/>
                  </a:ext>
                </a:extLst>
              </p:cNvPr>
              <p:cNvGrpSpPr/>
              <p:nvPr/>
            </p:nvGrpSpPr>
            <p:grpSpPr>
              <a:xfrm>
                <a:off x="4395586" y="1407723"/>
                <a:ext cx="43862" cy="40837"/>
                <a:chOff x="4395586" y="1407723"/>
                <a:chExt cx="43862" cy="40837"/>
              </a:xfrm>
            </p:grpSpPr>
            <p:sp>
              <p:nvSpPr>
                <p:cNvPr id="1844" name="Freeform: Shape 1843">
                  <a:extLst>
                    <a:ext uri="{FF2B5EF4-FFF2-40B4-BE49-F238E27FC236}">
                      <a16:creationId xmlns:a16="http://schemas.microsoft.com/office/drawing/2014/main" id="{A8B82A01-87AB-28F6-5DED-08ED58854FA9}"/>
                    </a:ext>
                  </a:extLst>
                </p:cNvPr>
                <p:cNvSpPr/>
                <p:nvPr/>
              </p:nvSpPr>
              <p:spPr>
                <a:xfrm>
                  <a:off x="4417517" y="1407723"/>
                  <a:ext cx="15124" cy="40837"/>
                </a:xfrm>
                <a:custGeom>
                  <a:avLst/>
                  <a:gdLst>
                    <a:gd name="connsiteX0" fmla="*/ 0 w 15124"/>
                    <a:gd name="connsiteY0" fmla="*/ 0 h 40837"/>
                    <a:gd name="connsiteX1" fmla="*/ 0 w 15124"/>
                    <a:gd name="connsiteY1" fmla="*/ 40838 h 408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124" h="40837">
                      <a:moveTo>
                        <a:pt x="0" y="0"/>
                      </a:moveTo>
                      <a:lnTo>
                        <a:pt x="0" y="40838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845" name="Freeform: Shape 1844">
                  <a:extLst>
                    <a:ext uri="{FF2B5EF4-FFF2-40B4-BE49-F238E27FC236}">
                      <a16:creationId xmlns:a16="http://schemas.microsoft.com/office/drawing/2014/main" id="{F48D8F0C-98FD-9835-D18F-B2FD09D682F7}"/>
                    </a:ext>
                  </a:extLst>
                </p:cNvPr>
                <p:cNvSpPr/>
                <p:nvPr/>
              </p:nvSpPr>
              <p:spPr>
                <a:xfrm>
                  <a:off x="4395586" y="1428142"/>
                  <a:ext cx="43862" cy="14082"/>
                </a:xfrm>
                <a:custGeom>
                  <a:avLst/>
                  <a:gdLst>
                    <a:gd name="connsiteX0" fmla="*/ 43862 w 43862"/>
                    <a:gd name="connsiteY0" fmla="*/ 0 h 14082"/>
                    <a:gd name="connsiteX1" fmla="*/ 0 w 43862"/>
                    <a:gd name="connsiteY1" fmla="*/ 0 h 1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3862" h="14082">
                      <a:moveTo>
                        <a:pt x="43862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295" name="Graphic 191">
                <a:extLst>
                  <a:ext uri="{FF2B5EF4-FFF2-40B4-BE49-F238E27FC236}">
                    <a16:creationId xmlns:a16="http://schemas.microsoft.com/office/drawing/2014/main" id="{4FDD89D7-F776-B26E-CE7B-C38908D75A8E}"/>
                  </a:ext>
                </a:extLst>
              </p:cNvPr>
              <p:cNvGrpSpPr/>
              <p:nvPr/>
            </p:nvGrpSpPr>
            <p:grpSpPr>
              <a:xfrm>
                <a:off x="4406627" y="1407723"/>
                <a:ext cx="43711" cy="40837"/>
                <a:chOff x="4406627" y="1407723"/>
                <a:chExt cx="43711" cy="40837"/>
              </a:xfrm>
            </p:grpSpPr>
            <p:sp>
              <p:nvSpPr>
                <p:cNvPr id="1842" name="Freeform: Shape 1841">
                  <a:extLst>
                    <a:ext uri="{FF2B5EF4-FFF2-40B4-BE49-F238E27FC236}">
                      <a16:creationId xmlns:a16="http://schemas.microsoft.com/office/drawing/2014/main" id="{AB7D7178-99AB-BC1F-44ED-AF75B9613262}"/>
                    </a:ext>
                  </a:extLst>
                </p:cNvPr>
                <p:cNvSpPr/>
                <p:nvPr/>
              </p:nvSpPr>
              <p:spPr>
                <a:xfrm>
                  <a:off x="4428407" y="1407723"/>
                  <a:ext cx="15124" cy="40837"/>
                </a:xfrm>
                <a:custGeom>
                  <a:avLst/>
                  <a:gdLst>
                    <a:gd name="connsiteX0" fmla="*/ 0 w 15124"/>
                    <a:gd name="connsiteY0" fmla="*/ 0 h 40837"/>
                    <a:gd name="connsiteX1" fmla="*/ 0 w 15124"/>
                    <a:gd name="connsiteY1" fmla="*/ 40838 h 408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124" h="40837">
                      <a:moveTo>
                        <a:pt x="0" y="0"/>
                      </a:moveTo>
                      <a:lnTo>
                        <a:pt x="0" y="40838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843" name="Freeform: Shape 1842">
                  <a:extLst>
                    <a:ext uri="{FF2B5EF4-FFF2-40B4-BE49-F238E27FC236}">
                      <a16:creationId xmlns:a16="http://schemas.microsoft.com/office/drawing/2014/main" id="{01014280-CC9E-E0C5-38BD-5194E1C52F0A}"/>
                    </a:ext>
                  </a:extLst>
                </p:cNvPr>
                <p:cNvSpPr/>
                <p:nvPr/>
              </p:nvSpPr>
              <p:spPr>
                <a:xfrm>
                  <a:off x="4406627" y="1428142"/>
                  <a:ext cx="43711" cy="14082"/>
                </a:xfrm>
                <a:custGeom>
                  <a:avLst/>
                  <a:gdLst>
                    <a:gd name="connsiteX0" fmla="*/ 43711 w 43711"/>
                    <a:gd name="connsiteY0" fmla="*/ 0 h 14082"/>
                    <a:gd name="connsiteX1" fmla="*/ 0 w 43711"/>
                    <a:gd name="connsiteY1" fmla="*/ 0 h 1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3711" h="14082">
                      <a:moveTo>
                        <a:pt x="43711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296" name="Graphic 191">
                <a:extLst>
                  <a:ext uri="{FF2B5EF4-FFF2-40B4-BE49-F238E27FC236}">
                    <a16:creationId xmlns:a16="http://schemas.microsoft.com/office/drawing/2014/main" id="{3261843A-DB18-5026-D07B-F607D47B8ED3}"/>
                  </a:ext>
                </a:extLst>
              </p:cNvPr>
              <p:cNvGrpSpPr/>
              <p:nvPr/>
            </p:nvGrpSpPr>
            <p:grpSpPr>
              <a:xfrm>
                <a:off x="4441112" y="1407723"/>
                <a:ext cx="43862" cy="40837"/>
                <a:chOff x="4441112" y="1407723"/>
                <a:chExt cx="43862" cy="40837"/>
              </a:xfrm>
            </p:grpSpPr>
            <p:sp>
              <p:nvSpPr>
                <p:cNvPr id="1840" name="Freeform: Shape 1839">
                  <a:extLst>
                    <a:ext uri="{FF2B5EF4-FFF2-40B4-BE49-F238E27FC236}">
                      <a16:creationId xmlns:a16="http://schemas.microsoft.com/office/drawing/2014/main" id="{818D19A7-A7BC-66CF-D37C-D0273C9936E7}"/>
                    </a:ext>
                  </a:extLst>
                </p:cNvPr>
                <p:cNvSpPr/>
                <p:nvPr/>
              </p:nvSpPr>
              <p:spPr>
                <a:xfrm>
                  <a:off x="4463043" y="1407723"/>
                  <a:ext cx="15124" cy="40837"/>
                </a:xfrm>
                <a:custGeom>
                  <a:avLst/>
                  <a:gdLst>
                    <a:gd name="connsiteX0" fmla="*/ 0 w 15124"/>
                    <a:gd name="connsiteY0" fmla="*/ 0 h 40837"/>
                    <a:gd name="connsiteX1" fmla="*/ 0 w 15124"/>
                    <a:gd name="connsiteY1" fmla="*/ 40838 h 408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124" h="40837">
                      <a:moveTo>
                        <a:pt x="0" y="0"/>
                      </a:moveTo>
                      <a:lnTo>
                        <a:pt x="0" y="40838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841" name="Freeform: Shape 1840">
                  <a:extLst>
                    <a:ext uri="{FF2B5EF4-FFF2-40B4-BE49-F238E27FC236}">
                      <a16:creationId xmlns:a16="http://schemas.microsoft.com/office/drawing/2014/main" id="{67395930-3FBE-B847-CAFB-F3DFEE80BBE3}"/>
                    </a:ext>
                  </a:extLst>
                </p:cNvPr>
                <p:cNvSpPr/>
                <p:nvPr/>
              </p:nvSpPr>
              <p:spPr>
                <a:xfrm>
                  <a:off x="4441112" y="1428142"/>
                  <a:ext cx="43862" cy="14082"/>
                </a:xfrm>
                <a:custGeom>
                  <a:avLst/>
                  <a:gdLst>
                    <a:gd name="connsiteX0" fmla="*/ 43862 w 43862"/>
                    <a:gd name="connsiteY0" fmla="*/ 0 h 14082"/>
                    <a:gd name="connsiteX1" fmla="*/ 0 w 43862"/>
                    <a:gd name="connsiteY1" fmla="*/ 0 h 1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3862" h="14082">
                      <a:moveTo>
                        <a:pt x="43862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297" name="Graphic 191">
                <a:extLst>
                  <a:ext uri="{FF2B5EF4-FFF2-40B4-BE49-F238E27FC236}">
                    <a16:creationId xmlns:a16="http://schemas.microsoft.com/office/drawing/2014/main" id="{CAF1BC5C-8EFD-A035-89B6-435EC2A65601}"/>
                  </a:ext>
                </a:extLst>
              </p:cNvPr>
              <p:cNvGrpSpPr/>
              <p:nvPr/>
            </p:nvGrpSpPr>
            <p:grpSpPr>
              <a:xfrm>
                <a:off x="4446859" y="1412370"/>
                <a:ext cx="43711" cy="40696"/>
                <a:chOff x="4446859" y="1412370"/>
                <a:chExt cx="43711" cy="40696"/>
              </a:xfrm>
            </p:grpSpPr>
            <p:sp>
              <p:nvSpPr>
                <p:cNvPr id="1838" name="Freeform: Shape 1837">
                  <a:extLst>
                    <a:ext uri="{FF2B5EF4-FFF2-40B4-BE49-F238E27FC236}">
                      <a16:creationId xmlns:a16="http://schemas.microsoft.com/office/drawing/2014/main" id="{12D900BC-C310-15DE-10DB-922B6D7A8AEA}"/>
                    </a:ext>
                  </a:extLst>
                </p:cNvPr>
                <p:cNvSpPr/>
                <p:nvPr/>
              </p:nvSpPr>
              <p:spPr>
                <a:xfrm>
                  <a:off x="4468639" y="1412370"/>
                  <a:ext cx="15124" cy="40696"/>
                </a:xfrm>
                <a:custGeom>
                  <a:avLst/>
                  <a:gdLst>
                    <a:gd name="connsiteX0" fmla="*/ 0 w 15124"/>
                    <a:gd name="connsiteY0" fmla="*/ 0 h 40696"/>
                    <a:gd name="connsiteX1" fmla="*/ 0 w 15124"/>
                    <a:gd name="connsiteY1" fmla="*/ 40697 h 406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124" h="40696">
                      <a:moveTo>
                        <a:pt x="0" y="0"/>
                      </a:moveTo>
                      <a:lnTo>
                        <a:pt x="0" y="40697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839" name="Freeform: Shape 1838">
                  <a:extLst>
                    <a:ext uri="{FF2B5EF4-FFF2-40B4-BE49-F238E27FC236}">
                      <a16:creationId xmlns:a16="http://schemas.microsoft.com/office/drawing/2014/main" id="{3FBA88C2-45A0-40FB-B15C-8EDB1B4AA69F}"/>
                    </a:ext>
                  </a:extLst>
                </p:cNvPr>
                <p:cNvSpPr/>
                <p:nvPr/>
              </p:nvSpPr>
              <p:spPr>
                <a:xfrm>
                  <a:off x="4446859" y="1432648"/>
                  <a:ext cx="43711" cy="14082"/>
                </a:xfrm>
                <a:custGeom>
                  <a:avLst/>
                  <a:gdLst>
                    <a:gd name="connsiteX0" fmla="*/ 43711 w 43711"/>
                    <a:gd name="connsiteY0" fmla="*/ 0 h 14082"/>
                    <a:gd name="connsiteX1" fmla="*/ 0 w 43711"/>
                    <a:gd name="connsiteY1" fmla="*/ 0 h 1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3711" h="14082">
                      <a:moveTo>
                        <a:pt x="43711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298" name="Graphic 191">
                <a:extLst>
                  <a:ext uri="{FF2B5EF4-FFF2-40B4-BE49-F238E27FC236}">
                    <a16:creationId xmlns:a16="http://schemas.microsoft.com/office/drawing/2014/main" id="{63CA0017-2733-33E1-6466-9CA87B73583B}"/>
                  </a:ext>
                </a:extLst>
              </p:cNvPr>
              <p:cNvGrpSpPr/>
              <p:nvPr/>
            </p:nvGrpSpPr>
            <p:grpSpPr>
              <a:xfrm>
                <a:off x="4472723" y="1412370"/>
                <a:ext cx="43711" cy="40696"/>
                <a:chOff x="4472723" y="1412370"/>
                <a:chExt cx="43711" cy="40696"/>
              </a:xfrm>
            </p:grpSpPr>
            <p:sp>
              <p:nvSpPr>
                <p:cNvPr id="1836" name="Freeform: Shape 1835">
                  <a:extLst>
                    <a:ext uri="{FF2B5EF4-FFF2-40B4-BE49-F238E27FC236}">
                      <a16:creationId xmlns:a16="http://schemas.microsoft.com/office/drawing/2014/main" id="{C9EA51C2-B8E7-E063-2632-ECFC52344467}"/>
                    </a:ext>
                  </a:extLst>
                </p:cNvPr>
                <p:cNvSpPr/>
                <p:nvPr/>
              </p:nvSpPr>
              <p:spPr>
                <a:xfrm>
                  <a:off x="4494654" y="1412370"/>
                  <a:ext cx="15124" cy="40696"/>
                </a:xfrm>
                <a:custGeom>
                  <a:avLst/>
                  <a:gdLst>
                    <a:gd name="connsiteX0" fmla="*/ 0 w 15124"/>
                    <a:gd name="connsiteY0" fmla="*/ 0 h 40696"/>
                    <a:gd name="connsiteX1" fmla="*/ 0 w 15124"/>
                    <a:gd name="connsiteY1" fmla="*/ 40697 h 406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124" h="40696">
                      <a:moveTo>
                        <a:pt x="0" y="0"/>
                      </a:moveTo>
                      <a:lnTo>
                        <a:pt x="0" y="40697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837" name="Freeform: Shape 1836">
                  <a:extLst>
                    <a:ext uri="{FF2B5EF4-FFF2-40B4-BE49-F238E27FC236}">
                      <a16:creationId xmlns:a16="http://schemas.microsoft.com/office/drawing/2014/main" id="{0D96D1CF-3A0D-F97B-739B-DED4E4C1172D}"/>
                    </a:ext>
                  </a:extLst>
                </p:cNvPr>
                <p:cNvSpPr/>
                <p:nvPr/>
              </p:nvSpPr>
              <p:spPr>
                <a:xfrm>
                  <a:off x="4472723" y="1432648"/>
                  <a:ext cx="43711" cy="14082"/>
                </a:xfrm>
                <a:custGeom>
                  <a:avLst/>
                  <a:gdLst>
                    <a:gd name="connsiteX0" fmla="*/ 43711 w 43711"/>
                    <a:gd name="connsiteY0" fmla="*/ 0 h 14082"/>
                    <a:gd name="connsiteX1" fmla="*/ 0 w 43711"/>
                    <a:gd name="connsiteY1" fmla="*/ 0 h 1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3711" h="14082">
                      <a:moveTo>
                        <a:pt x="43711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299" name="Graphic 191">
                <a:extLst>
                  <a:ext uri="{FF2B5EF4-FFF2-40B4-BE49-F238E27FC236}">
                    <a16:creationId xmlns:a16="http://schemas.microsoft.com/office/drawing/2014/main" id="{4EA0EE60-7F26-0CB1-19F2-49139DE4EECE}"/>
                  </a:ext>
                </a:extLst>
              </p:cNvPr>
              <p:cNvGrpSpPr/>
              <p:nvPr/>
            </p:nvGrpSpPr>
            <p:grpSpPr>
              <a:xfrm>
                <a:off x="4488150" y="1412370"/>
                <a:ext cx="43711" cy="40696"/>
                <a:chOff x="4488150" y="1412370"/>
                <a:chExt cx="43711" cy="40696"/>
              </a:xfrm>
            </p:grpSpPr>
            <p:sp>
              <p:nvSpPr>
                <p:cNvPr id="1834" name="Freeform: Shape 1833">
                  <a:extLst>
                    <a:ext uri="{FF2B5EF4-FFF2-40B4-BE49-F238E27FC236}">
                      <a16:creationId xmlns:a16="http://schemas.microsoft.com/office/drawing/2014/main" id="{93AA4DAE-62DB-4882-D027-B080FE5B417A}"/>
                    </a:ext>
                  </a:extLst>
                </p:cNvPr>
                <p:cNvSpPr/>
                <p:nvPr/>
              </p:nvSpPr>
              <p:spPr>
                <a:xfrm>
                  <a:off x="4510081" y="1412370"/>
                  <a:ext cx="15124" cy="40696"/>
                </a:xfrm>
                <a:custGeom>
                  <a:avLst/>
                  <a:gdLst>
                    <a:gd name="connsiteX0" fmla="*/ 0 w 15124"/>
                    <a:gd name="connsiteY0" fmla="*/ 0 h 40696"/>
                    <a:gd name="connsiteX1" fmla="*/ 0 w 15124"/>
                    <a:gd name="connsiteY1" fmla="*/ 40697 h 406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124" h="40696">
                      <a:moveTo>
                        <a:pt x="0" y="0"/>
                      </a:moveTo>
                      <a:lnTo>
                        <a:pt x="0" y="40697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835" name="Freeform: Shape 1834">
                  <a:extLst>
                    <a:ext uri="{FF2B5EF4-FFF2-40B4-BE49-F238E27FC236}">
                      <a16:creationId xmlns:a16="http://schemas.microsoft.com/office/drawing/2014/main" id="{AE351582-B01C-B4F4-1EA1-2DBC57401BE1}"/>
                    </a:ext>
                  </a:extLst>
                </p:cNvPr>
                <p:cNvSpPr/>
                <p:nvPr/>
              </p:nvSpPr>
              <p:spPr>
                <a:xfrm>
                  <a:off x="4488150" y="1432648"/>
                  <a:ext cx="43711" cy="14082"/>
                </a:xfrm>
                <a:custGeom>
                  <a:avLst/>
                  <a:gdLst>
                    <a:gd name="connsiteX0" fmla="*/ 43711 w 43711"/>
                    <a:gd name="connsiteY0" fmla="*/ 0 h 14082"/>
                    <a:gd name="connsiteX1" fmla="*/ 0 w 43711"/>
                    <a:gd name="connsiteY1" fmla="*/ 0 h 1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3711" h="14082">
                      <a:moveTo>
                        <a:pt x="43711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300" name="Graphic 191">
                <a:extLst>
                  <a:ext uri="{FF2B5EF4-FFF2-40B4-BE49-F238E27FC236}">
                    <a16:creationId xmlns:a16="http://schemas.microsoft.com/office/drawing/2014/main" id="{0363FFD5-C4DB-C38F-3F00-1CD1C87068E8}"/>
                  </a:ext>
                </a:extLst>
              </p:cNvPr>
              <p:cNvGrpSpPr/>
              <p:nvPr/>
            </p:nvGrpSpPr>
            <p:grpSpPr>
              <a:xfrm>
                <a:off x="4494654" y="1412370"/>
                <a:ext cx="43711" cy="40696"/>
                <a:chOff x="4494654" y="1412370"/>
                <a:chExt cx="43711" cy="40696"/>
              </a:xfrm>
            </p:grpSpPr>
            <p:sp>
              <p:nvSpPr>
                <p:cNvPr id="1832" name="Freeform: Shape 1831">
                  <a:extLst>
                    <a:ext uri="{FF2B5EF4-FFF2-40B4-BE49-F238E27FC236}">
                      <a16:creationId xmlns:a16="http://schemas.microsoft.com/office/drawing/2014/main" id="{F3736C74-D3E2-6FA1-A5B4-294CCE5BD944}"/>
                    </a:ext>
                  </a:extLst>
                </p:cNvPr>
                <p:cNvSpPr/>
                <p:nvPr/>
              </p:nvSpPr>
              <p:spPr>
                <a:xfrm>
                  <a:off x="4516434" y="1412370"/>
                  <a:ext cx="15124" cy="40696"/>
                </a:xfrm>
                <a:custGeom>
                  <a:avLst/>
                  <a:gdLst>
                    <a:gd name="connsiteX0" fmla="*/ 0 w 15124"/>
                    <a:gd name="connsiteY0" fmla="*/ 0 h 40696"/>
                    <a:gd name="connsiteX1" fmla="*/ 0 w 15124"/>
                    <a:gd name="connsiteY1" fmla="*/ 40697 h 406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124" h="40696">
                      <a:moveTo>
                        <a:pt x="0" y="0"/>
                      </a:moveTo>
                      <a:lnTo>
                        <a:pt x="0" y="40697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833" name="Freeform: Shape 1832">
                  <a:extLst>
                    <a:ext uri="{FF2B5EF4-FFF2-40B4-BE49-F238E27FC236}">
                      <a16:creationId xmlns:a16="http://schemas.microsoft.com/office/drawing/2014/main" id="{1B7B5FB1-922C-5C34-F1FC-F51D448D4BB5}"/>
                    </a:ext>
                  </a:extLst>
                </p:cNvPr>
                <p:cNvSpPr/>
                <p:nvPr/>
              </p:nvSpPr>
              <p:spPr>
                <a:xfrm>
                  <a:off x="4494654" y="1432648"/>
                  <a:ext cx="43711" cy="14082"/>
                </a:xfrm>
                <a:custGeom>
                  <a:avLst/>
                  <a:gdLst>
                    <a:gd name="connsiteX0" fmla="*/ 43711 w 43711"/>
                    <a:gd name="connsiteY0" fmla="*/ 0 h 14082"/>
                    <a:gd name="connsiteX1" fmla="*/ 0 w 43711"/>
                    <a:gd name="connsiteY1" fmla="*/ 0 h 1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3711" h="14082">
                      <a:moveTo>
                        <a:pt x="43711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301" name="Graphic 191">
                <a:extLst>
                  <a:ext uri="{FF2B5EF4-FFF2-40B4-BE49-F238E27FC236}">
                    <a16:creationId xmlns:a16="http://schemas.microsoft.com/office/drawing/2014/main" id="{2DA1A238-AC03-4A1C-957A-2444C47275E7}"/>
                  </a:ext>
                </a:extLst>
              </p:cNvPr>
              <p:cNvGrpSpPr/>
              <p:nvPr/>
            </p:nvGrpSpPr>
            <p:grpSpPr>
              <a:xfrm>
                <a:off x="4504485" y="1414764"/>
                <a:ext cx="43711" cy="40696"/>
                <a:chOff x="4504485" y="1414764"/>
                <a:chExt cx="43711" cy="40696"/>
              </a:xfrm>
            </p:grpSpPr>
            <p:sp>
              <p:nvSpPr>
                <p:cNvPr id="1830" name="Freeform: Shape 1829">
                  <a:extLst>
                    <a:ext uri="{FF2B5EF4-FFF2-40B4-BE49-F238E27FC236}">
                      <a16:creationId xmlns:a16="http://schemas.microsoft.com/office/drawing/2014/main" id="{6D341E98-33D3-7F05-651D-F53870A488CC}"/>
                    </a:ext>
                  </a:extLst>
                </p:cNvPr>
                <p:cNvSpPr/>
                <p:nvPr/>
              </p:nvSpPr>
              <p:spPr>
                <a:xfrm>
                  <a:off x="4526265" y="1414764"/>
                  <a:ext cx="15124" cy="40696"/>
                </a:xfrm>
                <a:custGeom>
                  <a:avLst/>
                  <a:gdLst>
                    <a:gd name="connsiteX0" fmla="*/ 0 w 15124"/>
                    <a:gd name="connsiteY0" fmla="*/ 0 h 40696"/>
                    <a:gd name="connsiteX1" fmla="*/ 0 w 15124"/>
                    <a:gd name="connsiteY1" fmla="*/ 40697 h 406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124" h="40696">
                      <a:moveTo>
                        <a:pt x="0" y="0"/>
                      </a:moveTo>
                      <a:lnTo>
                        <a:pt x="0" y="40697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831" name="Freeform: Shape 1830">
                  <a:extLst>
                    <a:ext uri="{FF2B5EF4-FFF2-40B4-BE49-F238E27FC236}">
                      <a16:creationId xmlns:a16="http://schemas.microsoft.com/office/drawing/2014/main" id="{518F9D23-2F2D-96FD-84F6-2EB3DED977A0}"/>
                    </a:ext>
                  </a:extLst>
                </p:cNvPr>
                <p:cNvSpPr/>
                <p:nvPr/>
              </p:nvSpPr>
              <p:spPr>
                <a:xfrm>
                  <a:off x="4504485" y="1435042"/>
                  <a:ext cx="43711" cy="14082"/>
                </a:xfrm>
                <a:custGeom>
                  <a:avLst/>
                  <a:gdLst>
                    <a:gd name="connsiteX0" fmla="*/ 43711 w 43711"/>
                    <a:gd name="connsiteY0" fmla="*/ 0 h 14082"/>
                    <a:gd name="connsiteX1" fmla="*/ 0 w 43711"/>
                    <a:gd name="connsiteY1" fmla="*/ 0 h 1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3711" h="14082">
                      <a:moveTo>
                        <a:pt x="43711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302" name="Graphic 191">
                <a:extLst>
                  <a:ext uri="{FF2B5EF4-FFF2-40B4-BE49-F238E27FC236}">
                    <a16:creationId xmlns:a16="http://schemas.microsoft.com/office/drawing/2014/main" id="{69EF2D7D-A56A-C681-5EAD-F478C200EB5A}"/>
                  </a:ext>
                </a:extLst>
              </p:cNvPr>
              <p:cNvGrpSpPr/>
              <p:nvPr/>
            </p:nvGrpSpPr>
            <p:grpSpPr>
              <a:xfrm>
                <a:off x="4510837" y="1414764"/>
                <a:ext cx="43711" cy="40696"/>
                <a:chOff x="4510837" y="1414764"/>
                <a:chExt cx="43711" cy="40696"/>
              </a:xfrm>
            </p:grpSpPr>
            <p:sp>
              <p:nvSpPr>
                <p:cNvPr id="1828" name="Freeform: Shape 1827">
                  <a:extLst>
                    <a:ext uri="{FF2B5EF4-FFF2-40B4-BE49-F238E27FC236}">
                      <a16:creationId xmlns:a16="http://schemas.microsoft.com/office/drawing/2014/main" id="{31B93C5C-8158-24F0-BF52-00C55B237786}"/>
                    </a:ext>
                  </a:extLst>
                </p:cNvPr>
                <p:cNvSpPr/>
                <p:nvPr/>
              </p:nvSpPr>
              <p:spPr>
                <a:xfrm>
                  <a:off x="4532769" y="1414764"/>
                  <a:ext cx="15124" cy="40696"/>
                </a:xfrm>
                <a:custGeom>
                  <a:avLst/>
                  <a:gdLst>
                    <a:gd name="connsiteX0" fmla="*/ 0 w 15124"/>
                    <a:gd name="connsiteY0" fmla="*/ 0 h 40696"/>
                    <a:gd name="connsiteX1" fmla="*/ 0 w 15124"/>
                    <a:gd name="connsiteY1" fmla="*/ 40697 h 406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124" h="40696">
                      <a:moveTo>
                        <a:pt x="0" y="0"/>
                      </a:moveTo>
                      <a:lnTo>
                        <a:pt x="0" y="40697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829" name="Freeform: Shape 1828">
                  <a:extLst>
                    <a:ext uri="{FF2B5EF4-FFF2-40B4-BE49-F238E27FC236}">
                      <a16:creationId xmlns:a16="http://schemas.microsoft.com/office/drawing/2014/main" id="{6F8F11FA-A297-EB60-6E68-4C871B3627EE}"/>
                    </a:ext>
                  </a:extLst>
                </p:cNvPr>
                <p:cNvSpPr/>
                <p:nvPr/>
              </p:nvSpPr>
              <p:spPr>
                <a:xfrm>
                  <a:off x="4510837" y="1435042"/>
                  <a:ext cx="43711" cy="14082"/>
                </a:xfrm>
                <a:custGeom>
                  <a:avLst/>
                  <a:gdLst>
                    <a:gd name="connsiteX0" fmla="*/ 43711 w 43711"/>
                    <a:gd name="connsiteY0" fmla="*/ 0 h 14082"/>
                    <a:gd name="connsiteX1" fmla="*/ 0 w 43711"/>
                    <a:gd name="connsiteY1" fmla="*/ 0 h 1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3711" h="14082">
                      <a:moveTo>
                        <a:pt x="43711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303" name="Graphic 191">
                <a:extLst>
                  <a:ext uri="{FF2B5EF4-FFF2-40B4-BE49-F238E27FC236}">
                    <a16:creationId xmlns:a16="http://schemas.microsoft.com/office/drawing/2014/main" id="{92582B1D-C084-05D7-74DF-1A71F19E30AF}"/>
                  </a:ext>
                </a:extLst>
              </p:cNvPr>
              <p:cNvGrpSpPr/>
              <p:nvPr/>
            </p:nvGrpSpPr>
            <p:grpSpPr>
              <a:xfrm>
                <a:off x="4527475" y="1414764"/>
                <a:ext cx="43711" cy="40696"/>
                <a:chOff x="4527475" y="1414764"/>
                <a:chExt cx="43711" cy="40696"/>
              </a:xfrm>
            </p:grpSpPr>
            <p:sp>
              <p:nvSpPr>
                <p:cNvPr id="1826" name="Freeform: Shape 1825">
                  <a:extLst>
                    <a:ext uri="{FF2B5EF4-FFF2-40B4-BE49-F238E27FC236}">
                      <a16:creationId xmlns:a16="http://schemas.microsoft.com/office/drawing/2014/main" id="{ACABE60A-BA05-5710-DCE7-06400040B626}"/>
                    </a:ext>
                  </a:extLst>
                </p:cNvPr>
                <p:cNvSpPr/>
                <p:nvPr/>
              </p:nvSpPr>
              <p:spPr>
                <a:xfrm>
                  <a:off x="4549255" y="1414764"/>
                  <a:ext cx="15124" cy="40696"/>
                </a:xfrm>
                <a:custGeom>
                  <a:avLst/>
                  <a:gdLst>
                    <a:gd name="connsiteX0" fmla="*/ 0 w 15124"/>
                    <a:gd name="connsiteY0" fmla="*/ 0 h 40696"/>
                    <a:gd name="connsiteX1" fmla="*/ 0 w 15124"/>
                    <a:gd name="connsiteY1" fmla="*/ 40697 h 406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124" h="40696">
                      <a:moveTo>
                        <a:pt x="0" y="0"/>
                      </a:moveTo>
                      <a:lnTo>
                        <a:pt x="0" y="40697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827" name="Freeform: Shape 1826">
                  <a:extLst>
                    <a:ext uri="{FF2B5EF4-FFF2-40B4-BE49-F238E27FC236}">
                      <a16:creationId xmlns:a16="http://schemas.microsoft.com/office/drawing/2014/main" id="{4FF2EBDA-B51F-089D-7D4F-378746D3AEDA}"/>
                    </a:ext>
                  </a:extLst>
                </p:cNvPr>
                <p:cNvSpPr/>
                <p:nvPr/>
              </p:nvSpPr>
              <p:spPr>
                <a:xfrm>
                  <a:off x="4527475" y="1435042"/>
                  <a:ext cx="43711" cy="14082"/>
                </a:xfrm>
                <a:custGeom>
                  <a:avLst/>
                  <a:gdLst>
                    <a:gd name="connsiteX0" fmla="*/ 43711 w 43711"/>
                    <a:gd name="connsiteY0" fmla="*/ 0 h 14082"/>
                    <a:gd name="connsiteX1" fmla="*/ 0 w 43711"/>
                    <a:gd name="connsiteY1" fmla="*/ 0 h 1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3711" h="14082">
                      <a:moveTo>
                        <a:pt x="43711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304" name="Graphic 191">
                <a:extLst>
                  <a:ext uri="{FF2B5EF4-FFF2-40B4-BE49-F238E27FC236}">
                    <a16:creationId xmlns:a16="http://schemas.microsoft.com/office/drawing/2014/main" id="{747A07C7-D5FF-9052-421D-E6F09D5F833A}"/>
                  </a:ext>
                </a:extLst>
              </p:cNvPr>
              <p:cNvGrpSpPr/>
              <p:nvPr/>
            </p:nvGrpSpPr>
            <p:grpSpPr>
              <a:xfrm>
                <a:off x="4533979" y="1414764"/>
                <a:ext cx="43862" cy="40696"/>
                <a:chOff x="4533979" y="1414764"/>
                <a:chExt cx="43862" cy="40696"/>
              </a:xfrm>
            </p:grpSpPr>
            <p:sp>
              <p:nvSpPr>
                <p:cNvPr id="1824" name="Freeform: Shape 1823">
                  <a:extLst>
                    <a:ext uri="{FF2B5EF4-FFF2-40B4-BE49-F238E27FC236}">
                      <a16:creationId xmlns:a16="http://schemas.microsoft.com/office/drawing/2014/main" id="{91193DEF-F8C5-5930-779F-4ED3FFF999A2}"/>
                    </a:ext>
                  </a:extLst>
                </p:cNvPr>
                <p:cNvSpPr/>
                <p:nvPr/>
              </p:nvSpPr>
              <p:spPr>
                <a:xfrm>
                  <a:off x="4555910" y="1414764"/>
                  <a:ext cx="15124" cy="40696"/>
                </a:xfrm>
                <a:custGeom>
                  <a:avLst/>
                  <a:gdLst>
                    <a:gd name="connsiteX0" fmla="*/ 0 w 15124"/>
                    <a:gd name="connsiteY0" fmla="*/ 0 h 40696"/>
                    <a:gd name="connsiteX1" fmla="*/ 0 w 15124"/>
                    <a:gd name="connsiteY1" fmla="*/ 40697 h 406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124" h="40696">
                      <a:moveTo>
                        <a:pt x="0" y="0"/>
                      </a:moveTo>
                      <a:lnTo>
                        <a:pt x="0" y="40697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825" name="Freeform: Shape 1824">
                  <a:extLst>
                    <a:ext uri="{FF2B5EF4-FFF2-40B4-BE49-F238E27FC236}">
                      <a16:creationId xmlns:a16="http://schemas.microsoft.com/office/drawing/2014/main" id="{76EC4BE8-3D65-E3BA-69DC-B0A56913075F}"/>
                    </a:ext>
                  </a:extLst>
                </p:cNvPr>
                <p:cNvSpPr/>
                <p:nvPr/>
              </p:nvSpPr>
              <p:spPr>
                <a:xfrm>
                  <a:off x="4533979" y="1435042"/>
                  <a:ext cx="43862" cy="14082"/>
                </a:xfrm>
                <a:custGeom>
                  <a:avLst/>
                  <a:gdLst>
                    <a:gd name="connsiteX0" fmla="*/ 43862 w 43862"/>
                    <a:gd name="connsiteY0" fmla="*/ 0 h 14082"/>
                    <a:gd name="connsiteX1" fmla="*/ 0 w 43862"/>
                    <a:gd name="connsiteY1" fmla="*/ 0 h 1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3862" h="14082">
                      <a:moveTo>
                        <a:pt x="43862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305" name="Graphic 191">
                <a:extLst>
                  <a:ext uri="{FF2B5EF4-FFF2-40B4-BE49-F238E27FC236}">
                    <a16:creationId xmlns:a16="http://schemas.microsoft.com/office/drawing/2014/main" id="{DDB5958E-DC2E-E205-5953-F4DA482F3EAF}"/>
                  </a:ext>
                </a:extLst>
              </p:cNvPr>
              <p:cNvGrpSpPr/>
              <p:nvPr/>
            </p:nvGrpSpPr>
            <p:grpSpPr>
              <a:xfrm>
                <a:off x="4540634" y="1414764"/>
                <a:ext cx="43711" cy="40696"/>
                <a:chOff x="4540634" y="1414764"/>
                <a:chExt cx="43711" cy="40696"/>
              </a:xfrm>
            </p:grpSpPr>
            <p:sp>
              <p:nvSpPr>
                <p:cNvPr id="1822" name="Freeform: Shape 1821">
                  <a:extLst>
                    <a:ext uri="{FF2B5EF4-FFF2-40B4-BE49-F238E27FC236}">
                      <a16:creationId xmlns:a16="http://schemas.microsoft.com/office/drawing/2014/main" id="{BB9C8ABA-D069-ED76-A8AA-0F89FF6515B5}"/>
                    </a:ext>
                  </a:extLst>
                </p:cNvPr>
                <p:cNvSpPr/>
                <p:nvPr/>
              </p:nvSpPr>
              <p:spPr>
                <a:xfrm>
                  <a:off x="4562565" y="1414764"/>
                  <a:ext cx="15124" cy="40696"/>
                </a:xfrm>
                <a:custGeom>
                  <a:avLst/>
                  <a:gdLst>
                    <a:gd name="connsiteX0" fmla="*/ 0 w 15124"/>
                    <a:gd name="connsiteY0" fmla="*/ 0 h 40696"/>
                    <a:gd name="connsiteX1" fmla="*/ 0 w 15124"/>
                    <a:gd name="connsiteY1" fmla="*/ 40697 h 406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124" h="40696">
                      <a:moveTo>
                        <a:pt x="0" y="0"/>
                      </a:moveTo>
                      <a:lnTo>
                        <a:pt x="0" y="40697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823" name="Freeform: Shape 1822">
                  <a:extLst>
                    <a:ext uri="{FF2B5EF4-FFF2-40B4-BE49-F238E27FC236}">
                      <a16:creationId xmlns:a16="http://schemas.microsoft.com/office/drawing/2014/main" id="{078756F6-6746-C94E-4761-5F178C53898F}"/>
                    </a:ext>
                  </a:extLst>
                </p:cNvPr>
                <p:cNvSpPr/>
                <p:nvPr/>
              </p:nvSpPr>
              <p:spPr>
                <a:xfrm>
                  <a:off x="4540634" y="1435042"/>
                  <a:ext cx="43711" cy="14082"/>
                </a:xfrm>
                <a:custGeom>
                  <a:avLst/>
                  <a:gdLst>
                    <a:gd name="connsiteX0" fmla="*/ 43711 w 43711"/>
                    <a:gd name="connsiteY0" fmla="*/ 0 h 14082"/>
                    <a:gd name="connsiteX1" fmla="*/ 0 w 43711"/>
                    <a:gd name="connsiteY1" fmla="*/ 0 h 1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3711" h="14082">
                      <a:moveTo>
                        <a:pt x="43711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306" name="Graphic 191">
                <a:extLst>
                  <a:ext uri="{FF2B5EF4-FFF2-40B4-BE49-F238E27FC236}">
                    <a16:creationId xmlns:a16="http://schemas.microsoft.com/office/drawing/2014/main" id="{3B8C3D12-893B-632F-86C4-1C76A981A0F4}"/>
                  </a:ext>
                </a:extLst>
              </p:cNvPr>
              <p:cNvGrpSpPr/>
              <p:nvPr/>
            </p:nvGrpSpPr>
            <p:grpSpPr>
              <a:xfrm>
                <a:off x="4547289" y="1414764"/>
                <a:ext cx="43711" cy="40696"/>
                <a:chOff x="4547289" y="1414764"/>
                <a:chExt cx="43711" cy="40696"/>
              </a:xfrm>
            </p:grpSpPr>
            <p:sp>
              <p:nvSpPr>
                <p:cNvPr id="1820" name="Freeform: Shape 1819">
                  <a:extLst>
                    <a:ext uri="{FF2B5EF4-FFF2-40B4-BE49-F238E27FC236}">
                      <a16:creationId xmlns:a16="http://schemas.microsoft.com/office/drawing/2014/main" id="{6EC9A784-66E1-B097-AAE7-69CE7F01F971}"/>
                    </a:ext>
                  </a:extLst>
                </p:cNvPr>
                <p:cNvSpPr/>
                <p:nvPr/>
              </p:nvSpPr>
              <p:spPr>
                <a:xfrm>
                  <a:off x="4569068" y="1414764"/>
                  <a:ext cx="15124" cy="40696"/>
                </a:xfrm>
                <a:custGeom>
                  <a:avLst/>
                  <a:gdLst>
                    <a:gd name="connsiteX0" fmla="*/ 0 w 15124"/>
                    <a:gd name="connsiteY0" fmla="*/ 0 h 40696"/>
                    <a:gd name="connsiteX1" fmla="*/ 0 w 15124"/>
                    <a:gd name="connsiteY1" fmla="*/ 40697 h 406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124" h="40696">
                      <a:moveTo>
                        <a:pt x="0" y="0"/>
                      </a:moveTo>
                      <a:lnTo>
                        <a:pt x="0" y="40697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821" name="Freeform: Shape 1820">
                  <a:extLst>
                    <a:ext uri="{FF2B5EF4-FFF2-40B4-BE49-F238E27FC236}">
                      <a16:creationId xmlns:a16="http://schemas.microsoft.com/office/drawing/2014/main" id="{093F78D6-E5BD-593D-F934-4A85826F3B2F}"/>
                    </a:ext>
                  </a:extLst>
                </p:cNvPr>
                <p:cNvSpPr/>
                <p:nvPr/>
              </p:nvSpPr>
              <p:spPr>
                <a:xfrm>
                  <a:off x="4547289" y="1435042"/>
                  <a:ext cx="43711" cy="14082"/>
                </a:xfrm>
                <a:custGeom>
                  <a:avLst/>
                  <a:gdLst>
                    <a:gd name="connsiteX0" fmla="*/ 43711 w 43711"/>
                    <a:gd name="connsiteY0" fmla="*/ 0 h 14082"/>
                    <a:gd name="connsiteX1" fmla="*/ 0 w 43711"/>
                    <a:gd name="connsiteY1" fmla="*/ 0 h 1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3711" h="14082">
                      <a:moveTo>
                        <a:pt x="43711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307" name="Graphic 191">
                <a:extLst>
                  <a:ext uri="{FF2B5EF4-FFF2-40B4-BE49-F238E27FC236}">
                    <a16:creationId xmlns:a16="http://schemas.microsoft.com/office/drawing/2014/main" id="{3232345C-15FB-5D8A-3F81-7C9A39344349}"/>
                  </a:ext>
                </a:extLst>
              </p:cNvPr>
              <p:cNvGrpSpPr/>
              <p:nvPr/>
            </p:nvGrpSpPr>
            <p:grpSpPr>
              <a:xfrm>
                <a:off x="4553792" y="1414764"/>
                <a:ext cx="43862" cy="40696"/>
                <a:chOff x="4553792" y="1414764"/>
                <a:chExt cx="43862" cy="40696"/>
              </a:xfrm>
            </p:grpSpPr>
            <p:sp>
              <p:nvSpPr>
                <p:cNvPr id="1818" name="Freeform: Shape 1817">
                  <a:extLst>
                    <a:ext uri="{FF2B5EF4-FFF2-40B4-BE49-F238E27FC236}">
                      <a16:creationId xmlns:a16="http://schemas.microsoft.com/office/drawing/2014/main" id="{1042127F-EC9F-425F-D1FE-73294F854AFF}"/>
                    </a:ext>
                  </a:extLst>
                </p:cNvPr>
                <p:cNvSpPr/>
                <p:nvPr/>
              </p:nvSpPr>
              <p:spPr>
                <a:xfrm>
                  <a:off x="4575723" y="1414764"/>
                  <a:ext cx="15124" cy="40696"/>
                </a:xfrm>
                <a:custGeom>
                  <a:avLst/>
                  <a:gdLst>
                    <a:gd name="connsiteX0" fmla="*/ 0 w 15124"/>
                    <a:gd name="connsiteY0" fmla="*/ 0 h 40696"/>
                    <a:gd name="connsiteX1" fmla="*/ 0 w 15124"/>
                    <a:gd name="connsiteY1" fmla="*/ 40697 h 406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124" h="40696">
                      <a:moveTo>
                        <a:pt x="0" y="0"/>
                      </a:moveTo>
                      <a:lnTo>
                        <a:pt x="0" y="40697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819" name="Freeform: Shape 1818">
                  <a:extLst>
                    <a:ext uri="{FF2B5EF4-FFF2-40B4-BE49-F238E27FC236}">
                      <a16:creationId xmlns:a16="http://schemas.microsoft.com/office/drawing/2014/main" id="{3F6A9291-07D1-9B3B-6ED1-342FCF929557}"/>
                    </a:ext>
                  </a:extLst>
                </p:cNvPr>
                <p:cNvSpPr/>
                <p:nvPr/>
              </p:nvSpPr>
              <p:spPr>
                <a:xfrm>
                  <a:off x="4553792" y="1435042"/>
                  <a:ext cx="43862" cy="14082"/>
                </a:xfrm>
                <a:custGeom>
                  <a:avLst/>
                  <a:gdLst>
                    <a:gd name="connsiteX0" fmla="*/ 43862 w 43862"/>
                    <a:gd name="connsiteY0" fmla="*/ 0 h 14082"/>
                    <a:gd name="connsiteX1" fmla="*/ 0 w 43862"/>
                    <a:gd name="connsiteY1" fmla="*/ 0 h 1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3862" h="14082">
                      <a:moveTo>
                        <a:pt x="43862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308" name="Graphic 191">
                <a:extLst>
                  <a:ext uri="{FF2B5EF4-FFF2-40B4-BE49-F238E27FC236}">
                    <a16:creationId xmlns:a16="http://schemas.microsoft.com/office/drawing/2014/main" id="{BC245B31-5E7A-74F9-3FE8-809AB6AC72E3}"/>
                  </a:ext>
                </a:extLst>
              </p:cNvPr>
              <p:cNvGrpSpPr/>
              <p:nvPr/>
            </p:nvGrpSpPr>
            <p:grpSpPr>
              <a:xfrm>
                <a:off x="4560447" y="1414764"/>
                <a:ext cx="43711" cy="40696"/>
                <a:chOff x="4560447" y="1414764"/>
                <a:chExt cx="43711" cy="40696"/>
              </a:xfrm>
            </p:grpSpPr>
            <p:sp>
              <p:nvSpPr>
                <p:cNvPr id="1816" name="Freeform: Shape 1815">
                  <a:extLst>
                    <a:ext uri="{FF2B5EF4-FFF2-40B4-BE49-F238E27FC236}">
                      <a16:creationId xmlns:a16="http://schemas.microsoft.com/office/drawing/2014/main" id="{9C31AB84-983C-9CDB-3C98-C74CE7918FF9}"/>
                    </a:ext>
                  </a:extLst>
                </p:cNvPr>
                <p:cNvSpPr/>
                <p:nvPr/>
              </p:nvSpPr>
              <p:spPr>
                <a:xfrm>
                  <a:off x="4582227" y="1414764"/>
                  <a:ext cx="15124" cy="40696"/>
                </a:xfrm>
                <a:custGeom>
                  <a:avLst/>
                  <a:gdLst>
                    <a:gd name="connsiteX0" fmla="*/ 0 w 15124"/>
                    <a:gd name="connsiteY0" fmla="*/ 0 h 40696"/>
                    <a:gd name="connsiteX1" fmla="*/ 0 w 15124"/>
                    <a:gd name="connsiteY1" fmla="*/ 40697 h 406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124" h="40696">
                      <a:moveTo>
                        <a:pt x="0" y="0"/>
                      </a:moveTo>
                      <a:lnTo>
                        <a:pt x="0" y="40697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817" name="Freeform: Shape 1816">
                  <a:extLst>
                    <a:ext uri="{FF2B5EF4-FFF2-40B4-BE49-F238E27FC236}">
                      <a16:creationId xmlns:a16="http://schemas.microsoft.com/office/drawing/2014/main" id="{D744B827-92DF-D3CD-392D-E929A63F90E5}"/>
                    </a:ext>
                  </a:extLst>
                </p:cNvPr>
                <p:cNvSpPr/>
                <p:nvPr/>
              </p:nvSpPr>
              <p:spPr>
                <a:xfrm>
                  <a:off x="4560447" y="1435042"/>
                  <a:ext cx="43711" cy="14082"/>
                </a:xfrm>
                <a:custGeom>
                  <a:avLst/>
                  <a:gdLst>
                    <a:gd name="connsiteX0" fmla="*/ 43711 w 43711"/>
                    <a:gd name="connsiteY0" fmla="*/ 0 h 14082"/>
                    <a:gd name="connsiteX1" fmla="*/ 0 w 43711"/>
                    <a:gd name="connsiteY1" fmla="*/ 0 h 1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3711" h="14082">
                      <a:moveTo>
                        <a:pt x="43711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309" name="Graphic 191">
                <a:extLst>
                  <a:ext uri="{FF2B5EF4-FFF2-40B4-BE49-F238E27FC236}">
                    <a16:creationId xmlns:a16="http://schemas.microsoft.com/office/drawing/2014/main" id="{C21BB9B4-DEE2-E8D9-0D1E-8DCB235B1585}"/>
                  </a:ext>
                </a:extLst>
              </p:cNvPr>
              <p:cNvGrpSpPr/>
              <p:nvPr/>
            </p:nvGrpSpPr>
            <p:grpSpPr>
              <a:xfrm>
                <a:off x="4566951" y="1414764"/>
                <a:ext cx="43862" cy="40696"/>
                <a:chOff x="4566951" y="1414764"/>
                <a:chExt cx="43862" cy="40696"/>
              </a:xfrm>
            </p:grpSpPr>
            <p:sp>
              <p:nvSpPr>
                <p:cNvPr id="1814" name="Freeform: Shape 1813">
                  <a:extLst>
                    <a:ext uri="{FF2B5EF4-FFF2-40B4-BE49-F238E27FC236}">
                      <a16:creationId xmlns:a16="http://schemas.microsoft.com/office/drawing/2014/main" id="{449C5691-929B-E3E3-8DE4-533C348BEEF7}"/>
                    </a:ext>
                  </a:extLst>
                </p:cNvPr>
                <p:cNvSpPr/>
                <p:nvPr/>
              </p:nvSpPr>
              <p:spPr>
                <a:xfrm>
                  <a:off x="4588882" y="1414764"/>
                  <a:ext cx="15124" cy="40696"/>
                </a:xfrm>
                <a:custGeom>
                  <a:avLst/>
                  <a:gdLst>
                    <a:gd name="connsiteX0" fmla="*/ 0 w 15124"/>
                    <a:gd name="connsiteY0" fmla="*/ 0 h 40696"/>
                    <a:gd name="connsiteX1" fmla="*/ 0 w 15124"/>
                    <a:gd name="connsiteY1" fmla="*/ 40697 h 406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124" h="40696">
                      <a:moveTo>
                        <a:pt x="0" y="0"/>
                      </a:moveTo>
                      <a:lnTo>
                        <a:pt x="0" y="40697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815" name="Freeform: Shape 1814">
                  <a:extLst>
                    <a:ext uri="{FF2B5EF4-FFF2-40B4-BE49-F238E27FC236}">
                      <a16:creationId xmlns:a16="http://schemas.microsoft.com/office/drawing/2014/main" id="{1F448A48-66DA-5331-A65E-8355F1C24ED4}"/>
                    </a:ext>
                  </a:extLst>
                </p:cNvPr>
                <p:cNvSpPr/>
                <p:nvPr/>
              </p:nvSpPr>
              <p:spPr>
                <a:xfrm>
                  <a:off x="4566951" y="1435042"/>
                  <a:ext cx="43862" cy="14082"/>
                </a:xfrm>
                <a:custGeom>
                  <a:avLst/>
                  <a:gdLst>
                    <a:gd name="connsiteX0" fmla="*/ 43862 w 43862"/>
                    <a:gd name="connsiteY0" fmla="*/ 0 h 14082"/>
                    <a:gd name="connsiteX1" fmla="*/ 0 w 43862"/>
                    <a:gd name="connsiteY1" fmla="*/ 0 h 1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3862" h="14082">
                      <a:moveTo>
                        <a:pt x="43862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310" name="Graphic 191">
                <a:extLst>
                  <a:ext uri="{FF2B5EF4-FFF2-40B4-BE49-F238E27FC236}">
                    <a16:creationId xmlns:a16="http://schemas.microsoft.com/office/drawing/2014/main" id="{0313437F-F9B7-D6C1-72E3-7B6FF33786EB}"/>
                  </a:ext>
                </a:extLst>
              </p:cNvPr>
              <p:cNvGrpSpPr/>
              <p:nvPr/>
            </p:nvGrpSpPr>
            <p:grpSpPr>
              <a:xfrm>
                <a:off x="4573606" y="1414764"/>
                <a:ext cx="43711" cy="40696"/>
                <a:chOff x="4573606" y="1414764"/>
                <a:chExt cx="43711" cy="40696"/>
              </a:xfrm>
            </p:grpSpPr>
            <p:sp>
              <p:nvSpPr>
                <p:cNvPr id="1812" name="Freeform: Shape 1811">
                  <a:extLst>
                    <a:ext uri="{FF2B5EF4-FFF2-40B4-BE49-F238E27FC236}">
                      <a16:creationId xmlns:a16="http://schemas.microsoft.com/office/drawing/2014/main" id="{916F8E3B-585C-8538-D426-A6C03E43834D}"/>
                    </a:ext>
                  </a:extLst>
                </p:cNvPr>
                <p:cNvSpPr/>
                <p:nvPr/>
              </p:nvSpPr>
              <p:spPr>
                <a:xfrm>
                  <a:off x="4595537" y="1414764"/>
                  <a:ext cx="15124" cy="40696"/>
                </a:xfrm>
                <a:custGeom>
                  <a:avLst/>
                  <a:gdLst>
                    <a:gd name="connsiteX0" fmla="*/ 0 w 15124"/>
                    <a:gd name="connsiteY0" fmla="*/ 0 h 40696"/>
                    <a:gd name="connsiteX1" fmla="*/ 0 w 15124"/>
                    <a:gd name="connsiteY1" fmla="*/ 40697 h 406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124" h="40696">
                      <a:moveTo>
                        <a:pt x="0" y="0"/>
                      </a:moveTo>
                      <a:lnTo>
                        <a:pt x="0" y="40697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813" name="Freeform: Shape 1812">
                  <a:extLst>
                    <a:ext uri="{FF2B5EF4-FFF2-40B4-BE49-F238E27FC236}">
                      <a16:creationId xmlns:a16="http://schemas.microsoft.com/office/drawing/2014/main" id="{8F49F4A0-B1AC-5EAD-41C5-581D48B3847F}"/>
                    </a:ext>
                  </a:extLst>
                </p:cNvPr>
                <p:cNvSpPr/>
                <p:nvPr/>
              </p:nvSpPr>
              <p:spPr>
                <a:xfrm>
                  <a:off x="4573606" y="1435042"/>
                  <a:ext cx="43711" cy="14082"/>
                </a:xfrm>
                <a:custGeom>
                  <a:avLst/>
                  <a:gdLst>
                    <a:gd name="connsiteX0" fmla="*/ 43711 w 43711"/>
                    <a:gd name="connsiteY0" fmla="*/ 0 h 14082"/>
                    <a:gd name="connsiteX1" fmla="*/ 0 w 43711"/>
                    <a:gd name="connsiteY1" fmla="*/ 0 h 1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3711" h="14082">
                      <a:moveTo>
                        <a:pt x="43711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311" name="Graphic 191">
                <a:extLst>
                  <a:ext uri="{FF2B5EF4-FFF2-40B4-BE49-F238E27FC236}">
                    <a16:creationId xmlns:a16="http://schemas.microsoft.com/office/drawing/2014/main" id="{E5469E87-FA9E-676A-24E0-2EDAA4A08ABF}"/>
                  </a:ext>
                </a:extLst>
              </p:cNvPr>
              <p:cNvGrpSpPr/>
              <p:nvPr/>
            </p:nvGrpSpPr>
            <p:grpSpPr>
              <a:xfrm>
                <a:off x="4580261" y="1414764"/>
                <a:ext cx="43711" cy="40696"/>
                <a:chOff x="4580261" y="1414764"/>
                <a:chExt cx="43711" cy="40696"/>
              </a:xfrm>
            </p:grpSpPr>
            <p:sp>
              <p:nvSpPr>
                <p:cNvPr id="1810" name="Freeform: Shape 1809">
                  <a:extLst>
                    <a:ext uri="{FF2B5EF4-FFF2-40B4-BE49-F238E27FC236}">
                      <a16:creationId xmlns:a16="http://schemas.microsoft.com/office/drawing/2014/main" id="{8D8F4EC8-1906-675D-8ADF-1CAA0360DBAF}"/>
                    </a:ext>
                  </a:extLst>
                </p:cNvPr>
                <p:cNvSpPr/>
                <p:nvPr/>
              </p:nvSpPr>
              <p:spPr>
                <a:xfrm>
                  <a:off x="4602041" y="1414764"/>
                  <a:ext cx="15124" cy="40696"/>
                </a:xfrm>
                <a:custGeom>
                  <a:avLst/>
                  <a:gdLst>
                    <a:gd name="connsiteX0" fmla="*/ 0 w 15124"/>
                    <a:gd name="connsiteY0" fmla="*/ 0 h 40696"/>
                    <a:gd name="connsiteX1" fmla="*/ 0 w 15124"/>
                    <a:gd name="connsiteY1" fmla="*/ 40697 h 406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124" h="40696">
                      <a:moveTo>
                        <a:pt x="0" y="0"/>
                      </a:moveTo>
                      <a:lnTo>
                        <a:pt x="0" y="40697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811" name="Freeform: Shape 1810">
                  <a:extLst>
                    <a:ext uri="{FF2B5EF4-FFF2-40B4-BE49-F238E27FC236}">
                      <a16:creationId xmlns:a16="http://schemas.microsoft.com/office/drawing/2014/main" id="{91816C0E-2273-1DBD-1A7C-68DD6675A209}"/>
                    </a:ext>
                  </a:extLst>
                </p:cNvPr>
                <p:cNvSpPr/>
                <p:nvPr/>
              </p:nvSpPr>
              <p:spPr>
                <a:xfrm>
                  <a:off x="4580261" y="1435042"/>
                  <a:ext cx="43711" cy="14082"/>
                </a:xfrm>
                <a:custGeom>
                  <a:avLst/>
                  <a:gdLst>
                    <a:gd name="connsiteX0" fmla="*/ 43711 w 43711"/>
                    <a:gd name="connsiteY0" fmla="*/ 0 h 14082"/>
                    <a:gd name="connsiteX1" fmla="*/ 0 w 43711"/>
                    <a:gd name="connsiteY1" fmla="*/ 0 h 1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3711" h="14082">
                      <a:moveTo>
                        <a:pt x="43711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312" name="Graphic 191">
                <a:extLst>
                  <a:ext uri="{FF2B5EF4-FFF2-40B4-BE49-F238E27FC236}">
                    <a16:creationId xmlns:a16="http://schemas.microsoft.com/office/drawing/2014/main" id="{70906E65-A35E-C269-8035-85042DBFC0D7}"/>
                  </a:ext>
                </a:extLst>
              </p:cNvPr>
              <p:cNvGrpSpPr/>
              <p:nvPr/>
            </p:nvGrpSpPr>
            <p:grpSpPr>
              <a:xfrm>
                <a:off x="4586765" y="1414764"/>
                <a:ext cx="43862" cy="40696"/>
                <a:chOff x="4586765" y="1414764"/>
                <a:chExt cx="43862" cy="40696"/>
              </a:xfrm>
            </p:grpSpPr>
            <p:sp>
              <p:nvSpPr>
                <p:cNvPr id="1808" name="Freeform: Shape 1807">
                  <a:extLst>
                    <a:ext uri="{FF2B5EF4-FFF2-40B4-BE49-F238E27FC236}">
                      <a16:creationId xmlns:a16="http://schemas.microsoft.com/office/drawing/2014/main" id="{D83CC6DB-D3A5-525E-6FDE-DADDCFC01915}"/>
                    </a:ext>
                  </a:extLst>
                </p:cNvPr>
                <p:cNvSpPr/>
                <p:nvPr/>
              </p:nvSpPr>
              <p:spPr>
                <a:xfrm>
                  <a:off x="4608696" y="1414764"/>
                  <a:ext cx="15124" cy="40696"/>
                </a:xfrm>
                <a:custGeom>
                  <a:avLst/>
                  <a:gdLst>
                    <a:gd name="connsiteX0" fmla="*/ 0 w 15124"/>
                    <a:gd name="connsiteY0" fmla="*/ 0 h 40696"/>
                    <a:gd name="connsiteX1" fmla="*/ 0 w 15124"/>
                    <a:gd name="connsiteY1" fmla="*/ 40697 h 406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124" h="40696">
                      <a:moveTo>
                        <a:pt x="0" y="0"/>
                      </a:moveTo>
                      <a:lnTo>
                        <a:pt x="0" y="40697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809" name="Freeform: Shape 1808">
                  <a:extLst>
                    <a:ext uri="{FF2B5EF4-FFF2-40B4-BE49-F238E27FC236}">
                      <a16:creationId xmlns:a16="http://schemas.microsoft.com/office/drawing/2014/main" id="{02BAD3B6-322F-09F6-EF7F-A902536F77CE}"/>
                    </a:ext>
                  </a:extLst>
                </p:cNvPr>
                <p:cNvSpPr/>
                <p:nvPr/>
              </p:nvSpPr>
              <p:spPr>
                <a:xfrm>
                  <a:off x="4586765" y="1435042"/>
                  <a:ext cx="43862" cy="14082"/>
                </a:xfrm>
                <a:custGeom>
                  <a:avLst/>
                  <a:gdLst>
                    <a:gd name="connsiteX0" fmla="*/ 43862 w 43862"/>
                    <a:gd name="connsiteY0" fmla="*/ 0 h 14082"/>
                    <a:gd name="connsiteX1" fmla="*/ 0 w 43862"/>
                    <a:gd name="connsiteY1" fmla="*/ 0 h 1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3862" h="14082">
                      <a:moveTo>
                        <a:pt x="43862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313" name="Graphic 191">
                <a:extLst>
                  <a:ext uri="{FF2B5EF4-FFF2-40B4-BE49-F238E27FC236}">
                    <a16:creationId xmlns:a16="http://schemas.microsoft.com/office/drawing/2014/main" id="{22D1B65F-0C60-903B-5915-9BF1F16530D3}"/>
                  </a:ext>
                </a:extLst>
              </p:cNvPr>
              <p:cNvGrpSpPr/>
              <p:nvPr/>
            </p:nvGrpSpPr>
            <p:grpSpPr>
              <a:xfrm>
                <a:off x="4593420" y="1414764"/>
                <a:ext cx="43711" cy="40696"/>
                <a:chOff x="4593420" y="1414764"/>
                <a:chExt cx="43711" cy="40696"/>
              </a:xfrm>
            </p:grpSpPr>
            <p:sp>
              <p:nvSpPr>
                <p:cNvPr id="1806" name="Freeform: Shape 1805">
                  <a:extLst>
                    <a:ext uri="{FF2B5EF4-FFF2-40B4-BE49-F238E27FC236}">
                      <a16:creationId xmlns:a16="http://schemas.microsoft.com/office/drawing/2014/main" id="{D5D37163-BDE0-77E6-3343-B321B647CDA4}"/>
                    </a:ext>
                  </a:extLst>
                </p:cNvPr>
                <p:cNvSpPr/>
                <p:nvPr/>
              </p:nvSpPr>
              <p:spPr>
                <a:xfrm>
                  <a:off x="4615351" y="1414764"/>
                  <a:ext cx="15124" cy="40696"/>
                </a:xfrm>
                <a:custGeom>
                  <a:avLst/>
                  <a:gdLst>
                    <a:gd name="connsiteX0" fmla="*/ 0 w 15124"/>
                    <a:gd name="connsiteY0" fmla="*/ 0 h 40696"/>
                    <a:gd name="connsiteX1" fmla="*/ 0 w 15124"/>
                    <a:gd name="connsiteY1" fmla="*/ 40697 h 406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124" h="40696">
                      <a:moveTo>
                        <a:pt x="0" y="0"/>
                      </a:moveTo>
                      <a:lnTo>
                        <a:pt x="0" y="40697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807" name="Freeform: Shape 1806">
                  <a:extLst>
                    <a:ext uri="{FF2B5EF4-FFF2-40B4-BE49-F238E27FC236}">
                      <a16:creationId xmlns:a16="http://schemas.microsoft.com/office/drawing/2014/main" id="{003FF590-9DD5-DBDE-8887-0BCBCC4AED9F}"/>
                    </a:ext>
                  </a:extLst>
                </p:cNvPr>
                <p:cNvSpPr/>
                <p:nvPr/>
              </p:nvSpPr>
              <p:spPr>
                <a:xfrm>
                  <a:off x="4593420" y="1435042"/>
                  <a:ext cx="43711" cy="14082"/>
                </a:xfrm>
                <a:custGeom>
                  <a:avLst/>
                  <a:gdLst>
                    <a:gd name="connsiteX0" fmla="*/ 43711 w 43711"/>
                    <a:gd name="connsiteY0" fmla="*/ 0 h 14082"/>
                    <a:gd name="connsiteX1" fmla="*/ 0 w 43711"/>
                    <a:gd name="connsiteY1" fmla="*/ 0 h 1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3711" h="14082">
                      <a:moveTo>
                        <a:pt x="43711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314" name="Graphic 191">
                <a:extLst>
                  <a:ext uri="{FF2B5EF4-FFF2-40B4-BE49-F238E27FC236}">
                    <a16:creationId xmlns:a16="http://schemas.microsoft.com/office/drawing/2014/main" id="{645869DD-B18C-4077-7557-DEBB81D47DE3}"/>
                  </a:ext>
                </a:extLst>
              </p:cNvPr>
              <p:cNvGrpSpPr/>
              <p:nvPr/>
            </p:nvGrpSpPr>
            <p:grpSpPr>
              <a:xfrm>
                <a:off x="4599923" y="1414764"/>
                <a:ext cx="43862" cy="40696"/>
                <a:chOff x="4599923" y="1414764"/>
                <a:chExt cx="43862" cy="40696"/>
              </a:xfrm>
            </p:grpSpPr>
            <p:sp>
              <p:nvSpPr>
                <p:cNvPr id="1804" name="Freeform: Shape 1803">
                  <a:extLst>
                    <a:ext uri="{FF2B5EF4-FFF2-40B4-BE49-F238E27FC236}">
                      <a16:creationId xmlns:a16="http://schemas.microsoft.com/office/drawing/2014/main" id="{EF1417F6-41E4-296F-D816-FA65E3699267}"/>
                    </a:ext>
                  </a:extLst>
                </p:cNvPr>
                <p:cNvSpPr/>
                <p:nvPr/>
              </p:nvSpPr>
              <p:spPr>
                <a:xfrm>
                  <a:off x="4621854" y="1414764"/>
                  <a:ext cx="15124" cy="40696"/>
                </a:xfrm>
                <a:custGeom>
                  <a:avLst/>
                  <a:gdLst>
                    <a:gd name="connsiteX0" fmla="*/ 0 w 15124"/>
                    <a:gd name="connsiteY0" fmla="*/ 0 h 40696"/>
                    <a:gd name="connsiteX1" fmla="*/ 0 w 15124"/>
                    <a:gd name="connsiteY1" fmla="*/ 40697 h 406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124" h="40696">
                      <a:moveTo>
                        <a:pt x="0" y="0"/>
                      </a:moveTo>
                      <a:lnTo>
                        <a:pt x="0" y="40697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805" name="Freeform: Shape 1804">
                  <a:extLst>
                    <a:ext uri="{FF2B5EF4-FFF2-40B4-BE49-F238E27FC236}">
                      <a16:creationId xmlns:a16="http://schemas.microsoft.com/office/drawing/2014/main" id="{906BBEDC-6C13-B849-B31E-E0DAF63AEB2D}"/>
                    </a:ext>
                  </a:extLst>
                </p:cNvPr>
                <p:cNvSpPr/>
                <p:nvPr/>
              </p:nvSpPr>
              <p:spPr>
                <a:xfrm>
                  <a:off x="4599923" y="1435042"/>
                  <a:ext cx="43862" cy="14082"/>
                </a:xfrm>
                <a:custGeom>
                  <a:avLst/>
                  <a:gdLst>
                    <a:gd name="connsiteX0" fmla="*/ 43862 w 43862"/>
                    <a:gd name="connsiteY0" fmla="*/ 0 h 14082"/>
                    <a:gd name="connsiteX1" fmla="*/ 0 w 43862"/>
                    <a:gd name="connsiteY1" fmla="*/ 0 h 1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3862" h="14082">
                      <a:moveTo>
                        <a:pt x="43862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315" name="Graphic 191">
                <a:extLst>
                  <a:ext uri="{FF2B5EF4-FFF2-40B4-BE49-F238E27FC236}">
                    <a16:creationId xmlns:a16="http://schemas.microsoft.com/office/drawing/2014/main" id="{689A506D-5B60-3788-86D7-4F0086DB11AD}"/>
                  </a:ext>
                </a:extLst>
              </p:cNvPr>
              <p:cNvGrpSpPr/>
              <p:nvPr/>
            </p:nvGrpSpPr>
            <p:grpSpPr>
              <a:xfrm>
                <a:off x="4606578" y="1414764"/>
                <a:ext cx="43711" cy="40696"/>
                <a:chOff x="4606578" y="1414764"/>
                <a:chExt cx="43711" cy="40696"/>
              </a:xfrm>
            </p:grpSpPr>
            <p:sp>
              <p:nvSpPr>
                <p:cNvPr id="1802" name="Freeform: Shape 1801">
                  <a:extLst>
                    <a:ext uri="{FF2B5EF4-FFF2-40B4-BE49-F238E27FC236}">
                      <a16:creationId xmlns:a16="http://schemas.microsoft.com/office/drawing/2014/main" id="{FCEA95B9-1B0A-003C-59BE-60995D7DE498}"/>
                    </a:ext>
                  </a:extLst>
                </p:cNvPr>
                <p:cNvSpPr/>
                <p:nvPr/>
              </p:nvSpPr>
              <p:spPr>
                <a:xfrm>
                  <a:off x="4628509" y="1414764"/>
                  <a:ext cx="15124" cy="40696"/>
                </a:xfrm>
                <a:custGeom>
                  <a:avLst/>
                  <a:gdLst>
                    <a:gd name="connsiteX0" fmla="*/ 0 w 15124"/>
                    <a:gd name="connsiteY0" fmla="*/ 0 h 40696"/>
                    <a:gd name="connsiteX1" fmla="*/ 0 w 15124"/>
                    <a:gd name="connsiteY1" fmla="*/ 40697 h 406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124" h="40696">
                      <a:moveTo>
                        <a:pt x="0" y="0"/>
                      </a:moveTo>
                      <a:lnTo>
                        <a:pt x="0" y="40697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803" name="Freeform: Shape 1802">
                  <a:extLst>
                    <a:ext uri="{FF2B5EF4-FFF2-40B4-BE49-F238E27FC236}">
                      <a16:creationId xmlns:a16="http://schemas.microsoft.com/office/drawing/2014/main" id="{DD498871-41A3-EBB9-8F82-4F3FBC0B1CE4}"/>
                    </a:ext>
                  </a:extLst>
                </p:cNvPr>
                <p:cNvSpPr/>
                <p:nvPr/>
              </p:nvSpPr>
              <p:spPr>
                <a:xfrm>
                  <a:off x="4606578" y="1435042"/>
                  <a:ext cx="43711" cy="14082"/>
                </a:xfrm>
                <a:custGeom>
                  <a:avLst/>
                  <a:gdLst>
                    <a:gd name="connsiteX0" fmla="*/ 43711 w 43711"/>
                    <a:gd name="connsiteY0" fmla="*/ 0 h 14082"/>
                    <a:gd name="connsiteX1" fmla="*/ 0 w 43711"/>
                    <a:gd name="connsiteY1" fmla="*/ 0 h 1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3711" h="14082">
                      <a:moveTo>
                        <a:pt x="43711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316" name="Graphic 191">
                <a:extLst>
                  <a:ext uri="{FF2B5EF4-FFF2-40B4-BE49-F238E27FC236}">
                    <a16:creationId xmlns:a16="http://schemas.microsoft.com/office/drawing/2014/main" id="{D86C86E4-C4CF-38CB-0230-A1F7AD6F2D3F}"/>
                  </a:ext>
                </a:extLst>
              </p:cNvPr>
              <p:cNvGrpSpPr/>
              <p:nvPr/>
            </p:nvGrpSpPr>
            <p:grpSpPr>
              <a:xfrm>
                <a:off x="4613233" y="1414764"/>
                <a:ext cx="43711" cy="40696"/>
                <a:chOff x="4613233" y="1414764"/>
                <a:chExt cx="43711" cy="40696"/>
              </a:xfrm>
            </p:grpSpPr>
            <p:sp>
              <p:nvSpPr>
                <p:cNvPr id="1800" name="Freeform: Shape 1799">
                  <a:extLst>
                    <a:ext uri="{FF2B5EF4-FFF2-40B4-BE49-F238E27FC236}">
                      <a16:creationId xmlns:a16="http://schemas.microsoft.com/office/drawing/2014/main" id="{FF9B49BE-EC47-6F19-BEC0-6B238188ADE9}"/>
                    </a:ext>
                  </a:extLst>
                </p:cNvPr>
                <p:cNvSpPr/>
                <p:nvPr/>
              </p:nvSpPr>
              <p:spPr>
                <a:xfrm>
                  <a:off x="4635013" y="1414764"/>
                  <a:ext cx="15124" cy="40696"/>
                </a:xfrm>
                <a:custGeom>
                  <a:avLst/>
                  <a:gdLst>
                    <a:gd name="connsiteX0" fmla="*/ 0 w 15124"/>
                    <a:gd name="connsiteY0" fmla="*/ 0 h 40696"/>
                    <a:gd name="connsiteX1" fmla="*/ 0 w 15124"/>
                    <a:gd name="connsiteY1" fmla="*/ 40697 h 406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124" h="40696">
                      <a:moveTo>
                        <a:pt x="0" y="0"/>
                      </a:moveTo>
                      <a:lnTo>
                        <a:pt x="0" y="40697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801" name="Freeform: Shape 1800">
                  <a:extLst>
                    <a:ext uri="{FF2B5EF4-FFF2-40B4-BE49-F238E27FC236}">
                      <a16:creationId xmlns:a16="http://schemas.microsoft.com/office/drawing/2014/main" id="{E8B45C48-F5EA-2DAB-9A13-973775CB452C}"/>
                    </a:ext>
                  </a:extLst>
                </p:cNvPr>
                <p:cNvSpPr/>
                <p:nvPr/>
              </p:nvSpPr>
              <p:spPr>
                <a:xfrm>
                  <a:off x="4613233" y="1435042"/>
                  <a:ext cx="43711" cy="14082"/>
                </a:xfrm>
                <a:custGeom>
                  <a:avLst/>
                  <a:gdLst>
                    <a:gd name="connsiteX0" fmla="*/ 43711 w 43711"/>
                    <a:gd name="connsiteY0" fmla="*/ 0 h 14082"/>
                    <a:gd name="connsiteX1" fmla="*/ 0 w 43711"/>
                    <a:gd name="connsiteY1" fmla="*/ 0 h 1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3711" h="14082">
                      <a:moveTo>
                        <a:pt x="43711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317" name="Graphic 191">
                <a:extLst>
                  <a:ext uri="{FF2B5EF4-FFF2-40B4-BE49-F238E27FC236}">
                    <a16:creationId xmlns:a16="http://schemas.microsoft.com/office/drawing/2014/main" id="{8254C712-59AE-0CD2-E1AB-5E17425517BC}"/>
                  </a:ext>
                </a:extLst>
              </p:cNvPr>
              <p:cNvGrpSpPr/>
              <p:nvPr/>
            </p:nvGrpSpPr>
            <p:grpSpPr>
              <a:xfrm>
                <a:off x="4619737" y="1414764"/>
                <a:ext cx="43862" cy="40696"/>
                <a:chOff x="4619737" y="1414764"/>
                <a:chExt cx="43862" cy="40696"/>
              </a:xfrm>
            </p:grpSpPr>
            <p:sp>
              <p:nvSpPr>
                <p:cNvPr id="1798" name="Freeform: Shape 1797">
                  <a:extLst>
                    <a:ext uri="{FF2B5EF4-FFF2-40B4-BE49-F238E27FC236}">
                      <a16:creationId xmlns:a16="http://schemas.microsoft.com/office/drawing/2014/main" id="{9A038E0C-1B0E-D6E3-0510-5ED264A07DF6}"/>
                    </a:ext>
                  </a:extLst>
                </p:cNvPr>
                <p:cNvSpPr/>
                <p:nvPr/>
              </p:nvSpPr>
              <p:spPr>
                <a:xfrm>
                  <a:off x="4641668" y="1414764"/>
                  <a:ext cx="15124" cy="40696"/>
                </a:xfrm>
                <a:custGeom>
                  <a:avLst/>
                  <a:gdLst>
                    <a:gd name="connsiteX0" fmla="*/ 0 w 15124"/>
                    <a:gd name="connsiteY0" fmla="*/ 0 h 40696"/>
                    <a:gd name="connsiteX1" fmla="*/ 0 w 15124"/>
                    <a:gd name="connsiteY1" fmla="*/ 40697 h 406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124" h="40696">
                      <a:moveTo>
                        <a:pt x="0" y="0"/>
                      </a:moveTo>
                      <a:lnTo>
                        <a:pt x="0" y="40697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799" name="Freeform: Shape 1798">
                  <a:extLst>
                    <a:ext uri="{FF2B5EF4-FFF2-40B4-BE49-F238E27FC236}">
                      <a16:creationId xmlns:a16="http://schemas.microsoft.com/office/drawing/2014/main" id="{57720776-EA8B-BD46-B7FB-B436952EA3E8}"/>
                    </a:ext>
                  </a:extLst>
                </p:cNvPr>
                <p:cNvSpPr/>
                <p:nvPr/>
              </p:nvSpPr>
              <p:spPr>
                <a:xfrm>
                  <a:off x="4619737" y="1435042"/>
                  <a:ext cx="43862" cy="14082"/>
                </a:xfrm>
                <a:custGeom>
                  <a:avLst/>
                  <a:gdLst>
                    <a:gd name="connsiteX0" fmla="*/ 43862 w 43862"/>
                    <a:gd name="connsiteY0" fmla="*/ 0 h 14082"/>
                    <a:gd name="connsiteX1" fmla="*/ 0 w 43862"/>
                    <a:gd name="connsiteY1" fmla="*/ 0 h 1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3862" h="14082">
                      <a:moveTo>
                        <a:pt x="43862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318" name="Graphic 191">
                <a:extLst>
                  <a:ext uri="{FF2B5EF4-FFF2-40B4-BE49-F238E27FC236}">
                    <a16:creationId xmlns:a16="http://schemas.microsoft.com/office/drawing/2014/main" id="{1AB21769-89F6-5590-8FA9-A991A0A8D5F0}"/>
                  </a:ext>
                </a:extLst>
              </p:cNvPr>
              <p:cNvGrpSpPr/>
              <p:nvPr/>
            </p:nvGrpSpPr>
            <p:grpSpPr>
              <a:xfrm>
                <a:off x="4626392" y="1414764"/>
                <a:ext cx="43711" cy="40696"/>
                <a:chOff x="4626392" y="1414764"/>
                <a:chExt cx="43711" cy="40696"/>
              </a:xfrm>
            </p:grpSpPr>
            <p:sp>
              <p:nvSpPr>
                <p:cNvPr id="1796" name="Freeform: Shape 1795">
                  <a:extLst>
                    <a:ext uri="{FF2B5EF4-FFF2-40B4-BE49-F238E27FC236}">
                      <a16:creationId xmlns:a16="http://schemas.microsoft.com/office/drawing/2014/main" id="{67408430-6529-BB67-5AD9-0E4AB8C9B710}"/>
                    </a:ext>
                  </a:extLst>
                </p:cNvPr>
                <p:cNvSpPr/>
                <p:nvPr/>
              </p:nvSpPr>
              <p:spPr>
                <a:xfrm>
                  <a:off x="4648323" y="1414764"/>
                  <a:ext cx="15124" cy="40696"/>
                </a:xfrm>
                <a:custGeom>
                  <a:avLst/>
                  <a:gdLst>
                    <a:gd name="connsiteX0" fmla="*/ 0 w 15124"/>
                    <a:gd name="connsiteY0" fmla="*/ 0 h 40696"/>
                    <a:gd name="connsiteX1" fmla="*/ 0 w 15124"/>
                    <a:gd name="connsiteY1" fmla="*/ 40697 h 406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124" h="40696">
                      <a:moveTo>
                        <a:pt x="0" y="0"/>
                      </a:moveTo>
                      <a:lnTo>
                        <a:pt x="0" y="40697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797" name="Freeform: Shape 1796">
                  <a:extLst>
                    <a:ext uri="{FF2B5EF4-FFF2-40B4-BE49-F238E27FC236}">
                      <a16:creationId xmlns:a16="http://schemas.microsoft.com/office/drawing/2014/main" id="{2AC077F7-8019-485E-BBC2-E353AA4FFD71}"/>
                    </a:ext>
                  </a:extLst>
                </p:cNvPr>
                <p:cNvSpPr/>
                <p:nvPr/>
              </p:nvSpPr>
              <p:spPr>
                <a:xfrm>
                  <a:off x="4626392" y="1435042"/>
                  <a:ext cx="43711" cy="14082"/>
                </a:xfrm>
                <a:custGeom>
                  <a:avLst/>
                  <a:gdLst>
                    <a:gd name="connsiteX0" fmla="*/ 43711 w 43711"/>
                    <a:gd name="connsiteY0" fmla="*/ 0 h 14082"/>
                    <a:gd name="connsiteX1" fmla="*/ 0 w 43711"/>
                    <a:gd name="connsiteY1" fmla="*/ 0 h 1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3711" h="14082">
                      <a:moveTo>
                        <a:pt x="43711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319" name="Graphic 191">
                <a:extLst>
                  <a:ext uri="{FF2B5EF4-FFF2-40B4-BE49-F238E27FC236}">
                    <a16:creationId xmlns:a16="http://schemas.microsoft.com/office/drawing/2014/main" id="{79B6C36E-3C2B-F68F-1263-07D0806BF7D7}"/>
                  </a:ext>
                </a:extLst>
              </p:cNvPr>
              <p:cNvGrpSpPr/>
              <p:nvPr/>
            </p:nvGrpSpPr>
            <p:grpSpPr>
              <a:xfrm>
                <a:off x="4633047" y="1414764"/>
                <a:ext cx="43711" cy="40696"/>
                <a:chOff x="4633047" y="1414764"/>
                <a:chExt cx="43711" cy="40696"/>
              </a:xfrm>
            </p:grpSpPr>
            <p:sp>
              <p:nvSpPr>
                <p:cNvPr id="1794" name="Freeform: Shape 1793">
                  <a:extLst>
                    <a:ext uri="{FF2B5EF4-FFF2-40B4-BE49-F238E27FC236}">
                      <a16:creationId xmlns:a16="http://schemas.microsoft.com/office/drawing/2014/main" id="{A39B2CA2-1E4A-A3DA-C410-B7E8AAEF49B9}"/>
                    </a:ext>
                  </a:extLst>
                </p:cNvPr>
                <p:cNvSpPr/>
                <p:nvPr/>
              </p:nvSpPr>
              <p:spPr>
                <a:xfrm>
                  <a:off x="4654827" y="1414764"/>
                  <a:ext cx="15124" cy="40696"/>
                </a:xfrm>
                <a:custGeom>
                  <a:avLst/>
                  <a:gdLst>
                    <a:gd name="connsiteX0" fmla="*/ 0 w 15124"/>
                    <a:gd name="connsiteY0" fmla="*/ 0 h 40696"/>
                    <a:gd name="connsiteX1" fmla="*/ 0 w 15124"/>
                    <a:gd name="connsiteY1" fmla="*/ 40697 h 406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124" h="40696">
                      <a:moveTo>
                        <a:pt x="0" y="0"/>
                      </a:moveTo>
                      <a:lnTo>
                        <a:pt x="0" y="40697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795" name="Freeform: Shape 1794">
                  <a:extLst>
                    <a:ext uri="{FF2B5EF4-FFF2-40B4-BE49-F238E27FC236}">
                      <a16:creationId xmlns:a16="http://schemas.microsoft.com/office/drawing/2014/main" id="{BC9824E9-62A2-D95A-5B69-1AEA6EC8F2D3}"/>
                    </a:ext>
                  </a:extLst>
                </p:cNvPr>
                <p:cNvSpPr/>
                <p:nvPr/>
              </p:nvSpPr>
              <p:spPr>
                <a:xfrm>
                  <a:off x="4633047" y="1435042"/>
                  <a:ext cx="43711" cy="14082"/>
                </a:xfrm>
                <a:custGeom>
                  <a:avLst/>
                  <a:gdLst>
                    <a:gd name="connsiteX0" fmla="*/ 43711 w 43711"/>
                    <a:gd name="connsiteY0" fmla="*/ 0 h 14082"/>
                    <a:gd name="connsiteX1" fmla="*/ 0 w 43711"/>
                    <a:gd name="connsiteY1" fmla="*/ 0 h 1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3711" h="14082">
                      <a:moveTo>
                        <a:pt x="43711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320" name="Graphic 191">
                <a:extLst>
                  <a:ext uri="{FF2B5EF4-FFF2-40B4-BE49-F238E27FC236}">
                    <a16:creationId xmlns:a16="http://schemas.microsoft.com/office/drawing/2014/main" id="{D1A0296E-B342-9AB3-90EA-3761888CC6D8}"/>
                  </a:ext>
                </a:extLst>
              </p:cNvPr>
              <p:cNvGrpSpPr/>
              <p:nvPr/>
            </p:nvGrpSpPr>
            <p:grpSpPr>
              <a:xfrm>
                <a:off x="4639551" y="1414764"/>
                <a:ext cx="43862" cy="40696"/>
                <a:chOff x="4639551" y="1414764"/>
                <a:chExt cx="43862" cy="40696"/>
              </a:xfrm>
            </p:grpSpPr>
            <p:sp>
              <p:nvSpPr>
                <p:cNvPr id="1792" name="Freeform: Shape 1791">
                  <a:extLst>
                    <a:ext uri="{FF2B5EF4-FFF2-40B4-BE49-F238E27FC236}">
                      <a16:creationId xmlns:a16="http://schemas.microsoft.com/office/drawing/2014/main" id="{FAD68316-AC90-D90B-037C-FCE5A5164575}"/>
                    </a:ext>
                  </a:extLst>
                </p:cNvPr>
                <p:cNvSpPr/>
                <p:nvPr/>
              </p:nvSpPr>
              <p:spPr>
                <a:xfrm>
                  <a:off x="4661482" y="1414764"/>
                  <a:ext cx="15124" cy="40696"/>
                </a:xfrm>
                <a:custGeom>
                  <a:avLst/>
                  <a:gdLst>
                    <a:gd name="connsiteX0" fmla="*/ 0 w 15124"/>
                    <a:gd name="connsiteY0" fmla="*/ 0 h 40696"/>
                    <a:gd name="connsiteX1" fmla="*/ 0 w 15124"/>
                    <a:gd name="connsiteY1" fmla="*/ 40697 h 406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124" h="40696">
                      <a:moveTo>
                        <a:pt x="0" y="0"/>
                      </a:moveTo>
                      <a:lnTo>
                        <a:pt x="0" y="40697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793" name="Freeform: Shape 1792">
                  <a:extLst>
                    <a:ext uri="{FF2B5EF4-FFF2-40B4-BE49-F238E27FC236}">
                      <a16:creationId xmlns:a16="http://schemas.microsoft.com/office/drawing/2014/main" id="{391B6505-62A1-7C5C-006A-0D0CD766415E}"/>
                    </a:ext>
                  </a:extLst>
                </p:cNvPr>
                <p:cNvSpPr/>
                <p:nvPr/>
              </p:nvSpPr>
              <p:spPr>
                <a:xfrm>
                  <a:off x="4639551" y="1435042"/>
                  <a:ext cx="43862" cy="14082"/>
                </a:xfrm>
                <a:custGeom>
                  <a:avLst/>
                  <a:gdLst>
                    <a:gd name="connsiteX0" fmla="*/ 43862 w 43862"/>
                    <a:gd name="connsiteY0" fmla="*/ 0 h 14082"/>
                    <a:gd name="connsiteX1" fmla="*/ 0 w 43862"/>
                    <a:gd name="connsiteY1" fmla="*/ 0 h 1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3862" h="14082">
                      <a:moveTo>
                        <a:pt x="43862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321" name="Graphic 191">
                <a:extLst>
                  <a:ext uri="{FF2B5EF4-FFF2-40B4-BE49-F238E27FC236}">
                    <a16:creationId xmlns:a16="http://schemas.microsoft.com/office/drawing/2014/main" id="{C55A9F3C-6761-23D9-72F7-ED10C611C812}"/>
                  </a:ext>
                </a:extLst>
              </p:cNvPr>
              <p:cNvGrpSpPr/>
              <p:nvPr/>
            </p:nvGrpSpPr>
            <p:grpSpPr>
              <a:xfrm>
                <a:off x="4656944" y="1418707"/>
                <a:ext cx="43711" cy="40837"/>
                <a:chOff x="4656944" y="1418707"/>
                <a:chExt cx="43711" cy="40837"/>
              </a:xfrm>
            </p:grpSpPr>
            <p:sp>
              <p:nvSpPr>
                <p:cNvPr id="1790" name="Freeform: Shape 1789">
                  <a:extLst>
                    <a:ext uri="{FF2B5EF4-FFF2-40B4-BE49-F238E27FC236}">
                      <a16:creationId xmlns:a16="http://schemas.microsoft.com/office/drawing/2014/main" id="{E83D8025-4663-8B2D-3F86-C8C6A71E2D00}"/>
                    </a:ext>
                  </a:extLst>
                </p:cNvPr>
                <p:cNvSpPr/>
                <p:nvPr/>
              </p:nvSpPr>
              <p:spPr>
                <a:xfrm>
                  <a:off x="4678875" y="1418707"/>
                  <a:ext cx="15124" cy="40837"/>
                </a:xfrm>
                <a:custGeom>
                  <a:avLst/>
                  <a:gdLst>
                    <a:gd name="connsiteX0" fmla="*/ 0 w 15124"/>
                    <a:gd name="connsiteY0" fmla="*/ 0 h 40837"/>
                    <a:gd name="connsiteX1" fmla="*/ 0 w 15124"/>
                    <a:gd name="connsiteY1" fmla="*/ 40838 h 408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124" h="40837">
                      <a:moveTo>
                        <a:pt x="0" y="0"/>
                      </a:moveTo>
                      <a:lnTo>
                        <a:pt x="0" y="40838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791" name="Freeform: Shape 1790">
                  <a:extLst>
                    <a:ext uri="{FF2B5EF4-FFF2-40B4-BE49-F238E27FC236}">
                      <a16:creationId xmlns:a16="http://schemas.microsoft.com/office/drawing/2014/main" id="{EFF3E7B9-E697-18A6-A2EF-52781EB6288C}"/>
                    </a:ext>
                  </a:extLst>
                </p:cNvPr>
                <p:cNvSpPr/>
                <p:nvPr/>
              </p:nvSpPr>
              <p:spPr>
                <a:xfrm>
                  <a:off x="4656944" y="1439126"/>
                  <a:ext cx="43711" cy="14082"/>
                </a:xfrm>
                <a:custGeom>
                  <a:avLst/>
                  <a:gdLst>
                    <a:gd name="connsiteX0" fmla="*/ 43711 w 43711"/>
                    <a:gd name="connsiteY0" fmla="*/ 0 h 14082"/>
                    <a:gd name="connsiteX1" fmla="*/ 0 w 43711"/>
                    <a:gd name="connsiteY1" fmla="*/ 0 h 1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3711" h="14082">
                      <a:moveTo>
                        <a:pt x="43711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322" name="Graphic 191">
                <a:extLst>
                  <a:ext uri="{FF2B5EF4-FFF2-40B4-BE49-F238E27FC236}">
                    <a16:creationId xmlns:a16="http://schemas.microsoft.com/office/drawing/2014/main" id="{03CB13DF-6465-1F5D-8BA4-EA7F7BF00D62}"/>
                  </a:ext>
                </a:extLst>
              </p:cNvPr>
              <p:cNvGrpSpPr/>
              <p:nvPr/>
            </p:nvGrpSpPr>
            <p:grpSpPr>
              <a:xfrm>
                <a:off x="4680842" y="1418707"/>
                <a:ext cx="43711" cy="40837"/>
                <a:chOff x="4680842" y="1418707"/>
                <a:chExt cx="43711" cy="40837"/>
              </a:xfrm>
            </p:grpSpPr>
            <p:sp>
              <p:nvSpPr>
                <p:cNvPr id="1788" name="Freeform: Shape 1787">
                  <a:extLst>
                    <a:ext uri="{FF2B5EF4-FFF2-40B4-BE49-F238E27FC236}">
                      <a16:creationId xmlns:a16="http://schemas.microsoft.com/office/drawing/2014/main" id="{54E9EC44-1576-1D50-F36F-C01D96423F28}"/>
                    </a:ext>
                  </a:extLst>
                </p:cNvPr>
                <p:cNvSpPr/>
                <p:nvPr/>
              </p:nvSpPr>
              <p:spPr>
                <a:xfrm>
                  <a:off x="4702773" y="1418707"/>
                  <a:ext cx="15124" cy="40837"/>
                </a:xfrm>
                <a:custGeom>
                  <a:avLst/>
                  <a:gdLst>
                    <a:gd name="connsiteX0" fmla="*/ 0 w 15124"/>
                    <a:gd name="connsiteY0" fmla="*/ 0 h 40837"/>
                    <a:gd name="connsiteX1" fmla="*/ 0 w 15124"/>
                    <a:gd name="connsiteY1" fmla="*/ 40838 h 408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124" h="40837">
                      <a:moveTo>
                        <a:pt x="0" y="0"/>
                      </a:moveTo>
                      <a:lnTo>
                        <a:pt x="0" y="40838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789" name="Freeform: Shape 1788">
                  <a:extLst>
                    <a:ext uri="{FF2B5EF4-FFF2-40B4-BE49-F238E27FC236}">
                      <a16:creationId xmlns:a16="http://schemas.microsoft.com/office/drawing/2014/main" id="{339B8BA8-B1FD-CCFD-85DE-764518767B68}"/>
                    </a:ext>
                  </a:extLst>
                </p:cNvPr>
                <p:cNvSpPr/>
                <p:nvPr/>
              </p:nvSpPr>
              <p:spPr>
                <a:xfrm>
                  <a:off x="4680842" y="1439126"/>
                  <a:ext cx="43711" cy="14082"/>
                </a:xfrm>
                <a:custGeom>
                  <a:avLst/>
                  <a:gdLst>
                    <a:gd name="connsiteX0" fmla="*/ 43711 w 43711"/>
                    <a:gd name="connsiteY0" fmla="*/ 0 h 14082"/>
                    <a:gd name="connsiteX1" fmla="*/ 0 w 43711"/>
                    <a:gd name="connsiteY1" fmla="*/ 0 h 1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3711" h="14082">
                      <a:moveTo>
                        <a:pt x="43711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323" name="Graphic 191">
                <a:extLst>
                  <a:ext uri="{FF2B5EF4-FFF2-40B4-BE49-F238E27FC236}">
                    <a16:creationId xmlns:a16="http://schemas.microsoft.com/office/drawing/2014/main" id="{57CAB20C-5BBD-856A-CE9E-ED24D98018BA}"/>
                  </a:ext>
                </a:extLst>
              </p:cNvPr>
              <p:cNvGrpSpPr/>
              <p:nvPr/>
            </p:nvGrpSpPr>
            <p:grpSpPr>
              <a:xfrm>
                <a:off x="4687194" y="1418707"/>
                <a:ext cx="43711" cy="40837"/>
                <a:chOff x="4687194" y="1418707"/>
                <a:chExt cx="43711" cy="40837"/>
              </a:xfrm>
            </p:grpSpPr>
            <p:sp>
              <p:nvSpPr>
                <p:cNvPr id="1786" name="Freeform: Shape 1785">
                  <a:extLst>
                    <a:ext uri="{FF2B5EF4-FFF2-40B4-BE49-F238E27FC236}">
                      <a16:creationId xmlns:a16="http://schemas.microsoft.com/office/drawing/2014/main" id="{7B1A6F0D-AF43-DBE3-D43E-C5E30891F2E3}"/>
                    </a:ext>
                  </a:extLst>
                </p:cNvPr>
                <p:cNvSpPr/>
                <p:nvPr/>
              </p:nvSpPr>
              <p:spPr>
                <a:xfrm>
                  <a:off x="4708974" y="1418707"/>
                  <a:ext cx="15124" cy="40837"/>
                </a:xfrm>
                <a:custGeom>
                  <a:avLst/>
                  <a:gdLst>
                    <a:gd name="connsiteX0" fmla="*/ 0 w 15124"/>
                    <a:gd name="connsiteY0" fmla="*/ 0 h 40837"/>
                    <a:gd name="connsiteX1" fmla="*/ 0 w 15124"/>
                    <a:gd name="connsiteY1" fmla="*/ 40838 h 408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124" h="40837">
                      <a:moveTo>
                        <a:pt x="0" y="0"/>
                      </a:moveTo>
                      <a:lnTo>
                        <a:pt x="0" y="40838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787" name="Freeform: Shape 1786">
                  <a:extLst>
                    <a:ext uri="{FF2B5EF4-FFF2-40B4-BE49-F238E27FC236}">
                      <a16:creationId xmlns:a16="http://schemas.microsoft.com/office/drawing/2014/main" id="{AAAC9682-698A-6F24-6C8F-F4A2B38F5139}"/>
                    </a:ext>
                  </a:extLst>
                </p:cNvPr>
                <p:cNvSpPr/>
                <p:nvPr/>
              </p:nvSpPr>
              <p:spPr>
                <a:xfrm>
                  <a:off x="4687194" y="1439126"/>
                  <a:ext cx="43711" cy="14082"/>
                </a:xfrm>
                <a:custGeom>
                  <a:avLst/>
                  <a:gdLst>
                    <a:gd name="connsiteX0" fmla="*/ 43711 w 43711"/>
                    <a:gd name="connsiteY0" fmla="*/ 0 h 14082"/>
                    <a:gd name="connsiteX1" fmla="*/ 0 w 43711"/>
                    <a:gd name="connsiteY1" fmla="*/ 0 h 1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3711" h="14082">
                      <a:moveTo>
                        <a:pt x="43711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324" name="Graphic 191">
                <a:extLst>
                  <a:ext uri="{FF2B5EF4-FFF2-40B4-BE49-F238E27FC236}">
                    <a16:creationId xmlns:a16="http://schemas.microsoft.com/office/drawing/2014/main" id="{AF604C1E-DC17-432A-FC0D-124F821AB668}"/>
                  </a:ext>
                </a:extLst>
              </p:cNvPr>
              <p:cNvGrpSpPr/>
              <p:nvPr/>
            </p:nvGrpSpPr>
            <p:grpSpPr>
              <a:xfrm>
                <a:off x="4693395" y="1418707"/>
                <a:ext cx="43711" cy="40837"/>
                <a:chOff x="4693395" y="1418707"/>
                <a:chExt cx="43711" cy="40837"/>
              </a:xfrm>
            </p:grpSpPr>
            <p:sp>
              <p:nvSpPr>
                <p:cNvPr id="1784" name="Freeform: Shape 1783">
                  <a:extLst>
                    <a:ext uri="{FF2B5EF4-FFF2-40B4-BE49-F238E27FC236}">
                      <a16:creationId xmlns:a16="http://schemas.microsoft.com/office/drawing/2014/main" id="{6BCE3CDB-9865-9F87-B679-728DFEB19A54}"/>
                    </a:ext>
                  </a:extLst>
                </p:cNvPr>
                <p:cNvSpPr/>
                <p:nvPr/>
              </p:nvSpPr>
              <p:spPr>
                <a:xfrm>
                  <a:off x="4715326" y="1418707"/>
                  <a:ext cx="15124" cy="40837"/>
                </a:xfrm>
                <a:custGeom>
                  <a:avLst/>
                  <a:gdLst>
                    <a:gd name="connsiteX0" fmla="*/ 0 w 15124"/>
                    <a:gd name="connsiteY0" fmla="*/ 0 h 40837"/>
                    <a:gd name="connsiteX1" fmla="*/ 0 w 15124"/>
                    <a:gd name="connsiteY1" fmla="*/ 40838 h 408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124" h="40837">
                      <a:moveTo>
                        <a:pt x="0" y="0"/>
                      </a:moveTo>
                      <a:lnTo>
                        <a:pt x="0" y="40838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785" name="Freeform: Shape 1784">
                  <a:extLst>
                    <a:ext uri="{FF2B5EF4-FFF2-40B4-BE49-F238E27FC236}">
                      <a16:creationId xmlns:a16="http://schemas.microsoft.com/office/drawing/2014/main" id="{2431267F-5C08-C55E-4E77-9432F2D5D035}"/>
                    </a:ext>
                  </a:extLst>
                </p:cNvPr>
                <p:cNvSpPr/>
                <p:nvPr/>
              </p:nvSpPr>
              <p:spPr>
                <a:xfrm>
                  <a:off x="4693395" y="1439126"/>
                  <a:ext cx="43711" cy="14082"/>
                </a:xfrm>
                <a:custGeom>
                  <a:avLst/>
                  <a:gdLst>
                    <a:gd name="connsiteX0" fmla="*/ 43711 w 43711"/>
                    <a:gd name="connsiteY0" fmla="*/ 0 h 14082"/>
                    <a:gd name="connsiteX1" fmla="*/ 0 w 43711"/>
                    <a:gd name="connsiteY1" fmla="*/ 0 h 1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3711" h="14082">
                      <a:moveTo>
                        <a:pt x="43711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325" name="Graphic 191">
                <a:extLst>
                  <a:ext uri="{FF2B5EF4-FFF2-40B4-BE49-F238E27FC236}">
                    <a16:creationId xmlns:a16="http://schemas.microsoft.com/office/drawing/2014/main" id="{B83975F9-C47F-23EE-AFAF-25AC140D566B}"/>
                  </a:ext>
                </a:extLst>
              </p:cNvPr>
              <p:cNvGrpSpPr/>
              <p:nvPr/>
            </p:nvGrpSpPr>
            <p:grpSpPr>
              <a:xfrm>
                <a:off x="4699748" y="1418707"/>
                <a:ext cx="43711" cy="40837"/>
                <a:chOff x="4699748" y="1418707"/>
                <a:chExt cx="43711" cy="40837"/>
              </a:xfrm>
            </p:grpSpPr>
            <p:sp>
              <p:nvSpPr>
                <p:cNvPr id="1782" name="Freeform: Shape 1781">
                  <a:extLst>
                    <a:ext uri="{FF2B5EF4-FFF2-40B4-BE49-F238E27FC236}">
                      <a16:creationId xmlns:a16="http://schemas.microsoft.com/office/drawing/2014/main" id="{C69B32EA-3530-4943-66D4-29F0671752B0}"/>
                    </a:ext>
                  </a:extLst>
                </p:cNvPr>
                <p:cNvSpPr/>
                <p:nvPr/>
              </p:nvSpPr>
              <p:spPr>
                <a:xfrm>
                  <a:off x="4721528" y="1418707"/>
                  <a:ext cx="15124" cy="40837"/>
                </a:xfrm>
                <a:custGeom>
                  <a:avLst/>
                  <a:gdLst>
                    <a:gd name="connsiteX0" fmla="*/ 0 w 15124"/>
                    <a:gd name="connsiteY0" fmla="*/ 0 h 40837"/>
                    <a:gd name="connsiteX1" fmla="*/ 0 w 15124"/>
                    <a:gd name="connsiteY1" fmla="*/ 40838 h 408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124" h="40837">
                      <a:moveTo>
                        <a:pt x="0" y="0"/>
                      </a:moveTo>
                      <a:lnTo>
                        <a:pt x="0" y="40838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783" name="Freeform: Shape 1782">
                  <a:extLst>
                    <a:ext uri="{FF2B5EF4-FFF2-40B4-BE49-F238E27FC236}">
                      <a16:creationId xmlns:a16="http://schemas.microsoft.com/office/drawing/2014/main" id="{21A53A16-4BA6-B658-416C-A2D31E303737}"/>
                    </a:ext>
                  </a:extLst>
                </p:cNvPr>
                <p:cNvSpPr/>
                <p:nvPr/>
              </p:nvSpPr>
              <p:spPr>
                <a:xfrm>
                  <a:off x="4699748" y="1439126"/>
                  <a:ext cx="43711" cy="14082"/>
                </a:xfrm>
                <a:custGeom>
                  <a:avLst/>
                  <a:gdLst>
                    <a:gd name="connsiteX0" fmla="*/ 43711 w 43711"/>
                    <a:gd name="connsiteY0" fmla="*/ 0 h 14082"/>
                    <a:gd name="connsiteX1" fmla="*/ 0 w 43711"/>
                    <a:gd name="connsiteY1" fmla="*/ 0 h 1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3711" h="14082">
                      <a:moveTo>
                        <a:pt x="43711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326" name="Graphic 191">
                <a:extLst>
                  <a:ext uri="{FF2B5EF4-FFF2-40B4-BE49-F238E27FC236}">
                    <a16:creationId xmlns:a16="http://schemas.microsoft.com/office/drawing/2014/main" id="{3B1640DA-EDB0-40F0-25F6-4AA246688402}"/>
                  </a:ext>
                </a:extLst>
              </p:cNvPr>
              <p:cNvGrpSpPr/>
              <p:nvPr/>
            </p:nvGrpSpPr>
            <p:grpSpPr>
              <a:xfrm>
                <a:off x="4721528" y="1423495"/>
                <a:ext cx="43862" cy="40696"/>
                <a:chOff x="4721528" y="1423495"/>
                <a:chExt cx="43862" cy="40696"/>
              </a:xfrm>
            </p:grpSpPr>
            <p:sp>
              <p:nvSpPr>
                <p:cNvPr id="1780" name="Freeform: Shape 1779">
                  <a:extLst>
                    <a:ext uri="{FF2B5EF4-FFF2-40B4-BE49-F238E27FC236}">
                      <a16:creationId xmlns:a16="http://schemas.microsoft.com/office/drawing/2014/main" id="{EE528FBF-8660-4C08-875A-4E4F7E8B0E04}"/>
                    </a:ext>
                  </a:extLst>
                </p:cNvPr>
                <p:cNvSpPr/>
                <p:nvPr/>
              </p:nvSpPr>
              <p:spPr>
                <a:xfrm>
                  <a:off x="4743459" y="1423495"/>
                  <a:ext cx="15124" cy="40696"/>
                </a:xfrm>
                <a:custGeom>
                  <a:avLst/>
                  <a:gdLst>
                    <a:gd name="connsiteX0" fmla="*/ 0 w 15124"/>
                    <a:gd name="connsiteY0" fmla="*/ 0 h 40696"/>
                    <a:gd name="connsiteX1" fmla="*/ 0 w 15124"/>
                    <a:gd name="connsiteY1" fmla="*/ 40697 h 406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124" h="40696">
                      <a:moveTo>
                        <a:pt x="0" y="0"/>
                      </a:moveTo>
                      <a:lnTo>
                        <a:pt x="0" y="40697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781" name="Freeform: Shape 1780">
                  <a:extLst>
                    <a:ext uri="{FF2B5EF4-FFF2-40B4-BE49-F238E27FC236}">
                      <a16:creationId xmlns:a16="http://schemas.microsoft.com/office/drawing/2014/main" id="{1207F293-7C3E-78B0-1D55-AFA94E6F6707}"/>
                    </a:ext>
                  </a:extLst>
                </p:cNvPr>
                <p:cNvSpPr/>
                <p:nvPr/>
              </p:nvSpPr>
              <p:spPr>
                <a:xfrm>
                  <a:off x="4721528" y="1443913"/>
                  <a:ext cx="43862" cy="14082"/>
                </a:xfrm>
                <a:custGeom>
                  <a:avLst/>
                  <a:gdLst>
                    <a:gd name="connsiteX0" fmla="*/ 43862 w 43862"/>
                    <a:gd name="connsiteY0" fmla="*/ 0 h 14082"/>
                    <a:gd name="connsiteX1" fmla="*/ 0 w 43862"/>
                    <a:gd name="connsiteY1" fmla="*/ 0 h 1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3862" h="14082">
                      <a:moveTo>
                        <a:pt x="43862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327" name="Graphic 191">
                <a:extLst>
                  <a:ext uri="{FF2B5EF4-FFF2-40B4-BE49-F238E27FC236}">
                    <a16:creationId xmlns:a16="http://schemas.microsoft.com/office/drawing/2014/main" id="{7149323F-0DEC-6733-E3B2-B12DAF7F58EE}"/>
                  </a:ext>
                </a:extLst>
              </p:cNvPr>
              <p:cNvGrpSpPr/>
              <p:nvPr/>
            </p:nvGrpSpPr>
            <p:grpSpPr>
              <a:xfrm>
                <a:off x="4728788" y="1423495"/>
                <a:ext cx="43711" cy="40696"/>
                <a:chOff x="4728788" y="1423495"/>
                <a:chExt cx="43711" cy="40696"/>
              </a:xfrm>
            </p:grpSpPr>
            <p:sp>
              <p:nvSpPr>
                <p:cNvPr id="1778" name="Freeform: Shape 1777">
                  <a:extLst>
                    <a:ext uri="{FF2B5EF4-FFF2-40B4-BE49-F238E27FC236}">
                      <a16:creationId xmlns:a16="http://schemas.microsoft.com/office/drawing/2014/main" id="{59D90D57-86DE-88CD-4BAF-5F04368DAF43}"/>
                    </a:ext>
                  </a:extLst>
                </p:cNvPr>
                <p:cNvSpPr/>
                <p:nvPr/>
              </p:nvSpPr>
              <p:spPr>
                <a:xfrm>
                  <a:off x="4750568" y="1423495"/>
                  <a:ext cx="15124" cy="40696"/>
                </a:xfrm>
                <a:custGeom>
                  <a:avLst/>
                  <a:gdLst>
                    <a:gd name="connsiteX0" fmla="*/ 0 w 15124"/>
                    <a:gd name="connsiteY0" fmla="*/ 0 h 40696"/>
                    <a:gd name="connsiteX1" fmla="*/ 0 w 15124"/>
                    <a:gd name="connsiteY1" fmla="*/ 40697 h 406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124" h="40696">
                      <a:moveTo>
                        <a:pt x="0" y="0"/>
                      </a:moveTo>
                      <a:lnTo>
                        <a:pt x="0" y="40697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779" name="Freeform: Shape 1778">
                  <a:extLst>
                    <a:ext uri="{FF2B5EF4-FFF2-40B4-BE49-F238E27FC236}">
                      <a16:creationId xmlns:a16="http://schemas.microsoft.com/office/drawing/2014/main" id="{BE8EBC01-8470-6992-C7D3-5A65E704AB6B}"/>
                    </a:ext>
                  </a:extLst>
                </p:cNvPr>
                <p:cNvSpPr/>
                <p:nvPr/>
              </p:nvSpPr>
              <p:spPr>
                <a:xfrm>
                  <a:off x="4728788" y="1443913"/>
                  <a:ext cx="43711" cy="14082"/>
                </a:xfrm>
                <a:custGeom>
                  <a:avLst/>
                  <a:gdLst>
                    <a:gd name="connsiteX0" fmla="*/ 43711 w 43711"/>
                    <a:gd name="connsiteY0" fmla="*/ 0 h 14082"/>
                    <a:gd name="connsiteX1" fmla="*/ 0 w 43711"/>
                    <a:gd name="connsiteY1" fmla="*/ 0 h 1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3711" h="14082">
                      <a:moveTo>
                        <a:pt x="43711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328" name="Graphic 191">
                <a:extLst>
                  <a:ext uri="{FF2B5EF4-FFF2-40B4-BE49-F238E27FC236}">
                    <a16:creationId xmlns:a16="http://schemas.microsoft.com/office/drawing/2014/main" id="{EB941269-7957-E4D7-2432-D8BD0A7F0329}"/>
                  </a:ext>
                </a:extLst>
              </p:cNvPr>
              <p:cNvGrpSpPr/>
              <p:nvPr/>
            </p:nvGrpSpPr>
            <p:grpSpPr>
              <a:xfrm>
                <a:off x="4745425" y="1423495"/>
                <a:ext cx="43711" cy="40696"/>
                <a:chOff x="4745425" y="1423495"/>
                <a:chExt cx="43711" cy="40696"/>
              </a:xfrm>
            </p:grpSpPr>
            <p:sp>
              <p:nvSpPr>
                <p:cNvPr id="1776" name="Freeform: Shape 1775">
                  <a:extLst>
                    <a:ext uri="{FF2B5EF4-FFF2-40B4-BE49-F238E27FC236}">
                      <a16:creationId xmlns:a16="http://schemas.microsoft.com/office/drawing/2014/main" id="{B062A98C-FE3D-E05F-D058-FE8D7BF07D25}"/>
                    </a:ext>
                  </a:extLst>
                </p:cNvPr>
                <p:cNvSpPr/>
                <p:nvPr/>
              </p:nvSpPr>
              <p:spPr>
                <a:xfrm>
                  <a:off x="4767205" y="1423495"/>
                  <a:ext cx="15124" cy="40696"/>
                </a:xfrm>
                <a:custGeom>
                  <a:avLst/>
                  <a:gdLst>
                    <a:gd name="connsiteX0" fmla="*/ 0 w 15124"/>
                    <a:gd name="connsiteY0" fmla="*/ 0 h 40696"/>
                    <a:gd name="connsiteX1" fmla="*/ 0 w 15124"/>
                    <a:gd name="connsiteY1" fmla="*/ 40697 h 406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124" h="40696">
                      <a:moveTo>
                        <a:pt x="0" y="0"/>
                      </a:moveTo>
                      <a:lnTo>
                        <a:pt x="0" y="40697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777" name="Freeform: Shape 1776">
                  <a:extLst>
                    <a:ext uri="{FF2B5EF4-FFF2-40B4-BE49-F238E27FC236}">
                      <a16:creationId xmlns:a16="http://schemas.microsoft.com/office/drawing/2014/main" id="{ADF5D8F3-D49E-1967-B736-EA6428D03EBC}"/>
                    </a:ext>
                  </a:extLst>
                </p:cNvPr>
                <p:cNvSpPr/>
                <p:nvPr/>
              </p:nvSpPr>
              <p:spPr>
                <a:xfrm>
                  <a:off x="4745425" y="1443913"/>
                  <a:ext cx="43711" cy="14082"/>
                </a:xfrm>
                <a:custGeom>
                  <a:avLst/>
                  <a:gdLst>
                    <a:gd name="connsiteX0" fmla="*/ 43711 w 43711"/>
                    <a:gd name="connsiteY0" fmla="*/ 0 h 14082"/>
                    <a:gd name="connsiteX1" fmla="*/ 0 w 43711"/>
                    <a:gd name="connsiteY1" fmla="*/ 0 h 1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3711" h="14082">
                      <a:moveTo>
                        <a:pt x="43711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329" name="Graphic 191">
                <a:extLst>
                  <a:ext uri="{FF2B5EF4-FFF2-40B4-BE49-F238E27FC236}">
                    <a16:creationId xmlns:a16="http://schemas.microsoft.com/office/drawing/2014/main" id="{BB0028BA-A8A4-2842-4ADA-86A273E30F73}"/>
                  </a:ext>
                </a:extLst>
              </p:cNvPr>
              <p:cNvGrpSpPr/>
              <p:nvPr/>
            </p:nvGrpSpPr>
            <p:grpSpPr>
              <a:xfrm>
                <a:off x="4752080" y="1423495"/>
                <a:ext cx="43862" cy="40696"/>
                <a:chOff x="4752080" y="1423495"/>
                <a:chExt cx="43862" cy="40696"/>
              </a:xfrm>
            </p:grpSpPr>
            <p:sp>
              <p:nvSpPr>
                <p:cNvPr id="1774" name="Freeform: Shape 1773">
                  <a:extLst>
                    <a:ext uri="{FF2B5EF4-FFF2-40B4-BE49-F238E27FC236}">
                      <a16:creationId xmlns:a16="http://schemas.microsoft.com/office/drawing/2014/main" id="{5419D575-7644-C76F-71D1-1774CE4AA058}"/>
                    </a:ext>
                  </a:extLst>
                </p:cNvPr>
                <p:cNvSpPr/>
                <p:nvPr/>
              </p:nvSpPr>
              <p:spPr>
                <a:xfrm>
                  <a:off x="4774011" y="1423495"/>
                  <a:ext cx="15124" cy="40696"/>
                </a:xfrm>
                <a:custGeom>
                  <a:avLst/>
                  <a:gdLst>
                    <a:gd name="connsiteX0" fmla="*/ 0 w 15124"/>
                    <a:gd name="connsiteY0" fmla="*/ 0 h 40696"/>
                    <a:gd name="connsiteX1" fmla="*/ 0 w 15124"/>
                    <a:gd name="connsiteY1" fmla="*/ 40697 h 406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124" h="40696">
                      <a:moveTo>
                        <a:pt x="0" y="0"/>
                      </a:moveTo>
                      <a:lnTo>
                        <a:pt x="0" y="40697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775" name="Freeform: Shape 1774">
                  <a:extLst>
                    <a:ext uri="{FF2B5EF4-FFF2-40B4-BE49-F238E27FC236}">
                      <a16:creationId xmlns:a16="http://schemas.microsoft.com/office/drawing/2014/main" id="{F7E856F1-7F29-8151-FF05-CD3F0B649435}"/>
                    </a:ext>
                  </a:extLst>
                </p:cNvPr>
                <p:cNvSpPr/>
                <p:nvPr/>
              </p:nvSpPr>
              <p:spPr>
                <a:xfrm>
                  <a:off x="4752080" y="1443913"/>
                  <a:ext cx="43862" cy="14082"/>
                </a:xfrm>
                <a:custGeom>
                  <a:avLst/>
                  <a:gdLst>
                    <a:gd name="connsiteX0" fmla="*/ 43862 w 43862"/>
                    <a:gd name="connsiteY0" fmla="*/ 0 h 14082"/>
                    <a:gd name="connsiteX1" fmla="*/ 0 w 43862"/>
                    <a:gd name="connsiteY1" fmla="*/ 0 h 1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3862" h="14082">
                      <a:moveTo>
                        <a:pt x="43862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330" name="Graphic 191">
                <a:extLst>
                  <a:ext uri="{FF2B5EF4-FFF2-40B4-BE49-F238E27FC236}">
                    <a16:creationId xmlns:a16="http://schemas.microsoft.com/office/drawing/2014/main" id="{B87D2B78-8249-257D-01FA-93AAF5409037}"/>
                  </a:ext>
                </a:extLst>
              </p:cNvPr>
              <p:cNvGrpSpPr/>
              <p:nvPr/>
            </p:nvGrpSpPr>
            <p:grpSpPr>
              <a:xfrm>
                <a:off x="4767205" y="1423495"/>
                <a:ext cx="43862" cy="40696"/>
                <a:chOff x="4767205" y="1423495"/>
                <a:chExt cx="43862" cy="40696"/>
              </a:xfrm>
            </p:grpSpPr>
            <p:sp>
              <p:nvSpPr>
                <p:cNvPr id="1772" name="Freeform: Shape 1771">
                  <a:extLst>
                    <a:ext uri="{FF2B5EF4-FFF2-40B4-BE49-F238E27FC236}">
                      <a16:creationId xmlns:a16="http://schemas.microsoft.com/office/drawing/2014/main" id="{C1FAEE98-FA69-65C9-B494-E9465C183FED}"/>
                    </a:ext>
                  </a:extLst>
                </p:cNvPr>
                <p:cNvSpPr/>
                <p:nvPr/>
              </p:nvSpPr>
              <p:spPr>
                <a:xfrm>
                  <a:off x="4789136" y="1423495"/>
                  <a:ext cx="15124" cy="40696"/>
                </a:xfrm>
                <a:custGeom>
                  <a:avLst/>
                  <a:gdLst>
                    <a:gd name="connsiteX0" fmla="*/ 0 w 15124"/>
                    <a:gd name="connsiteY0" fmla="*/ 0 h 40696"/>
                    <a:gd name="connsiteX1" fmla="*/ 0 w 15124"/>
                    <a:gd name="connsiteY1" fmla="*/ 40697 h 406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124" h="40696">
                      <a:moveTo>
                        <a:pt x="0" y="0"/>
                      </a:moveTo>
                      <a:lnTo>
                        <a:pt x="0" y="40697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773" name="Freeform: Shape 1772">
                  <a:extLst>
                    <a:ext uri="{FF2B5EF4-FFF2-40B4-BE49-F238E27FC236}">
                      <a16:creationId xmlns:a16="http://schemas.microsoft.com/office/drawing/2014/main" id="{B9F0B13D-EF93-3631-6116-7C7A328DAF8F}"/>
                    </a:ext>
                  </a:extLst>
                </p:cNvPr>
                <p:cNvSpPr/>
                <p:nvPr/>
              </p:nvSpPr>
              <p:spPr>
                <a:xfrm>
                  <a:off x="4767205" y="1443913"/>
                  <a:ext cx="43862" cy="14082"/>
                </a:xfrm>
                <a:custGeom>
                  <a:avLst/>
                  <a:gdLst>
                    <a:gd name="connsiteX0" fmla="*/ 43862 w 43862"/>
                    <a:gd name="connsiteY0" fmla="*/ 0 h 14082"/>
                    <a:gd name="connsiteX1" fmla="*/ 0 w 43862"/>
                    <a:gd name="connsiteY1" fmla="*/ 0 h 1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3862" h="14082">
                      <a:moveTo>
                        <a:pt x="43862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331" name="Graphic 191">
                <a:extLst>
                  <a:ext uri="{FF2B5EF4-FFF2-40B4-BE49-F238E27FC236}">
                    <a16:creationId xmlns:a16="http://schemas.microsoft.com/office/drawing/2014/main" id="{7E25BF5E-B310-8313-3515-FA2E01E6237C}"/>
                  </a:ext>
                </a:extLst>
              </p:cNvPr>
              <p:cNvGrpSpPr/>
              <p:nvPr/>
            </p:nvGrpSpPr>
            <p:grpSpPr>
              <a:xfrm>
                <a:off x="4774011" y="1423495"/>
                <a:ext cx="43711" cy="40696"/>
                <a:chOff x="4774011" y="1423495"/>
                <a:chExt cx="43711" cy="40696"/>
              </a:xfrm>
            </p:grpSpPr>
            <p:sp>
              <p:nvSpPr>
                <p:cNvPr id="1770" name="Freeform: Shape 1769">
                  <a:extLst>
                    <a:ext uri="{FF2B5EF4-FFF2-40B4-BE49-F238E27FC236}">
                      <a16:creationId xmlns:a16="http://schemas.microsoft.com/office/drawing/2014/main" id="{54AA19D6-C98F-2E36-916A-40819435BF6A}"/>
                    </a:ext>
                  </a:extLst>
                </p:cNvPr>
                <p:cNvSpPr/>
                <p:nvPr/>
              </p:nvSpPr>
              <p:spPr>
                <a:xfrm>
                  <a:off x="4795942" y="1423495"/>
                  <a:ext cx="15124" cy="40696"/>
                </a:xfrm>
                <a:custGeom>
                  <a:avLst/>
                  <a:gdLst>
                    <a:gd name="connsiteX0" fmla="*/ 0 w 15124"/>
                    <a:gd name="connsiteY0" fmla="*/ 0 h 40696"/>
                    <a:gd name="connsiteX1" fmla="*/ 0 w 15124"/>
                    <a:gd name="connsiteY1" fmla="*/ 40697 h 406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124" h="40696">
                      <a:moveTo>
                        <a:pt x="0" y="0"/>
                      </a:moveTo>
                      <a:lnTo>
                        <a:pt x="0" y="40697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771" name="Freeform: Shape 1770">
                  <a:extLst>
                    <a:ext uri="{FF2B5EF4-FFF2-40B4-BE49-F238E27FC236}">
                      <a16:creationId xmlns:a16="http://schemas.microsoft.com/office/drawing/2014/main" id="{073A76AF-B480-8725-C1AE-B471A12B9FA2}"/>
                    </a:ext>
                  </a:extLst>
                </p:cNvPr>
                <p:cNvSpPr/>
                <p:nvPr/>
              </p:nvSpPr>
              <p:spPr>
                <a:xfrm>
                  <a:off x="4774011" y="1443913"/>
                  <a:ext cx="43711" cy="14082"/>
                </a:xfrm>
                <a:custGeom>
                  <a:avLst/>
                  <a:gdLst>
                    <a:gd name="connsiteX0" fmla="*/ 43711 w 43711"/>
                    <a:gd name="connsiteY0" fmla="*/ 0 h 14082"/>
                    <a:gd name="connsiteX1" fmla="*/ 0 w 43711"/>
                    <a:gd name="connsiteY1" fmla="*/ 0 h 1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3711" h="14082">
                      <a:moveTo>
                        <a:pt x="43711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332" name="Graphic 191">
                <a:extLst>
                  <a:ext uri="{FF2B5EF4-FFF2-40B4-BE49-F238E27FC236}">
                    <a16:creationId xmlns:a16="http://schemas.microsoft.com/office/drawing/2014/main" id="{19329286-E74A-A7A9-0F74-A4A133D455CB}"/>
                  </a:ext>
                </a:extLst>
              </p:cNvPr>
              <p:cNvGrpSpPr/>
              <p:nvPr/>
            </p:nvGrpSpPr>
            <p:grpSpPr>
              <a:xfrm>
                <a:off x="4780969" y="1423495"/>
                <a:ext cx="43711" cy="40696"/>
                <a:chOff x="4780969" y="1423495"/>
                <a:chExt cx="43711" cy="40696"/>
              </a:xfrm>
            </p:grpSpPr>
            <p:sp>
              <p:nvSpPr>
                <p:cNvPr id="1768" name="Freeform: Shape 1767">
                  <a:extLst>
                    <a:ext uri="{FF2B5EF4-FFF2-40B4-BE49-F238E27FC236}">
                      <a16:creationId xmlns:a16="http://schemas.microsoft.com/office/drawing/2014/main" id="{72F0331D-48CF-C5D1-FCA8-8FFF4DB9FE9B}"/>
                    </a:ext>
                  </a:extLst>
                </p:cNvPr>
                <p:cNvSpPr/>
                <p:nvPr/>
              </p:nvSpPr>
              <p:spPr>
                <a:xfrm>
                  <a:off x="4802748" y="1423495"/>
                  <a:ext cx="15124" cy="40696"/>
                </a:xfrm>
                <a:custGeom>
                  <a:avLst/>
                  <a:gdLst>
                    <a:gd name="connsiteX0" fmla="*/ 0 w 15124"/>
                    <a:gd name="connsiteY0" fmla="*/ 0 h 40696"/>
                    <a:gd name="connsiteX1" fmla="*/ 0 w 15124"/>
                    <a:gd name="connsiteY1" fmla="*/ 40697 h 406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124" h="40696">
                      <a:moveTo>
                        <a:pt x="0" y="0"/>
                      </a:moveTo>
                      <a:lnTo>
                        <a:pt x="0" y="40697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769" name="Freeform: Shape 1768">
                  <a:extLst>
                    <a:ext uri="{FF2B5EF4-FFF2-40B4-BE49-F238E27FC236}">
                      <a16:creationId xmlns:a16="http://schemas.microsoft.com/office/drawing/2014/main" id="{93A3A4D1-CB30-C60F-ED86-C6FC3657302B}"/>
                    </a:ext>
                  </a:extLst>
                </p:cNvPr>
                <p:cNvSpPr/>
                <p:nvPr/>
              </p:nvSpPr>
              <p:spPr>
                <a:xfrm>
                  <a:off x="4780969" y="1443913"/>
                  <a:ext cx="43711" cy="14082"/>
                </a:xfrm>
                <a:custGeom>
                  <a:avLst/>
                  <a:gdLst>
                    <a:gd name="connsiteX0" fmla="*/ 43711 w 43711"/>
                    <a:gd name="connsiteY0" fmla="*/ 0 h 14082"/>
                    <a:gd name="connsiteX1" fmla="*/ 0 w 43711"/>
                    <a:gd name="connsiteY1" fmla="*/ 0 h 1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3711" h="14082">
                      <a:moveTo>
                        <a:pt x="43711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333" name="Graphic 191">
                <a:extLst>
                  <a:ext uri="{FF2B5EF4-FFF2-40B4-BE49-F238E27FC236}">
                    <a16:creationId xmlns:a16="http://schemas.microsoft.com/office/drawing/2014/main" id="{A03AB08A-2B14-D569-67D8-EF7E8F7E18D2}"/>
                  </a:ext>
                </a:extLst>
              </p:cNvPr>
              <p:cNvGrpSpPr/>
              <p:nvPr/>
            </p:nvGrpSpPr>
            <p:grpSpPr>
              <a:xfrm>
                <a:off x="4791102" y="1423495"/>
                <a:ext cx="43711" cy="40696"/>
                <a:chOff x="4791102" y="1423495"/>
                <a:chExt cx="43711" cy="40696"/>
              </a:xfrm>
            </p:grpSpPr>
            <p:sp>
              <p:nvSpPr>
                <p:cNvPr id="1766" name="Freeform: Shape 1765">
                  <a:extLst>
                    <a:ext uri="{FF2B5EF4-FFF2-40B4-BE49-F238E27FC236}">
                      <a16:creationId xmlns:a16="http://schemas.microsoft.com/office/drawing/2014/main" id="{587FEF31-1B2C-ABDA-823B-A636DC640F93}"/>
                    </a:ext>
                  </a:extLst>
                </p:cNvPr>
                <p:cNvSpPr/>
                <p:nvPr/>
              </p:nvSpPr>
              <p:spPr>
                <a:xfrm>
                  <a:off x="4812882" y="1423495"/>
                  <a:ext cx="15124" cy="40696"/>
                </a:xfrm>
                <a:custGeom>
                  <a:avLst/>
                  <a:gdLst>
                    <a:gd name="connsiteX0" fmla="*/ 0 w 15124"/>
                    <a:gd name="connsiteY0" fmla="*/ 0 h 40696"/>
                    <a:gd name="connsiteX1" fmla="*/ 0 w 15124"/>
                    <a:gd name="connsiteY1" fmla="*/ 40697 h 406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124" h="40696">
                      <a:moveTo>
                        <a:pt x="0" y="0"/>
                      </a:moveTo>
                      <a:lnTo>
                        <a:pt x="0" y="40697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767" name="Freeform: Shape 1766">
                  <a:extLst>
                    <a:ext uri="{FF2B5EF4-FFF2-40B4-BE49-F238E27FC236}">
                      <a16:creationId xmlns:a16="http://schemas.microsoft.com/office/drawing/2014/main" id="{77843303-B573-AD23-9900-C299F2E94AE0}"/>
                    </a:ext>
                  </a:extLst>
                </p:cNvPr>
                <p:cNvSpPr/>
                <p:nvPr/>
              </p:nvSpPr>
              <p:spPr>
                <a:xfrm>
                  <a:off x="4791102" y="1443913"/>
                  <a:ext cx="43711" cy="14082"/>
                </a:xfrm>
                <a:custGeom>
                  <a:avLst/>
                  <a:gdLst>
                    <a:gd name="connsiteX0" fmla="*/ 43711 w 43711"/>
                    <a:gd name="connsiteY0" fmla="*/ 0 h 14082"/>
                    <a:gd name="connsiteX1" fmla="*/ 0 w 43711"/>
                    <a:gd name="connsiteY1" fmla="*/ 0 h 1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3711" h="14082">
                      <a:moveTo>
                        <a:pt x="43711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334" name="Graphic 191">
                <a:extLst>
                  <a:ext uri="{FF2B5EF4-FFF2-40B4-BE49-F238E27FC236}">
                    <a16:creationId xmlns:a16="http://schemas.microsoft.com/office/drawing/2014/main" id="{8FC9E7A3-1966-7490-EDF6-7940AD5E4FD6}"/>
                  </a:ext>
                </a:extLst>
              </p:cNvPr>
              <p:cNvGrpSpPr/>
              <p:nvPr/>
            </p:nvGrpSpPr>
            <p:grpSpPr>
              <a:xfrm>
                <a:off x="4797606" y="1423495"/>
                <a:ext cx="43711" cy="40696"/>
                <a:chOff x="4797606" y="1423495"/>
                <a:chExt cx="43711" cy="40696"/>
              </a:xfrm>
            </p:grpSpPr>
            <p:sp>
              <p:nvSpPr>
                <p:cNvPr id="1764" name="Freeform: Shape 1763">
                  <a:extLst>
                    <a:ext uri="{FF2B5EF4-FFF2-40B4-BE49-F238E27FC236}">
                      <a16:creationId xmlns:a16="http://schemas.microsoft.com/office/drawing/2014/main" id="{AEB1DB76-0F2E-3F08-46CB-1176E9884AEC}"/>
                    </a:ext>
                  </a:extLst>
                </p:cNvPr>
                <p:cNvSpPr/>
                <p:nvPr/>
              </p:nvSpPr>
              <p:spPr>
                <a:xfrm>
                  <a:off x="4819537" y="1423495"/>
                  <a:ext cx="15124" cy="40696"/>
                </a:xfrm>
                <a:custGeom>
                  <a:avLst/>
                  <a:gdLst>
                    <a:gd name="connsiteX0" fmla="*/ 0 w 15124"/>
                    <a:gd name="connsiteY0" fmla="*/ 0 h 40696"/>
                    <a:gd name="connsiteX1" fmla="*/ 0 w 15124"/>
                    <a:gd name="connsiteY1" fmla="*/ 40697 h 406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124" h="40696">
                      <a:moveTo>
                        <a:pt x="0" y="0"/>
                      </a:moveTo>
                      <a:lnTo>
                        <a:pt x="0" y="40697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765" name="Freeform: Shape 1764">
                  <a:extLst>
                    <a:ext uri="{FF2B5EF4-FFF2-40B4-BE49-F238E27FC236}">
                      <a16:creationId xmlns:a16="http://schemas.microsoft.com/office/drawing/2014/main" id="{EB032143-5483-17C4-DB3C-2F51FD4856CF}"/>
                    </a:ext>
                  </a:extLst>
                </p:cNvPr>
                <p:cNvSpPr/>
                <p:nvPr/>
              </p:nvSpPr>
              <p:spPr>
                <a:xfrm>
                  <a:off x="4797606" y="1443913"/>
                  <a:ext cx="43711" cy="14082"/>
                </a:xfrm>
                <a:custGeom>
                  <a:avLst/>
                  <a:gdLst>
                    <a:gd name="connsiteX0" fmla="*/ 43711 w 43711"/>
                    <a:gd name="connsiteY0" fmla="*/ 0 h 14082"/>
                    <a:gd name="connsiteX1" fmla="*/ 0 w 43711"/>
                    <a:gd name="connsiteY1" fmla="*/ 0 h 1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3711" h="14082">
                      <a:moveTo>
                        <a:pt x="43711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335" name="Graphic 191">
                <a:extLst>
                  <a:ext uri="{FF2B5EF4-FFF2-40B4-BE49-F238E27FC236}">
                    <a16:creationId xmlns:a16="http://schemas.microsoft.com/office/drawing/2014/main" id="{F26F7414-F561-A052-EF86-3CEFDD14C559}"/>
                  </a:ext>
                </a:extLst>
              </p:cNvPr>
              <p:cNvGrpSpPr/>
              <p:nvPr/>
            </p:nvGrpSpPr>
            <p:grpSpPr>
              <a:xfrm>
                <a:off x="4804110" y="1423495"/>
                <a:ext cx="43711" cy="40696"/>
                <a:chOff x="4804110" y="1423495"/>
                <a:chExt cx="43711" cy="40696"/>
              </a:xfrm>
            </p:grpSpPr>
            <p:sp>
              <p:nvSpPr>
                <p:cNvPr id="1762" name="Freeform: Shape 1761">
                  <a:extLst>
                    <a:ext uri="{FF2B5EF4-FFF2-40B4-BE49-F238E27FC236}">
                      <a16:creationId xmlns:a16="http://schemas.microsoft.com/office/drawing/2014/main" id="{2AF14425-0981-E2D2-1ABB-1BC10C407390}"/>
                    </a:ext>
                  </a:extLst>
                </p:cNvPr>
                <p:cNvSpPr/>
                <p:nvPr/>
              </p:nvSpPr>
              <p:spPr>
                <a:xfrm>
                  <a:off x="4826041" y="1423495"/>
                  <a:ext cx="15124" cy="40696"/>
                </a:xfrm>
                <a:custGeom>
                  <a:avLst/>
                  <a:gdLst>
                    <a:gd name="connsiteX0" fmla="*/ 0 w 15124"/>
                    <a:gd name="connsiteY0" fmla="*/ 0 h 40696"/>
                    <a:gd name="connsiteX1" fmla="*/ 0 w 15124"/>
                    <a:gd name="connsiteY1" fmla="*/ 40697 h 406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124" h="40696">
                      <a:moveTo>
                        <a:pt x="0" y="0"/>
                      </a:moveTo>
                      <a:lnTo>
                        <a:pt x="0" y="40697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763" name="Freeform: Shape 1762">
                  <a:extLst>
                    <a:ext uri="{FF2B5EF4-FFF2-40B4-BE49-F238E27FC236}">
                      <a16:creationId xmlns:a16="http://schemas.microsoft.com/office/drawing/2014/main" id="{E1ECD6CC-6263-C1EF-7657-67BE2C4B8BF2}"/>
                    </a:ext>
                  </a:extLst>
                </p:cNvPr>
                <p:cNvSpPr/>
                <p:nvPr/>
              </p:nvSpPr>
              <p:spPr>
                <a:xfrm>
                  <a:off x="4804110" y="1443913"/>
                  <a:ext cx="43711" cy="14082"/>
                </a:xfrm>
                <a:custGeom>
                  <a:avLst/>
                  <a:gdLst>
                    <a:gd name="connsiteX0" fmla="*/ 43711 w 43711"/>
                    <a:gd name="connsiteY0" fmla="*/ 0 h 14082"/>
                    <a:gd name="connsiteX1" fmla="*/ 0 w 43711"/>
                    <a:gd name="connsiteY1" fmla="*/ 0 h 1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3711" h="14082">
                      <a:moveTo>
                        <a:pt x="43711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336" name="Graphic 191">
                <a:extLst>
                  <a:ext uri="{FF2B5EF4-FFF2-40B4-BE49-F238E27FC236}">
                    <a16:creationId xmlns:a16="http://schemas.microsoft.com/office/drawing/2014/main" id="{89D68461-D0DE-4E64-D76F-E1C1D62E2CE0}"/>
                  </a:ext>
                </a:extLst>
              </p:cNvPr>
              <p:cNvGrpSpPr/>
              <p:nvPr/>
            </p:nvGrpSpPr>
            <p:grpSpPr>
              <a:xfrm>
                <a:off x="4810613" y="1423495"/>
                <a:ext cx="43711" cy="40696"/>
                <a:chOff x="4810613" y="1423495"/>
                <a:chExt cx="43711" cy="40696"/>
              </a:xfrm>
            </p:grpSpPr>
            <p:sp>
              <p:nvSpPr>
                <p:cNvPr id="1760" name="Freeform: Shape 1759">
                  <a:extLst>
                    <a:ext uri="{FF2B5EF4-FFF2-40B4-BE49-F238E27FC236}">
                      <a16:creationId xmlns:a16="http://schemas.microsoft.com/office/drawing/2014/main" id="{4790F866-2AE6-BEF2-CC34-4D8C22B37FE7}"/>
                    </a:ext>
                  </a:extLst>
                </p:cNvPr>
                <p:cNvSpPr/>
                <p:nvPr/>
              </p:nvSpPr>
              <p:spPr>
                <a:xfrm>
                  <a:off x="4832545" y="1423495"/>
                  <a:ext cx="15124" cy="40696"/>
                </a:xfrm>
                <a:custGeom>
                  <a:avLst/>
                  <a:gdLst>
                    <a:gd name="connsiteX0" fmla="*/ 0 w 15124"/>
                    <a:gd name="connsiteY0" fmla="*/ 0 h 40696"/>
                    <a:gd name="connsiteX1" fmla="*/ 0 w 15124"/>
                    <a:gd name="connsiteY1" fmla="*/ 40697 h 406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124" h="40696">
                      <a:moveTo>
                        <a:pt x="0" y="0"/>
                      </a:moveTo>
                      <a:lnTo>
                        <a:pt x="0" y="40697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761" name="Freeform: Shape 1760">
                  <a:extLst>
                    <a:ext uri="{FF2B5EF4-FFF2-40B4-BE49-F238E27FC236}">
                      <a16:creationId xmlns:a16="http://schemas.microsoft.com/office/drawing/2014/main" id="{C7C3892F-C21E-084F-B799-A95118708DCC}"/>
                    </a:ext>
                  </a:extLst>
                </p:cNvPr>
                <p:cNvSpPr/>
                <p:nvPr/>
              </p:nvSpPr>
              <p:spPr>
                <a:xfrm>
                  <a:off x="4810613" y="1443913"/>
                  <a:ext cx="43711" cy="14082"/>
                </a:xfrm>
                <a:custGeom>
                  <a:avLst/>
                  <a:gdLst>
                    <a:gd name="connsiteX0" fmla="*/ 43711 w 43711"/>
                    <a:gd name="connsiteY0" fmla="*/ 0 h 14082"/>
                    <a:gd name="connsiteX1" fmla="*/ 0 w 43711"/>
                    <a:gd name="connsiteY1" fmla="*/ 0 h 1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3711" h="14082">
                      <a:moveTo>
                        <a:pt x="43711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337" name="Graphic 191">
                <a:extLst>
                  <a:ext uri="{FF2B5EF4-FFF2-40B4-BE49-F238E27FC236}">
                    <a16:creationId xmlns:a16="http://schemas.microsoft.com/office/drawing/2014/main" id="{95A6E216-D957-E865-D416-16E30C3B3044}"/>
                  </a:ext>
                </a:extLst>
              </p:cNvPr>
              <p:cNvGrpSpPr/>
              <p:nvPr/>
            </p:nvGrpSpPr>
            <p:grpSpPr>
              <a:xfrm>
                <a:off x="4817117" y="1423495"/>
                <a:ext cx="43711" cy="40696"/>
                <a:chOff x="4817117" y="1423495"/>
                <a:chExt cx="43711" cy="40696"/>
              </a:xfrm>
            </p:grpSpPr>
            <p:sp>
              <p:nvSpPr>
                <p:cNvPr id="1758" name="Freeform: Shape 1757">
                  <a:extLst>
                    <a:ext uri="{FF2B5EF4-FFF2-40B4-BE49-F238E27FC236}">
                      <a16:creationId xmlns:a16="http://schemas.microsoft.com/office/drawing/2014/main" id="{A0F42E80-B8A2-1BDB-9202-4F83B7F6A78A}"/>
                    </a:ext>
                  </a:extLst>
                </p:cNvPr>
                <p:cNvSpPr/>
                <p:nvPr/>
              </p:nvSpPr>
              <p:spPr>
                <a:xfrm>
                  <a:off x="4839048" y="1423495"/>
                  <a:ext cx="15124" cy="40696"/>
                </a:xfrm>
                <a:custGeom>
                  <a:avLst/>
                  <a:gdLst>
                    <a:gd name="connsiteX0" fmla="*/ 0 w 15124"/>
                    <a:gd name="connsiteY0" fmla="*/ 0 h 40696"/>
                    <a:gd name="connsiteX1" fmla="*/ 0 w 15124"/>
                    <a:gd name="connsiteY1" fmla="*/ 40697 h 406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124" h="40696">
                      <a:moveTo>
                        <a:pt x="0" y="0"/>
                      </a:moveTo>
                      <a:lnTo>
                        <a:pt x="0" y="40697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759" name="Freeform: Shape 1758">
                  <a:extLst>
                    <a:ext uri="{FF2B5EF4-FFF2-40B4-BE49-F238E27FC236}">
                      <a16:creationId xmlns:a16="http://schemas.microsoft.com/office/drawing/2014/main" id="{266E7888-6C01-9E45-30D9-6068ED4ECE90}"/>
                    </a:ext>
                  </a:extLst>
                </p:cNvPr>
                <p:cNvSpPr/>
                <p:nvPr/>
              </p:nvSpPr>
              <p:spPr>
                <a:xfrm>
                  <a:off x="4817117" y="1443913"/>
                  <a:ext cx="43711" cy="14082"/>
                </a:xfrm>
                <a:custGeom>
                  <a:avLst/>
                  <a:gdLst>
                    <a:gd name="connsiteX0" fmla="*/ 43711 w 43711"/>
                    <a:gd name="connsiteY0" fmla="*/ 0 h 14082"/>
                    <a:gd name="connsiteX1" fmla="*/ 0 w 43711"/>
                    <a:gd name="connsiteY1" fmla="*/ 0 h 1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3711" h="14082">
                      <a:moveTo>
                        <a:pt x="43711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338" name="Graphic 191">
                <a:extLst>
                  <a:ext uri="{FF2B5EF4-FFF2-40B4-BE49-F238E27FC236}">
                    <a16:creationId xmlns:a16="http://schemas.microsoft.com/office/drawing/2014/main" id="{F4657600-6738-6171-A8B9-3A0CE9BA82EF}"/>
                  </a:ext>
                </a:extLst>
              </p:cNvPr>
              <p:cNvGrpSpPr/>
              <p:nvPr/>
            </p:nvGrpSpPr>
            <p:grpSpPr>
              <a:xfrm>
                <a:off x="4823621" y="1423495"/>
                <a:ext cx="43862" cy="40696"/>
                <a:chOff x="4823621" y="1423495"/>
                <a:chExt cx="43862" cy="40696"/>
              </a:xfrm>
            </p:grpSpPr>
            <p:sp>
              <p:nvSpPr>
                <p:cNvPr id="1756" name="Freeform: Shape 1755">
                  <a:extLst>
                    <a:ext uri="{FF2B5EF4-FFF2-40B4-BE49-F238E27FC236}">
                      <a16:creationId xmlns:a16="http://schemas.microsoft.com/office/drawing/2014/main" id="{2BB8A5E2-7111-3461-1121-16A3ADE28A62}"/>
                    </a:ext>
                  </a:extLst>
                </p:cNvPr>
                <p:cNvSpPr/>
                <p:nvPr/>
              </p:nvSpPr>
              <p:spPr>
                <a:xfrm>
                  <a:off x="4845552" y="1423495"/>
                  <a:ext cx="15124" cy="40696"/>
                </a:xfrm>
                <a:custGeom>
                  <a:avLst/>
                  <a:gdLst>
                    <a:gd name="connsiteX0" fmla="*/ 0 w 15124"/>
                    <a:gd name="connsiteY0" fmla="*/ 0 h 40696"/>
                    <a:gd name="connsiteX1" fmla="*/ 0 w 15124"/>
                    <a:gd name="connsiteY1" fmla="*/ 40697 h 406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124" h="40696">
                      <a:moveTo>
                        <a:pt x="0" y="0"/>
                      </a:moveTo>
                      <a:lnTo>
                        <a:pt x="0" y="40697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757" name="Freeform: Shape 1756">
                  <a:extLst>
                    <a:ext uri="{FF2B5EF4-FFF2-40B4-BE49-F238E27FC236}">
                      <a16:creationId xmlns:a16="http://schemas.microsoft.com/office/drawing/2014/main" id="{5EB07FBC-AE9D-8628-81FE-3AE6047DF331}"/>
                    </a:ext>
                  </a:extLst>
                </p:cNvPr>
                <p:cNvSpPr/>
                <p:nvPr/>
              </p:nvSpPr>
              <p:spPr>
                <a:xfrm>
                  <a:off x="4823621" y="1443913"/>
                  <a:ext cx="43862" cy="14082"/>
                </a:xfrm>
                <a:custGeom>
                  <a:avLst/>
                  <a:gdLst>
                    <a:gd name="connsiteX0" fmla="*/ 43862 w 43862"/>
                    <a:gd name="connsiteY0" fmla="*/ 0 h 14082"/>
                    <a:gd name="connsiteX1" fmla="*/ 0 w 43862"/>
                    <a:gd name="connsiteY1" fmla="*/ 0 h 1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3862" h="14082">
                      <a:moveTo>
                        <a:pt x="43862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339" name="Graphic 191">
                <a:extLst>
                  <a:ext uri="{FF2B5EF4-FFF2-40B4-BE49-F238E27FC236}">
                    <a16:creationId xmlns:a16="http://schemas.microsoft.com/office/drawing/2014/main" id="{971624FF-114E-FF53-9CCD-18F0F025BB63}"/>
                  </a:ext>
                </a:extLst>
              </p:cNvPr>
              <p:cNvGrpSpPr/>
              <p:nvPr/>
            </p:nvGrpSpPr>
            <p:grpSpPr>
              <a:xfrm>
                <a:off x="4830125" y="1423495"/>
                <a:ext cx="43862" cy="40696"/>
                <a:chOff x="4830125" y="1423495"/>
                <a:chExt cx="43862" cy="40696"/>
              </a:xfrm>
            </p:grpSpPr>
            <p:sp>
              <p:nvSpPr>
                <p:cNvPr id="1754" name="Freeform: Shape 1753">
                  <a:extLst>
                    <a:ext uri="{FF2B5EF4-FFF2-40B4-BE49-F238E27FC236}">
                      <a16:creationId xmlns:a16="http://schemas.microsoft.com/office/drawing/2014/main" id="{3CF363BE-57C1-1CD9-E8CF-5CEC3553CEEC}"/>
                    </a:ext>
                  </a:extLst>
                </p:cNvPr>
                <p:cNvSpPr/>
                <p:nvPr/>
              </p:nvSpPr>
              <p:spPr>
                <a:xfrm>
                  <a:off x="4852056" y="1423495"/>
                  <a:ext cx="15124" cy="40696"/>
                </a:xfrm>
                <a:custGeom>
                  <a:avLst/>
                  <a:gdLst>
                    <a:gd name="connsiteX0" fmla="*/ 0 w 15124"/>
                    <a:gd name="connsiteY0" fmla="*/ 0 h 40696"/>
                    <a:gd name="connsiteX1" fmla="*/ 0 w 15124"/>
                    <a:gd name="connsiteY1" fmla="*/ 40697 h 406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124" h="40696">
                      <a:moveTo>
                        <a:pt x="0" y="0"/>
                      </a:moveTo>
                      <a:lnTo>
                        <a:pt x="0" y="40697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755" name="Freeform: Shape 1754">
                  <a:extLst>
                    <a:ext uri="{FF2B5EF4-FFF2-40B4-BE49-F238E27FC236}">
                      <a16:creationId xmlns:a16="http://schemas.microsoft.com/office/drawing/2014/main" id="{F68C559C-FF1A-33D7-9A34-9F365BC05ABF}"/>
                    </a:ext>
                  </a:extLst>
                </p:cNvPr>
                <p:cNvSpPr/>
                <p:nvPr/>
              </p:nvSpPr>
              <p:spPr>
                <a:xfrm>
                  <a:off x="4830125" y="1443913"/>
                  <a:ext cx="43862" cy="14082"/>
                </a:xfrm>
                <a:custGeom>
                  <a:avLst/>
                  <a:gdLst>
                    <a:gd name="connsiteX0" fmla="*/ 43862 w 43862"/>
                    <a:gd name="connsiteY0" fmla="*/ 0 h 14082"/>
                    <a:gd name="connsiteX1" fmla="*/ 0 w 43862"/>
                    <a:gd name="connsiteY1" fmla="*/ 0 h 1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3862" h="14082">
                      <a:moveTo>
                        <a:pt x="43862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340" name="Graphic 191">
                <a:extLst>
                  <a:ext uri="{FF2B5EF4-FFF2-40B4-BE49-F238E27FC236}">
                    <a16:creationId xmlns:a16="http://schemas.microsoft.com/office/drawing/2014/main" id="{C9C187B4-7821-7876-6100-9930AF19D5E3}"/>
                  </a:ext>
                </a:extLst>
              </p:cNvPr>
              <p:cNvGrpSpPr/>
              <p:nvPr/>
            </p:nvGrpSpPr>
            <p:grpSpPr>
              <a:xfrm>
                <a:off x="4836628" y="1423495"/>
                <a:ext cx="43862" cy="40696"/>
                <a:chOff x="4836628" y="1423495"/>
                <a:chExt cx="43862" cy="40696"/>
              </a:xfrm>
            </p:grpSpPr>
            <p:sp>
              <p:nvSpPr>
                <p:cNvPr id="1752" name="Freeform: Shape 1751">
                  <a:extLst>
                    <a:ext uri="{FF2B5EF4-FFF2-40B4-BE49-F238E27FC236}">
                      <a16:creationId xmlns:a16="http://schemas.microsoft.com/office/drawing/2014/main" id="{FF6EEED8-CB62-EFE1-829D-0BC2BBDAE44C}"/>
                    </a:ext>
                  </a:extLst>
                </p:cNvPr>
                <p:cNvSpPr/>
                <p:nvPr/>
              </p:nvSpPr>
              <p:spPr>
                <a:xfrm>
                  <a:off x="4858559" y="1423495"/>
                  <a:ext cx="15124" cy="40696"/>
                </a:xfrm>
                <a:custGeom>
                  <a:avLst/>
                  <a:gdLst>
                    <a:gd name="connsiteX0" fmla="*/ 0 w 15124"/>
                    <a:gd name="connsiteY0" fmla="*/ 0 h 40696"/>
                    <a:gd name="connsiteX1" fmla="*/ 0 w 15124"/>
                    <a:gd name="connsiteY1" fmla="*/ 40697 h 406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124" h="40696">
                      <a:moveTo>
                        <a:pt x="0" y="0"/>
                      </a:moveTo>
                      <a:lnTo>
                        <a:pt x="0" y="40697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753" name="Freeform: Shape 1752">
                  <a:extLst>
                    <a:ext uri="{FF2B5EF4-FFF2-40B4-BE49-F238E27FC236}">
                      <a16:creationId xmlns:a16="http://schemas.microsoft.com/office/drawing/2014/main" id="{A0A2865A-7F2F-CAA7-3433-8F640982416A}"/>
                    </a:ext>
                  </a:extLst>
                </p:cNvPr>
                <p:cNvSpPr/>
                <p:nvPr/>
              </p:nvSpPr>
              <p:spPr>
                <a:xfrm>
                  <a:off x="4836628" y="1443913"/>
                  <a:ext cx="43862" cy="14082"/>
                </a:xfrm>
                <a:custGeom>
                  <a:avLst/>
                  <a:gdLst>
                    <a:gd name="connsiteX0" fmla="*/ 43862 w 43862"/>
                    <a:gd name="connsiteY0" fmla="*/ 0 h 14082"/>
                    <a:gd name="connsiteX1" fmla="*/ 0 w 43862"/>
                    <a:gd name="connsiteY1" fmla="*/ 0 h 1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3862" h="14082">
                      <a:moveTo>
                        <a:pt x="43862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341" name="Graphic 191">
                <a:extLst>
                  <a:ext uri="{FF2B5EF4-FFF2-40B4-BE49-F238E27FC236}">
                    <a16:creationId xmlns:a16="http://schemas.microsoft.com/office/drawing/2014/main" id="{989A5CFE-7F91-122D-8F0D-9ED2F565411F}"/>
                  </a:ext>
                </a:extLst>
              </p:cNvPr>
              <p:cNvGrpSpPr/>
              <p:nvPr/>
            </p:nvGrpSpPr>
            <p:grpSpPr>
              <a:xfrm>
                <a:off x="4843132" y="1423495"/>
                <a:ext cx="43862" cy="40696"/>
                <a:chOff x="4843132" y="1423495"/>
                <a:chExt cx="43862" cy="40696"/>
              </a:xfrm>
            </p:grpSpPr>
            <p:sp>
              <p:nvSpPr>
                <p:cNvPr id="1750" name="Freeform: Shape 1749">
                  <a:extLst>
                    <a:ext uri="{FF2B5EF4-FFF2-40B4-BE49-F238E27FC236}">
                      <a16:creationId xmlns:a16="http://schemas.microsoft.com/office/drawing/2014/main" id="{6AC15FBF-44C2-7149-91C5-72B2B6072517}"/>
                    </a:ext>
                  </a:extLst>
                </p:cNvPr>
                <p:cNvSpPr/>
                <p:nvPr/>
              </p:nvSpPr>
              <p:spPr>
                <a:xfrm>
                  <a:off x="4865063" y="1423495"/>
                  <a:ext cx="15124" cy="40696"/>
                </a:xfrm>
                <a:custGeom>
                  <a:avLst/>
                  <a:gdLst>
                    <a:gd name="connsiteX0" fmla="*/ 0 w 15124"/>
                    <a:gd name="connsiteY0" fmla="*/ 0 h 40696"/>
                    <a:gd name="connsiteX1" fmla="*/ 0 w 15124"/>
                    <a:gd name="connsiteY1" fmla="*/ 40697 h 406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124" h="40696">
                      <a:moveTo>
                        <a:pt x="0" y="0"/>
                      </a:moveTo>
                      <a:lnTo>
                        <a:pt x="0" y="40697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751" name="Freeform: Shape 1750">
                  <a:extLst>
                    <a:ext uri="{FF2B5EF4-FFF2-40B4-BE49-F238E27FC236}">
                      <a16:creationId xmlns:a16="http://schemas.microsoft.com/office/drawing/2014/main" id="{E601DE5E-E50A-5027-A9ED-DC026BADA8D8}"/>
                    </a:ext>
                  </a:extLst>
                </p:cNvPr>
                <p:cNvSpPr/>
                <p:nvPr/>
              </p:nvSpPr>
              <p:spPr>
                <a:xfrm>
                  <a:off x="4843132" y="1443913"/>
                  <a:ext cx="43862" cy="14082"/>
                </a:xfrm>
                <a:custGeom>
                  <a:avLst/>
                  <a:gdLst>
                    <a:gd name="connsiteX0" fmla="*/ 43862 w 43862"/>
                    <a:gd name="connsiteY0" fmla="*/ 0 h 14082"/>
                    <a:gd name="connsiteX1" fmla="*/ 0 w 43862"/>
                    <a:gd name="connsiteY1" fmla="*/ 0 h 1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3862" h="14082">
                      <a:moveTo>
                        <a:pt x="43862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342" name="Graphic 191">
                <a:extLst>
                  <a:ext uri="{FF2B5EF4-FFF2-40B4-BE49-F238E27FC236}">
                    <a16:creationId xmlns:a16="http://schemas.microsoft.com/office/drawing/2014/main" id="{ED62D715-5E38-2252-6E7B-AF6416F1DC52}"/>
                  </a:ext>
                </a:extLst>
              </p:cNvPr>
              <p:cNvGrpSpPr/>
              <p:nvPr/>
            </p:nvGrpSpPr>
            <p:grpSpPr>
              <a:xfrm>
                <a:off x="4849787" y="1423495"/>
                <a:ext cx="43711" cy="40696"/>
                <a:chOff x="4849787" y="1423495"/>
                <a:chExt cx="43711" cy="40696"/>
              </a:xfrm>
            </p:grpSpPr>
            <p:sp>
              <p:nvSpPr>
                <p:cNvPr id="1748" name="Freeform: Shape 1747">
                  <a:extLst>
                    <a:ext uri="{FF2B5EF4-FFF2-40B4-BE49-F238E27FC236}">
                      <a16:creationId xmlns:a16="http://schemas.microsoft.com/office/drawing/2014/main" id="{9143879E-F02D-D62E-63AB-FD9A53658175}"/>
                    </a:ext>
                  </a:extLst>
                </p:cNvPr>
                <p:cNvSpPr/>
                <p:nvPr/>
              </p:nvSpPr>
              <p:spPr>
                <a:xfrm>
                  <a:off x="4871567" y="1423495"/>
                  <a:ext cx="15124" cy="40696"/>
                </a:xfrm>
                <a:custGeom>
                  <a:avLst/>
                  <a:gdLst>
                    <a:gd name="connsiteX0" fmla="*/ 0 w 15124"/>
                    <a:gd name="connsiteY0" fmla="*/ 0 h 40696"/>
                    <a:gd name="connsiteX1" fmla="*/ 0 w 15124"/>
                    <a:gd name="connsiteY1" fmla="*/ 40697 h 406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124" h="40696">
                      <a:moveTo>
                        <a:pt x="0" y="0"/>
                      </a:moveTo>
                      <a:lnTo>
                        <a:pt x="0" y="40697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749" name="Freeform: Shape 1748">
                  <a:extLst>
                    <a:ext uri="{FF2B5EF4-FFF2-40B4-BE49-F238E27FC236}">
                      <a16:creationId xmlns:a16="http://schemas.microsoft.com/office/drawing/2014/main" id="{6150AD46-F918-A15B-8C29-BD2EE85D8828}"/>
                    </a:ext>
                  </a:extLst>
                </p:cNvPr>
                <p:cNvSpPr/>
                <p:nvPr/>
              </p:nvSpPr>
              <p:spPr>
                <a:xfrm>
                  <a:off x="4849787" y="1443913"/>
                  <a:ext cx="43711" cy="14082"/>
                </a:xfrm>
                <a:custGeom>
                  <a:avLst/>
                  <a:gdLst>
                    <a:gd name="connsiteX0" fmla="*/ 43711 w 43711"/>
                    <a:gd name="connsiteY0" fmla="*/ 0 h 14082"/>
                    <a:gd name="connsiteX1" fmla="*/ 0 w 43711"/>
                    <a:gd name="connsiteY1" fmla="*/ 0 h 1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3711" h="14082">
                      <a:moveTo>
                        <a:pt x="43711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343" name="Graphic 191">
                <a:extLst>
                  <a:ext uri="{FF2B5EF4-FFF2-40B4-BE49-F238E27FC236}">
                    <a16:creationId xmlns:a16="http://schemas.microsoft.com/office/drawing/2014/main" id="{0D8B2CA7-E3DA-8CA6-B0CD-55B6E558DE4D}"/>
                  </a:ext>
                </a:extLst>
              </p:cNvPr>
              <p:cNvGrpSpPr/>
              <p:nvPr/>
            </p:nvGrpSpPr>
            <p:grpSpPr>
              <a:xfrm>
                <a:off x="4856291" y="1423495"/>
                <a:ext cx="43711" cy="40696"/>
                <a:chOff x="4856291" y="1423495"/>
                <a:chExt cx="43711" cy="40696"/>
              </a:xfrm>
            </p:grpSpPr>
            <p:sp>
              <p:nvSpPr>
                <p:cNvPr id="1746" name="Freeform: Shape 1745">
                  <a:extLst>
                    <a:ext uri="{FF2B5EF4-FFF2-40B4-BE49-F238E27FC236}">
                      <a16:creationId xmlns:a16="http://schemas.microsoft.com/office/drawing/2014/main" id="{50A5A9AB-75AC-E57D-0D68-9A8863D7C2C9}"/>
                    </a:ext>
                  </a:extLst>
                </p:cNvPr>
                <p:cNvSpPr/>
                <p:nvPr/>
              </p:nvSpPr>
              <p:spPr>
                <a:xfrm>
                  <a:off x="4878071" y="1423495"/>
                  <a:ext cx="15124" cy="40696"/>
                </a:xfrm>
                <a:custGeom>
                  <a:avLst/>
                  <a:gdLst>
                    <a:gd name="connsiteX0" fmla="*/ 0 w 15124"/>
                    <a:gd name="connsiteY0" fmla="*/ 0 h 40696"/>
                    <a:gd name="connsiteX1" fmla="*/ 0 w 15124"/>
                    <a:gd name="connsiteY1" fmla="*/ 40697 h 406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124" h="40696">
                      <a:moveTo>
                        <a:pt x="0" y="0"/>
                      </a:moveTo>
                      <a:lnTo>
                        <a:pt x="0" y="40697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747" name="Freeform: Shape 1746">
                  <a:extLst>
                    <a:ext uri="{FF2B5EF4-FFF2-40B4-BE49-F238E27FC236}">
                      <a16:creationId xmlns:a16="http://schemas.microsoft.com/office/drawing/2014/main" id="{C212A671-3C73-8C5D-8873-E41CAAF96F84}"/>
                    </a:ext>
                  </a:extLst>
                </p:cNvPr>
                <p:cNvSpPr/>
                <p:nvPr/>
              </p:nvSpPr>
              <p:spPr>
                <a:xfrm>
                  <a:off x="4856291" y="1443913"/>
                  <a:ext cx="43711" cy="14082"/>
                </a:xfrm>
                <a:custGeom>
                  <a:avLst/>
                  <a:gdLst>
                    <a:gd name="connsiteX0" fmla="*/ 43711 w 43711"/>
                    <a:gd name="connsiteY0" fmla="*/ 0 h 14082"/>
                    <a:gd name="connsiteX1" fmla="*/ 0 w 43711"/>
                    <a:gd name="connsiteY1" fmla="*/ 0 h 1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3711" h="14082">
                      <a:moveTo>
                        <a:pt x="43711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344" name="Graphic 191">
                <a:extLst>
                  <a:ext uri="{FF2B5EF4-FFF2-40B4-BE49-F238E27FC236}">
                    <a16:creationId xmlns:a16="http://schemas.microsoft.com/office/drawing/2014/main" id="{B5D06FC8-51E5-1C52-7670-CBF63E74F89D}"/>
                  </a:ext>
                </a:extLst>
              </p:cNvPr>
              <p:cNvGrpSpPr/>
              <p:nvPr/>
            </p:nvGrpSpPr>
            <p:grpSpPr>
              <a:xfrm>
                <a:off x="4862794" y="1423495"/>
                <a:ext cx="43711" cy="40696"/>
                <a:chOff x="4862794" y="1423495"/>
                <a:chExt cx="43711" cy="40696"/>
              </a:xfrm>
            </p:grpSpPr>
            <p:sp>
              <p:nvSpPr>
                <p:cNvPr id="1744" name="Freeform: Shape 1743">
                  <a:extLst>
                    <a:ext uri="{FF2B5EF4-FFF2-40B4-BE49-F238E27FC236}">
                      <a16:creationId xmlns:a16="http://schemas.microsoft.com/office/drawing/2014/main" id="{E6643C3C-FBC0-9A5C-6AF4-B63618FFDCE1}"/>
                    </a:ext>
                  </a:extLst>
                </p:cNvPr>
                <p:cNvSpPr/>
                <p:nvPr/>
              </p:nvSpPr>
              <p:spPr>
                <a:xfrm>
                  <a:off x="4884574" y="1423495"/>
                  <a:ext cx="15124" cy="40696"/>
                </a:xfrm>
                <a:custGeom>
                  <a:avLst/>
                  <a:gdLst>
                    <a:gd name="connsiteX0" fmla="*/ 0 w 15124"/>
                    <a:gd name="connsiteY0" fmla="*/ 0 h 40696"/>
                    <a:gd name="connsiteX1" fmla="*/ 0 w 15124"/>
                    <a:gd name="connsiteY1" fmla="*/ 40697 h 406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124" h="40696">
                      <a:moveTo>
                        <a:pt x="0" y="0"/>
                      </a:moveTo>
                      <a:lnTo>
                        <a:pt x="0" y="40697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745" name="Freeform: Shape 1744">
                  <a:extLst>
                    <a:ext uri="{FF2B5EF4-FFF2-40B4-BE49-F238E27FC236}">
                      <a16:creationId xmlns:a16="http://schemas.microsoft.com/office/drawing/2014/main" id="{09397253-E12D-6E0B-8826-A569A9BA12C0}"/>
                    </a:ext>
                  </a:extLst>
                </p:cNvPr>
                <p:cNvSpPr/>
                <p:nvPr/>
              </p:nvSpPr>
              <p:spPr>
                <a:xfrm>
                  <a:off x="4862794" y="1443913"/>
                  <a:ext cx="43711" cy="14082"/>
                </a:xfrm>
                <a:custGeom>
                  <a:avLst/>
                  <a:gdLst>
                    <a:gd name="connsiteX0" fmla="*/ 43711 w 43711"/>
                    <a:gd name="connsiteY0" fmla="*/ 0 h 14082"/>
                    <a:gd name="connsiteX1" fmla="*/ 0 w 43711"/>
                    <a:gd name="connsiteY1" fmla="*/ 0 h 1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3711" h="14082">
                      <a:moveTo>
                        <a:pt x="43711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345" name="Graphic 191">
                <a:extLst>
                  <a:ext uri="{FF2B5EF4-FFF2-40B4-BE49-F238E27FC236}">
                    <a16:creationId xmlns:a16="http://schemas.microsoft.com/office/drawing/2014/main" id="{B4E46674-3974-36EE-C609-CA517153F47A}"/>
                  </a:ext>
                </a:extLst>
              </p:cNvPr>
              <p:cNvGrpSpPr/>
              <p:nvPr/>
            </p:nvGrpSpPr>
            <p:grpSpPr>
              <a:xfrm>
                <a:off x="4869298" y="1423495"/>
                <a:ext cx="43711" cy="40696"/>
                <a:chOff x="4869298" y="1423495"/>
                <a:chExt cx="43711" cy="40696"/>
              </a:xfrm>
            </p:grpSpPr>
            <p:sp>
              <p:nvSpPr>
                <p:cNvPr id="1742" name="Freeform: Shape 1741">
                  <a:extLst>
                    <a:ext uri="{FF2B5EF4-FFF2-40B4-BE49-F238E27FC236}">
                      <a16:creationId xmlns:a16="http://schemas.microsoft.com/office/drawing/2014/main" id="{5ED39E5B-84EB-ECE4-136F-C581A0A8F706}"/>
                    </a:ext>
                  </a:extLst>
                </p:cNvPr>
                <p:cNvSpPr/>
                <p:nvPr/>
              </p:nvSpPr>
              <p:spPr>
                <a:xfrm>
                  <a:off x="4891078" y="1423495"/>
                  <a:ext cx="15124" cy="40696"/>
                </a:xfrm>
                <a:custGeom>
                  <a:avLst/>
                  <a:gdLst>
                    <a:gd name="connsiteX0" fmla="*/ 0 w 15124"/>
                    <a:gd name="connsiteY0" fmla="*/ 0 h 40696"/>
                    <a:gd name="connsiteX1" fmla="*/ 0 w 15124"/>
                    <a:gd name="connsiteY1" fmla="*/ 40697 h 406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124" h="40696">
                      <a:moveTo>
                        <a:pt x="0" y="0"/>
                      </a:moveTo>
                      <a:lnTo>
                        <a:pt x="0" y="40697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743" name="Freeform: Shape 1742">
                  <a:extLst>
                    <a:ext uri="{FF2B5EF4-FFF2-40B4-BE49-F238E27FC236}">
                      <a16:creationId xmlns:a16="http://schemas.microsoft.com/office/drawing/2014/main" id="{036247C3-5036-7181-997A-12C68D3EBC79}"/>
                    </a:ext>
                  </a:extLst>
                </p:cNvPr>
                <p:cNvSpPr/>
                <p:nvPr/>
              </p:nvSpPr>
              <p:spPr>
                <a:xfrm>
                  <a:off x="4869298" y="1443913"/>
                  <a:ext cx="43711" cy="14082"/>
                </a:xfrm>
                <a:custGeom>
                  <a:avLst/>
                  <a:gdLst>
                    <a:gd name="connsiteX0" fmla="*/ 43711 w 43711"/>
                    <a:gd name="connsiteY0" fmla="*/ 0 h 14082"/>
                    <a:gd name="connsiteX1" fmla="*/ 0 w 43711"/>
                    <a:gd name="connsiteY1" fmla="*/ 0 h 1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3711" h="14082">
                      <a:moveTo>
                        <a:pt x="43711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346" name="Graphic 191">
                <a:extLst>
                  <a:ext uri="{FF2B5EF4-FFF2-40B4-BE49-F238E27FC236}">
                    <a16:creationId xmlns:a16="http://schemas.microsoft.com/office/drawing/2014/main" id="{13B8DAE9-D39F-155B-A262-D1627B18EE33}"/>
                  </a:ext>
                </a:extLst>
              </p:cNvPr>
              <p:cNvGrpSpPr/>
              <p:nvPr/>
            </p:nvGrpSpPr>
            <p:grpSpPr>
              <a:xfrm>
                <a:off x="4875802" y="1423495"/>
                <a:ext cx="43711" cy="40696"/>
                <a:chOff x="4875802" y="1423495"/>
                <a:chExt cx="43711" cy="40696"/>
              </a:xfrm>
            </p:grpSpPr>
            <p:sp>
              <p:nvSpPr>
                <p:cNvPr id="1740" name="Freeform: Shape 1739">
                  <a:extLst>
                    <a:ext uri="{FF2B5EF4-FFF2-40B4-BE49-F238E27FC236}">
                      <a16:creationId xmlns:a16="http://schemas.microsoft.com/office/drawing/2014/main" id="{07F16F4A-90B0-610E-AD09-4F5F0A7BDBC2}"/>
                    </a:ext>
                  </a:extLst>
                </p:cNvPr>
                <p:cNvSpPr/>
                <p:nvPr/>
              </p:nvSpPr>
              <p:spPr>
                <a:xfrm>
                  <a:off x="4897733" y="1423495"/>
                  <a:ext cx="15124" cy="40696"/>
                </a:xfrm>
                <a:custGeom>
                  <a:avLst/>
                  <a:gdLst>
                    <a:gd name="connsiteX0" fmla="*/ 0 w 15124"/>
                    <a:gd name="connsiteY0" fmla="*/ 0 h 40696"/>
                    <a:gd name="connsiteX1" fmla="*/ 0 w 15124"/>
                    <a:gd name="connsiteY1" fmla="*/ 40697 h 406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124" h="40696">
                      <a:moveTo>
                        <a:pt x="0" y="0"/>
                      </a:moveTo>
                      <a:lnTo>
                        <a:pt x="0" y="40697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741" name="Freeform: Shape 1740">
                  <a:extLst>
                    <a:ext uri="{FF2B5EF4-FFF2-40B4-BE49-F238E27FC236}">
                      <a16:creationId xmlns:a16="http://schemas.microsoft.com/office/drawing/2014/main" id="{57DBC687-F53B-7346-08FE-9E576D3D2C8B}"/>
                    </a:ext>
                  </a:extLst>
                </p:cNvPr>
                <p:cNvSpPr/>
                <p:nvPr/>
              </p:nvSpPr>
              <p:spPr>
                <a:xfrm>
                  <a:off x="4875802" y="1443913"/>
                  <a:ext cx="43711" cy="14082"/>
                </a:xfrm>
                <a:custGeom>
                  <a:avLst/>
                  <a:gdLst>
                    <a:gd name="connsiteX0" fmla="*/ 43711 w 43711"/>
                    <a:gd name="connsiteY0" fmla="*/ 0 h 14082"/>
                    <a:gd name="connsiteX1" fmla="*/ 0 w 43711"/>
                    <a:gd name="connsiteY1" fmla="*/ 0 h 1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3711" h="14082">
                      <a:moveTo>
                        <a:pt x="43711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347" name="Graphic 191">
                <a:extLst>
                  <a:ext uri="{FF2B5EF4-FFF2-40B4-BE49-F238E27FC236}">
                    <a16:creationId xmlns:a16="http://schemas.microsoft.com/office/drawing/2014/main" id="{57D8EDCC-1CAF-4B09-4709-CE11B2F37487}"/>
                  </a:ext>
                </a:extLst>
              </p:cNvPr>
              <p:cNvGrpSpPr/>
              <p:nvPr/>
            </p:nvGrpSpPr>
            <p:grpSpPr>
              <a:xfrm>
                <a:off x="4882306" y="1423495"/>
                <a:ext cx="43711" cy="40696"/>
                <a:chOff x="4882306" y="1423495"/>
                <a:chExt cx="43711" cy="40696"/>
              </a:xfrm>
            </p:grpSpPr>
            <p:sp>
              <p:nvSpPr>
                <p:cNvPr id="1738" name="Freeform: Shape 1737">
                  <a:extLst>
                    <a:ext uri="{FF2B5EF4-FFF2-40B4-BE49-F238E27FC236}">
                      <a16:creationId xmlns:a16="http://schemas.microsoft.com/office/drawing/2014/main" id="{C0135C3B-04DE-9BE3-DF15-58FEAF7DFAF1}"/>
                    </a:ext>
                  </a:extLst>
                </p:cNvPr>
                <p:cNvSpPr/>
                <p:nvPr/>
              </p:nvSpPr>
              <p:spPr>
                <a:xfrm>
                  <a:off x="4904237" y="1423495"/>
                  <a:ext cx="15124" cy="40696"/>
                </a:xfrm>
                <a:custGeom>
                  <a:avLst/>
                  <a:gdLst>
                    <a:gd name="connsiteX0" fmla="*/ 0 w 15124"/>
                    <a:gd name="connsiteY0" fmla="*/ 0 h 40696"/>
                    <a:gd name="connsiteX1" fmla="*/ 0 w 15124"/>
                    <a:gd name="connsiteY1" fmla="*/ 40697 h 406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124" h="40696">
                      <a:moveTo>
                        <a:pt x="0" y="0"/>
                      </a:moveTo>
                      <a:lnTo>
                        <a:pt x="0" y="40697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739" name="Freeform: Shape 1738">
                  <a:extLst>
                    <a:ext uri="{FF2B5EF4-FFF2-40B4-BE49-F238E27FC236}">
                      <a16:creationId xmlns:a16="http://schemas.microsoft.com/office/drawing/2014/main" id="{BE3A556F-7A17-C1C7-7490-B5DD45C5FD8D}"/>
                    </a:ext>
                  </a:extLst>
                </p:cNvPr>
                <p:cNvSpPr/>
                <p:nvPr/>
              </p:nvSpPr>
              <p:spPr>
                <a:xfrm>
                  <a:off x="4882306" y="1443913"/>
                  <a:ext cx="43711" cy="14082"/>
                </a:xfrm>
                <a:custGeom>
                  <a:avLst/>
                  <a:gdLst>
                    <a:gd name="connsiteX0" fmla="*/ 43711 w 43711"/>
                    <a:gd name="connsiteY0" fmla="*/ 0 h 14082"/>
                    <a:gd name="connsiteX1" fmla="*/ 0 w 43711"/>
                    <a:gd name="connsiteY1" fmla="*/ 0 h 1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3711" h="14082">
                      <a:moveTo>
                        <a:pt x="43711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348" name="Graphic 191">
                <a:extLst>
                  <a:ext uri="{FF2B5EF4-FFF2-40B4-BE49-F238E27FC236}">
                    <a16:creationId xmlns:a16="http://schemas.microsoft.com/office/drawing/2014/main" id="{EADDC432-B97E-3690-1A32-2FE97B17B622}"/>
                  </a:ext>
                </a:extLst>
              </p:cNvPr>
              <p:cNvGrpSpPr/>
              <p:nvPr/>
            </p:nvGrpSpPr>
            <p:grpSpPr>
              <a:xfrm>
                <a:off x="4886994" y="1428423"/>
                <a:ext cx="43711" cy="40696"/>
                <a:chOff x="4886994" y="1428423"/>
                <a:chExt cx="43711" cy="40696"/>
              </a:xfrm>
            </p:grpSpPr>
            <p:sp>
              <p:nvSpPr>
                <p:cNvPr id="1736" name="Freeform: Shape 1735">
                  <a:extLst>
                    <a:ext uri="{FF2B5EF4-FFF2-40B4-BE49-F238E27FC236}">
                      <a16:creationId xmlns:a16="http://schemas.microsoft.com/office/drawing/2014/main" id="{C4F47972-C135-D648-AD05-73B7DF3F9FC7}"/>
                    </a:ext>
                  </a:extLst>
                </p:cNvPr>
                <p:cNvSpPr/>
                <p:nvPr/>
              </p:nvSpPr>
              <p:spPr>
                <a:xfrm>
                  <a:off x="4908774" y="1428423"/>
                  <a:ext cx="15124" cy="40696"/>
                </a:xfrm>
                <a:custGeom>
                  <a:avLst/>
                  <a:gdLst>
                    <a:gd name="connsiteX0" fmla="*/ 0 w 15124"/>
                    <a:gd name="connsiteY0" fmla="*/ 0 h 40696"/>
                    <a:gd name="connsiteX1" fmla="*/ 0 w 15124"/>
                    <a:gd name="connsiteY1" fmla="*/ 40697 h 406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124" h="40696">
                      <a:moveTo>
                        <a:pt x="0" y="0"/>
                      </a:moveTo>
                      <a:lnTo>
                        <a:pt x="0" y="40697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737" name="Freeform: Shape 1736">
                  <a:extLst>
                    <a:ext uri="{FF2B5EF4-FFF2-40B4-BE49-F238E27FC236}">
                      <a16:creationId xmlns:a16="http://schemas.microsoft.com/office/drawing/2014/main" id="{A9FE820A-DA99-8EE5-9E6D-A0F8A58658F7}"/>
                    </a:ext>
                  </a:extLst>
                </p:cNvPr>
                <p:cNvSpPr/>
                <p:nvPr/>
              </p:nvSpPr>
              <p:spPr>
                <a:xfrm>
                  <a:off x="4886994" y="1448701"/>
                  <a:ext cx="43711" cy="14082"/>
                </a:xfrm>
                <a:custGeom>
                  <a:avLst/>
                  <a:gdLst>
                    <a:gd name="connsiteX0" fmla="*/ 43711 w 43711"/>
                    <a:gd name="connsiteY0" fmla="*/ 0 h 14082"/>
                    <a:gd name="connsiteX1" fmla="*/ 0 w 43711"/>
                    <a:gd name="connsiteY1" fmla="*/ 0 h 1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3711" h="14082">
                      <a:moveTo>
                        <a:pt x="43711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349" name="Graphic 191">
                <a:extLst>
                  <a:ext uri="{FF2B5EF4-FFF2-40B4-BE49-F238E27FC236}">
                    <a16:creationId xmlns:a16="http://schemas.microsoft.com/office/drawing/2014/main" id="{B375569D-5CB3-07D0-84D4-9BD766C47022}"/>
                  </a:ext>
                </a:extLst>
              </p:cNvPr>
              <p:cNvGrpSpPr/>
              <p:nvPr/>
            </p:nvGrpSpPr>
            <p:grpSpPr>
              <a:xfrm>
                <a:off x="4893498" y="1428423"/>
                <a:ext cx="43711" cy="40696"/>
                <a:chOff x="4893498" y="1428423"/>
                <a:chExt cx="43711" cy="40696"/>
              </a:xfrm>
            </p:grpSpPr>
            <p:sp>
              <p:nvSpPr>
                <p:cNvPr id="1734" name="Freeform: Shape 1733">
                  <a:extLst>
                    <a:ext uri="{FF2B5EF4-FFF2-40B4-BE49-F238E27FC236}">
                      <a16:creationId xmlns:a16="http://schemas.microsoft.com/office/drawing/2014/main" id="{238EC19B-863D-18EA-4495-ED4929D08AF4}"/>
                    </a:ext>
                  </a:extLst>
                </p:cNvPr>
                <p:cNvSpPr/>
                <p:nvPr/>
              </p:nvSpPr>
              <p:spPr>
                <a:xfrm>
                  <a:off x="4915429" y="1428423"/>
                  <a:ext cx="15124" cy="40696"/>
                </a:xfrm>
                <a:custGeom>
                  <a:avLst/>
                  <a:gdLst>
                    <a:gd name="connsiteX0" fmla="*/ 0 w 15124"/>
                    <a:gd name="connsiteY0" fmla="*/ 0 h 40696"/>
                    <a:gd name="connsiteX1" fmla="*/ 0 w 15124"/>
                    <a:gd name="connsiteY1" fmla="*/ 40697 h 406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124" h="40696">
                      <a:moveTo>
                        <a:pt x="0" y="0"/>
                      </a:moveTo>
                      <a:lnTo>
                        <a:pt x="0" y="40697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735" name="Freeform: Shape 1734">
                  <a:extLst>
                    <a:ext uri="{FF2B5EF4-FFF2-40B4-BE49-F238E27FC236}">
                      <a16:creationId xmlns:a16="http://schemas.microsoft.com/office/drawing/2014/main" id="{1987B686-B019-2947-D187-470A1A47AB24}"/>
                    </a:ext>
                  </a:extLst>
                </p:cNvPr>
                <p:cNvSpPr/>
                <p:nvPr/>
              </p:nvSpPr>
              <p:spPr>
                <a:xfrm>
                  <a:off x="4893498" y="1448701"/>
                  <a:ext cx="43711" cy="14082"/>
                </a:xfrm>
                <a:custGeom>
                  <a:avLst/>
                  <a:gdLst>
                    <a:gd name="connsiteX0" fmla="*/ 43711 w 43711"/>
                    <a:gd name="connsiteY0" fmla="*/ 0 h 14082"/>
                    <a:gd name="connsiteX1" fmla="*/ 0 w 43711"/>
                    <a:gd name="connsiteY1" fmla="*/ 0 h 1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3711" h="14082">
                      <a:moveTo>
                        <a:pt x="43711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350" name="Graphic 191">
                <a:extLst>
                  <a:ext uri="{FF2B5EF4-FFF2-40B4-BE49-F238E27FC236}">
                    <a16:creationId xmlns:a16="http://schemas.microsoft.com/office/drawing/2014/main" id="{F57B5AA7-BE56-FFBA-FDDC-DE399CE27FD0}"/>
                  </a:ext>
                </a:extLst>
              </p:cNvPr>
              <p:cNvGrpSpPr/>
              <p:nvPr/>
            </p:nvGrpSpPr>
            <p:grpSpPr>
              <a:xfrm>
                <a:off x="4900002" y="1428423"/>
                <a:ext cx="43711" cy="40696"/>
                <a:chOff x="4900002" y="1428423"/>
                <a:chExt cx="43711" cy="40696"/>
              </a:xfrm>
            </p:grpSpPr>
            <p:sp>
              <p:nvSpPr>
                <p:cNvPr id="1732" name="Freeform: Shape 1731">
                  <a:extLst>
                    <a:ext uri="{FF2B5EF4-FFF2-40B4-BE49-F238E27FC236}">
                      <a16:creationId xmlns:a16="http://schemas.microsoft.com/office/drawing/2014/main" id="{203285B1-BEBE-88EC-93EE-88A9C432F579}"/>
                    </a:ext>
                  </a:extLst>
                </p:cNvPr>
                <p:cNvSpPr/>
                <p:nvPr/>
              </p:nvSpPr>
              <p:spPr>
                <a:xfrm>
                  <a:off x="4921933" y="1428423"/>
                  <a:ext cx="15124" cy="40696"/>
                </a:xfrm>
                <a:custGeom>
                  <a:avLst/>
                  <a:gdLst>
                    <a:gd name="connsiteX0" fmla="*/ 0 w 15124"/>
                    <a:gd name="connsiteY0" fmla="*/ 0 h 40696"/>
                    <a:gd name="connsiteX1" fmla="*/ 0 w 15124"/>
                    <a:gd name="connsiteY1" fmla="*/ 40697 h 406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124" h="40696">
                      <a:moveTo>
                        <a:pt x="0" y="0"/>
                      </a:moveTo>
                      <a:lnTo>
                        <a:pt x="0" y="40697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733" name="Freeform: Shape 1732">
                  <a:extLst>
                    <a:ext uri="{FF2B5EF4-FFF2-40B4-BE49-F238E27FC236}">
                      <a16:creationId xmlns:a16="http://schemas.microsoft.com/office/drawing/2014/main" id="{BF1BACD6-12CE-472A-D272-60154CE93976}"/>
                    </a:ext>
                  </a:extLst>
                </p:cNvPr>
                <p:cNvSpPr/>
                <p:nvPr/>
              </p:nvSpPr>
              <p:spPr>
                <a:xfrm>
                  <a:off x="4900002" y="1448701"/>
                  <a:ext cx="43711" cy="14082"/>
                </a:xfrm>
                <a:custGeom>
                  <a:avLst/>
                  <a:gdLst>
                    <a:gd name="connsiteX0" fmla="*/ 43711 w 43711"/>
                    <a:gd name="connsiteY0" fmla="*/ 0 h 14082"/>
                    <a:gd name="connsiteX1" fmla="*/ 0 w 43711"/>
                    <a:gd name="connsiteY1" fmla="*/ 0 h 1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3711" h="14082">
                      <a:moveTo>
                        <a:pt x="43711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351" name="Graphic 191">
                <a:extLst>
                  <a:ext uri="{FF2B5EF4-FFF2-40B4-BE49-F238E27FC236}">
                    <a16:creationId xmlns:a16="http://schemas.microsoft.com/office/drawing/2014/main" id="{827883FE-2899-3EB1-1509-3D8829D88BB7}"/>
                  </a:ext>
                </a:extLst>
              </p:cNvPr>
              <p:cNvGrpSpPr/>
              <p:nvPr/>
            </p:nvGrpSpPr>
            <p:grpSpPr>
              <a:xfrm>
                <a:off x="4906505" y="1428423"/>
                <a:ext cx="43711" cy="40696"/>
                <a:chOff x="4906505" y="1428423"/>
                <a:chExt cx="43711" cy="40696"/>
              </a:xfrm>
            </p:grpSpPr>
            <p:sp>
              <p:nvSpPr>
                <p:cNvPr id="1730" name="Freeform: Shape 1729">
                  <a:extLst>
                    <a:ext uri="{FF2B5EF4-FFF2-40B4-BE49-F238E27FC236}">
                      <a16:creationId xmlns:a16="http://schemas.microsoft.com/office/drawing/2014/main" id="{151A30E6-E77D-F2F0-0FCC-8C5DE11C2643}"/>
                    </a:ext>
                  </a:extLst>
                </p:cNvPr>
                <p:cNvSpPr/>
                <p:nvPr/>
              </p:nvSpPr>
              <p:spPr>
                <a:xfrm>
                  <a:off x="4928437" y="1428423"/>
                  <a:ext cx="15124" cy="40696"/>
                </a:xfrm>
                <a:custGeom>
                  <a:avLst/>
                  <a:gdLst>
                    <a:gd name="connsiteX0" fmla="*/ 0 w 15124"/>
                    <a:gd name="connsiteY0" fmla="*/ 0 h 40696"/>
                    <a:gd name="connsiteX1" fmla="*/ 0 w 15124"/>
                    <a:gd name="connsiteY1" fmla="*/ 40697 h 406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124" h="40696">
                      <a:moveTo>
                        <a:pt x="0" y="0"/>
                      </a:moveTo>
                      <a:lnTo>
                        <a:pt x="0" y="40697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731" name="Freeform: Shape 1730">
                  <a:extLst>
                    <a:ext uri="{FF2B5EF4-FFF2-40B4-BE49-F238E27FC236}">
                      <a16:creationId xmlns:a16="http://schemas.microsoft.com/office/drawing/2014/main" id="{2A5430F8-A169-8BC1-D630-09116AECFA48}"/>
                    </a:ext>
                  </a:extLst>
                </p:cNvPr>
                <p:cNvSpPr/>
                <p:nvPr/>
              </p:nvSpPr>
              <p:spPr>
                <a:xfrm>
                  <a:off x="4906505" y="1448701"/>
                  <a:ext cx="43711" cy="14082"/>
                </a:xfrm>
                <a:custGeom>
                  <a:avLst/>
                  <a:gdLst>
                    <a:gd name="connsiteX0" fmla="*/ 43711 w 43711"/>
                    <a:gd name="connsiteY0" fmla="*/ 0 h 14082"/>
                    <a:gd name="connsiteX1" fmla="*/ 0 w 43711"/>
                    <a:gd name="connsiteY1" fmla="*/ 0 h 1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3711" h="14082">
                      <a:moveTo>
                        <a:pt x="43711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352" name="Graphic 191">
                <a:extLst>
                  <a:ext uri="{FF2B5EF4-FFF2-40B4-BE49-F238E27FC236}">
                    <a16:creationId xmlns:a16="http://schemas.microsoft.com/office/drawing/2014/main" id="{7549DC5D-5CED-7F32-2D45-CB7B4FC266C2}"/>
                  </a:ext>
                </a:extLst>
              </p:cNvPr>
              <p:cNvGrpSpPr/>
              <p:nvPr/>
            </p:nvGrpSpPr>
            <p:grpSpPr>
              <a:xfrm>
                <a:off x="4913009" y="1428423"/>
                <a:ext cx="43862" cy="40696"/>
                <a:chOff x="4913009" y="1428423"/>
                <a:chExt cx="43862" cy="40696"/>
              </a:xfrm>
            </p:grpSpPr>
            <p:sp>
              <p:nvSpPr>
                <p:cNvPr id="1728" name="Freeform: Shape 1727">
                  <a:extLst>
                    <a:ext uri="{FF2B5EF4-FFF2-40B4-BE49-F238E27FC236}">
                      <a16:creationId xmlns:a16="http://schemas.microsoft.com/office/drawing/2014/main" id="{4A587862-2C32-378E-D4FA-7A4A469F4111}"/>
                    </a:ext>
                  </a:extLst>
                </p:cNvPr>
                <p:cNvSpPr/>
                <p:nvPr/>
              </p:nvSpPr>
              <p:spPr>
                <a:xfrm>
                  <a:off x="4934940" y="1428423"/>
                  <a:ext cx="15124" cy="40696"/>
                </a:xfrm>
                <a:custGeom>
                  <a:avLst/>
                  <a:gdLst>
                    <a:gd name="connsiteX0" fmla="*/ 0 w 15124"/>
                    <a:gd name="connsiteY0" fmla="*/ 0 h 40696"/>
                    <a:gd name="connsiteX1" fmla="*/ 0 w 15124"/>
                    <a:gd name="connsiteY1" fmla="*/ 40697 h 406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124" h="40696">
                      <a:moveTo>
                        <a:pt x="0" y="0"/>
                      </a:moveTo>
                      <a:lnTo>
                        <a:pt x="0" y="40697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729" name="Freeform: Shape 1728">
                  <a:extLst>
                    <a:ext uri="{FF2B5EF4-FFF2-40B4-BE49-F238E27FC236}">
                      <a16:creationId xmlns:a16="http://schemas.microsoft.com/office/drawing/2014/main" id="{807EDE72-2C00-F37A-4899-049FA7687DE4}"/>
                    </a:ext>
                  </a:extLst>
                </p:cNvPr>
                <p:cNvSpPr/>
                <p:nvPr/>
              </p:nvSpPr>
              <p:spPr>
                <a:xfrm>
                  <a:off x="4913009" y="1448701"/>
                  <a:ext cx="43862" cy="14082"/>
                </a:xfrm>
                <a:custGeom>
                  <a:avLst/>
                  <a:gdLst>
                    <a:gd name="connsiteX0" fmla="*/ 43862 w 43862"/>
                    <a:gd name="connsiteY0" fmla="*/ 0 h 14082"/>
                    <a:gd name="connsiteX1" fmla="*/ 0 w 43862"/>
                    <a:gd name="connsiteY1" fmla="*/ 0 h 1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3862" h="14082">
                      <a:moveTo>
                        <a:pt x="43862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353" name="Graphic 191">
                <a:extLst>
                  <a:ext uri="{FF2B5EF4-FFF2-40B4-BE49-F238E27FC236}">
                    <a16:creationId xmlns:a16="http://schemas.microsoft.com/office/drawing/2014/main" id="{A1A561F8-5EBC-3E15-B4CC-8E61C402A221}"/>
                  </a:ext>
                </a:extLst>
              </p:cNvPr>
              <p:cNvGrpSpPr/>
              <p:nvPr/>
            </p:nvGrpSpPr>
            <p:grpSpPr>
              <a:xfrm>
                <a:off x="4919513" y="1428423"/>
                <a:ext cx="43862" cy="40696"/>
                <a:chOff x="4919513" y="1428423"/>
                <a:chExt cx="43862" cy="40696"/>
              </a:xfrm>
            </p:grpSpPr>
            <p:sp>
              <p:nvSpPr>
                <p:cNvPr id="1726" name="Freeform: Shape 1725">
                  <a:extLst>
                    <a:ext uri="{FF2B5EF4-FFF2-40B4-BE49-F238E27FC236}">
                      <a16:creationId xmlns:a16="http://schemas.microsoft.com/office/drawing/2014/main" id="{0FE33689-1321-62D3-25FB-78D11881B5A6}"/>
                    </a:ext>
                  </a:extLst>
                </p:cNvPr>
                <p:cNvSpPr/>
                <p:nvPr/>
              </p:nvSpPr>
              <p:spPr>
                <a:xfrm>
                  <a:off x="4941444" y="1428423"/>
                  <a:ext cx="15124" cy="40696"/>
                </a:xfrm>
                <a:custGeom>
                  <a:avLst/>
                  <a:gdLst>
                    <a:gd name="connsiteX0" fmla="*/ 0 w 15124"/>
                    <a:gd name="connsiteY0" fmla="*/ 0 h 40696"/>
                    <a:gd name="connsiteX1" fmla="*/ 0 w 15124"/>
                    <a:gd name="connsiteY1" fmla="*/ 40697 h 406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124" h="40696">
                      <a:moveTo>
                        <a:pt x="0" y="0"/>
                      </a:moveTo>
                      <a:lnTo>
                        <a:pt x="0" y="40697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727" name="Freeform: Shape 1726">
                  <a:extLst>
                    <a:ext uri="{FF2B5EF4-FFF2-40B4-BE49-F238E27FC236}">
                      <a16:creationId xmlns:a16="http://schemas.microsoft.com/office/drawing/2014/main" id="{026F635B-DFAF-1D9A-774B-FF707E9CD945}"/>
                    </a:ext>
                  </a:extLst>
                </p:cNvPr>
                <p:cNvSpPr/>
                <p:nvPr/>
              </p:nvSpPr>
              <p:spPr>
                <a:xfrm>
                  <a:off x="4919513" y="1448701"/>
                  <a:ext cx="43862" cy="14082"/>
                </a:xfrm>
                <a:custGeom>
                  <a:avLst/>
                  <a:gdLst>
                    <a:gd name="connsiteX0" fmla="*/ 43862 w 43862"/>
                    <a:gd name="connsiteY0" fmla="*/ 0 h 14082"/>
                    <a:gd name="connsiteX1" fmla="*/ 0 w 43862"/>
                    <a:gd name="connsiteY1" fmla="*/ 0 h 1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3862" h="14082">
                      <a:moveTo>
                        <a:pt x="43862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354" name="Graphic 191">
                <a:extLst>
                  <a:ext uri="{FF2B5EF4-FFF2-40B4-BE49-F238E27FC236}">
                    <a16:creationId xmlns:a16="http://schemas.microsoft.com/office/drawing/2014/main" id="{674737F8-CE36-96AA-E71E-143C5D152434}"/>
                  </a:ext>
                </a:extLst>
              </p:cNvPr>
              <p:cNvGrpSpPr/>
              <p:nvPr/>
            </p:nvGrpSpPr>
            <p:grpSpPr>
              <a:xfrm>
                <a:off x="4926017" y="1428423"/>
                <a:ext cx="43862" cy="40696"/>
                <a:chOff x="4926017" y="1428423"/>
                <a:chExt cx="43862" cy="40696"/>
              </a:xfrm>
            </p:grpSpPr>
            <p:sp>
              <p:nvSpPr>
                <p:cNvPr id="1724" name="Freeform: Shape 1723">
                  <a:extLst>
                    <a:ext uri="{FF2B5EF4-FFF2-40B4-BE49-F238E27FC236}">
                      <a16:creationId xmlns:a16="http://schemas.microsoft.com/office/drawing/2014/main" id="{BB60F1C0-9D91-10FB-6EF5-236A35DCBA45}"/>
                    </a:ext>
                  </a:extLst>
                </p:cNvPr>
                <p:cNvSpPr/>
                <p:nvPr/>
              </p:nvSpPr>
              <p:spPr>
                <a:xfrm>
                  <a:off x="4947948" y="1428423"/>
                  <a:ext cx="15124" cy="40696"/>
                </a:xfrm>
                <a:custGeom>
                  <a:avLst/>
                  <a:gdLst>
                    <a:gd name="connsiteX0" fmla="*/ 0 w 15124"/>
                    <a:gd name="connsiteY0" fmla="*/ 0 h 40696"/>
                    <a:gd name="connsiteX1" fmla="*/ 0 w 15124"/>
                    <a:gd name="connsiteY1" fmla="*/ 40697 h 406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124" h="40696">
                      <a:moveTo>
                        <a:pt x="0" y="0"/>
                      </a:moveTo>
                      <a:lnTo>
                        <a:pt x="0" y="40697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725" name="Freeform: Shape 1724">
                  <a:extLst>
                    <a:ext uri="{FF2B5EF4-FFF2-40B4-BE49-F238E27FC236}">
                      <a16:creationId xmlns:a16="http://schemas.microsoft.com/office/drawing/2014/main" id="{D3A74BC4-5298-AA4A-590C-9FD32B42E796}"/>
                    </a:ext>
                  </a:extLst>
                </p:cNvPr>
                <p:cNvSpPr/>
                <p:nvPr/>
              </p:nvSpPr>
              <p:spPr>
                <a:xfrm>
                  <a:off x="4926017" y="1448701"/>
                  <a:ext cx="43862" cy="14082"/>
                </a:xfrm>
                <a:custGeom>
                  <a:avLst/>
                  <a:gdLst>
                    <a:gd name="connsiteX0" fmla="*/ 43862 w 43862"/>
                    <a:gd name="connsiteY0" fmla="*/ 0 h 14082"/>
                    <a:gd name="connsiteX1" fmla="*/ 0 w 43862"/>
                    <a:gd name="connsiteY1" fmla="*/ 0 h 1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3862" h="14082">
                      <a:moveTo>
                        <a:pt x="43862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355" name="Graphic 191">
                <a:extLst>
                  <a:ext uri="{FF2B5EF4-FFF2-40B4-BE49-F238E27FC236}">
                    <a16:creationId xmlns:a16="http://schemas.microsoft.com/office/drawing/2014/main" id="{3CAEE8E4-7B91-C8FF-FF01-C2BC16514D93}"/>
                  </a:ext>
                </a:extLst>
              </p:cNvPr>
              <p:cNvGrpSpPr/>
              <p:nvPr/>
            </p:nvGrpSpPr>
            <p:grpSpPr>
              <a:xfrm>
                <a:off x="4932520" y="1428423"/>
                <a:ext cx="43862" cy="40696"/>
                <a:chOff x="4932520" y="1428423"/>
                <a:chExt cx="43862" cy="40696"/>
              </a:xfrm>
            </p:grpSpPr>
            <p:sp>
              <p:nvSpPr>
                <p:cNvPr id="1722" name="Freeform: Shape 1721">
                  <a:extLst>
                    <a:ext uri="{FF2B5EF4-FFF2-40B4-BE49-F238E27FC236}">
                      <a16:creationId xmlns:a16="http://schemas.microsoft.com/office/drawing/2014/main" id="{BC9EB672-9872-F647-B6B8-7D26882A34AD}"/>
                    </a:ext>
                  </a:extLst>
                </p:cNvPr>
                <p:cNvSpPr/>
                <p:nvPr/>
              </p:nvSpPr>
              <p:spPr>
                <a:xfrm>
                  <a:off x="4954451" y="1428423"/>
                  <a:ext cx="15124" cy="40696"/>
                </a:xfrm>
                <a:custGeom>
                  <a:avLst/>
                  <a:gdLst>
                    <a:gd name="connsiteX0" fmla="*/ 0 w 15124"/>
                    <a:gd name="connsiteY0" fmla="*/ 0 h 40696"/>
                    <a:gd name="connsiteX1" fmla="*/ 0 w 15124"/>
                    <a:gd name="connsiteY1" fmla="*/ 40697 h 406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124" h="40696">
                      <a:moveTo>
                        <a:pt x="0" y="0"/>
                      </a:moveTo>
                      <a:lnTo>
                        <a:pt x="0" y="40697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723" name="Freeform: Shape 1722">
                  <a:extLst>
                    <a:ext uri="{FF2B5EF4-FFF2-40B4-BE49-F238E27FC236}">
                      <a16:creationId xmlns:a16="http://schemas.microsoft.com/office/drawing/2014/main" id="{424F27D0-7CB9-34F6-EB54-11B52723E913}"/>
                    </a:ext>
                  </a:extLst>
                </p:cNvPr>
                <p:cNvSpPr/>
                <p:nvPr/>
              </p:nvSpPr>
              <p:spPr>
                <a:xfrm>
                  <a:off x="4932520" y="1448701"/>
                  <a:ext cx="43862" cy="14082"/>
                </a:xfrm>
                <a:custGeom>
                  <a:avLst/>
                  <a:gdLst>
                    <a:gd name="connsiteX0" fmla="*/ 43862 w 43862"/>
                    <a:gd name="connsiteY0" fmla="*/ 0 h 14082"/>
                    <a:gd name="connsiteX1" fmla="*/ 0 w 43862"/>
                    <a:gd name="connsiteY1" fmla="*/ 0 h 1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3862" h="14082">
                      <a:moveTo>
                        <a:pt x="43862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356" name="Graphic 191">
                <a:extLst>
                  <a:ext uri="{FF2B5EF4-FFF2-40B4-BE49-F238E27FC236}">
                    <a16:creationId xmlns:a16="http://schemas.microsoft.com/office/drawing/2014/main" id="{FF2B2208-BF9D-4D30-9758-1BF6F00B0A0A}"/>
                  </a:ext>
                </a:extLst>
              </p:cNvPr>
              <p:cNvGrpSpPr/>
              <p:nvPr/>
            </p:nvGrpSpPr>
            <p:grpSpPr>
              <a:xfrm>
                <a:off x="4939024" y="1428423"/>
                <a:ext cx="43862" cy="40696"/>
                <a:chOff x="4939024" y="1428423"/>
                <a:chExt cx="43862" cy="40696"/>
              </a:xfrm>
            </p:grpSpPr>
            <p:sp>
              <p:nvSpPr>
                <p:cNvPr id="1720" name="Freeform: Shape 1719">
                  <a:extLst>
                    <a:ext uri="{FF2B5EF4-FFF2-40B4-BE49-F238E27FC236}">
                      <a16:creationId xmlns:a16="http://schemas.microsoft.com/office/drawing/2014/main" id="{4C306FBE-C356-62D0-37DE-6B752AAD99D9}"/>
                    </a:ext>
                  </a:extLst>
                </p:cNvPr>
                <p:cNvSpPr/>
                <p:nvPr/>
              </p:nvSpPr>
              <p:spPr>
                <a:xfrm>
                  <a:off x="4960955" y="1428423"/>
                  <a:ext cx="15124" cy="40696"/>
                </a:xfrm>
                <a:custGeom>
                  <a:avLst/>
                  <a:gdLst>
                    <a:gd name="connsiteX0" fmla="*/ 0 w 15124"/>
                    <a:gd name="connsiteY0" fmla="*/ 0 h 40696"/>
                    <a:gd name="connsiteX1" fmla="*/ 0 w 15124"/>
                    <a:gd name="connsiteY1" fmla="*/ 40697 h 406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124" h="40696">
                      <a:moveTo>
                        <a:pt x="0" y="0"/>
                      </a:moveTo>
                      <a:lnTo>
                        <a:pt x="0" y="40697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721" name="Freeform: Shape 1720">
                  <a:extLst>
                    <a:ext uri="{FF2B5EF4-FFF2-40B4-BE49-F238E27FC236}">
                      <a16:creationId xmlns:a16="http://schemas.microsoft.com/office/drawing/2014/main" id="{87C64DEF-3353-28D9-76BC-ED6A860C654C}"/>
                    </a:ext>
                  </a:extLst>
                </p:cNvPr>
                <p:cNvSpPr/>
                <p:nvPr/>
              </p:nvSpPr>
              <p:spPr>
                <a:xfrm>
                  <a:off x="4939024" y="1448701"/>
                  <a:ext cx="43862" cy="14082"/>
                </a:xfrm>
                <a:custGeom>
                  <a:avLst/>
                  <a:gdLst>
                    <a:gd name="connsiteX0" fmla="*/ 43862 w 43862"/>
                    <a:gd name="connsiteY0" fmla="*/ 0 h 14082"/>
                    <a:gd name="connsiteX1" fmla="*/ 0 w 43862"/>
                    <a:gd name="connsiteY1" fmla="*/ 0 h 1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3862" h="14082">
                      <a:moveTo>
                        <a:pt x="43862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357" name="Graphic 191">
                <a:extLst>
                  <a:ext uri="{FF2B5EF4-FFF2-40B4-BE49-F238E27FC236}">
                    <a16:creationId xmlns:a16="http://schemas.microsoft.com/office/drawing/2014/main" id="{32BD39F5-DF3B-0634-6FEF-C261DEB49121}"/>
                  </a:ext>
                </a:extLst>
              </p:cNvPr>
              <p:cNvGrpSpPr/>
              <p:nvPr/>
            </p:nvGrpSpPr>
            <p:grpSpPr>
              <a:xfrm>
                <a:off x="4945679" y="1428423"/>
                <a:ext cx="43711" cy="40696"/>
                <a:chOff x="4945679" y="1428423"/>
                <a:chExt cx="43711" cy="40696"/>
              </a:xfrm>
            </p:grpSpPr>
            <p:sp>
              <p:nvSpPr>
                <p:cNvPr id="1718" name="Freeform: Shape 1717">
                  <a:extLst>
                    <a:ext uri="{FF2B5EF4-FFF2-40B4-BE49-F238E27FC236}">
                      <a16:creationId xmlns:a16="http://schemas.microsoft.com/office/drawing/2014/main" id="{697FB937-3C0F-DEE6-C542-CC5BEC3D8638}"/>
                    </a:ext>
                  </a:extLst>
                </p:cNvPr>
                <p:cNvSpPr/>
                <p:nvPr/>
              </p:nvSpPr>
              <p:spPr>
                <a:xfrm>
                  <a:off x="4967459" y="1428423"/>
                  <a:ext cx="15124" cy="40696"/>
                </a:xfrm>
                <a:custGeom>
                  <a:avLst/>
                  <a:gdLst>
                    <a:gd name="connsiteX0" fmla="*/ 0 w 15124"/>
                    <a:gd name="connsiteY0" fmla="*/ 0 h 40696"/>
                    <a:gd name="connsiteX1" fmla="*/ 0 w 15124"/>
                    <a:gd name="connsiteY1" fmla="*/ 40697 h 406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124" h="40696">
                      <a:moveTo>
                        <a:pt x="0" y="0"/>
                      </a:moveTo>
                      <a:lnTo>
                        <a:pt x="0" y="40697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719" name="Freeform: Shape 1718">
                  <a:extLst>
                    <a:ext uri="{FF2B5EF4-FFF2-40B4-BE49-F238E27FC236}">
                      <a16:creationId xmlns:a16="http://schemas.microsoft.com/office/drawing/2014/main" id="{131B3A9E-71E9-F8CC-CEAF-3177F906BBD3}"/>
                    </a:ext>
                  </a:extLst>
                </p:cNvPr>
                <p:cNvSpPr/>
                <p:nvPr/>
              </p:nvSpPr>
              <p:spPr>
                <a:xfrm>
                  <a:off x="4945679" y="1448701"/>
                  <a:ext cx="43711" cy="14082"/>
                </a:xfrm>
                <a:custGeom>
                  <a:avLst/>
                  <a:gdLst>
                    <a:gd name="connsiteX0" fmla="*/ 43711 w 43711"/>
                    <a:gd name="connsiteY0" fmla="*/ 0 h 14082"/>
                    <a:gd name="connsiteX1" fmla="*/ 0 w 43711"/>
                    <a:gd name="connsiteY1" fmla="*/ 0 h 1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3711" h="14082">
                      <a:moveTo>
                        <a:pt x="43711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358" name="Graphic 191">
                <a:extLst>
                  <a:ext uri="{FF2B5EF4-FFF2-40B4-BE49-F238E27FC236}">
                    <a16:creationId xmlns:a16="http://schemas.microsoft.com/office/drawing/2014/main" id="{D48631DC-3C11-DC53-B436-952D7285DB18}"/>
                  </a:ext>
                </a:extLst>
              </p:cNvPr>
              <p:cNvGrpSpPr/>
              <p:nvPr/>
            </p:nvGrpSpPr>
            <p:grpSpPr>
              <a:xfrm>
                <a:off x="4952183" y="1428423"/>
                <a:ext cx="43711" cy="40696"/>
                <a:chOff x="4952183" y="1428423"/>
                <a:chExt cx="43711" cy="40696"/>
              </a:xfrm>
            </p:grpSpPr>
            <p:sp>
              <p:nvSpPr>
                <p:cNvPr id="1716" name="Freeform: Shape 1715">
                  <a:extLst>
                    <a:ext uri="{FF2B5EF4-FFF2-40B4-BE49-F238E27FC236}">
                      <a16:creationId xmlns:a16="http://schemas.microsoft.com/office/drawing/2014/main" id="{A4A98AD8-CEB1-2B73-2A10-CFFF81FE6BCE}"/>
                    </a:ext>
                  </a:extLst>
                </p:cNvPr>
                <p:cNvSpPr/>
                <p:nvPr/>
              </p:nvSpPr>
              <p:spPr>
                <a:xfrm>
                  <a:off x="4973963" y="1428423"/>
                  <a:ext cx="15124" cy="40696"/>
                </a:xfrm>
                <a:custGeom>
                  <a:avLst/>
                  <a:gdLst>
                    <a:gd name="connsiteX0" fmla="*/ 0 w 15124"/>
                    <a:gd name="connsiteY0" fmla="*/ 0 h 40696"/>
                    <a:gd name="connsiteX1" fmla="*/ 0 w 15124"/>
                    <a:gd name="connsiteY1" fmla="*/ 40697 h 406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124" h="40696">
                      <a:moveTo>
                        <a:pt x="0" y="0"/>
                      </a:moveTo>
                      <a:lnTo>
                        <a:pt x="0" y="40697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717" name="Freeform: Shape 1716">
                  <a:extLst>
                    <a:ext uri="{FF2B5EF4-FFF2-40B4-BE49-F238E27FC236}">
                      <a16:creationId xmlns:a16="http://schemas.microsoft.com/office/drawing/2014/main" id="{B3912AC9-7E8E-4BFC-E6A1-E8130E69F968}"/>
                    </a:ext>
                  </a:extLst>
                </p:cNvPr>
                <p:cNvSpPr/>
                <p:nvPr/>
              </p:nvSpPr>
              <p:spPr>
                <a:xfrm>
                  <a:off x="4952183" y="1448701"/>
                  <a:ext cx="43711" cy="14082"/>
                </a:xfrm>
                <a:custGeom>
                  <a:avLst/>
                  <a:gdLst>
                    <a:gd name="connsiteX0" fmla="*/ 43711 w 43711"/>
                    <a:gd name="connsiteY0" fmla="*/ 0 h 14082"/>
                    <a:gd name="connsiteX1" fmla="*/ 0 w 43711"/>
                    <a:gd name="connsiteY1" fmla="*/ 0 h 1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3711" h="14082">
                      <a:moveTo>
                        <a:pt x="43711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359" name="Graphic 191">
                <a:extLst>
                  <a:ext uri="{FF2B5EF4-FFF2-40B4-BE49-F238E27FC236}">
                    <a16:creationId xmlns:a16="http://schemas.microsoft.com/office/drawing/2014/main" id="{9388B900-F2D1-7192-9CF8-D4E51F97C9C3}"/>
                  </a:ext>
                </a:extLst>
              </p:cNvPr>
              <p:cNvGrpSpPr/>
              <p:nvPr/>
            </p:nvGrpSpPr>
            <p:grpSpPr>
              <a:xfrm>
                <a:off x="4958686" y="1428423"/>
                <a:ext cx="43711" cy="40696"/>
                <a:chOff x="4958686" y="1428423"/>
                <a:chExt cx="43711" cy="40696"/>
              </a:xfrm>
            </p:grpSpPr>
            <p:sp>
              <p:nvSpPr>
                <p:cNvPr id="1714" name="Freeform: Shape 1713">
                  <a:extLst>
                    <a:ext uri="{FF2B5EF4-FFF2-40B4-BE49-F238E27FC236}">
                      <a16:creationId xmlns:a16="http://schemas.microsoft.com/office/drawing/2014/main" id="{B3807E52-E04F-974D-F6E4-E856484D0B4A}"/>
                    </a:ext>
                  </a:extLst>
                </p:cNvPr>
                <p:cNvSpPr/>
                <p:nvPr/>
              </p:nvSpPr>
              <p:spPr>
                <a:xfrm>
                  <a:off x="4980466" y="1428423"/>
                  <a:ext cx="15124" cy="40696"/>
                </a:xfrm>
                <a:custGeom>
                  <a:avLst/>
                  <a:gdLst>
                    <a:gd name="connsiteX0" fmla="*/ 0 w 15124"/>
                    <a:gd name="connsiteY0" fmla="*/ 0 h 40696"/>
                    <a:gd name="connsiteX1" fmla="*/ 0 w 15124"/>
                    <a:gd name="connsiteY1" fmla="*/ 40697 h 406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124" h="40696">
                      <a:moveTo>
                        <a:pt x="0" y="0"/>
                      </a:moveTo>
                      <a:lnTo>
                        <a:pt x="0" y="40697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715" name="Freeform: Shape 1714">
                  <a:extLst>
                    <a:ext uri="{FF2B5EF4-FFF2-40B4-BE49-F238E27FC236}">
                      <a16:creationId xmlns:a16="http://schemas.microsoft.com/office/drawing/2014/main" id="{6F06F324-522E-5C5D-7984-791F1DEDF488}"/>
                    </a:ext>
                  </a:extLst>
                </p:cNvPr>
                <p:cNvSpPr/>
                <p:nvPr/>
              </p:nvSpPr>
              <p:spPr>
                <a:xfrm>
                  <a:off x="4958686" y="1448701"/>
                  <a:ext cx="43711" cy="14082"/>
                </a:xfrm>
                <a:custGeom>
                  <a:avLst/>
                  <a:gdLst>
                    <a:gd name="connsiteX0" fmla="*/ 43711 w 43711"/>
                    <a:gd name="connsiteY0" fmla="*/ 0 h 14082"/>
                    <a:gd name="connsiteX1" fmla="*/ 0 w 43711"/>
                    <a:gd name="connsiteY1" fmla="*/ 0 h 1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3711" h="14082">
                      <a:moveTo>
                        <a:pt x="43711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360" name="Graphic 191">
                <a:extLst>
                  <a:ext uri="{FF2B5EF4-FFF2-40B4-BE49-F238E27FC236}">
                    <a16:creationId xmlns:a16="http://schemas.microsoft.com/office/drawing/2014/main" id="{5E14492B-47FD-1712-7561-F1A70E9BD621}"/>
                  </a:ext>
                </a:extLst>
              </p:cNvPr>
              <p:cNvGrpSpPr/>
              <p:nvPr/>
            </p:nvGrpSpPr>
            <p:grpSpPr>
              <a:xfrm>
                <a:off x="4965190" y="1428423"/>
                <a:ext cx="43711" cy="40696"/>
                <a:chOff x="4965190" y="1428423"/>
                <a:chExt cx="43711" cy="40696"/>
              </a:xfrm>
            </p:grpSpPr>
            <p:sp>
              <p:nvSpPr>
                <p:cNvPr id="1712" name="Freeform: Shape 1711">
                  <a:extLst>
                    <a:ext uri="{FF2B5EF4-FFF2-40B4-BE49-F238E27FC236}">
                      <a16:creationId xmlns:a16="http://schemas.microsoft.com/office/drawing/2014/main" id="{6C94F76D-A045-4396-564A-105BCC4B2F19}"/>
                    </a:ext>
                  </a:extLst>
                </p:cNvPr>
                <p:cNvSpPr/>
                <p:nvPr/>
              </p:nvSpPr>
              <p:spPr>
                <a:xfrm>
                  <a:off x="4987121" y="1428423"/>
                  <a:ext cx="15124" cy="40696"/>
                </a:xfrm>
                <a:custGeom>
                  <a:avLst/>
                  <a:gdLst>
                    <a:gd name="connsiteX0" fmla="*/ 0 w 15124"/>
                    <a:gd name="connsiteY0" fmla="*/ 0 h 40696"/>
                    <a:gd name="connsiteX1" fmla="*/ 0 w 15124"/>
                    <a:gd name="connsiteY1" fmla="*/ 40697 h 406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124" h="40696">
                      <a:moveTo>
                        <a:pt x="0" y="0"/>
                      </a:moveTo>
                      <a:lnTo>
                        <a:pt x="0" y="40697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713" name="Freeform: Shape 1712">
                  <a:extLst>
                    <a:ext uri="{FF2B5EF4-FFF2-40B4-BE49-F238E27FC236}">
                      <a16:creationId xmlns:a16="http://schemas.microsoft.com/office/drawing/2014/main" id="{A4E5834D-068A-D8D9-13F5-4D404CCD0AB6}"/>
                    </a:ext>
                  </a:extLst>
                </p:cNvPr>
                <p:cNvSpPr/>
                <p:nvPr/>
              </p:nvSpPr>
              <p:spPr>
                <a:xfrm>
                  <a:off x="4965190" y="1448701"/>
                  <a:ext cx="43711" cy="14082"/>
                </a:xfrm>
                <a:custGeom>
                  <a:avLst/>
                  <a:gdLst>
                    <a:gd name="connsiteX0" fmla="*/ 43711 w 43711"/>
                    <a:gd name="connsiteY0" fmla="*/ 0 h 14082"/>
                    <a:gd name="connsiteX1" fmla="*/ 0 w 43711"/>
                    <a:gd name="connsiteY1" fmla="*/ 0 h 1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3711" h="14082">
                      <a:moveTo>
                        <a:pt x="43711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361" name="Graphic 191">
                <a:extLst>
                  <a:ext uri="{FF2B5EF4-FFF2-40B4-BE49-F238E27FC236}">
                    <a16:creationId xmlns:a16="http://schemas.microsoft.com/office/drawing/2014/main" id="{C9325666-C27C-85C2-C7F3-7D4590DFDD0F}"/>
                  </a:ext>
                </a:extLst>
              </p:cNvPr>
              <p:cNvGrpSpPr/>
              <p:nvPr/>
            </p:nvGrpSpPr>
            <p:grpSpPr>
              <a:xfrm>
                <a:off x="4971694" y="1428423"/>
                <a:ext cx="43711" cy="40696"/>
                <a:chOff x="4971694" y="1428423"/>
                <a:chExt cx="43711" cy="40696"/>
              </a:xfrm>
            </p:grpSpPr>
            <p:sp>
              <p:nvSpPr>
                <p:cNvPr id="1710" name="Freeform: Shape 1709">
                  <a:extLst>
                    <a:ext uri="{FF2B5EF4-FFF2-40B4-BE49-F238E27FC236}">
                      <a16:creationId xmlns:a16="http://schemas.microsoft.com/office/drawing/2014/main" id="{7FCA9A64-8D08-90E0-1650-8772EFBA7C23}"/>
                    </a:ext>
                  </a:extLst>
                </p:cNvPr>
                <p:cNvSpPr/>
                <p:nvPr/>
              </p:nvSpPr>
              <p:spPr>
                <a:xfrm>
                  <a:off x="4993625" y="1428423"/>
                  <a:ext cx="15124" cy="40696"/>
                </a:xfrm>
                <a:custGeom>
                  <a:avLst/>
                  <a:gdLst>
                    <a:gd name="connsiteX0" fmla="*/ 0 w 15124"/>
                    <a:gd name="connsiteY0" fmla="*/ 0 h 40696"/>
                    <a:gd name="connsiteX1" fmla="*/ 0 w 15124"/>
                    <a:gd name="connsiteY1" fmla="*/ 40697 h 406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124" h="40696">
                      <a:moveTo>
                        <a:pt x="0" y="0"/>
                      </a:moveTo>
                      <a:lnTo>
                        <a:pt x="0" y="40697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711" name="Freeform: Shape 1710">
                  <a:extLst>
                    <a:ext uri="{FF2B5EF4-FFF2-40B4-BE49-F238E27FC236}">
                      <a16:creationId xmlns:a16="http://schemas.microsoft.com/office/drawing/2014/main" id="{8B1FB703-534E-4BD3-5DD3-904ED3DC4A9A}"/>
                    </a:ext>
                  </a:extLst>
                </p:cNvPr>
                <p:cNvSpPr/>
                <p:nvPr/>
              </p:nvSpPr>
              <p:spPr>
                <a:xfrm>
                  <a:off x="4971694" y="1448701"/>
                  <a:ext cx="43711" cy="14082"/>
                </a:xfrm>
                <a:custGeom>
                  <a:avLst/>
                  <a:gdLst>
                    <a:gd name="connsiteX0" fmla="*/ 43711 w 43711"/>
                    <a:gd name="connsiteY0" fmla="*/ 0 h 14082"/>
                    <a:gd name="connsiteX1" fmla="*/ 0 w 43711"/>
                    <a:gd name="connsiteY1" fmla="*/ 0 h 1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3711" h="14082">
                      <a:moveTo>
                        <a:pt x="43711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362" name="Graphic 191">
                <a:extLst>
                  <a:ext uri="{FF2B5EF4-FFF2-40B4-BE49-F238E27FC236}">
                    <a16:creationId xmlns:a16="http://schemas.microsoft.com/office/drawing/2014/main" id="{2751DD76-D13E-C0A2-AABC-90F5F033385F}"/>
                  </a:ext>
                </a:extLst>
              </p:cNvPr>
              <p:cNvGrpSpPr/>
              <p:nvPr/>
            </p:nvGrpSpPr>
            <p:grpSpPr>
              <a:xfrm>
                <a:off x="4978198" y="1428423"/>
                <a:ext cx="43711" cy="40696"/>
                <a:chOff x="4978198" y="1428423"/>
                <a:chExt cx="43711" cy="40696"/>
              </a:xfrm>
            </p:grpSpPr>
            <p:sp>
              <p:nvSpPr>
                <p:cNvPr id="1708" name="Freeform: Shape 1707">
                  <a:extLst>
                    <a:ext uri="{FF2B5EF4-FFF2-40B4-BE49-F238E27FC236}">
                      <a16:creationId xmlns:a16="http://schemas.microsoft.com/office/drawing/2014/main" id="{E2A4C2CB-66CF-DEDF-C7C5-B0500C190865}"/>
                    </a:ext>
                  </a:extLst>
                </p:cNvPr>
                <p:cNvSpPr/>
                <p:nvPr/>
              </p:nvSpPr>
              <p:spPr>
                <a:xfrm>
                  <a:off x="5000129" y="1428423"/>
                  <a:ext cx="15124" cy="40696"/>
                </a:xfrm>
                <a:custGeom>
                  <a:avLst/>
                  <a:gdLst>
                    <a:gd name="connsiteX0" fmla="*/ 0 w 15124"/>
                    <a:gd name="connsiteY0" fmla="*/ 0 h 40696"/>
                    <a:gd name="connsiteX1" fmla="*/ 0 w 15124"/>
                    <a:gd name="connsiteY1" fmla="*/ 40697 h 406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124" h="40696">
                      <a:moveTo>
                        <a:pt x="0" y="0"/>
                      </a:moveTo>
                      <a:lnTo>
                        <a:pt x="0" y="40697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709" name="Freeform: Shape 1708">
                  <a:extLst>
                    <a:ext uri="{FF2B5EF4-FFF2-40B4-BE49-F238E27FC236}">
                      <a16:creationId xmlns:a16="http://schemas.microsoft.com/office/drawing/2014/main" id="{86547377-E50C-FD26-D903-233115005AD8}"/>
                    </a:ext>
                  </a:extLst>
                </p:cNvPr>
                <p:cNvSpPr/>
                <p:nvPr/>
              </p:nvSpPr>
              <p:spPr>
                <a:xfrm>
                  <a:off x="4978198" y="1448701"/>
                  <a:ext cx="43711" cy="14082"/>
                </a:xfrm>
                <a:custGeom>
                  <a:avLst/>
                  <a:gdLst>
                    <a:gd name="connsiteX0" fmla="*/ 43711 w 43711"/>
                    <a:gd name="connsiteY0" fmla="*/ 0 h 14082"/>
                    <a:gd name="connsiteX1" fmla="*/ 0 w 43711"/>
                    <a:gd name="connsiteY1" fmla="*/ 0 h 1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3711" h="14082">
                      <a:moveTo>
                        <a:pt x="43711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363" name="Graphic 191">
                <a:extLst>
                  <a:ext uri="{FF2B5EF4-FFF2-40B4-BE49-F238E27FC236}">
                    <a16:creationId xmlns:a16="http://schemas.microsoft.com/office/drawing/2014/main" id="{0240822A-4902-A97A-D158-3BD74D18506C}"/>
                  </a:ext>
                </a:extLst>
              </p:cNvPr>
              <p:cNvGrpSpPr/>
              <p:nvPr/>
            </p:nvGrpSpPr>
            <p:grpSpPr>
              <a:xfrm>
                <a:off x="4984701" y="1428423"/>
                <a:ext cx="43711" cy="40696"/>
                <a:chOff x="4984701" y="1428423"/>
                <a:chExt cx="43711" cy="40696"/>
              </a:xfrm>
            </p:grpSpPr>
            <p:sp>
              <p:nvSpPr>
                <p:cNvPr id="1706" name="Freeform: Shape 1705">
                  <a:extLst>
                    <a:ext uri="{FF2B5EF4-FFF2-40B4-BE49-F238E27FC236}">
                      <a16:creationId xmlns:a16="http://schemas.microsoft.com/office/drawing/2014/main" id="{271D2225-CF3E-BABB-D1ED-8DBB78B1E330}"/>
                    </a:ext>
                  </a:extLst>
                </p:cNvPr>
                <p:cNvSpPr/>
                <p:nvPr/>
              </p:nvSpPr>
              <p:spPr>
                <a:xfrm>
                  <a:off x="5006632" y="1428423"/>
                  <a:ext cx="15124" cy="40696"/>
                </a:xfrm>
                <a:custGeom>
                  <a:avLst/>
                  <a:gdLst>
                    <a:gd name="connsiteX0" fmla="*/ 0 w 15124"/>
                    <a:gd name="connsiteY0" fmla="*/ 0 h 40696"/>
                    <a:gd name="connsiteX1" fmla="*/ 0 w 15124"/>
                    <a:gd name="connsiteY1" fmla="*/ 40697 h 406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124" h="40696">
                      <a:moveTo>
                        <a:pt x="0" y="0"/>
                      </a:moveTo>
                      <a:lnTo>
                        <a:pt x="0" y="40697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707" name="Freeform: Shape 1706">
                  <a:extLst>
                    <a:ext uri="{FF2B5EF4-FFF2-40B4-BE49-F238E27FC236}">
                      <a16:creationId xmlns:a16="http://schemas.microsoft.com/office/drawing/2014/main" id="{C4FA6AEF-1DCC-5EAD-3DDF-E3C551A2C5F3}"/>
                    </a:ext>
                  </a:extLst>
                </p:cNvPr>
                <p:cNvSpPr/>
                <p:nvPr/>
              </p:nvSpPr>
              <p:spPr>
                <a:xfrm>
                  <a:off x="4984701" y="1448701"/>
                  <a:ext cx="43711" cy="14082"/>
                </a:xfrm>
                <a:custGeom>
                  <a:avLst/>
                  <a:gdLst>
                    <a:gd name="connsiteX0" fmla="*/ 43711 w 43711"/>
                    <a:gd name="connsiteY0" fmla="*/ 0 h 14082"/>
                    <a:gd name="connsiteX1" fmla="*/ 0 w 43711"/>
                    <a:gd name="connsiteY1" fmla="*/ 0 h 1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3711" h="14082">
                      <a:moveTo>
                        <a:pt x="43711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364" name="Graphic 191">
                <a:extLst>
                  <a:ext uri="{FF2B5EF4-FFF2-40B4-BE49-F238E27FC236}">
                    <a16:creationId xmlns:a16="http://schemas.microsoft.com/office/drawing/2014/main" id="{C4E7D06F-C75D-2D7B-3887-9141D681D5D5}"/>
                  </a:ext>
                </a:extLst>
              </p:cNvPr>
              <p:cNvGrpSpPr/>
              <p:nvPr/>
            </p:nvGrpSpPr>
            <p:grpSpPr>
              <a:xfrm>
                <a:off x="4991205" y="1428423"/>
                <a:ext cx="43862" cy="40696"/>
                <a:chOff x="4991205" y="1428423"/>
                <a:chExt cx="43862" cy="40696"/>
              </a:xfrm>
            </p:grpSpPr>
            <p:sp>
              <p:nvSpPr>
                <p:cNvPr id="1704" name="Freeform: Shape 1703">
                  <a:extLst>
                    <a:ext uri="{FF2B5EF4-FFF2-40B4-BE49-F238E27FC236}">
                      <a16:creationId xmlns:a16="http://schemas.microsoft.com/office/drawing/2014/main" id="{41CD1732-2DD0-CAF6-57EF-19EE157D5E29}"/>
                    </a:ext>
                  </a:extLst>
                </p:cNvPr>
                <p:cNvSpPr/>
                <p:nvPr/>
              </p:nvSpPr>
              <p:spPr>
                <a:xfrm>
                  <a:off x="5013136" y="1428423"/>
                  <a:ext cx="15124" cy="40696"/>
                </a:xfrm>
                <a:custGeom>
                  <a:avLst/>
                  <a:gdLst>
                    <a:gd name="connsiteX0" fmla="*/ 0 w 15124"/>
                    <a:gd name="connsiteY0" fmla="*/ 0 h 40696"/>
                    <a:gd name="connsiteX1" fmla="*/ 0 w 15124"/>
                    <a:gd name="connsiteY1" fmla="*/ 40697 h 406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124" h="40696">
                      <a:moveTo>
                        <a:pt x="0" y="0"/>
                      </a:moveTo>
                      <a:lnTo>
                        <a:pt x="0" y="40697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705" name="Freeform: Shape 1704">
                  <a:extLst>
                    <a:ext uri="{FF2B5EF4-FFF2-40B4-BE49-F238E27FC236}">
                      <a16:creationId xmlns:a16="http://schemas.microsoft.com/office/drawing/2014/main" id="{E6DE5B24-3568-E0AD-E3EA-73483EB02661}"/>
                    </a:ext>
                  </a:extLst>
                </p:cNvPr>
                <p:cNvSpPr/>
                <p:nvPr/>
              </p:nvSpPr>
              <p:spPr>
                <a:xfrm>
                  <a:off x="4991205" y="1448701"/>
                  <a:ext cx="43862" cy="14082"/>
                </a:xfrm>
                <a:custGeom>
                  <a:avLst/>
                  <a:gdLst>
                    <a:gd name="connsiteX0" fmla="*/ 43862 w 43862"/>
                    <a:gd name="connsiteY0" fmla="*/ 0 h 14082"/>
                    <a:gd name="connsiteX1" fmla="*/ 0 w 43862"/>
                    <a:gd name="connsiteY1" fmla="*/ 0 h 1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3862" h="14082">
                      <a:moveTo>
                        <a:pt x="43862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365" name="Graphic 191">
                <a:extLst>
                  <a:ext uri="{FF2B5EF4-FFF2-40B4-BE49-F238E27FC236}">
                    <a16:creationId xmlns:a16="http://schemas.microsoft.com/office/drawing/2014/main" id="{CCF06033-51CB-4E0E-E361-7376CCD0C6B5}"/>
                  </a:ext>
                </a:extLst>
              </p:cNvPr>
              <p:cNvGrpSpPr/>
              <p:nvPr/>
            </p:nvGrpSpPr>
            <p:grpSpPr>
              <a:xfrm>
                <a:off x="5004212" y="1428423"/>
                <a:ext cx="43862" cy="40696"/>
                <a:chOff x="5004212" y="1428423"/>
                <a:chExt cx="43862" cy="40696"/>
              </a:xfrm>
            </p:grpSpPr>
            <p:sp>
              <p:nvSpPr>
                <p:cNvPr id="1702" name="Freeform: Shape 1701">
                  <a:extLst>
                    <a:ext uri="{FF2B5EF4-FFF2-40B4-BE49-F238E27FC236}">
                      <a16:creationId xmlns:a16="http://schemas.microsoft.com/office/drawing/2014/main" id="{C698FF37-04D9-3DFD-2F2C-C37868013E1F}"/>
                    </a:ext>
                  </a:extLst>
                </p:cNvPr>
                <p:cNvSpPr/>
                <p:nvPr/>
              </p:nvSpPr>
              <p:spPr>
                <a:xfrm>
                  <a:off x="5026144" y="1428423"/>
                  <a:ext cx="15124" cy="40696"/>
                </a:xfrm>
                <a:custGeom>
                  <a:avLst/>
                  <a:gdLst>
                    <a:gd name="connsiteX0" fmla="*/ 0 w 15124"/>
                    <a:gd name="connsiteY0" fmla="*/ 0 h 40696"/>
                    <a:gd name="connsiteX1" fmla="*/ 0 w 15124"/>
                    <a:gd name="connsiteY1" fmla="*/ 40697 h 406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124" h="40696">
                      <a:moveTo>
                        <a:pt x="0" y="0"/>
                      </a:moveTo>
                      <a:lnTo>
                        <a:pt x="0" y="40697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703" name="Freeform: Shape 1702">
                  <a:extLst>
                    <a:ext uri="{FF2B5EF4-FFF2-40B4-BE49-F238E27FC236}">
                      <a16:creationId xmlns:a16="http://schemas.microsoft.com/office/drawing/2014/main" id="{FC8F4EAC-6F05-C392-E025-F0C732252D83}"/>
                    </a:ext>
                  </a:extLst>
                </p:cNvPr>
                <p:cNvSpPr/>
                <p:nvPr/>
              </p:nvSpPr>
              <p:spPr>
                <a:xfrm>
                  <a:off x="5004212" y="1448701"/>
                  <a:ext cx="43862" cy="14082"/>
                </a:xfrm>
                <a:custGeom>
                  <a:avLst/>
                  <a:gdLst>
                    <a:gd name="connsiteX0" fmla="*/ 43862 w 43862"/>
                    <a:gd name="connsiteY0" fmla="*/ 0 h 14082"/>
                    <a:gd name="connsiteX1" fmla="*/ 0 w 43862"/>
                    <a:gd name="connsiteY1" fmla="*/ 0 h 1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3862" h="14082">
                      <a:moveTo>
                        <a:pt x="43862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366" name="Graphic 191">
                <a:extLst>
                  <a:ext uri="{FF2B5EF4-FFF2-40B4-BE49-F238E27FC236}">
                    <a16:creationId xmlns:a16="http://schemas.microsoft.com/office/drawing/2014/main" id="{FE28AA94-D02B-14D6-8842-D1AE443C75CC}"/>
                  </a:ext>
                </a:extLst>
              </p:cNvPr>
              <p:cNvGrpSpPr/>
              <p:nvPr/>
            </p:nvGrpSpPr>
            <p:grpSpPr>
              <a:xfrm>
                <a:off x="5010716" y="1428423"/>
                <a:ext cx="43862" cy="40696"/>
                <a:chOff x="5010716" y="1428423"/>
                <a:chExt cx="43862" cy="40696"/>
              </a:xfrm>
            </p:grpSpPr>
            <p:sp>
              <p:nvSpPr>
                <p:cNvPr id="1700" name="Freeform: Shape 1699">
                  <a:extLst>
                    <a:ext uri="{FF2B5EF4-FFF2-40B4-BE49-F238E27FC236}">
                      <a16:creationId xmlns:a16="http://schemas.microsoft.com/office/drawing/2014/main" id="{9987C67A-BE77-5B47-03B3-FE2E8CD0B869}"/>
                    </a:ext>
                  </a:extLst>
                </p:cNvPr>
                <p:cNvSpPr/>
                <p:nvPr/>
              </p:nvSpPr>
              <p:spPr>
                <a:xfrm>
                  <a:off x="5032647" y="1428423"/>
                  <a:ext cx="15124" cy="40696"/>
                </a:xfrm>
                <a:custGeom>
                  <a:avLst/>
                  <a:gdLst>
                    <a:gd name="connsiteX0" fmla="*/ 0 w 15124"/>
                    <a:gd name="connsiteY0" fmla="*/ 0 h 40696"/>
                    <a:gd name="connsiteX1" fmla="*/ 0 w 15124"/>
                    <a:gd name="connsiteY1" fmla="*/ 40697 h 406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124" h="40696">
                      <a:moveTo>
                        <a:pt x="0" y="0"/>
                      </a:moveTo>
                      <a:lnTo>
                        <a:pt x="0" y="40697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701" name="Freeform: Shape 1700">
                  <a:extLst>
                    <a:ext uri="{FF2B5EF4-FFF2-40B4-BE49-F238E27FC236}">
                      <a16:creationId xmlns:a16="http://schemas.microsoft.com/office/drawing/2014/main" id="{E36EEA36-27CB-9A80-74C4-CBA34E1A26A0}"/>
                    </a:ext>
                  </a:extLst>
                </p:cNvPr>
                <p:cNvSpPr/>
                <p:nvPr/>
              </p:nvSpPr>
              <p:spPr>
                <a:xfrm>
                  <a:off x="5010716" y="1448701"/>
                  <a:ext cx="43862" cy="14082"/>
                </a:xfrm>
                <a:custGeom>
                  <a:avLst/>
                  <a:gdLst>
                    <a:gd name="connsiteX0" fmla="*/ 43862 w 43862"/>
                    <a:gd name="connsiteY0" fmla="*/ 0 h 14082"/>
                    <a:gd name="connsiteX1" fmla="*/ 0 w 43862"/>
                    <a:gd name="connsiteY1" fmla="*/ 0 h 1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3862" h="14082">
                      <a:moveTo>
                        <a:pt x="43862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367" name="Graphic 191">
                <a:extLst>
                  <a:ext uri="{FF2B5EF4-FFF2-40B4-BE49-F238E27FC236}">
                    <a16:creationId xmlns:a16="http://schemas.microsoft.com/office/drawing/2014/main" id="{EBADFB7E-1D97-EE29-5995-FF498307208A}"/>
                  </a:ext>
                </a:extLst>
              </p:cNvPr>
              <p:cNvGrpSpPr/>
              <p:nvPr/>
            </p:nvGrpSpPr>
            <p:grpSpPr>
              <a:xfrm>
                <a:off x="5017371" y="1428423"/>
                <a:ext cx="43711" cy="40696"/>
                <a:chOff x="5017371" y="1428423"/>
                <a:chExt cx="43711" cy="40696"/>
              </a:xfrm>
            </p:grpSpPr>
            <p:sp>
              <p:nvSpPr>
                <p:cNvPr id="1698" name="Freeform: Shape 1697">
                  <a:extLst>
                    <a:ext uri="{FF2B5EF4-FFF2-40B4-BE49-F238E27FC236}">
                      <a16:creationId xmlns:a16="http://schemas.microsoft.com/office/drawing/2014/main" id="{A1606CF2-CEC8-F1B4-9051-00A09EE8B536}"/>
                    </a:ext>
                  </a:extLst>
                </p:cNvPr>
                <p:cNvSpPr/>
                <p:nvPr/>
              </p:nvSpPr>
              <p:spPr>
                <a:xfrm>
                  <a:off x="5039302" y="1428423"/>
                  <a:ext cx="15124" cy="40696"/>
                </a:xfrm>
                <a:custGeom>
                  <a:avLst/>
                  <a:gdLst>
                    <a:gd name="connsiteX0" fmla="*/ 0 w 15124"/>
                    <a:gd name="connsiteY0" fmla="*/ 0 h 40696"/>
                    <a:gd name="connsiteX1" fmla="*/ 0 w 15124"/>
                    <a:gd name="connsiteY1" fmla="*/ 40697 h 406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124" h="40696">
                      <a:moveTo>
                        <a:pt x="0" y="0"/>
                      </a:moveTo>
                      <a:lnTo>
                        <a:pt x="0" y="40697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699" name="Freeform: Shape 1698">
                  <a:extLst>
                    <a:ext uri="{FF2B5EF4-FFF2-40B4-BE49-F238E27FC236}">
                      <a16:creationId xmlns:a16="http://schemas.microsoft.com/office/drawing/2014/main" id="{C4EBAB8E-5DA9-EC4F-A5D9-7A11092A09AF}"/>
                    </a:ext>
                  </a:extLst>
                </p:cNvPr>
                <p:cNvSpPr/>
                <p:nvPr/>
              </p:nvSpPr>
              <p:spPr>
                <a:xfrm>
                  <a:off x="5017371" y="1448701"/>
                  <a:ext cx="43711" cy="14082"/>
                </a:xfrm>
                <a:custGeom>
                  <a:avLst/>
                  <a:gdLst>
                    <a:gd name="connsiteX0" fmla="*/ 43711 w 43711"/>
                    <a:gd name="connsiteY0" fmla="*/ 0 h 14082"/>
                    <a:gd name="connsiteX1" fmla="*/ 0 w 43711"/>
                    <a:gd name="connsiteY1" fmla="*/ 0 h 1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3711" h="14082">
                      <a:moveTo>
                        <a:pt x="43711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368" name="Graphic 191">
                <a:extLst>
                  <a:ext uri="{FF2B5EF4-FFF2-40B4-BE49-F238E27FC236}">
                    <a16:creationId xmlns:a16="http://schemas.microsoft.com/office/drawing/2014/main" id="{3235C79F-C850-A381-8C7F-E15236C53BDC}"/>
                  </a:ext>
                </a:extLst>
              </p:cNvPr>
              <p:cNvGrpSpPr/>
              <p:nvPr/>
            </p:nvGrpSpPr>
            <p:grpSpPr>
              <a:xfrm>
                <a:off x="5023875" y="1431944"/>
                <a:ext cx="43711" cy="40696"/>
                <a:chOff x="5023875" y="1431944"/>
                <a:chExt cx="43711" cy="40696"/>
              </a:xfrm>
            </p:grpSpPr>
            <p:sp>
              <p:nvSpPr>
                <p:cNvPr id="1696" name="Freeform: Shape 1695">
                  <a:extLst>
                    <a:ext uri="{FF2B5EF4-FFF2-40B4-BE49-F238E27FC236}">
                      <a16:creationId xmlns:a16="http://schemas.microsoft.com/office/drawing/2014/main" id="{DD741BF0-5325-E62D-7EFB-11740E9989C9}"/>
                    </a:ext>
                  </a:extLst>
                </p:cNvPr>
                <p:cNvSpPr/>
                <p:nvPr/>
              </p:nvSpPr>
              <p:spPr>
                <a:xfrm>
                  <a:off x="5045655" y="1431944"/>
                  <a:ext cx="15124" cy="40696"/>
                </a:xfrm>
                <a:custGeom>
                  <a:avLst/>
                  <a:gdLst>
                    <a:gd name="connsiteX0" fmla="*/ 0 w 15124"/>
                    <a:gd name="connsiteY0" fmla="*/ 0 h 40696"/>
                    <a:gd name="connsiteX1" fmla="*/ 0 w 15124"/>
                    <a:gd name="connsiteY1" fmla="*/ 40697 h 406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124" h="40696">
                      <a:moveTo>
                        <a:pt x="0" y="0"/>
                      </a:moveTo>
                      <a:lnTo>
                        <a:pt x="0" y="40697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697" name="Freeform: Shape 1696">
                  <a:extLst>
                    <a:ext uri="{FF2B5EF4-FFF2-40B4-BE49-F238E27FC236}">
                      <a16:creationId xmlns:a16="http://schemas.microsoft.com/office/drawing/2014/main" id="{F6D91C7F-F340-9526-8FF8-8BDA63845776}"/>
                    </a:ext>
                  </a:extLst>
                </p:cNvPr>
                <p:cNvSpPr/>
                <p:nvPr/>
              </p:nvSpPr>
              <p:spPr>
                <a:xfrm>
                  <a:off x="5023875" y="1452363"/>
                  <a:ext cx="43711" cy="14082"/>
                </a:xfrm>
                <a:custGeom>
                  <a:avLst/>
                  <a:gdLst>
                    <a:gd name="connsiteX0" fmla="*/ 43711 w 43711"/>
                    <a:gd name="connsiteY0" fmla="*/ 0 h 14082"/>
                    <a:gd name="connsiteX1" fmla="*/ 0 w 43711"/>
                    <a:gd name="connsiteY1" fmla="*/ 0 h 1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3711" h="14082">
                      <a:moveTo>
                        <a:pt x="43711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369" name="Graphic 191">
                <a:extLst>
                  <a:ext uri="{FF2B5EF4-FFF2-40B4-BE49-F238E27FC236}">
                    <a16:creationId xmlns:a16="http://schemas.microsoft.com/office/drawing/2014/main" id="{578A14EC-4C8D-D6CC-EABA-82D3D7692ED2}"/>
                  </a:ext>
                </a:extLst>
              </p:cNvPr>
              <p:cNvGrpSpPr/>
              <p:nvPr/>
            </p:nvGrpSpPr>
            <p:grpSpPr>
              <a:xfrm>
                <a:off x="5030379" y="1431944"/>
                <a:ext cx="43711" cy="40696"/>
                <a:chOff x="5030379" y="1431944"/>
                <a:chExt cx="43711" cy="40696"/>
              </a:xfrm>
            </p:grpSpPr>
            <p:sp>
              <p:nvSpPr>
                <p:cNvPr id="1694" name="Freeform: Shape 1693">
                  <a:extLst>
                    <a:ext uri="{FF2B5EF4-FFF2-40B4-BE49-F238E27FC236}">
                      <a16:creationId xmlns:a16="http://schemas.microsoft.com/office/drawing/2014/main" id="{6A3BC183-2077-DF4C-1278-9DC77A7D7670}"/>
                    </a:ext>
                  </a:extLst>
                </p:cNvPr>
                <p:cNvSpPr/>
                <p:nvPr/>
              </p:nvSpPr>
              <p:spPr>
                <a:xfrm>
                  <a:off x="5052158" y="1431944"/>
                  <a:ext cx="15124" cy="40696"/>
                </a:xfrm>
                <a:custGeom>
                  <a:avLst/>
                  <a:gdLst>
                    <a:gd name="connsiteX0" fmla="*/ 0 w 15124"/>
                    <a:gd name="connsiteY0" fmla="*/ 0 h 40696"/>
                    <a:gd name="connsiteX1" fmla="*/ 0 w 15124"/>
                    <a:gd name="connsiteY1" fmla="*/ 40697 h 406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124" h="40696">
                      <a:moveTo>
                        <a:pt x="0" y="0"/>
                      </a:moveTo>
                      <a:lnTo>
                        <a:pt x="0" y="40697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695" name="Freeform: Shape 1694">
                  <a:extLst>
                    <a:ext uri="{FF2B5EF4-FFF2-40B4-BE49-F238E27FC236}">
                      <a16:creationId xmlns:a16="http://schemas.microsoft.com/office/drawing/2014/main" id="{06480977-7AA0-4510-2886-E11908AB306A}"/>
                    </a:ext>
                  </a:extLst>
                </p:cNvPr>
                <p:cNvSpPr/>
                <p:nvPr/>
              </p:nvSpPr>
              <p:spPr>
                <a:xfrm>
                  <a:off x="5030379" y="1452363"/>
                  <a:ext cx="43711" cy="14082"/>
                </a:xfrm>
                <a:custGeom>
                  <a:avLst/>
                  <a:gdLst>
                    <a:gd name="connsiteX0" fmla="*/ 43711 w 43711"/>
                    <a:gd name="connsiteY0" fmla="*/ 0 h 14082"/>
                    <a:gd name="connsiteX1" fmla="*/ 0 w 43711"/>
                    <a:gd name="connsiteY1" fmla="*/ 0 h 1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3711" h="14082">
                      <a:moveTo>
                        <a:pt x="43711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370" name="Graphic 191">
                <a:extLst>
                  <a:ext uri="{FF2B5EF4-FFF2-40B4-BE49-F238E27FC236}">
                    <a16:creationId xmlns:a16="http://schemas.microsoft.com/office/drawing/2014/main" id="{D7903554-078D-0A3C-1C5E-0280E097D67D}"/>
                  </a:ext>
                </a:extLst>
              </p:cNvPr>
              <p:cNvGrpSpPr/>
              <p:nvPr/>
            </p:nvGrpSpPr>
            <p:grpSpPr>
              <a:xfrm>
                <a:off x="5036882" y="1431944"/>
                <a:ext cx="43711" cy="40696"/>
                <a:chOff x="5036882" y="1431944"/>
                <a:chExt cx="43711" cy="40696"/>
              </a:xfrm>
            </p:grpSpPr>
            <p:sp>
              <p:nvSpPr>
                <p:cNvPr id="1692" name="Freeform: Shape 1691">
                  <a:extLst>
                    <a:ext uri="{FF2B5EF4-FFF2-40B4-BE49-F238E27FC236}">
                      <a16:creationId xmlns:a16="http://schemas.microsoft.com/office/drawing/2014/main" id="{B12609E0-A0B4-F7DE-2526-9B3C7C69697C}"/>
                    </a:ext>
                  </a:extLst>
                </p:cNvPr>
                <p:cNvSpPr/>
                <p:nvPr/>
              </p:nvSpPr>
              <p:spPr>
                <a:xfrm>
                  <a:off x="5058662" y="1431944"/>
                  <a:ext cx="15124" cy="40696"/>
                </a:xfrm>
                <a:custGeom>
                  <a:avLst/>
                  <a:gdLst>
                    <a:gd name="connsiteX0" fmla="*/ 0 w 15124"/>
                    <a:gd name="connsiteY0" fmla="*/ 0 h 40696"/>
                    <a:gd name="connsiteX1" fmla="*/ 0 w 15124"/>
                    <a:gd name="connsiteY1" fmla="*/ 40697 h 406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124" h="40696">
                      <a:moveTo>
                        <a:pt x="0" y="0"/>
                      </a:moveTo>
                      <a:lnTo>
                        <a:pt x="0" y="40697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693" name="Freeform: Shape 1692">
                  <a:extLst>
                    <a:ext uri="{FF2B5EF4-FFF2-40B4-BE49-F238E27FC236}">
                      <a16:creationId xmlns:a16="http://schemas.microsoft.com/office/drawing/2014/main" id="{16B6D64A-A00A-58C4-C49C-80128E1D5469}"/>
                    </a:ext>
                  </a:extLst>
                </p:cNvPr>
                <p:cNvSpPr/>
                <p:nvPr/>
              </p:nvSpPr>
              <p:spPr>
                <a:xfrm>
                  <a:off x="5036882" y="1452363"/>
                  <a:ext cx="43711" cy="14082"/>
                </a:xfrm>
                <a:custGeom>
                  <a:avLst/>
                  <a:gdLst>
                    <a:gd name="connsiteX0" fmla="*/ 43711 w 43711"/>
                    <a:gd name="connsiteY0" fmla="*/ 0 h 14082"/>
                    <a:gd name="connsiteX1" fmla="*/ 0 w 43711"/>
                    <a:gd name="connsiteY1" fmla="*/ 0 h 1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3711" h="14082">
                      <a:moveTo>
                        <a:pt x="43711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371" name="Graphic 191">
                <a:extLst>
                  <a:ext uri="{FF2B5EF4-FFF2-40B4-BE49-F238E27FC236}">
                    <a16:creationId xmlns:a16="http://schemas.microsoft.com/office/drawing/2014/main" id="{2DD16C2D-5578-DA0A-FBC3-E74725D2F3B0}"/>
                  </a:ext>
                </a:extLst>
              </p:cNvPr>
              <p:cNvGrpSpPr/>
              <p:nvPr/>
            </p:nvGrpSpPr>
            <p:grpSpPr>
              <a:xfrm>
                <a:off x="5043386" y="1431944"/>
                <a:ext cx="43711" cy="40696"/>
                <a:chOff x="5043386" y="1431944"/>
                <a:chExt cx="43711" cy="40696"/>
              </a:xfrm>
            </p:grpSpPr>
            <p:sp>
              <p:nvSpPr>
                <p:cNvPr id="1690" name="Freeform: Shape 1689">
                  <a:extLst>
                    <a:ext uri="{FF2B5EF4-FFF2-40B4-BE49-F238E27FC236}">
                      <a16:creationId xmlns:a16="http://schemas.microsoft.com/office/drawing/2014/main" id="{D09CF37C-8798-333A-E897-A10943B20597}"/>
                    </a:ext>
                  </a:extLst>
                </p:cNvPr>
                <p:cNvSpPr/>
                <p:nvPr/>
              </p:nvSpPr>
              <p:spPr>
                <a:xfrm>
                  <a:off x="5065317" y="1431944"/>
                  <a:ext cx="15124" cy="40696"/>
                </a:xfrm>
                <a:custGeom>
                  <a:avLst/>
                  <a:gdLst>
                    <a:gd name="connsiteX0" fmla="*/ 0 w 15124"/>
                    <a:gd name="connsiteY0" fmla="*/ 0 h 40696"/>
                    <a:gd name="connsiteX1" fmla="*/ 0 w 15124"/>
                    <a:gd name="connsiteY1" fmla="*/ 40697 h 406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124" h="40696">
                      <a:moveTo>
                        <a:pt x="0" y="0"/>
                      </a:moveTo>
                      <a:lnTo>
                        <a:pt x="0" y="40697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691" name="Freeform: Shape 1690">
                  <a:extLst>
                    <a:ext uri="{FF2B5EF4-FFF2-40B4-BE49-F238E27FC236}">
                      <a16:creationId xmlns:a16="http://schemas.microsoft.com/office/drawing/2014/main" id="{93CC498D-8D8B-1198-9FE4-1CDC68F0CED9}"/>
                    </a:ext>
                  </a:extLst>
                </p:cNvPr>
                <p:cNvSpPr/>
                <p:nvPr/>
              </p:nvSpPr>
              <p:spPr>
                <a:xfrm>
                  <a:off x="5043386" y="1452363"/>
                  <a:ext cx="43711" cy="14082"/>
                </a:xfrm>
                <a:custGeom>
                  <a:avLst/>
                  <a:gdLst>
                    <a:gd name="connsiteX0" fmla="*/ 43711 w 43711"/>
                    <a:gd name="connsiteY0" fmla="*/ 0 h 14082"/>
                    <a:gd name="connsiteX1" fmla="*/ 0 w 43711"/>
                    <a:gd name="connsiteY1" fmla="*/ 0 h 1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3711" h="14082">
                      <a:moveTo>
                        <a:pt x="43711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372" name="Graphic 191">
                <a:extLst>
                  <a:ext uri="{FF2B5EF4-FFF2-40B4-BE49-F238E27FC236}">
                    <a16:creationId xmlns:a16="http://schemas.microsoft.com/office/drawing/2014/main" id="{2F02CABD-1F06-9FD8-3620-80D62E73A168}"/>
                  </a:ext>
                </a:extLst>
              </p:cNvPr>
              <p:cNvGrpSpPr/>
              <p:nvPr/>
            </p:nvGrpSpPr>
            <p:grpSpPr>
              <a:xfrm>
                <a:off x="5065317" y="1431944"/>
                <a:ext cx="43711" cy="40696"/>
                <a:chOff x="5065317" y="1431944"/>
                <a:chExt cx="43711" cy="40696"/>
              </a:xfrm>
            </p:grpSpPr>
            <p:sp>
              <p:nvSpPr>
                <p:cNvPr id="1688" name="Freeform: Shape 1687">
                  <a:extLst>
                    <a:ext uri="{FF2B5EF4-FFF2-40B4-BE49-F238E27FC236}">
                      <a16:creationId xmlns:a16="http://schemas.microsoft.com/office/drawing/2014/main" id="{1D3F4139-107B-3EA5-835B-DCFA5F83585F}"/>
                    </a:ext>
                  </a:extLst>
                </p:cNvPr>
                <p:cNvSpPr/>
                <p:nvPr/>
              </p:nvSpPr>
              <p:spPr>
                <a:xfrm>
                  <a:off x="5087097" y="1431944"/>
                  <a:ext cx="15124" cy="40696"/>
                </a:xfrm>
                <a:custGeom>
                  <a:avLst/>
                  <a:gdLst>
                    <a:gd name="connsiteX0" fmla="*/ 0 w 15124"/>
                    <a:gd name="connsiteY0" fmla="*/ 0 h 40696"/>
                    <a:gd name="connsiteX1" fmla="*/ 0 w 15124"/>
                    <a:gd name="connsiteY1" fmla="*/ 40697 h 406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124" h="40696">
                      <a:moveTo>
                        <a:pt x="0" y="0"/>
                      </a:moveTo>
                      <a:lnTo>
                        <a:pt x="0" y="40697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689" name="Freeform: Shape 1688">
                  <a:extLst>
                    <a:ext uri="{FF2B5EF4-FFF2-40B4-BE49-F238E27FC236}">
                      <a16:creationId xmlns:a16="http://schemas.microsoft.com/office/drawing/2014/main" id="{D0EC2E92-A53F-0812-5A1F-81B5F73BB7B6}"/>
                    </a:ext>
                  </a:extLst>
                </p:cNvPr>
                <p:cNvSpPr/>
                <p:nvPr/>
              </p:nvSpPr>
              <p:spPr>
                <a:xfrm>
                  <a:off x="5065317" y="1452363"/>
                  <a:ext cx="43711" cy="14082"/>
                </a:xfrm>
                <a:custGeom>
                  <a:avLst/>
                  <a:gdLst>
                    <a:gd name="connsiteX0" fmla="*/ 43711 w 43711"/>
                    <a:gd name="connsiteY0" fmla="*/ 0 h 14082"/>
                    <a:gd name="connsiteX1" fmla="*/ 0 w 43711"/>
                    <a:gd name="connsiteY1" fmla="*/ 0 h 1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3711" h="14082">
                      <a:moveTo>
                        <a:pt x="43711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373" name="Graphic 191">
                <a:extLst>
                  <a:ext uri="{FF2B5EF4-FFF2-40B4-BE49-F238E27FC236}">
                    <a16:creationId xmlns:a16="http://schemas.microsoft.com/office/drawing/2014/main" id="{5CD43723-D866-B29C-9DC8-19549B80FBFC}"/>
                  </a:ext>
                </a:extLst>
              </p:cNvPr>
              <p:cNvGrpSpPr/>
              <p:nvPr/>
            </p:nvGrpSpPr>
            <p:grpSpPr>
              <a:xfrm>
                <a:off x="5079081" y="1431944"/>
                <a:ext cx="43711" cy="40696"/>
                <a:chOff x="5079081" y="1431944"/>
                <a:chExt cx="43711" cy="40696"/>
              </a:xfrm>
            </p:grpSpPr>
            <p:sp>
              <p:nvSpPr>
                <p:cNvPr id="1686" name="Freeform: Shape 1685">
                  <a:extLst>
                    <a:ext uri="{FF2B5EF4-FFF2-40B4-BE49-F238E27FC236}">
                      <a16:creationId xmlns:a16="http://schemas.microsoft.com/office/drawing/2014/main" id="{ADF9FFE4-186C-45BA-F59B-F531CDCCEBF4}"/>
                    </a:ext>
                  </a:extLst>
                </p:cNvPr>
                <p:cNvSpPr/>
                <p:nvPr/>
              </p:nvSpPr>
              <p:spPr>
                <a:xfrm>
                  <a:off x="5101012" y="1431944"/>
                  <a:ext cx="15124" cy="40696"/>
                </a:xfrm>
                <a:custGeom>
                  <a:avLst/>
                  <a:gdLst>
                    <a:gd name="connsiteX0" fmla="*/ 0 w 15124"/>
                    <a:gd name="connsiteY0" fmla="*/ 0 h 40696"/>
                    <a:gd name="connsiteX1" fmla="*/ 0 w 15124"/>
                    <a:gd name="connsiteY1" fmla="*/ 40697 h 406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124" h="40696">
                      <a:moveTo>
                        <a:pt x="0" y="0"/>
                      </a:moveTo>
                      <a:lnTo>
                        <a:pt x="0" y="40697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687" name="Freeform: Shape 1686">
                  <a:extLst>
                    <a:ext uri="{FF2B5EF4-FFF2-40B4-BE49-F238E27FC236}">
                      <a16:creationId xmlns:a16="http://schemas.microsoft.com/office/drawing/2014/main" id="{45AE84A8-1F48-9950-2554-7A59A2FA5B89}"/>
                    </a:ext>
                  </a:extLst>
                </p:cNvPr>
                <p:cNvSpPr/>
                <p:nvPr/>
              </p:nvSpPr>
              <p:spPr>
                <a:xfrm>
                  <a:off x="5079081" y="1452363"/>
                  <a:ext cx="43711" cy="14082"/>
                </a:xfrm>
                <a:custGeom>
                  <a:avLst/>
                  <a:gdLst>
                    <a:gd name="connsiteX0" fmla="*/ 43711 w 43711"/>
                    <a:gd name="connsiteY0" fmla="*/ 0 h 14082"/>
                    <a:gd name="connsiteX1" fmla="*/ 0 w 43711"/>
                    <a:gd name="connsiteY1" fmla="*/ 0 h 1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3711" h="14082">
                      <a:moveTo>
                        <a:pt x="43711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374" name="Graphic 191">
                <a:extLst>
                  <a:ext uri="{FF2B5EF4-FFF2-40B4-BE49-F238E27FC236}">
                    <a16:creationId xmlns:a16="http://schemas.microsoft.com/office/drawing/2014/main" id="{5D609C11-8C75-25A6-586D-924505DEB138}"/>
                  </a:ext>
                </a:extLst>
              </p:cNvPr>
              <p:cNvGrpSpPr/>
              <p:nvPr/>
            </p:nvGrpSpPr>
            <p:grpSpPr>
              <a:xfrm>
                <a:off x="5085585" y="1431944"/>
                <a:ext cx="43711" cy="40696"/>
                <a:chOff x="5085585" y="1431944"/>
                <a:chExt cx="43711" cy="40696"/>
              </a:xfrm>
            </p:grpSpPr>
            <p:sp>
              <p:nvSpPr>
                <p:cNvPr id="1684" name="Freeform: Shape 1683">
                  <a:extLst>
                    <a:ext uri="{FF2B5EF4-FFF2-40B4-BE49-F238E27FC236}">
                      <a16:creationId xmlns:a16="http://schemas.microsoft.com/office/drawing/2014/main" id="{8982AC4A-DB3E-D663-27B8-7BD4C890902D}"/>
                    </a:ext>
                  </a:extLst>
                </p:cNvPr>
                <p:cNvSpPr/>
                <p:nvPr/>
              </p:nvSpPr>
              <p:spPr>
                <a:xfrm>
                  <a:off x="5107364" y="1431944"/>
                  <a:ext cx="15124" cy="40696"/>
                </a:xfrm>
                <a:custGeom>
                  <a:avLst/>
                  <a:gdLst>
                    <a:gd name="connsiteX0" fmla="*/ 0 w 15124"/>
                    <a:gd name="connsiteY0" fmla="*/ 0 h 40696"/>
                    <a:gd name="connsiteX1" fmla="*/ 0 w 15124"/>
                    <a:gd name="connsiteY1" fmla="*/ 40697 h 406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124" h="40696">
                      <a:moveTo>
                        <a:pt x="0" y="0"/>
                      </a:moveTo>
                      <a:lnTo>
                        <a:pt x="0" y="40697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685" name="Freeform: Shape 1684">
                  <a:extLst>
                    <a:ext uri="{FF2B5EF4-FFF2-40B4-BE49-F238E27FC236}">
                      <a16:creationId xmlns:a16="http://schemas.microsoft.com/office/drawing/2014/main" id="{BB7B02BF-A0CD-7A27-EAE6-DBBDEBC05BE7}"/>
                    </a:ext>
                  </a:extLst>
                </p:cNvPr>
                <p:cNvSpPr/>
                <p:nvPr/>
              </p:nvSpPr>
              <p:spPr>
                <a:xfrm>
                  <a:off x="5085585" y="1452363"/>
                  <a:ext cx="43711" cy="14082"/>
                </a:xfrm>
                <a:custGeom>
                  <a:avLst/>
                  <a:gdLst>
                    <a:gd name="connsiteX0" fmla="*/ 43711 w 43711"/>
                    <a:gd name="connsiteY0" fmla="*/ 0 h 14082"/>
                    <a:gd name="connsiteX1" fmla="*/ 0 w 43711"/>
                    <a:gd name="connsiteY1" fmla="*/ 0 h 1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3711" h="14082">
                      <a:moveTo>
                        <a:pt x="43711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375" name="Graphic 191">
                <a:extLst>
                  <a:ext uri="{FF2B5EF4-FFF2-40B4-BE49-F238E27FC236}">
                    <a16:creationId xmlns:a16="http://schemas.microsoft.com/office/drawing/2014/main" id="{E915DE42-21F8-140F-8D91-951D5D47269E}"/>
                  </a:ext>
                </a:extLst>
              </p:cNvPr>
              <p:cNvGrpSpPr/>
              <p:nvPr/>
            </p:nvGrpSpPr>
            <p:grpSpPr>
              <a:xfrm>
                <a:off x="5091937" y="1431944"/>
                <a:ext cx="43711" cy="40696"/>
                <a:chOff x="5091937" y="1431944"/>
                <a:chExt cx="43711" cy="40696"/>
              </a:xfrm>
            </p:grpSpPr>
            <p:sp>
              <p:nvSpPr>
                <p:cNvPr id="1682" name="Freeform: Shape 1681">
                  <a:extLst>
                    <a:ext uri="{FF2B5EF4-FFF2-40B4-BE49-F238E27FC236}">
                      <a16:creationId xmlns:a16="http://schemas.microsoft.com/office/drawing/2014/main" id="{AD05B85C-A888-DD8E-80B7-E8D743741D99}"/>
                    </a:ext>
                  </a:extLst>
                </p:cNvPr>
                <p:cNvSpPr/>
                <p:nvPr/>
              </p:nvSpPr>
              <p:spPr>
                <a:xfrm>
                  <a:off x="5113868" y="1431944"/>
                  <a:ext cx="15124" cy="40696"/>
                </a:xfrm>
                <a:custGeom>
                  <a:avLst/>
                  <a:gdLst>
                    <a:gd name="connsiteX0" fmla="*/ 0 w 15124"/>
                    <a:gd name="connsiteY0" fmla="*/ 0 h 40696"/>
                    <a:gd name="connsiteX1" fmla="*/ 0 w 15124"/>
                    <a:gd name="connsiteY1" fmla="*/ 40697 h 406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124" h="40696">
                      <a:moveTo>
                        <a:pt x="0" y="0"/>
                      </a:moveTo>
                      <a:lnTo>
                        <a:pt x="0" y="40697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683" name="Freeform: Shape 1682">
                  <a:extLst>
                    <a:ext uri="{FF2B5EF4-FFF2-40B4-BE49-F238E27FC236}">
                      <a16:creationId xmlns:a16="http://schemas.microsoft.com/office/drawing/2014/main" id="{D87C767A-790C-3C2D-7B26-0694F1AF0C1A}"/>
                    </a:ext>
                  </a:extLst>
                </p:cNvPr>
                <p:cNvSpPr/>
                <p:nvPr/>
              </p:nvSpPr>
              <p:spPr>
                <a:xfrm>
                  <a:off x="5091937" y="1452363"/>
                  <a:ext cx="43711" cy="14082"/>
                </a:xfrm>
                <a:custGeom>
                  <a:avLst/>
                  <a:gdLst>
                    <a:gd name="connsiteX0" fmla="*/ 43711 w 43711"/>
                    <a:gd name="connsiteY0" fmla="*/ 0 h 14082"/>
                    <a:gd name="connsiteX1" fmla="*/ 0 w 43711"/>
                    <a:gd name="connsiteY1" fmla="*/ 0 h 1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3711" h="14082">
                      <a:moveTo>
                        <a:pt x="43711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376" name="Graphic 191">
                <a:extLst>
                  <a:ext uri="{FF2B5EF4-FFF2-40B4-BE49-F238E27FC236}">
                    <a16:creationId xmlns:a16="http://schemas.microsoft.com/office/drawing/2014/main" id="{7AC1474F-1582-C3E4-CC81-D12DCA8DFAAD}"/>
                  </a:ext>
                </a:extLst>
              </p:cNvPr>
              <p:cNvGrpSpPr/>
              <p:nvPr/>
            </p:nvGrpSpPr>
            <p:grpSpPr>
              <a:xfrm>
                <a:off x="5098441" y="1431944"/>
                <a:ext cx="43711" cy="40696"/>
                <a:chOff x="5098441" y="1431944"/>
                <a:chExt cx="43711" cy="40696"/>
              </a:xfrm>
            </p:grpSpPr>
            <p:sp>
              <p:nvSpPr>
                <p:cNvPr id="1680" name="Freeform: Shape 1679">
                  <a:extLst>
                    <a:ext uri="{FF2B5EF4-FFF2-40B4-BE49-F238E27FC236}">
                      <a16:creationId xmlns:a16="http://schemas.microsoft.com/office/drawing/2014/main" id="{CFD8FEC6-F860-6AB4-2C05-AF23CF9566BA}"/>
                    </a:ext>
                  </a:extLst>
                </p:cNvPr>
                <p:cNvSpPr/>
                <p:nvPr/>
              </p:nvSpPr>
              <p:spPr>
                <a:xfrm>
                  <a:off x="5120221" y="1431944"/>
                  <a:ext cx="15124" cy="40696"/>
                </a:xfrm>
                <a:custGeom>
                  <a:avLst/>
                  <a:gdLst>
                    <a:gd name="connsiteX0" fmla="*/ 0 w 15124"/>
                    <a:gd name="connsiteY0" fmla="*/ 0 h 40696"/>
                    <a:gd name="connsiteX1" fmla="*/ 0 w 15124"/>
                    <a:gd name="connsiteY1" fmla="*/ 40697 h 406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124" h="40696">
                      <a:moveTo>
                        <a:pt x="0" y="0"/>
                      </a:moveTo>
                      <a:lnTo>
                        <a:pt x="0" y="40697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681" name="Freeform: Shape 1680">
                  <a:extLst>
                    <a:ext uri="{FF2B5EF4-FFF2-40B4-BE49-F238E27FC236}">
                      <a16:creationId xmlns:a16="http://schemas.microsoft.com/office/drawing/2014/main" id="{CDB2F3FC-8F40-0542-A658-3C6E1AD7E9E1}"/>
                    </a:ext>
                  </a:extLst>
                </p:cNvPr>
                <p:cNvSpPr/>
                <p:nvPr/>
              </p:nvSpPr>
              <p:spPr>
                <a:xfrm>
                  <a:off x="5098441" y="1452363"/>
                  <a:ext cx="43711" cy="14082"/>
                </a:xfrm>
                <a:custGeom>
                  <a:avLst/>
                  <a:gdLst>
                    <a:gd name="connsiteX0" fmla="*/ 43711 w 43711"/>
                    <a:gd name="connsiteY0" fmla="*/ 0 h 14082"/>
                    <a:gd name="connsiteX1" fmla="*/ 0 w 43711"/>
                    <a:gd name="connsiteY1" fmla="*/ 0 h 1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3711" h="14082">
                      <a:moveTo>
                        <a:pt x="43711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377" name="Graphic 191">
                <a:extLst>
                  <a:ext uri="{FF2B5EF4-FFF2-40B4-BE49-F238E27FC236}">
                    <a16:creationId xmlns:a16="http://schemas.microsoft.com/office/drawing/2014/main" id="{741F9109-2BA4-FF7D-B8E9-701993733567}"/>
                  </a:ext>
                </a:extLst>
              </p:cNvPr>
              <p:cNvGrpSpPr/>
              <p:nvPr/>
            </p:nvGrpSpPr>
            <p:grpSpPr>
              <a:xfrm>
                <a:off x="5109028" y="1431944"/>
                <a:ext cx="43711" cy="40696"/>
                <a:chOff x="5109028" y="1431944"/>
                <a:chExt cx="43711" cy="40696"/>
              </a:xfrm>
            </p:grpSpPr>
            <p:sp>
              <p:nvSpPr>
                <p:cNvPr id="1678" name="Freeform: Shape 1677">
                  <a:extLst>
                    <a:ext uri="{FF2B5EF4-FFF2-40B4-BE49-F238E27FC236}">
                      <a16:creationId xmlns:a16="http://schemas.microsoft.com/office/drawing/2014/main" id="{F279EF69-43E6-A135-150F-88F57452ED13}"/>
                    </a:ext>
                  </a:extLst>
                </p:cNvPr>
                <p:cNvSpPr/>
                <p:nvPr/>
              </p:nvSpPr>
              <p:spPr>
                <a:xfrm>
                  <a:off x="5130959" y="1431944"/>
                  <a:ext cx="15124" cy="40696"/>
                </a:xfrm>
                <a:custGeom>
                  <a:avLst/>
                  <a:gdLst>
                    <a:gd name="connsiteX0" fmla="*/ 0 w 15124"/>
                    <a:gd name="connsiteY0" fmla="*/ 0 h 40696"/>
                    <a:gd name="connsiteX1" fmla="*/ 0 w 15124"/>
                    <a:gd name="connsiteY1" fmla="*/ 40697 h 406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124" h="40696">
                      <a:moveTo>
                        <a:pt x="0" y="0"/>
                      </a:moveTo>
                      <a:lnTo>
                        <a:pt x="0" y="40697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679" name="Freeform: Shape 1678">
                  <a:extLst>
                    <a:ext uri="{FF2B5EF4-FFF2-40B4-BE49-F238E27FC236}">
                      <a16:creationId xmlns:a16="http://schemas.microsoft.com/office/drawing/2014/main" id="{81D507DF-4185-80E4-6604-1C10A9403E6E}"/>
                    </a:ext>
                  </a:extLst>
                </p:cNvPr>
                <p:cNvSpPr/>
                <p:nvPr/>
              </p:nvSpPr>
              <p:spPr>
                <a:xfrm>
                  <a:off x="5109028" y="1452363"/>
                  <a:ext cx="43711" cy="14082"/>
                </a:xfrm>
                <a:custGeom>
                  <a:avLst/>
                  <a:gdLst>
                    <a:gd name="connsiteX0" fmla="*/ 43711 w 43711"/>
                    <a:gd name="connsiteY0" fmla="*/ 0 h 14082"/>
                    <a:gd name="connsiteX1" fmla="*/ 0 w 43711"/>
                    <a:gd name="connsiteY1" fmla="*/ 0 h 1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3711" h="14082">
                      <a:moveTo>
                        <a:pt x="43711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378" name="Graphic 191">
                <a:extLst>
                  <a:ext uri="{FF2B5EF4-FFF2-40B4-BE49-F238E27FC236}">
                    <a16:creationId xmlns:a16="http://schemas.microsoft.com/office/drawing/2014/main" id="{A552400A-4F8D-D9B5-E325-D4C3358DB41D}"/>
                  </a:ext>
                </a:extLst>
              </p:cNvPr>
              <p:cNvGrpSpPr/>
              <p:nvPr/>
            </p:nvGrpSpPr>
            <p:grpSpPr>
              <a:xfrm>
                <a:off x="5122792" y="1431944"/>
                <a:ext cx="43862" cy="40696"/>
                <a:chOff x="5122792" y="1431944"/>
                <a:chExt cx="43862" cy="40696"/>
              </a:xfrm>
            </p:grpSpPr>
            <p:sp>
              <p:nvSpPr>
                <p:cNvPr id="1676" name="Freeform: Shape 1675">
                  <a:extLst>
                    <a:ext uri="{FF2B5EF4-FFF2-40B4-BE49-F238E27FC236}">
                      <a16:creationId xmlns:a16="http://schemas.microsoft.com/office/drawing/2014/main" id="{B9D51087-6ACF-B9BA-4B00-132B2297DF1E}"/>
                    </a:ext>
                  </a:extLst>
                </p:cNvPr>
                <p:cNvSpPr/>
                <p:nvPr/>
              </p:nvSpPr>
              <p:spPr>
                <a:xfrm>
                  <a:off x="5144723" y="1431944"/>
                  <a:ext cx="15124" cy="40696"/>
                </a:xfrm>
                <a:custGeom>
                  <a:avLst/>
                  <a:gdLst>
                    <a:gd name="connsiteX0" fmla="*/ 0 w 15124"/>
                    <a:gd name="connsiteY0" fmla="*/ 0 h 40696"/>
                    <a:gd name="connsiteX1" fmla="*/ 0 w 15124"/>
                    <a:gd name="connsiteY1" fmla="*/ 40697 h 406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124" h="40696">
                      <a:moveTo>
                        <a:pt x="0" y="0"/>
                      </a:moveTo>
                      <a:lnTo>
                        <a:pt x="0" y="40697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677" name="Freeform: Shape 1676">
                  <a:extLst>
                    <a:ext uri="{FF2B5EF4-FFF2-40B4-BE49-F238E27FC236}">
                      <a16:creationId xmlns:a16="http://schemas.microsoft.com/office/drawing/2014/main" id="{563B3F0C-2948-0893-D383-EBBAD2150FA7}"/>
                    </a:ext>
                  </a:extLst>
                </p:cNvPr>
                <p:cNvSpPr/>
                <p:nvPr/>
              </p:nvSpPr>
              <p:spPr>
                <a:xfrm>
                  <a:off x="5122792" y="1452363"/>
                  <a:ext cx="43862" cy="14082"/>
                </a:xfrm>
                <a:custGeom>
                  <a:avLst/>
                  <a:gdLst>
                    <a:gd name="connsiteX0" fmla="*/ 43862 w 43862"/>
                    <a:gd name="connsiteY0" fmla="*/ 0 h 14082"/>
                    <a:gd name="connsiteX1" fmla="*/ 0 w 43862"/>
                    <a:gd name="connsiteY1" fmla="*/ 0 h 1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3862" h="14082">
                      <a:moveTo>
                        <a:pt x="43862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379" name="Graphic 191">
                <a:extLst>
                  <a:ext uri="{FF2B5EF4-FFF2-40B4-BE49-F238E27FC236}">
                    <a16:creationId xmlns:a16="http://schemas.microsoft.com/office/drawing/2014/main" id="{48D5C752-3CE6-0533-B2BB-45C28EB5F46D}"/>
                  </a:ext>
                </a:extLst>
              </p:cNvPr>
              <p:cNvGrpSpPr/>
              <p:nvPr/>
            </p:nvGrpSpPr>
            <p:grpSpPr>
              <a:xfrm>
                <a:off x="5142152" y="1431944"/>
                <a:ext cx="43711" cy="40696"/>
                <a:chOff x="5142152" y="1431944"/>
                <a:chExt cx="43711" cy="40696"/>
              </a:xfrm>
            </p:grpSpPr>
            <p:sp>
              <p:nvSpPr>
                <p:cNvPr id="1674" name="Freeform: Shape 1673">
                  <a:extLst>
                    <a:ext uri="{FF2B5EF4-FFF2-40B4-BE49-F238E27FC236}">
                      <a16:creationId xmlns:a16="http://schemas.microsoft.com/office/drawing/2014/main" id="{2D00D57E-FAB0-EC03-0FB4-1D9FA518FEAF}"/>
                    </a:ext>
                  </a:extLst>
                </p:cNvPr>
                <p:cNvSpPr/>
                <p:nvPr/>
              </p:nvSpPr>
              <p:spPr>
                <a:xfrm>
                  <a:off x="5164083" y="1431944"/>
                  <a:ext cx="15124" cy="40696"/>
                </a:xfrm>
                <a:custGeom>
                  <a:avLst/>
                  <a:gdLst>
                    <a:gd name="connsiteX0" fmla="*/ 0 w 15124"/>
                    <a:gd name="connsiteY0" fmla="*/ 0 h 40696"/>
                    <a:gd name="connsiteX1" fmla="*/ 0 w 15124"/>
                    <a:gd name="connsiteY1" fmla="*/ 40697 h 406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124" h="40696">
                      <a:moveTo>
                        <a:pt x="0" y="0"/>
                      </a:moveTo>
                      <a:lnTo>
                        <a:pt x="0" y="40697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675" name="Freeform: Shape 1674">
                  <a:extLst>
                    <a:ext uri="{FF2B5EF4-FFF2-40B4-BE49-F238E27FC236}">
                      <a16:creationId xmlns:a16="http://schemas.microsoft.com/office/drawing/2014/main" id="{FC77627A-ADD3-865A-45D8-A245E85C6233}"/>
                    </a:ext>
                  </a:extLst>
                </p:cNvPr>
                <p:cNvSpPr/>
                <p:nvPr/>
              </p:nvSpPr>
              <p:spPr>
                <a:xfrm>
                  <a:off x="5142152" y="1452363"/>
                  <a:ext cx="43711" cy="14082"/>
                </a:xfrm>
                <a:custGeom>
                  <a:avLst/>
                  <a:gdLst>
                    <a:gd name="connsiteX0" fmla="*/ 43711 w 43711"/>
                    <a:gd name="connsiteY0" fmla="*/ 0 h 14082"/>
                    <a:gd name="connsiteX1" fmla="*/ 0 w 43711"/>
                    <a:gd name="connsiteY1" fmla="*/ 0 h 1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3711" h="14082">
                      <a:moveTo>
                        <a:pt x="43711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380" name="Graphic 191">
                <a:extLst>
                  <a:ext uri="{FF2B5EF4-FFF2-40B4-BE49-F238E27FC236}">
                    <a16:creationId xmlns:a16="http://schemas.microsoft.com/office/drawing/2014/main" id="{52284690-8D7A-F06F-47FC-3EE063BF28E1}"/>
                  </a:ext>
                </a:extLst>
              </p:cNvPr>
              <p:cNvGrpSpPr/>
              <p:nvPr/>
            </p:nvGrpSpPr>
            <p:grpSpPr>
              <a:xfrm>
                <a:off x="5146689" y="1431944"/>
                <a:ext cx="43711" cy="40696"/>
                <a:chOff x="5146689" y="1431944"/>
                <a:chExt cx="43711" cy="40696"/>
              </a:xfrm>
            </p:grpSpPr>
            <p:sp>
              <p:nvSpPr>
                <p:cNvPr id="1672" name="Freeform: Shape 1671">
                  <a:extLst>
                    <a:ext uri="{FF2B5EF4-FFF2-40B4-BE49-F238E27FC236}">
                      <a16:creationId xmlns:a16="http://schemas.microsoft.com/office/drawing/2014/main" id="{732B5889-3BEC-7C79-7687-14EF1771B5A8}"/>
                    </a:ext>
                  </a:extLst>
                </p:cNvPr>
                <p:cNvSpPr/>
                <p:nvPr/>
              </p:nvSpPr>
              <p:spPr>
                <a:xfrm>
                  <a:off x="5168620" y="1431944"/>
                  <a:ext cx="15124" cy="40696"/>
                </a:xfrm>
                <a:custGeom>
                  <a:avLst/>
                  <a:gdLst>
                    <a:gd name="connsiteX0" fmla="*/ 0 w 15124"/>
                    <a:gd name="connsiteY0" fmla="*/ 0 h 40696"/>
                    <a:gd name="connsiteX1" fmla="*/ 0 w 15124"/>
                    <a:gd name="connsiteY1" fmla="*/ 40697 h 406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124" h="40696">
                      <a:moveTo>
                        <a:pt x="0" y="0"/>
                      </a:moveTo>
                      <a:lnTo>
                        <a:pt x="0" y="40697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673" name="Freeform: Shape 1672">
                  <a:extLst>
                    <a:ext uri="{FF2B5EF4-FFF2-40B4-BE49-F238E27FC236}">
                      <a16:creationId xmlns:a16="http://schemas.microsoft.com/office/drawing/2014/main" id="{B3111B38-471E-F81E-EBCD-392375DF8085}"/>
                    </a:ext>
                  </a:extLst>
                </p:cNvPr>
                <p:cNvSpPr/>
                <p:nvPr/>
              </p:nvSpPr>
              <p:spPr>
                <a:xfrm>
                  <a:off x="5146689" y="1452363"/>
                  <a:ext cx="43711" cy="14082"/>
                </a:xfrm>
                <a:custGeom>
                  <a:avLst/>
                  <a:gdLst>
                    <a:gd name="connsiteX0" fmla="*/ 43711 w 43711"/>
                    <a:gd name="connsiteY0" fmla="*/ 0 h 14082"/>
                    <a:gd name="connsiteX1" fmla="*/ 0 w 43711"/>
                    <a:gd name="connsiteY1" fmla="*/ 0 h 1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3711" h="14082">
                      <a:moveTo>
                        <a:pt x="43711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381" name="Graphic 191">
                <a:extLst>
                  <a:ext uri="{FF2B5EF4-FFF2-40B4-BE49-F238E27FC236}">
                    <a16:creationId xmlns:a16="http://schemas.microsoft.com/office/drawing/2014/main" id="{159F7C49-447B-DDCC-8F44-482444B998D9}"/>
                  </a:ext>
                </a:extLst>
              </p:cNvPr>
              <p:cNvGrpSpPr/>
              <p:nvPr/>
            </p:nvGrpSpPr>
            <p:grpSpPr>
              <a:xfrm>
                <a:off x="5164083" y="1436450"/>
                <a:ext cx="43711" cy="40696"/>
                <a:chOff x="5164083" y="1436450"/>
                <a:chExt cx="43711" cy="40696"/>
              </a:xfrm>
            </p:grpSpPr>
            <p:sp>
              <p:nvSpPr>
                <p:cNvPr id="1670" name="Freeform: Shape 1669">
                  <a:extLst>
                    <a:ext uri="{FF2B5EF4-FFF2-40B4-BE49-F238E27FC236}">
                      <a16:creationId xmlns:a16="http://schemas.microsoft.com/office/drawing/2014/main" id="{3639CC67-DB14-3A51-0E43-BF7469FC8785}"/>
                    </a:ext>
                  </a:extLst>
                </p:cNvPr>
                <p:cNvSpPr/>
                <p:nvPr/>
              </p:nvSpPr>
              <p:spPr>
                <a:xfrm>
                  <a:off x="5185863" y="1436450"/>
                  <a:ext cx="15124" cy="40696"/>
                </a:xfrm>
                <a:custGeom>
                  <a:avLst/>
                  <a:gdLst>
                    <a:gd name="connsiteX0" fmla="*/ 0 w 15124"/>
                    <a:gd name="connsiteY0" fmla="*/ 0 h 40696"/>
                    <a:gd name="connsiteX1" fmla="*/ 0 w 15124"/>
                    <a:gd name="connsiteY1" fmla="*/ 40697 h 406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124" h="40696">
                      <a:moveTo>
                        <a:pt x="0" y="0"/>
                      </a:moveTo>
                      <a:lnTo>
                        <a:pt x="0" y="40697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671" name="Freeform: Shape 1670">
                  <a:extLst>
                    <a:ext uri="{FF2B5EF4-FFF2-40B4-BE49-F238E27FC236}">
                      <a16:creationId xmlns:a16="http://schemas.microsoft.com/office/drawing/2014/main" id="{7DB7E63E-A679-3048-A3F3-DD9A12D5A3A4}"/>
                    </a:ext>
                  </a:extLst>
                </p:cNvPr>
                <p:cNvSpPr/>
                <p:nvPr/>
              </p:nvSpPr>
              <p:spPr>
                <a:xfrm>
                  <a:off x="5164083" y="1456869"/>
                  <a:ext cx="43711" cy="14082"/>
                </a:xfrm>
                <a:custGeom>
                  <a:avLst/>
                  <a:gdLst>
                    <a:gd name="connsiteX0" fmla="*/ 43711 w 43711"/>
                    <a:gd name="connsiteY0" fmla="*/ 0 h 14082"/>
                    <a:gd name="connsiteX1" fmla="*/ 0 w 43711"/>
                    <a:gd name="connsiteY1" fmla="*/ 0 h 1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3711" h="14082">
                      <a:moveTo>
                        <a:pt x="43711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382" name="Graphic 191">
                <a:extLst>
                  <a:ext uri="{FF2B5EF4-FFF2-40B4-BE49-F238E27FC236}">
                    <a16:creationId xmlns:a16="http://schemas.microsoft.com/office/drawing/2014/main" id="{97F6AF04-7309-BC5E-CB60-68AA39F55938}"/>
                  </a:ext>
                </a:extLst>
              </p:cNvPr>
              <p:cNvGrpSpPr/>
              <p:nvPr/>
            </p:nvGrpSpPr>
            <p:grpSpPr>
              <a:xfrm>
                <a:off x="5171494" y="1436450"/>
                <a:ext cx="43711" cy="40696"/>
                <a:chOff x="5171494" y="1436450"/>
                <a:chExt cx="43711" cy="40696"/>
              </a:xfrm>
            </p:grpSpPr>
            <p:sp>
              <p:nvSpPr>
                <p:cNvPr id="1668" name="Freeform: Shape 1667">
                  <a:extLst>
                    <a:ext uri="{FF2B5EF4-FFF2-40B4-BE49-F238E27FC236}">
                      <a16:creationId xmlns:a16="http://schemas.microsoft.com/office/drawing/2014/main" id="{10C87769-50A9-D49C-15F9-7C40D0DCE9B0}"/>
                    </a:ext>
                  </a:extLst>
                </p:cNvPr>
                <p:cNvSpPr/>
                <p:nvPr/>
              </p:nvSpPr>
              <p:spPr>
                <a:xfrm>
                  <a:off x="5193274" y="1436450"/>
                  <a:ext cx="15124" cy="40696"/>
                </a:xfrm>
                <a:custGeom>
                  <a:avLst/>
                  <a:gdLst>
                    <a:gd name="connsiteX0" fmla="*/ 0 w 15124"/>
                    <a:gd name="connsiteY0" fmla="*/ 0 h 40696"/>
                    <a:gd name="connsiteX1" fmla="*/ 0 w 15124"/>
                    <a:gd name="connsiteY1" fmla="*/ 40697 h 406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124" h="40696">
                      <a:moveTo>
                        <a:pt x="0" y="0"/>
                      </a:moveTo>
                      <a:lnTo>
                        <a:pt x="0" y="40697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669" name="Freeform: Shape 1668">
                  <a:extLst>
                    <a:ext uri="{FF2B5EF4-FFF2-40B4-BE49-F238E27FC236}">
                      <a16:creationId xmlns:a16="http://schemas.microsoft.com/office/drawing/2014/main" id="{A016F640-8C90-0555-3C1E-B51B4AB1FFA5}"/>
                    </a:ext>
                  </a:extLst>
                </p:cNvPr>
                <p:cNvSpPr/>
                <p:nvPr/>
              </p:nvSpPr>
              <p:spPr>
                <a:xfrm>
                  <a:off x="5171494" y="1456869"/>
                  <a:ext cx="43711" cy="14082"/>
                </a:xfrm>
                <a:custGeom>
                  <a:avLst/>
                  <a:gdLst>
                    <a:gd name="connsiteX0" fmla="*/ 43711 w 43711"/>
                    <a:gd name="connsiteY0" fmla="*/ 0 h 14082"/>
                    <a:gd name="connsiteX1" fmla="*/ 0 w 43711"/>
                    <a:gd name="connsiteY1" fmla="*/ 0 h 1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3711" h="14082">
                      <a:moveTo>
                        <a:pt x="43711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383" name="Graphic 191">
                <a:extLst>
                  <a:ext uri="{FF2B5EF4-FFF2-40B4-BE49-F238E27FC236}">
                    <a16:creationId xmlns:a16="http://schemas.microsoft.com/office/drawing/2014/main" id="{0DB7899E-2E28-C802-BD0D-17BE30683A0C}"/>
                  </a:ext>
                </a:extLst>
              </p:cNvPr>
              <p:cNvGrpSpPr/>
              <p:nvPr/>
            </p:nvGrpSpPr>
            <p:grpSpPr>
              <a:xfrm>
                <a:off x="5178905" y="1436450"/>
                <a:ext cx="43711" cy="40696"/>
                <a:chOff x="5178905" y="1436450"/>
                <a:chExt cx="43711" cy="40696"/>
              </a:xfrm>
            </p:grpSpPr>
            <p:sp>
              <p:nvSpPr>
                <p:cNvPr id="1666" name="Freeform: Shape 1665">
                  <a:extLst>
                    <a:ext uri="{FF2B5EF4-FFF2-40B4-BE49-F238E27FC236}">
                      <a16:creationId xmlns:a16="http://schemas.microsoft.com/office/drawing/2014/main" id="{89E72F35-0D4B-4C43-506F-E5ADF2C58967}"/>
                    </a:ext>
                  </a:extLst>
                </p:cNvPr>
                <p:cNvSpPr/>
                <p:nvPr/>
              </p:nvSpPr>
              <p:spPr>
                <a:xfrm>
                  <a:off x="5200685" y="1436450"/>
                  <a:ext cx="15124" cy="40696"/>
                </a:xfrm>
                <a:custGeom>
                  <a:avLst/>
                  <a:gdLst>
                    <a:gd name="connsiteX0" fmla="*/ 0 w 15124"/>
                    <a:gd name="connsiteY0" fmla="*/ 0 h 40696"/>
                    <a:gd name="connsiteX1" fmla="*/ 0 w 15124"/>
                    <a:gd name="connsiteY1" fmla="*/ 40697 h 406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124" h="40696">
                      <a:moveTo>
                        <a:pt x="0" y="0"/>
                      </a:moveTo>
                      <a:lnTo>
                        <a:pt x="0" y="40697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667" name="Freeform: Shape 1666">
                  <a:extLst>
                    <a:ext uri="{FF2B5EF4-FFF2-40B4-BE49-F238E27FC236}">
                      <a16:creationId xmlns:a16="http://schemas.microsoft.com/office/drawing/2014/main" id="{0497563C-3025-E8FA-6815-89B267EFC2AA}"/>
                    </a:ext>
                  </a:extLst>
                </p:cNvPr>
                <p:cNvSpPr/>
                <p:nvPr/>
              </p:nvSpPr>
              <p:spPr>
                <a:xfrm>
                  <a:off x="5178905" y="1456869"/>
                  <a:ext cx="43711" cy="14082"/>
                </a:xfrm>
                <a:custGeom>
                  <a:avLst/>
                  <a:gdLst>
                    <a:gd name="connsiteX0" fmla="*/ 43711 w 43711"/>
                    <a:gd name="connsiteY0" fmla="*/ 0 h 14082"/>
                    <a:gd name="connsiteX1" fmla="*/ 0 w 43711"/>
                    <a:gd name="connsiteY1" fmla="*/ 0 h 1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3711" h="14082">
                      <a:moveTo>
                        <a:pt x="43711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384" name="Graphic 191">
                <a:extLst>
                  <a:ext uri="{FF2B5EF4-FFF2-40B4-BE49-F238E27FC236}">
                    <a16:creationId xmlns:a16="http://schemas.microsoft.com/office/drawing/2014/main" id="{A262B505-F989-D1E4-DA61-2A1A874EE67D}"/>
                  </a:ext>
                </a:extLst>
              </p:cNvPr>
              <p:cNvGrpSpPr/>
              <p:nvPr/>
            </p:nvGrpSpPr>
            <p:grpSpPr>
              <a:xfrm>
                <a:off x="5186317" y="1436450"/>
                <a:ext cx="43711" cy="40696"/>
                <a:chOff x="5186317" y="1436450"/>
                <a:chExt cx="43711" cy="40696"/>
              </a:xfrm>
            </p:grpSpPr>
            <p:sp>
              <p:nvSpPr>
                <p:cNvPr id="1664" name="Freeform: Shape 1663">
                  <a:extLst>
                    <a:ext uri="{FF2B5EF4-FFF2-40B4-BE49-F238E27FC236}">
                      <a16:creationId xmlns:a16="http://schemas.microsoft.com/office/drawing/2014/main" id="{80AA77D4-87D2-38A5-7D00-5F75715545E3}"/>
                    </a:ext>
                  </a:extLst>
                </p:cNvPr>
                <p:cNvSpPr/>
                <p:nvPr/>
              </p:nvSpPr>
              <p:spPr>
                <a:xfrm>
                  <a:off x="5208096" y="1436450"/>
                  <a:ext cx="15124" cy="40696"/>
                </a:xfrm>
                <a:custGeom>
                  <a:avLst/>
                  <a:gdLst>
                    <a:gd name="connsiteX0" fmla="*/ 0 w 15124"/>
                    <a:gd name="connsiteY0" fmla="*/ 0 h 40696"/>
                    <a:gd name="connsiteX1" fmla="*/ 0 w 15124"/>
                    <a:gd name="connsiteY1" fmla="*/ 40697 h 406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124" h="40696">
                      <a:moveTo>
                        <a:pt x="0" y="0"/>
                      </a:moveTo>
                      <a:lnTo>
                        <a:pt x="0" y="40697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665" name="Freeform: Shape 1664">
                  <a:extLst>
                    <a:ext uri="{FF2B5EF4-FFF2-40B4-BE49-F238E27FC236}">
                      <a16:creationId xmlns:a16="http://schemas.microsoft.com/office/drawing/2014/main" id="{514E4C8A-496D-C822-6ED1-C52627F898DE}"/>
                    </a:ext>
                  </a:extLst>
                </p:cNvPr>
                <p:cNvSpPr/>
                <p:nvPr/>
              </p:nvSpPr>
              <p:spPr>
                <a:xfrm>
                  <a:off x="5186317" y="1456869"/>
                  <a:ext cx="43711" cy="14082"/>
                </a:xfrm>
                <a:custGeom>
                  <a:avLst/>
                  <a:gdLst>
                    <a:gd name="connsiteX0" fmla="*/ 43711 w 43711"/>
                    <a:gd name="connsiteY0" fmla="*/ 0 h 14082"/>
                    <a:gd name="connsiteX1" fmla="*/ 0 w 43711"/>
                    <a:gd name="connsiteY1" fmla="*/ 0 h 1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3711" h="14082">
                      <a:moveTo>
                        <a:pt x="43711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385" name="Graphic 191">
                <a:extLst>
                  <a:ext uri="{FF2B5EF4-FFF2-40B4-BE49-F238E27FC236}">
                    <a16:creationId xmlns:a16="http://schemas.microsoft.com/office/drawing/2014/main" id="{6D46CF0E-C823-15CD-30AE-8C5E7FF61FBB}"/>
                  </a:ext>
                </a:extLst>
              </p:cNvPr>
              <p:cNvGrpSpPr/>
              <p:nvPr/>
            </p:nvGrpSpPr>
            <p:grpSpPr>
              <a:xfrm>
                <a:off x="5193577" y="1436450"/>
                <a:ext cx="43862" cy="40696"/>
                <a:chOff x="5193577" y="1436450"/>
                <a:chExt cx="43862" cy="40696"/>
              </a:xfrm>
            </p:grpSpPr>
            <p:sp>
              <p:nvSpPr>
                <p:cNvPr id="1662" name="Freeform: Shape 1661">
                  <a:extLst>
                    <a:ext uri="{FF2B5EF4-FFF2-40B4-BE49-F238E27FC236}">
                      <a16:creationId xmlns:a16="http://schemas.microsoft.com/office/drawing/2014/main" id="{BB641C54-05D9-6A08-CD36-61DF70A6157C}"/>
                    </a:ext>
                  </a:extLst>
                </p:cNvPr>
                <p:cNvSpPr/>
                <p:nvPr/>
              </p:nvSpPr>
              <p:spPr>
                <a:xfrm>
                  <a:off x="5215508" y="1436450"/>
                  <a:ext cx="15124" cy="40696"/>
                </a:xfrm>
                <a:custGeom>
                  <a:avLst/>
                  <a:gdLst>
                    <a:gd name="connsiteX0" fmla="*/ 0 w 15124"/>
                    <a:gd name="connsiteY0" fmla="*/ 0 h 40696"/>
                    <a:gd name="connsiteX1" fmla="*/ 0 w 15124"/>
                    <a:gd name="connsiteY1" fmla="*/ 40697 h 406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124" h="40696">
                      <a:moveTo>
                        <a:pt x="0" y="0"/>
                      </a:moveTo>
                      <a:lnTo>
                        <a:pt x="0" y="40697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663" name="Freeform: Shape 1662">
                  <a:extLst>
                    <a:ext uri="{FF2B5EF4-FFF2-40B4-BE49-F238E27FC236}">
                      <a16:creationId xmlns:a16="http://schemas.microsoft.com/office/drawing/2014/main" id="{1372C4AB-DFBE-4F2A-4AC6-32EAB19E671E}"/>
                    </a:ext>
                  </a:extLst>
                </p:cNvPr>
                <p:cNvSpPr/>
                <p:nvPr/>
              </p:nvSpPr>
              <p:spPr>
                <a:xfrm>
                  <a:off x="5193577" y="1456869"/>
                  <a:ext cx="43862" cy="14082"/>
                </a:xfrm>
                <a:custGeom>
                  <a:avLst/>
                  <a:gdLst>
                    <a:gd name="connsiteX0" fmla="*/ 43863 w 43862"/>
                    <a:gd name="connsiteY0" fmla="*/ 0 h 14082"/>
                    <a:gd name="connsiteX1" fmla="*/ 0 w 43862"/>
                    <a:gd name="connsiteY1" fmla="*/ 0 h 1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3862" h="14082">
                      <a:moveTo>
                        <a:pt x="43863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386" name="Graphic 191">
                <a:extLst>
                  <a:ext uri="{FF2B5EF4-FFF2-40B4-BE49-F238E27FC236}">
                    <a16:creationId xmlns:a16="http://schemas.microsoft.com/office/drawing/2014/main" id="{7E7AC85C-5397-DD30-38E0-F2A4B0BB6749}"/>
                  </a:ext>
                </a:extLst>
              </p:cNvPr>
              <p:cNvGrpSpPr/>
              <p:nvPr/>
            </p:nvGrpSpPr>
            <p:grpSpPr>
              <a:xfrm>
                <a:off x="5200988" y="1436450"/>
                <a:ext cx="43862" cy="40696"/>
                <a:chOff x="5200988" y="1436450"/>
                <a:chExt cx="43862" cy="40696"/>
              </a:xfrm>
            </p:grpSpPr>
            <p:sp>
              <p:nvSpPr>
                <p:cNvPr id="1660" name="Freeform: Shape 1659">
                  <a:extLst>
                    <a:ext uri="{FF2B5EF4-FFF2-40B4-BE49-F238E27FC236}">
                      <a16:creationId xmlns:a16="http://schemas.microsoft.com/office/drawing/2014/main" id="{F58A17FB-4091-DA48-D789-501907DBA3E2}"/>
                    </a:ext>
                  </a:extLst>
                </p:cNvPr>
                <p:cNvSpPr/>
                <p:nvPr/>
              </p:nvSpPr>
              <p:spPr>
                <a:xfrm>
                  <a:off x="5222919" y="1436450"/>
                  <a:ext cx="15124" cy="40696"/>
                </a:xfrm>
                <a:custGeom>
                  <a:avLst/>
                  <a:gdLst>
                    <a:gd name="connsiteX0" fmla="*/ 0 w 15124"/>
                    <a:gd name="connsiteY0" fmla="*/ 0 h 40696"/>
                    <a:gd name="connsiteX1" fmla="*/ 0 w 15124"/>
                    <a:gd name="connsiteY1" fmla="*/ 40697 h 406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124" h="40696">
                      <a:moveTo>
                        <a:pt x="0" y="0"/>
                      </a:moveTo>
                      <a:lnTo>
                        <a:pt x="0" y="40697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661" name="Freeform: Shape 1660">
                  <a:extLst>
                    <a:ext uri="{FF2B5EF4-FFF2-40B4-BE49-F238E27FC236}">
                      <a16:creationId xmlns:a16="http://schemas.microsoft.com/office/drawing/2014/main" id="{7E987F65-9A55-3593-E165-3CD304CC9D8C}"/>
                    </a:ext>
                  </a:extLst>
                </p:cNvPr>
                <p:cNvSpPr/>
                <p:nvPr/>
              </p:nvSpPr>
              <p:spPr>
                <a:xfrm>
                  <a:off x="5200988" y="1456869"/>
                  <a:ext cx="43862" cy="14082"/>
                </a:xfrm>
                <a:custGeom>
                  <a:avLst/>
                  <a:gdLst>
                    <a:gd name="connsiteX0" fmla="*/ 43862 w 43862"/>
                    <a:gd name="connsiteY0" fmla="*/ 0 h 14082"/>
                    <a:gd name="connsiteX1" fmla="*/ 0 w 43862"/>
                    <a:gd name="connsiteY1" fmla="*/ 0 h 1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3862" h="14082">
                      <a:moveTo>
                        <a:pt x="43862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387" name="Graphic 191">
                <a:extLst>
                  <a:ext uri="{FF2B5EF4-FFF2-40B4-BE49-F238E27FC236}">
                    <a16:creationId xmlns:a16="http://schemas.microsoft.com/office/drawing/2014/main" id="{07039661-0FF4-73D8-0C4B-53D90412E542}"/>
                  </a:ext>
                </a:extLst>
              </p:cNvPr>
              <p:cNvGrpSpPr/>
              <p:nvPr/>
            </p:nvGrpSpPr>
            <p:grpSpPr>
              <a:xfrm>
                <a:off x="5208399" y="1436450"/>
                <a:ext cx="43862" cy="40696"/>
                <a:chOff x="5208399" y="1436450"/>
                <a:chExt cx="43862" cy="40696"/>
              </a:xfrm>
            </p:grpSpPr>
            <p:sp>
              <p:nvSpPr>
                <p:cNvPr id="1658" name="Freeform: Shape 1657">
                  <a:extLst>
                    <a:ext uri="{FF2B5EF4-FFF2-40B4-BE49-F238E27FC236}">
                      <a16:creationId xmlns:a16="http://schemas.microsoft.com/office/drawing/2014/main" id="{5918856E-B5C1-07EA-AB86-06EB914D68DC}"/>
                    </a:ext>
                  </a:extLst>
                </p:cNvPr>
                <p:cNvSpPr/>
                <p:nvPr/>
              </p:nvSpPr>
              <p:spPr>
                <a:xfrm>
                  <a:off x="5230330" y="1436450"/>
                  <a:ext cx="15124" cy="40696"/>
                </a:xfrm>
                <a:custGeom>
                  <a:avLst/>
                  <a:gdLst>
                    <a:gd name="connsiteX0" fmla="*/ 0 w 15124"/>
                    <a:gd name="connsiteY0" fmla="*/ 0 h 40696"/>
                    <a:gd name="connsiteX1" fmla="*/ 0 w 15124"/>
                    <a:gd name="connsiteY1" fmla="*/ 40697 h 406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124" h="40696">
                      <a:moveTo>
                        <a:pt x="0" y="0"/>
                      </a:moveTo>
                      <a:lnTo>
                        <a:pt x="0" y="40697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659" name="Freeform: Shape 1658">
                  <a:extLst>
                    <a:ext uri="{FF2B5EF4-FFF2-40B4-BE49-F238E27FC236}">
                      <a16:creationId xmlns:a16="http://schemas.microsoft.com/office/drawing/2014/main" id="{5F07EAF3-CF14-4623-564E-F12864A9C47D}"/>
                    </a:ext>
                  </a:extLst>
                </p:cNvPr>
                <p:cNvSpPr/>
                <p:nvPr/>
              </p:nvSpPr>
              <p:spPr>
                <a:xfrm>
                  <a:off x="5208399" y="1456869"/>
                  <a:ext cx="43862" cy="14082"/>
                </a:xfrm>
                <a:custGeom>
                  <a:avLst/>
                  <a:gdLst>
                    <a:gd name="connsiteX0" fmla="*/ 43862 w 43862"/>
                    <a:gd name="connsiteY0" fmla="*/ 0 h 14082"/>
                    <a:gd name="connsiteX1" fmla="*/ 0 w 43862"/>
                    <a:gd name="connsiteY1" fmla="*/ 0 h 1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3862" h="14082">
                      <a:moveTo>
                        <a:pt x="43862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388" name="Graphic 191">
                <a:extLst>
                  <a:ext uri="{FF2B5EF4-FFF2-40B4-BE49-F238E27FC236}">
                    <a16:creationId xmlns:a16="http://schemas.microsoft.com/office/drawing/2014/main" id="{8FFA612D-65BA-CA91-F29D-9B465A671F93}"/>
                  </a:ext>
                </a:extLst>
              </p:cNvPr>
              <p:cNvGrpSpPr/>
              <p:nvPr/>
            </p:nvGrpSpPr>
            <p:grpSpPr>
              <a:xfrm>
                <a:off x="5215810" y="1436450"/>
                <a:ext cx="43862" cy="40696"/>
                <a:chOff x="5215810" y="1436450"/>
                <a:chExt cx="43862" cy="40696"/>
              </a:xfrm>
            </p:grpSpPr>
            <p:sp>
              <p:nvSpPr>
                <p:cNvPr id="1656" name="Freeform: Shape 1655">
                  <a:extLst>
                    <a:ext uri="{FF2B5EF4-FFF2-40B4-BE49-F238E27FC236}">
                      <a16:creationId xmlns:a16="http://schemas.microsoft.com/office/drawing/2014/main" id="{A4DF94CE-9288-0C41-A155-641D1AF5D453}"/>
                    </a:ext>
                  </a:extLst>
                </p:cNvPr>
                <p:cNvSpPr/>
                <p:nvPr/>
              </p:nvSpPr>
              <p:spPr>
                <a:xfrm>
                  <a:off x="5237741" y="1436450"/>
                  <a:ext cx="15124" cy="40696"/>
                </a:xfrm>
                <a:custGeom>
                  <a:avLst/>
                  <a:gdLst>
                    <a:gd name="connsiteX0" fmla="*/ 0 w 15124"/>
                    <a:gd name="connsiteY0" fmla="*/ 0 h 40696"/>
                    <a:gd name="connsiteX1" fmla="*/ 0 w 15124"/>
                    <a:gd name="connsiteY1" fmla="*/ 40697 h 406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124" h="40696">
                      <a:moveTo>
                        <a:pt x="0" y="0"/>
                      </a:moveTo>
                      <a:lnTo>
                        <a:pt x="0" y="40697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657" name="Freeform: Shape 1656">
                  <a:extLst>
                    <a:ext uri="{FF2B5EF4-FFF2-40B4-BE49-F238E27FC236}">
                      <a16:creationId xmlns:a16="http://schemas.microsoft.com/office/drawing/2014/main" id="{1523D234-1DCD-4975-18CB-8BD4C9737D15}"/>
                    </a:ext>
                  </a:extLst>
                </p:cNvPr>
                <p:cNvSpPr/>
                <p:nvPr/>
              </p:nvSpPr>
              <p:spPr>
                <a:xfrm>
                  <a:off x="5215810" y="1456869"/>
                  <a:ext cx="43862" cy="14082"/>
                </a:xfrm>
                <a:custGeom>
                  <a:avLst/>
                  <a:gdLst>
                    <a:gd name="connsiteX0" fmla="*/ 43862 w 43862"/>
                    <a:gd name="connsiteY0" fmla="*/ 0 h 14082"/>
                    <a:gd name="connsiteX1" fmla="*/ 0 w 43862"/>
                    <a:gd name="connsiteY1" fmla="*/ 0 h 1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3862" h="14082">
                      <a:moveTo>
                        <a:pt x="43862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389" name="Graphic 191">
                <a:extLst>
                  <a:ext uri="{FF2B5EF4-FFF2-40B4-BE49-F238E27FC236}">
                    <a16:creationId xmlns:a16="http://schemas.microsoft.com/office/drawing/2014/main" id="{2044E172-EFD2-2C20-B424-83C85D9D3BD0}"/>
                  </a:ext>
                </a:extLst>
              </p:cNvPr>
              <p:cNvGrpSpPr/>
              <p:nvPr/>
            </p:nvGrpSpPr>
            <p:grpSpPr>
              <a:xfrm>
                <a:off x="5223221" y="1436450"/>
                <a:ext cx="43862" cy="40696"/>
                <a:chOff x="5223221" y="1436450"/>
                <a:chExt cx="43862" cy="40696"/>
              </a:xfrm>
            </p:grpSpPr>
            <p:sp>
              <p:nvSpPr>
                <p:cNvPr id="1654" name="Freeform: Shape 1653">
                  <a:extLst>
                    <a:ext uri="{FF2B5EF4-FFF2-40B4-BE49-F238E27FC236}">
                      <a16:creationId xmlns:a16="http://schemas.microsoft.com/office/drawing/2014/main" id="{F5771495-F26C-9B95-EACF-033FFE4BA35D}"/>
                    </a:ext>
                  </a:extLst>
                </p:cNvPr>
                <p:cNvSpPr/>
                <p:nvPr/>
              </p:nvSpPr>
              <p:spPr>
                <a:xfrm>
                  <a:off x="5245153" y="1436450"/>
                  <a:ext cx="15124" cy="40696"/>
                </a:xfrm>
                <a:custGeom>
                  <a:avLst/>
                  <a:gdLst>
                    <a:gd name="connsiteX0" fmla="*/ 0 w 15124"/>
                    <a:gd name="connsiteY0" fmla="*/ 0 h 40696"/>
                    <a:gd name="connsiteX1" fmla="*/ 0 w 15124"/>
                    <a:gd name="connsiteY1" fmla="*/ 40697 h 406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124" h="40696">
                      <a:moveTo>
                        <a:pt x="0" y="0"/>
                      </a:moveTo>
                      <a:lnTo>
                        <a:pt x="0" y="40697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655" name="Freeform: Shape 1654">
                  <a:extLst>
                    <a:ext uri="{FF2B5EF4-FFF2-40B4-BE49-F238E27FC236}">
                      <a16:creationId xmlns:a16="http://schemas.microsoft.com/office/drawing/2014/main" id="{C130E16C-7364-0BB2-76C6-9A73B07F3671}"/>
                    </a:ext>
                  </a:extLst>
                </p:cNvPr>
                <p:cNvSpPr/>
                <p:nvPr/>
              </p:nvSpPr>
              <p:spPr>
                <a:xfrm>
                  <a:off x="5223221" y="1456869"/>
                  <a:ext cx="43862" cy="14082"/>
                </a:xfrm>
                <a:custGeom>
                  <a:avLst/>
                  <a:gdLst>
                    <a:gd name="connsiteX0" fmla="*/ 43862 w 43862"/>
                    <a:gd name="connsiteY0" fmla="*/ 0 h 14082"/>
                    <a:gd name="connsiteX1" fmla="*/ 0 w 43862"/>
                    <a:gd name="connsiteY1" fmla="*/ 0 h 1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3862" h="14082">
                      <a:moveTo>
                        <a:pt x="43862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390" name="Graphic 191">
                <a:extLst>
                  <a:ext uri="{FF2B5EF4-FFF2-40B4-BE49-F238E27FC236}">
                    <a16:creationId xmlns:a16="http://schemas.microsoft.com/office/drawing/2014/main" id="{BB212336-E9E0-5BB8-1F3C-AD12EAED5DF3}"/>
                  </a:ext>
                </a:extLst>
              </p:cNvPr>
              <p:cNvGrpSpPr/>
              <p:nvPr/>
            </p:nvGrpSpPr>
            <p:grpSpPr>
              <a:xfrm>
                <a:off x="5230633" y="1436450"/>
                <a:ext cx="43862" cy="40696"/>
                <a:chOff x="5230633" y="1436450"/>
                <a:chExt cx="43862" cy="40696"/>
              </a:xfrm>
            </p:grpSpPr>
            <p:sp>
              <p:nvSpPr>
                <p:cNvPr id="1652" name="Freeform: Shape 1651">
                  <a:extLst>
                    <a:ext uri="{FF2B5EF4-FFF2-40B4-BE49-F238E27FC236}">
                      <a16:creationId xmlns:a16="http://schemas.microsoft.com/office/drawing/2014/main" id="{AA84C6BF-70FA-1475-BF56-4276327435F4}"/>
                    </a:ext>
                  </a:extLst>
                </p:cNvPr>
                <p:cNvSpPr/>
                <p:nvPr/>
              </p:nvSpPr>
              <p:spPr>
                <a:xfrm>
                  <a:off x="5252564" y="1436450"/>
                  <a:ext cx="15124" cy="40696"/>
                </a:xfrm>
                <a:custGeom>
                  <a:avLst/>
                  <a:gdLst>
                    <a:gd name="connsiteX0" fmla="*/ 0 w 15124"/>
                    <a:gd name="connsiteY0" fmla="*/ 0 h 40696"/>
                    <a:gd name="connsiteX1" fmla="*/ 0 w 15124"/>
                    <a:gd name="connsiteY1" fmla="*/ 40697 h 406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124" h="40696">
                      <a:moveTo>
                        <a:pt x="0" y="0"/>
                      </a:moveTo>
                      <a:lnTo>
                        <a:pt x="0" y="40697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653" name="Freeform: Shape 1652">
                  <a:extLst>
                    <a:ext uri="{FF2B5EF4-FFF2-40B4-BE49-F238E27FC236}">
                      <a16:creationId xmlns:a16="http://schemas.microsoft.com/office/drawing/2014/main" id="{93F7324E-3E1C-332A-B094-6F36FFB8690A}"/>
                    </a:ext>
                  </a:extLst>
                </p:cNvPr>
                <p:cNvSpPr/>
                <p:nvPr/>
              </p:nvSpPr>
              <p:spPr>
                <a:xfrm>
                  <a:off x="5230633" y="1456869"/>
                  <a:ext cx="43862" cy="14082"/>
                </a:xfrm>
                <a:custGeom>
                  <a:avLst/>
                  <a:gdLst>
                    <a:gd name="connsiteX0" fmla="*/ 43862 w 43862"/>
                    <a:gd name="connsiteY0" fmla="*/ 0 h 14082"/>
                    <a:gd name="connsiteX1" fmla="*/ 0 w 43862"/>
                    <a:gd name="connsiteY1" fmla="*/ 0 h 1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3862" h="14082">
                      <a:moveTo>
                        <a:pt x="43862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391" name="Graphic 191">
                <a:extLst>
                  <a:ext uri="{FF2B5EF4-FFF2-40B4-BE49-F238E27FC236}">
                    <a16:creationId xmlns:a16="http://schemas.microsoft.com/office/drawing/2014/main" id="{A0F34ACB-8642-EE78-39DF-0E31F60DA654}"/>
                  </a:ext>
                </a:extLst>
              </p:cNvPr>
              <p:cNvGrpSpPr/>
              <p:nvPr/>
            </p:nvGrpSpPr>
            <p:grpSpPr>
              <a:xfrm>
                <a:off x="5238044" y="1436450"/>
                <a:ext cx="43711" cy="40696"/>
                <a:chOff x="5238044" y="1436450"/>
                <a:chExt cx="43711" cy="40696"/>
              </a:xfrm>
            </p:grpSpPr>
            <p:sp>
              <p:nvSpPr>
                <p:cNvPr id="1650" name="Freeform: Shape 1649">
                  <a:extLst>
                    <a:ext uri="{FF2B5EF4-FFF2-40B4-BE49-F238E27FC236}">
                      <a16:creationId xmlns:a16="http://schemas.microsoft.com/office/drawing/2014/main" id="{284630D7-F9E4-6255-2415-9049C147F3F1}"/>
                    </a:ext>
                  </a:extLst>
                </p:cNvPr>
                <p:cNvSpPr/>
                <p:nvPr/>
              </p:nvSpPr>
              <p:spPr>
                <a:xfrm>
                  <a:off x="5259975" y="1436450"/>
                  <a:ext cx="15124" cy="40696"/>
                </a:xfrm>
                <a:custGeom>
                  <a:avLst/>
                  <a:gdLst>
                    <a:gd name="connsiteX0" fmla="*/ 0 w 15124"/>
                    <a:gd name="connsiteY0" fmla="*/ 0 h 40696"/>
                    <a:gd name="connsiteX1" fmla="*/ 0 w 15124"/>
                    <a:gd name="connsiteY1" fmla="*/ 40697 h 406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124" h="40696">
                      <a:moveTo>
                        <a:pt x="0" y="0"/>
                      </a:moveTo>
                      <a:lnTo>
                        <a:pt x="0" y="40697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651" name="Freeform: Shape 1650">
                  <a:extLst>
                    <a:ext uri="{FF2B5EF4-FFF2-40B4-BE49-F238E27FC236}">
                      <a16:creationId xmlns:a16="http://schemas.microsoft.com/office/drawing/2014/main" id="{32324CAB-793B-BA71-AFBE-E101FB8DA987}"/>
                    </a:ext>
                  </a:extLst>
                </p:cNvPr>
                <p:cNvSpPr/>
                <p:nvPr/>
              </p:nvSpPr>
              <p:spPr>
                <a:xfrm>
                  <a:off x="5238044" y="1456869"/>
                  <a:ext cx="43711" cy="14082"/>
                </a:xfrm>
                <a:custGeom>
                  <a:avLst/>
                  <a:gdLst>
                    <a:gd name="connsiteX0" fmla="*/ 43711 w 43711"/>
                    <a:gd name="connsiteY0" fmla="*/ 0 h 14082"/>
                    <a:gd name="connsiteX1" fmla="*/ 0 w 43711"/>
                    <a:gd name="connsiteY1" fmla="*/ 0 h 1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3711" h="14082">
                      <a:moveTo>
                        <a:pt x="43711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392" name="Graphic 191">
                <a:extLst>
                  <a:ext uri="{FF2B5EF4-FFF2-40B4-BE49-F238E27FC236}">
                    <a16:creationId xmlns:a16="http://schemas.microsoft.com/office/drawing/2014/main" id="{A4FE30F3-EF87-C899-E24D-7277000C6AC2}"/>
                  </a:ext>
                </a:extLst>
              </p:cNvPr>
              <p:cNvGrpSpPr/>
              <p:nvPr/>
            </p:nvGrpSpPr>
            <p:grpSpPr>
              <a:xfrm>
                <a:off x="5245455" y="1436450"/>
                <a:ext cx="43711" cy="40696"/>
                <a:chOff x="5245455" y="1436450"/>
                <a:chExt cx="43711" cy="40696"/>
              </a:xfrm>
            </p:grpSpPr>
            <p:sp>
              <p:nvSpPr>
                <p:cNvPr id="1648" name="Freeform: Shape 1647">
                  <a:extLst>
                    <a:ext uri="{FF2B5EF4-FFF2-40B4-BE49-F238E27FC236}">
                      <a16:creationId xmlns:a16="http://schemas.microsoft.com/office/drawing/2014/main" id="{3C1D4979-F9C1-F6A1-B1A0-D92EDCAEE8AA}"/>
                    </a:ext>
                  </a:extLst>
                </p:cNvPr>
                <p:cNvSpPr/>
                <p:nvPr/>
              </p:nvSpPr>
              <p:spPr>
                <a:xfrm>
                  <a:off x="5267386" y="1436450"/>
                  <a:ext cx="15124" cy="40696"/>
                </a:xfrm>
                <a:custGeom>
                  <a:avLst/>
                  <a:gdLst>
                    <a:gd name="connsiteX0" fmla="*/ 0 w 15124"/>
                    <a:gd name="connsiteY0" fmla="*/ 0 h 40696"/>
                    <a:gd name="connsiteX1" fmla="*/ 0 w 15124"/>
                    <a:gd name="connsiteY1" fmla="*/ 40697 h 406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124" h="40696">
                      <a:moveTo>
                        <a:pt x="0" y="0"/>
                      </a:moveTo>
                      <a:lnTo>
                        <a:pt x="0" y="40697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649" name="Freeform: Shape 1648">
                  <a:extLst>
                    <a:ext uri="{FF2B5EF4-FFF2-40B4-BE49-F238E27FC236}">
                      <a16:creationId xmlns:a16="http://schemas.microsoft.com/office/drawing/2014/main" id="{38337266-A59C-CDBA-A51A-00C11BE7EE89}"/>
                    </a:ext>
                  </a:extLst>
                </p:cNvPr>
                <p:cNvSpPr/>
                <p:nvPr/>
              </p:nvSpPr>
              <p:spPr>
                <a:xfrm>
                  <a:off x="5245455" y="1456869"/>
                  <a:ext cx="43711" cy="14082"/>
                </a:xfrm>
                <a:custGeom>
                  <a:avLst/>
                  <a:gdLst>
                    <a:gd name="connsiteX0" fmla="*/ 43711 w 43711"/>
                    <a:gd name="connsiteY0" fmla="*/ 0 h 14082"/>
                    <a:gd name="connsiteX1" fmla="*/ 0 w 43711"/>
                    <a:gd name="connsiteY1" fmla="*/ 0 h 1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3711" h="14082">
                      <a:moveTo>
                        <a:pt x="43711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393" name="Graphic 191">
                <a:extLst>
                  <a:ext uri="{FF2B5EF4-FFF2-40B4-BE49-F238E27FC236}">
                    <a16:creationId xmlns:a16="http://schemas.microsoft.com/office/drawing/2014/main" id="{CFC8EAB3-C50F-19F1-78E1-D136E5212CDC}"/>
                  </a:ext>
                </a:extLst>
              </p:cNvPr>
              <p:cNvGrpSpPr/>
              <p:nvPr/>
            </p:nvGrpSpPr>
            <p:grpSpPr>
              <a:xfrm>
                <a:off x="5252866" y="1436450"/>
                <a:ext cx="43711" cy="40696"/>
                <a:chOff x="5252866" y="1436450"/>
                <a:chExt cx="43711" cy="40696"/>
              </a:xfrm>
            </p:grpSpPr>
            <p:sp>
              <p:nvSpPr>
                <p:cNvPr id="1646" name="Freeform: Shape 1645">
                  <a:extLst>
                    <a:ext uri="{FF2B5EF4-FFF2-40B4-BE49-F238E27FC236}">
                      <a16:creationId xmlns:a16="http://schemas.microsoft.com/office/drawing/2014/main" id="{42EF592C-79F9-C699-C367-6BE2F01889C7}"/>
                    </a:ext>
                  </a:extLst>
                </p:cNvPr>
                <p:cNvSpPr/>
                <p:nvPr/>
              </p:nvSpPr>
              <p:spPr>
                <a:xfrm>
                  <a:off x="5274797" y="1436450"/>
                  <a:ext cx="15124" cy="40696"/>
                </a:xfrm>
                <a:custGeom>
                  <a:avLst/>
                  <a:gdLst>
                    <a:gd name="connsiteX0" fmla="*/ 0 w 15124"/>
                    <a:gd name="connsiteY0" fmla="*/ 0 h 40696"/>
                    <a:gd name="connsiteX1" fmla="*/ 0 w 15124"/>
                    <a:gd name="connsiteY1" fmla="*/ 40697 h 406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124" h="40696">
                      <a:moveTo>
                        <a:pt x="0" y="0"/>
                      </a:moveTo>
                      <a:lnTo>
                        <a:pt x="0" y="40697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647" name="Freeform: Shape 1646">
                  <a:extLst>
                    <a:ext uri="{FF2B5EF4-FFF2-40B4-BE49-F238E27FC236}">
                      <a16:creationId xmlns:a16="http://schemas.microsoft.com/office/drawing/2014/main" id="{BB5AB045-B73A-8192-377C-339E9E31E1C2}"/>
                    </a:ext>
                  </a:extLst>
                </p:cNvPr>
                <p:cNvSpPr/>
                <p:nvPr/>
              </p:nvSpPr>
              <p:spPr>
                <a:xfrm>
                  <a:off x="5252866" y="1456869"/>
                  <a:ext cx="43711" cy="14082"/>
                </a:xfrm>
                <a:custGeom>
                  <a:avLst/>
                  <a:gdLst>
                    <a:gd name="connsiteX0" fmla="*/ 43711 w 43711"/>
                    <a:gd name="connsiteY0" fmla="*/ 0 h 14082"/>
                    <a:gd name="connsiteX1" fmla="*/ 0 w 43711"/>
                    <a:gd name="connsiteY1" fmla="*/ 0 h 1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3711" h="14082">
                      <a:moveTo>
                        <a:pt x="43711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394" name="Graphic 191">
                <a:extLst>
                  <a:ext uri="{FF2B5EF4-FFF2-40B4-BE49-F238E27FC236}">
                    <a16:creationId xmlns:a16="http://schemas.microsoft.com/office/drawing/2014/main" id="{F85A0FF3-1DC6-89DF-EADB-10118EE3A5A4}"/>
                  </a:ext>
                </a:extLst>
              </p:cNvPr>
              <p:cNvGrpSpPr/>
              <p:nvPr/>
            </p:nvGrpSpPr>
            <p:grpSpPr>
              <a:xfrm>
                <a:off x="5274797" y="1436450"/>
                <a:ext cx="43711" cy="40696"/>
                <a:chOff x="5274797" y="1436450"/>
                <a:chExt cx="43711" cy="40696"/>
              </a:xfrm>
            </p:grpSpPr>
            <p:sp>
              <p:nvSpPr>
                <p:cNvPr id="1644" name="Freeform: Shape 1643">
                  <a:extLst>
                    <a:ext uri="{FF2B5EF4-FFF2-40B4-BE49-F238E27FC236}">
                      <a16:creationId xmlns:a16="http://schemas.microsoft.com/office/drawing/2014/main" id="{B3099FE3-CE2A-89A1-862A-BBDB163D2741}"/>
                    </a:ext>
                  </a:extLst>
                </p:cNvPr>
                <p:cNvSpPr/>
                <p:nvPr/>
              </p:nvSpPr>
              <p:spPr>
                <a:xfrm>
                  <a:off x="5296577" y="1436450"/>
                  <a:ext cx="15124" cy="40696"/>
                </a:xfrm>
                <a:custGeom>
                  <a:avLst/>
                  <a:gdLst>
                    <a:gd name="connsiteX0" fmla="*/ 0 w 15124"/>
                    <a:gd name="connsiteY0" fmla="*/ 0 h 40696"/>
                    <a:gd name="connsiteX1" fmla="*/ 0 w 15124"/>
                    <a:gd name="connsiteY1" fmla="*/ 40697 h 406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124" h="40696">
                      <a:moveTo>
                        <a:pt x="0" y="0"/>
                      </a:moveTo>
                      <a:lnTo>
                        <a:pt x="0" y="40697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645" name="Freeform: Shape 1644">
                  <a:extLst>
                    <a:ext uri="{FF2B5EF4-FFF2-40B4-BE49-F238E27FC236}">
                      <a16:creationId xmlns:a16="http://schemas.microsoft.com/office/drawing/2014/main" id="{F51A6172-F64C-5B4F-6DD4-A88E6BA75E8E}"/>
                    </a:ext>
                  </a:extLst>
                </p:cNvPr>
                <p:cNvSpPr/>
                <p:nvPr/>
              </p:nvSpPr>
              <p:spPr>
                <a:xfrm>
                  <a:off x="5274797" y="1456869"/>
                  <a:ext cx="43711" cy="14082"/>
                </a:xfrm>
                <a:custGeom>
                  <a:avLst/>
                  <a:gdLst>
                    <a:gd name="connsiteX0" fmla="*/ 43711 w 43711"/>
                    <a:gd name="connsiteY0" fmla="*/ 0 h 14082"/>
                    <a:gd name="connsiteX1" fmla="*/ 0 w 43711"/>
                    <a:gd name="connsiteY1" fmla="*/ 0 h 1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3711" h="14082">
                      <a:moveTo>
                        <a:pt x="43711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395" name="Graphic 191">
                <a:extLst>
                  <a:ext uri="{FF2B5EF4-FFF2-40B4-BE49-F238E27FC236}">
                    <a16:creationId xmlns:a16="http://schemas.microsoft.com/office/drawing/2014/main" id="{E6A852C7-7FF6-0CCE-21AF-E506D22E7752}"/>
                  </a:ext>
                </a:extLst>
              </p:cNvPr>
              <p:cNvGrpSpPr/>
              <p:nvPr/>
            </p:nvGrpSpPr>
            <p:grpSpPr>
              <a:xfrm>
                <a:off x="5282511" y="1436450"/>
                <a:ext cx="43711" cy="40696"/>
                <a:chOff x="5282511" y="1436450"/>
                <a:chExt cx="43711" cy="40696"/>
              </a:xfrm>
            </p:grpSpPr>
            <p:sp>
              <p:nvSpPr>
                <p:cNvPr id="1642" name="Freeform: Shape 1641">
                  <a:extLst>
                    <a:ext uri="{FF2B5EF4-FFF2-40B4-BE49-F238E27FC236}">
                      <a16:creationId xmlns:a16="http://schemas.microsoft.com/office/drawing/2014/main" id="{EE045A88-6AFF-C6ED-B423-94C2AC216F32}"/>
                    </a:ext>
                  </a:extLst>
                </p:cNvPr>
                <p:cNvSpPr/>
                <p:nvPr/>
              </p:nvSpPr>
              <p:spPr>
                <a:xfrm>
                  <a:off x="5304291" y="1436450"/>
                  <a:ext cx="15124" cy="40696"/>
                </a:xfrm>
                <a:custGeom>
                  <a:avLst/>
                  <a:gdLst>
                    <a:gd name="connsiteX0" fmla="*/ 0 w 15124"/>
                    <a:gd name="connsiteY0" fmla="*/ 0 h 40696"/>
                    <a:gd name="connsiteX1" fmla="*/ 0 w 15124"/>
                    <a:gd name="connsiteY1" fmla="*/ 40697 h 406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124" h="40696">
                      <a:moveTo>
                        <a:pt x="0" y="0"/>
                      </a:moveTo>
                      <a:lnTo>
                        <a:pt x="0" y="40697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643" name="Freeform: Shape 1642">
                  <a:extLst>
                    <a:ext uri="{FF2B5EF4-FFF2-40B4-BE49-F238E27FC236}">
                      <a16:creationId xmlns:a16="http://schemas.microsoft.com/office/drawing/2014/main" id="{4A1D46C2-5A91-26C1-10A2-E8AE66D1A43B}"/>
                    </a:ext>
                  </a:extLst>
                </p:cNvPr>
                <p:cNvSpPr/>
                <p:nvPr/>
              </p:nvSpPr>
              <p:spPr>
                <a:xfrm>
                  <a:off x="5282511" y="1456869"/>
                  <a:ext cx="43711" cy="14082"/>
                </a:xfrm>
                <a:custGeom>
                  <a:avLst/>
                  <a:gdLst>
                    <a:gd name="connsiteX0" fmla="*/ 43711 w 43711"/>
                    <a:gd name="connsiteY0" fmla="*/ 0 h 14082"/>
                    <a:gd name="connsiteX1" fmla="*/ 0 w 43711"/>
                    <a:gd name="connsiteY1" fmla="*/ 0 h 1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3711" h="14082">
                      <a:moveTo>
                        <a:pt x="43711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396" name="Graphic 191">
                <a:extLst>
                  <a:ext uri="{FF2B5EF4-FFF2-40B4-BE49-F238E27FC236}">
                    <a16:creationId xmlns:a16="http://schemas.microsoft.com/office/drawing/2014/main" id="{2AC083D9-835E-A425-F08D-9496D6DFB628}"/>
                  </a:ext>
                </a:extLst>
              </p:cNvPr>
              <p:cNvGrpSpPr/>
              <p:nvPr/>
            </p:nvGrpSpPr>
            <p:grpSpPr>
              <a:xfrm>
                <a:off x="5290225" y="1436450"/>
                <a:ext cx="43711" cy="40696"/>
                <a:chOff x="5290225" y="1436450"/>
                <a:chExt cx="43711" cy="40696"/>
              </a:xfrm>
            </p:grpSpPr>
            <p:sp>
              <p:nvSpPr>
                <p:cNvPr id="1640" name="Freeform: Shape 1639">
                  <a:extLst>
                    <a:ext uri="{FF2B5EF4-FFF2-40B4-BE49-F238E27FC236}">
                      <a16:creationId xmlns:a16="http://schemas.microsoft.com/office/drawing/2014/main" id="{00532A83-D489-112C-D2C4-765A88B76893}"/>
                    </a:ext>
                  </a:extLst>
                </p:cNvPr>
                <p:cNvSpPr/>
                <p:nvPr/>
              </p:nvSpPr>
              <p:spPr>
                <a:xfrm>
                  <a:off x="5312005" y="1436450"/>
                  <a:ext cx="15124" cy="40696"/>
                </a:xfrm>
                <a:custGeom>
                  <a:avLst/>
                  <a:gdLst>
                    <a:gd name="connsiteX0" fmla="*/ 0 w 15124"/>
                    <a:gd name="connsiteY0" fmla="*/ 0 h 40696"/>
                    <a:gd name="connsiteX1" fmla="*/ 0 w 15124"/>
                    <a:gd name="connsiteY1" fmla="*/ 40697 h 406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124" h="40696">
                      <a:moveTo>
                        <a:pt x="0" y="0"/>
                      </a:moveTo>
                      <a:lnTo>
                        <a:pt x="0" y="40697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641" name="Freeform: Shape 1640">
                  <a:extLst>
                    <a:ext uri="{FF2B5EF4-FFF2-40B4-BE49-F238E27FC236}">
                      <a16:creationId xmlns:a16="http://schemas.microsoft.com/office/drawing/2014/main" id="{74DA350C-C6FE-824D-C7B2-396087CC855C}"/>
                    </a:ext>
                  </a:extLst>
                </p:cNvPr>
                <p:cNvSpPr/>
                <p:nvPr/>
              </p:nvSpPr>
              <p:spPr>
                <a:xfrm>
                  <a:off x="5290225" y="1456869"/>
                  <a:ext cx="43711" cy="14082"/>
                </a:xfrm>
                <a:custGeom>
                  <a:avLst/>
                  <a:gdLst>
                    <a:gd name="connsiteX0" fmla="*/ 43711 w 43711"/>
                    <a:gd name="connsiteY0" fmla="*/ 0 h 14082"/>
                    <a:gd name="connsiteX1" fmla="*/ 0 w 43711"/>
                    <a:gd name="connsiteY1" fmla="*/ 0 h 1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3711" h="14082">
                      <a:moveTo>
                        <a:pt x="43711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397" name="Graphic 191">
                <a:extLst>
                  <a:ext uri="{FF2B5EF4-FFF2-40B4-BE49-F238E27FC236}">
                    <a16:creationId xmlns:a16="http://schemas.microsoft.com/office/drawing/2014/main" id="{61DF9988-9043-1E46-EDF6-A4DB0A6B3070}"/>
                  </a:ext>
                </a:extLst>
              </p:cNvPr>
              <p:cNvGrpSpPr/>
              <p:nvPr/>
            </p:nvGrpSpPr>
            <p:grpSpPr>
              <a:xfrm>
                <a:off x="5297939" y="1436450"/>
                <a:ext cx="43711" cy="40696"/>
                <a:chOff x="5297939" y="1436450"/>
                <a:chExt cx="43711" cy="40696"/>
              </a:xfrm>
            </p:grpSpPr>
            <p:sp>
              <p:nvSpPr>
                <p:cNvPr id="1638" name="Freeform: Shape 1637">
                  <a:extLst>
                    <a:ext uri="{FF2B5EF4-FFF2-40B4-BE49-F238E27FC236}">
                      <a16:creationId xmlns:a16="http://schemas.microsoft.com/office/drawing/2014/main" id="{9C7EF156-43A5-AD52-E2F4-EDEB6D3FAFDA}"/>
                    </a:ext>
                  </a:extLst>
                </p:cNvPr>
                <p:cNvSpPr/>
                <p:nvPr/>
              </p:nvSpPr>
              <p:spPr>
                <a:xfrm>
                  <a:off x="5319870" y="1436450"/>
                  <a:ext cx="15124" cy="40696"/>
                </a:xfrm>
                <a:custGeom>
                  <a:avLst/>
                  <a:gdLst>
                    <a:gd name="connsiteX0" fmla="*/ 0 w 15124"/>
                    <a:gd name="connsiteY0" fmla="*/ 0 h 40696"/>
                    <a:gd name="connsiteX1" fmla="*/ 0 w 15124"/>
                    <a:gd name="connsiteY1" fmla="*/ 40697 h 406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124" h="40696">
                      <a:moveTo>
                        <a:pt x="0" y="0"/>
                      </a:moveTo>
                      <a:lnTo>
                        <a:pt x="0" y="40697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639" name="Freeform: Shape 1638">
                  <a:extLst>
                    <a:ext uri="{FF2B5EF4-FFF2-40B4-BE49-F238E27FC236}">
                      <a16:creationId xmlns:a16="http://schemas.microsoft.com/office/drawing/2014/main" id="{E4D3BD38-02C0-8A9B-EF40-2A87CE726F08}"/>
                    </a:ext>
                  </a:extLst>
                </p:cNvPr>
                <p:cNvSpPr/>
                <p:nvPr/>
              </p:nvSpPr>
              <p:spPr>
                <a:xfrm>
                  <a:off x="5297939" y="1456869"/>
                  <a:ext cx="43711" cy="14082"/>
                </a:xfrm>
                <a:custGeom>
                  <a:avLst/>
                  <a:gdLst>
                    <a:gd name="connsiteX0" fmla="*/ 43711 w 43711"/>
                    <a:gd name="connsiteY0" fmla="*/ 0 h 14082"/>
                    <a:gd name="connsiteX1" fmla="*/ 0 w 43711"/>
                    <a:gd name="connsiteY1" fmla="*/ 0 h 1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3711" h="14082">
                      <a:moveTo>
                        <a:pt x="43711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398" name="Graphic 191">
                <a:extLst>
                  <a:ext uri="{FF2B5EF4-FFF2-40B4-BE49-F238E27FC236}">
                    <a16:creationId xmlns:a16="http://schemas.microsoft.com/office/drawing/2014/main" id="{EE6B0C19-A701-45F8-ACA6-1335B2A79C5E}"/>
                  </a:ext>
                </a:extLst>
              </p:cNvPr>
              <p:cNvGrpSpPr/>
              <p:nvPr/>
            </p:nvGrpSpPr>
            <p:grpSpPr>
              <a:xfrm>
                <a:off x="5305652" y="1436450"/>
                <a:ext cx="43711" cy="40696"/>
                <a:chOff x="5305652" y="1436450"/>
                <a:chExt cx="43711" cy="40696"/>
              </a:xfrm>
            </p:grpSpPr>
            <p:sp>
              <p:nvSpPr>
                <p:cNvPr id="1636" name="Freeform: Shape 1635">
                  <a:extLst>
                    <a:ext uri="{FF2B5EF4-FFF2-40B4-BE49-F238E27FC236}">
                      <a16:creationId xmlns:a16="http://schemas.microsoft.com/office/drawing/2014/main" id="{40599850-EDD1-085B-C2B8-C23FE7A7CA5B}"/>
                    </a:ext>
                  </a:extLst>
                </p:cNvPr>
                <p:cNvSpPr/>
                <p:nvPr/>
              </p:nvSpPr>
              <p:spPr>
                <a:xfrm>
                  <a:off x="5327583" y="1436450"/>
                  <a:ext cx="15124" cy="40696"/>
                </a:xfrm>
                <a:custGeom>
                  <a:avLst/>
                  <a:gdLst>
                    <a:gd name="connsiteX0" fmla="*/ 0 w 15124"/>
                    <a:gd name="connsiteY0" fmla="*/ 0 h 40696"/>
                    <a:gd name="connsiteX1" fmla="*/ 0 w 15124"/>
                    <a:gd name="connsiteY1" fmla="*/ 40697 h 406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124" h="40696">
                      <a:moveTo>
                        <a:pt x="0" y="0"/>
                      </a:moveTo>
                      <a:lnTo>
                        <a:pt x="0" y="40697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637" name="Freeform: Shape 1636">
                  <a:extLst>
                    <a:ext uri="{FF2B5EF4-FFF2-40B4-BE49-F238E27FC236}">
                      <a16:creationId xmlns:a16="http://schemas.microsoft.com/office/drawing/2014/main" id="{CCFE37EE-1421-889F-2A93-E9D1420F9350}"/>
                    </a:ext>
                  </a:extLst>
                </p:cNvPr>
                <p:cNvSpPr/>
                <p:nvPr/>
              </p:nvSpPr>
              <p:spPr>
                <a:xfrm>
                  <a:off x="5305652" y="1456869"/>
                  <a:ext cx="43711" cy="14082"/>
                </a:xfrm>
                <a:custGeom>
                  <a:avLst/>
                  <a:gdLst>
                    <a:gd name="connsiteX0" fmla="*/ 43711 w 43711"/>
                    <a:gd name="connsiteY0" fmla="*/ 0 h 14082"/>
                    <a:gd name="connsiteX1" fmla="*/ 0 w 43711"/>
                    <a:gd name="connsiteY1" fmla="*/ 0 h 1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3711" h="14082">
                      <a:moveTo>
                        <a:pt x="43711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399" name="Graphic 191">
                <a:extLst>
                  <a:ext uri="{FF2B5EF4-FFF2-40B4-BE49-F238E27FC236}">
                    <a16:creationId xmlns:a16="http://schemas.microsoft.com/office/drawing/2014/main" id="{BDBEFCC7-A393-E052-BB95-DA5959B4BDCE}"/>
                  </a:ext>
                </a:extLst>
              </p:cNvPr>
              <p:cNvGrpSpPr/>
              <p:nvPr/>
            </p:nvGrpSpPr>
            <p:grpSpPr>
              <a:xfrm>
                <a:off x="5313366" y="1436450"/>
                <a:ext cx="43711" cy="40696"/>
                <a:chOff x="5313366" y="1436450"/>
                <a:chExt cx="43711" cy="40696"/>
              </a:xfrm>
            </p:grpSpPr>
            <p:sp>
              <p:nvSpPr>
                <p:cNvPr id="1634" name="Freeform: Shape 1633">
                  <a:extLst>
                    <a:ext uri="{FF2B5EF4-FFF2-40B4-BE49-F238E27FC236}">
                      <a16:creationId xmlns:a16="http://schemas.microsoft.com/office/drawing/2014/main" id="{805E917B-61C6-D1AE-702E-319B2739CE25}"/>
                    </a:ext>
                  </a:extLst>
                </p:cNvPr>
                <p:cNvSpPr/>
                <p:nvPr/>
              </p:nvSpPr>
              <p:spPr>
                <a:xfrm>
                  <a:off x="5335297" y="1436450"/>
                  <a:ext cx="15124" cy="40696"/>
                </a:xfrm>
                <a:custGeom>
                  <a:avLst/>
                  <a:gdLst>
                    <a:gd name="connsiteX0" fmla="*/ 0 w 15124"/>
                    <a:gd name="connsiteY0" fmla="*/ 0 h 40696"/>
                    <a:gd name="connsiteX1" fmla="*/ 0 w 15124"/>
                    <a:gd name="connsiteY1" fmla="*/ 40697 h 406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124" h="40696">
                      <a:moveTo>
                        <a:pt x="0" y="0"/>
                      </a:moveTo>
                      <a:lnTo>
                        <a:pt x="0" y="40697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635" name="Freeform: Shape 1634">
                  <a:extLst>
                    <a:ext uri="{FF2B5EF4-FFF2-40B4-BE49-F238E27FC236}">
                      <a16:creationId xmlns:a16="http://schemas.microsoft.com/office/drawing/2014/main" id="{B2BA44E9-726C-BA02-72E7-BE4C1BF1786F}"/>
                    </a:ext>
                  </a:extLst>
                </p:cNvPr>
                <p:cNvSpPr/>
                <p:nvPr/>
              </p:nvSpPr>
              <p:spPr>
                <a:xfrm>
                  <a:off x="5313366" y="1456869"/>
                  <a:ext cx="43711" cy="14082"/>
                </a:xfrm>
                <a:custGeom>
                  <a:avLst/>
                  <a:gdLst>
                    <a:gd name="connsiteX0" fmla="*/ 43711 w 43711"/>
                    <a:gd name="connsiteY0" fmla="*/ 0 h 14082"/>
                    <a:gd name="connsiteX1" fmla="*/ 0 w 43711"/>
                    <a:gd name="connsiteY1" fmla="*/ 0 h 1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3711" h="14082">
                      <a:moveTo>
                        <a:pt x="43711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400" name="Graphic 191">
                <a:extLst>
                  <a:ext uri="{FF2B5EF4-FFF2-40B4-BE49-F238E27FC236}">
                    <a16:creationId xmlns:a16="http://schemas.microsoft.com/office/drawing/2014/main" id="{ECF681B4-1F10-3E94-9E7B-6A5517D8128E}"/>
                  </a:ext>
                </a:extLst>
              </p:cNvPr>
              <p:cNvGrpSpPr/>
              <p:nvPr/>
            </p:nvGrpSpPr>
            <p:grpSpPr>
              <a:xfrm>
                <a:off x="5321080" y="1436450"/>
                <a:ext cx="43711" cy="40696"/>
                <a:chOff x="5321080" y="1436450"/>
                <a:chExt cx="43711" cy="40696"/>
              </a:xfrm>
            </p:grpSpPr>
            <p:sp>
              <p:nvSpPr>
                <p:cNvPr id="1632" name="Freeform: Shape 1631">
                  <a:extLst>
                    <a:ext uri="{FF2B5EF4-FFF2-40B4-BE49-F238E27FC236}">
                      <a16:creationId xmlns:a16="http://schemas.microsoft.com/office/drawing/2014/main" id="{B27287C6-8ECB-44EA-BAE5-7FEF9A79EF44}"/>
                    </a:ext>
                  </a:extLst>
                </p:cNvPr>
                <p:cNvSpPr/>
                <p:nvPr/>
              </p:nvSpPr>
              <p:spPr>
                <a:xfrm>
                  <a:off x="5343011" y="1436450"/>
                  <a:ext cx="15124" cy="40696"/>
                </a:xfrm>
                <a:custGeom>
                  <a:avLst/>
                  <a:gdLst>
                    <a:gd name="connsiteX0" fmla="*/ 0 w 15124"/>
                    <a:gd name="connsiteY0" fmla="*/ 0 h 40696"/>
                    <a:gd name="connsiteX1" fmla="*/ 0 w 15124"/>
                    <a:gd name="connsiteY1" fmla="*/ 40697 h 406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124" h="40696">
                      <a:moveTo>
                        <a:pt x="0" y="0"/>
                      </a:moveTo>
                      <a:lnTo>
                        <a:pt x="0" y="40697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633" name="Freeform: Shape 1632">
                  <a:extLst>
                    <a:ext uri="{FF2B5EF4-FFF2-40B4-BE49-F238E27FC236}">
                      <a16:creationId xmlns:a16="http://schemas.microsoft.com/office/drawing/2014/main" id="{9E2607E2-BEF8-E6DE-F242-65A5E531498D}"/>
                    </a:ext>
                  </a:extLst>
                </p:cNvPr>
                <p:cNvSpPr/>
                <p:nvPr/>
              </p:nvSpPr>
              <p:spPr>
                <a:xfrm>
                  <a:off x="5321080" y="1456869"/>
                  <a:ext cx="43711" cy="14082"/>
                </a:xfrm>
                <a:custGeom>
                  <a:avLst/>
                  <a:gdLst>
                    <a:gd name="connsiteX0" fmla="*/ 43711 w 43711"/>
                    <a:gd name="connsiteY0" fmla="*/ 0 h 14082"/>
                    <a:gd name="connsiteX1" fmla="*/ 0 w 43711"/>
                    <a:gd name="connsiteY1" fmla="*/ 0 h 1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3711" h="14082">
                      <a:moveTo>
                        <a:pt x="43711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401" name="Graphic 191">
                <a:extLst>
                  <a:ext uri="{FF2B5EF4-FFF2-40B4-BE49-F238E27FC236}">
                    <a16:creationId xmlns:a16="http://schemas.microsoft.com/office/drawing/2014/main" id="{F223D399-69E1-E6CA-7C94-0AB7FFB94FA4}"/>
                  </a:ext>
                </a:extLst>
              </p:cNvPr>
              <p:cNvGrpSpPr/>
              <p:nvPr/>
            </p:nvGrpSpPr>
            <p:grpSpPr>
              <a:xfrm>
                <a:off x="5328793" y="1436450"/>
                <a:ext cx="43711" cy="40696"/>
                <a:chOff x="5328793" y="1436450"/>
                <a:chExt cx="43711" cy="40696"/>
              </a:xfrm>
            </p:grpSpPr>
            <p:sp>
              <p:nvSpPr>
                <p:cNvPr id="1630" name="Freeform: Shape 1629">
                  <a:extLst>
                    <a:ext uri="{FF2B5EF4-FFF2-40B4-BE49-F238E27FC236}">
                      <a16:creationId xmlns:a16="http://schemas.microsoft.com/office/drawing/2014/main" id="{C4E796A7-643D-426B-CEF1-C5B424E2FA96}"/>
                    </a:ext>
                  </a:extLst>
                </p:cNvPr>
                <p:cNvSpPr/>
                <p:nvPr/>
              </p:nvSpPr>
              <p:spPr>
                <a:xfrm>
                  <a:off x="5350725" y="1436450"/>
                  <a:ext cx="15124" cy="40696"/>
                </a:xfrm>
                <a:custGeom>
                  <a:avLst/>
                  <a:gdLst>
                    <a:gd name="connsiteX0" fmla="*/ 0 w 15124"/>
                    <a:gd name="connsiteY0" fmla="*/ 0 h 40696"/>
                    <a:gd name="connsiteX1" fmla="*/ 0 w 15124"/>
                    <a:gd name="connsiteY1" fmla="*/ 40697 h 406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124" h="40696">
                      <a:moveTo>
                        <a:pt x="0" y="0"/>
                      </a:moveTo>
                      <a:lnTo>
                        <a:pt x="0" y="40697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631" name="Freeform: Shape 1630">
                  <a:extLst>
                    <a:ext uri="{FF2B5EF4-FFF2-40B4-BE49-F238E27FC236}">
                      <a16:creationId xmlns:a16="http://schemas.microsoft.com/office/drawing/2014/main" id="{D539800B-F81A-B959-916A-8D46BD8E5773}"/>
                    </a:ext>
                  </a:extLst>
                </p:cNvPr>
                <p:cNvSpPr/>
                <p:nvPr/>
              </p:nvSpPr>
              <p:spPr>
                <a:xfrm>
                  <a:off x="5328793" y="1456869"/>
                  <a:ext cx="43711" cy="14082"/>
                </a:xfrm>
                <a:custGeom>
                  <a:avLst/>
                  <a:gdLst>
                    <a:gd name="connsiteX0" fmla="*/ 43711 w 43711"/>
                    <a:gd name="connsiteY0" fmla="*/ 0 h 14082"/>
                    <a:gd name="connsiteX1" fmla="*/ 0 w 43711"/>
                    <a:gd name="connsiteY1" fmla="*/ 0 h 1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3711" h="14082">
                      <a:moveTo>
                        <a:pt x="43711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402" name="Graphic 191">
                <a:extLst>
                  <a:ext uri="{FF2B5EF4-FFF2-40B4-BE49-F238E27FC236}">
                    <a16:creationId xmlns:a16="http://schemas.microsoft.com/office/drawing/2014/main" id="{6B96C593-8B4F-E88D-4DF2-E487AD623EE1}"/>
                  </a:ext>
                </a:extLst>
              </p:cNvPr>
              <p:cNvGrpSpPr/>
              <p:nvPr/>
            </p:nvGrpSpPr>
            <p:grpSpPr>
              <a:xfrm>
                <a:off x="5353296" y="1436450"/>
                <a:ext cx="43711" cy="40696"/>
                <a:chOff x="5353296" y="1436450"/>
                <a:chExt cx="43711" cy="40696"/>
              </a:xfrm>
            </p:grpSpPr>
            <p:sp>
              <p:nvSpPr>
                <p:cNvPr id="1628" name="Freeform: Shape 1627">
                  <a:extLst>
                    <a:ext uri="{FF2B5EF4-FFF2-40B4-BE49-F238E27FC236}">
                      <a16:creationId xmlns:a16="http://schemas.microsoft.com/office/drawing/2014/main" id="{755F5186-E483-E219-32AE-F3D6EB5AB9CB}"/>
                    </a:ext>
                  </a:extLst>
                </p:cNvPr>
                <p:cNvSpPr/>
                <p:nvPr/>
              </p:nvSpPr>
              <p:spPr>
                <a:xfrm>
                  <a:off x="5375076" y="1436450"/>
                  <a:ext cx="15124" cy="40696"/>
                </a:xfrm>
                <a:custGeom>
                  <a:avLst/>
                  <a:gdLst>
                    <a:gd name="connsiteX0" fmla="*/ 0 w 15124"/>
                    <a:gd name="connsiteY0" fmla="*/ 0 h 40696"/>
                    <a:gd name="connsiteX1" fmla="*/ 0 w 15124"/>
                    <a:gd name="connsiteY1" fmla="*/ 40697 h 406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124" h="40696">
                      <a:moveTo>
                        <a:pt x="0" y="0"/>
                      </a:moveTo>
                      <a:lnTo>
                        <a:pt x="0" y="40697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629" name="Freeform: Shape 1628">
                  <a:extLst>
                    <a:ext uri="{FF2B5EF4-FFF2-40B4-BE49-F238E27FC236}">
                      <a16:creationId xmlns:a16="http://schemas.microsoft.com/office/drawing/2014/main" id="{9EADFE1E-6859-C77A-BB05-3833789F75D6}"/>
                    </a:ext>
                  </a:extLst>
                </p:cNvPr>
                <p:cNvSpPr/>
                <p:nvPr/>
              </p:nvSpPr>
              <p:spPr>
                <a:xfrm>
                  <a:off x="5353296" y="1456869"/>
                  <a:ext cx="43711" cy="14082"/>
                </a:xfrm>
                <a:custGeom>
                  <a:avLst/>
                  <a:gdLst>
                    <a:gd name="connsiteX0" fmla="*/ 43711 w 43711"/>
                    <a:gd name="connsiteY0" fmla="*/ 0 h 14082"/>
                    <a:gd name="connsiteX1" fmla="*/ 0 w 43711"/>
                    <a:gd name="connsiteY1" fmla="*/ 0 h 1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3711" h="14082">
                      <a:moveTo>
                        <a:pt x="43711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403" name="Graphic 191">
                <a:extLst>
                  <a:ext uri="{FF2B5EF4-FFF2-40B4-BE49-F238E27FC236}">
                    <a16:creationId xmlns:a16="http://schemas.microsoft.com/office/drawing/2014/main" id="{16803270-97B9-813B-4B5C-74DB4E724A37}"/>
                  </a:ext>
                </a:extLst>
              </p:cNvPr>
              <p:cNvGrpSpPr/>
              <p:nvPr/>
            </p:nvGrpSpPr>
            <p:grpSpPr>
              <a:xfrm>
                <a:off x="5360404" y="1440956"/>
                <a:ext cx="43711" cy="40696"/>
                <a:chOff x="5360404" y="1440956"/>
                <a:chExt cx="43711" cy="40696"/>
              </a:xfrm>
            </p:grpSpPr>
            <p:sp>
              <p:nvSpPr>
                <p:cNvPr id="1626" name="Freeform: Shape 1625">
                  <a:extLst>
                    <a:ext uri="{FF2B5EF4-FFF2-40B4-BE49-F238E27FC236}">
                      <a16:creationId xmlns:a16="http://schemas.microsoft.com/office/drawing/2014/main" id="{8E022D4B-8398-699C-53D3-4C8345624246}"/>
                    </a:ext>
                  </a:extLst>
                </p:cNvPr>
                <p:cNvSpPr/>
                <p:nvPr/>
              </p:nvSpPr>
              <p:spPr>
                <a:xfrm>
                  <a:off x="5382184" y="1440956"/>
                  <a:ext cx="15124" cy="40696"/>
                </a:xfrm>
                <a:custGeom>
                  <a:avLst/>
                  <a:gdLst>
                    <a:gd name="connsiteX0" fmla="*/ 0 w 15124"/>
                    <a:gd name="connsiteY0" fmla="*/ 0 h 40696"/>
                    <a:gd name="connsiteX1" fmla="*/ 0 w 15124"/>
                    <a:gd name="connsiteY1" fmla="*/ 40697 h 406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124" h="40696">
                      <a:moveTo>
                        <a:pt x="0" y="0"/>
                      </a:moveTo>
                      <a:lnTo>
                        <a:pt x="0" y="40697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627" name="Freeform: Shape 1626">
                  <a:extLst>
                    <a:ext uri="{FF2B5EF4-FFF2-40B4-BE49-F238E27FC236}">
                      <a16:creationId xmlns:a16="http://schemas.microsoft.com/office/drawing/2014/main" id="{B454BB74-6098-7BD5-7E86-DBB3C2A8DAC0}"/>
                    </a:ext>
                  </a:extLst>
                </p:cNvPr>
                <p:cNvSpPr/>
                <p:nvPr/>
              </p:nvSpPr>
              <p:spPr>
                <a:xfrm>
                  <a:off x="5360404" y="1461375"/>
                  <a:ext cx="43711" cy="14082"/>
                </a:xfrm>
                <a:custGeom>
                  <a:avLst/>
                  <a:gdLst>
                    <a:gd name="connsiteX0" fmla="*/ 43711 w 43711"/>
                    <a:gd name="connsiteY0" fmla="*/ 0 h 14082"/>
                    <a:gd name="connsiteX1" fmla="*/ 0 w 43711"/>
                    <a:gd name="connsiteY1" fmla="*/ 0 h 1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3711" h="14082">
                      <a:moveTo>
                        <a:pt x="43711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404" name="Graphic 191">
                <a:extLst>
                  <a:ext uri="{FF2B5EF4-FFF2-40B4-BE49-F238E27FC236}">
                    <a16:creationId xmlns:a16="http://schemas.microsoft.com/office/drawing/2014/main" id="{561E9F0A-5937-C8FA-1445-B711115F1EBD}"/>
                  </a:ext>
                </a:extLst>
              </p:cNvPr>
              <p:cNvGrpSpPr/>
              <p:nvPr/>
            </p:nvGrpSpPr>
            <p:grpSpPr>
              <a:xfrm>
                <a:off x="5367362" y="1442505"/>
                <a:ext cx="43862" cy="40696"/>
                <a:chOff x="5367362" y="1442505"/>
                <a:chExt cx="43862" cy="40696"/>
              </a:xfrm>
            </p:grpSpPr>
            <p:sp>
              <p:nvSpPr>
                <p:cNvPr id="1624" name="Freeform: Shape 1623">
                  <a:extLst>
                    <a:ext uri="{FF2B5EF4-FFF2-40B4-BE49-F238E27FC236}">
                      <a16:creationId xmlns:a16="http://schemas.microsoft.com/office/drawing/2014/main" id="{2C589DFD-BE8B-E49D-F783-D9E9D70CBDBB}"/>
                    </a:ext>
                  </a:extLst>
                </p:cNvPr>
                <p:cNvSpPr/>
                <p:nvPr/>
              </p:nvSpPr>
              <p:spPr>
                <a:xfrm>
                  <a:off x="5389293" y="1442505"/>
                  <a:ext cx="15124" cy="40696"/>
                </a:xfrm>
                <a:custGeom>
                  <a:avLst/>
                  <a:gdLst>
                    <a:gd name="connsiteX0" fmla="*/ 0 w 15124"/>
                    <a:gd name="connsiteY0" fmla="*/ 0 h 40696"/>
                    <a:gd name="connsiteX1" fmla="*/ 0 w 15124"/>
                    <a:gd name="connsiteY1" fmla="*/ 40697 h 406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124" h="40696">
                      <a:moveTo>
                        <a:pt x="0" y="0"/>
                      </a:moveTo>
                      <a:lnTo>
                        <a:pt x="0" y="40697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625" name="Freeform: Shape 1624">
                  <a:extLst>
                    <a:ext uri="{FF2B5EF4-FFF2-40B4-BE49-F238E27FC236}">
                      <a16:creationId xmlns:a16="http://schemas.microsoft.com/office/drawing/2014/main" id="{232899AA-7E2A-1C37-EF15-DC102C68364D}"/>
                    </a:ext>
                  </a:extLst>
                </p:cNvPr>
                <p:cNvSpPr/>
                <p:nvPr/>
              </p:nvSpPr>
              <p:spPr>
                <a:xfrm>
                  <a:off x="5367362" y="1462783"/>
                  <a:ext cx="43862" cy="14082"/>
                </a:xfrm>
                <a:custGeom>
                  <a:avLst/>
                  <a:gdLst>
                    <a:gd name="connsiteX0" fmla="*/ 43862 w 43862"/>
                    <a:gd name="connsiteY0" fmla="*/ 0 h 14082"/>
                    <a:gd name="connsiteX1" fmla="*/ 0 w 43862"/>
                    <a:gd name="connsiteY1" fmla="*/ 0 h 1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3862" h="14082">
                      <a:moveTo>
                        <a:pt x="43862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405" name="Graphic 191">
                <a:extLst>
                  <a:ext uri="{FF2B5EF4-FFF2-40B4-BE49-F238E27FC236}">
                    <a16:creationId xmlns:a16="http://schemas.microsoft.com/office/drawing/2014/main" id="{36DE3999-69D1-3EA1-F469-0F0D58D1C5D3}"/>
                  </a:ext>
                </a:extLst>
              </p:cNvPr>
              <p:cNvGrpSpPr/>
              <p:nvPr/>
            </p:nvGrpSpPr>
            <p:grpSpPr>
              <a:xfrm>
                <a:off x="5372504" y="1442505"/>
                <a:ext cx="43862" cy="40696"/>
                <a:chOff x="5372504" y="1442505"/>
                <a:chExt cx="43862" cy="40696"/>
              </a:xfrm>
            </p:grpSpPr>
            <p:sp>
              <p:nvSpPr>
                <p:cNvPr id="1622" name="Freeform: Shape 1621">
                  <a:extLst>
                    <a:ext uri="{FF2B5EF4-FFF2-40B4-BE49-F238E27FC236}">
                      <a16:creationId xmlns:a16="http://schemas.microsoft.com/office/drawing/2014/main" id="{E83D6356-077F-EA8B-AE41-0E3E5C45892C}"/>
                    </a:ext>
                  </a:extLst>
                </p:cNvPr>
                <p:cNvSpPr/>
                <p:nvPr/>
              </p:nvSpPr>
              <p:spPr>
                <a:xfrm>
                  <a:off x="5394436" y="1442505"/>
                  <a:ext cx="15124" cy="40696"/>
                </a:xfrm>
                <a:custGeom>
                  <a:avLst/>
                  <a:gdLst>
                    <a:gd name="connsiteX0" fmla="*/ 0 w 15124"/>
                    <a:gd name="connsiteY0" fmla="*/ 0 h 40696"/>
                    <a:gd name="connsiteX1" fmla="*/ 0 w 15124"/>
                    <a:gd name="connsiteY1" fmla="*/ 40697 h 406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124" h="40696">
                      <a:moveTo>
                        <a:pt x="0" y="0"/>
                      </a:moveTo>
                      <a:lnTo>
                        <a:pt x="0" y="40697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623" name="Freeform: Shape 1622">
                  <a:extLst>
                    <a:ext uri="{FF2B5EF4-FFF2-40B4-BE49-F238E27FC236}">
                      <a16:creationId xmlns:a16="http://schemas.microsoft.com/office/drawing/2014/main" id="{77F20B41-02E1-E845-2C2E-9194E26B6752}"/>
                    </a:ext>
                  </a:extLst>
                </p:cNvPr>
                <p:cNvSpPr/>
                <p:nvPr/>
              </p:nvSpPr>
              <p:spPr>
                <a:xfrm>
                  <a:off x="5372504" y="1462783"/>
                  <a:ext cx="43862" cy="14082"/>
                </a:xfrm>
                <a:custGeom>
                  <a:avLst/>
                  <a:gdLst>
                    <a:gd name="connsiteX0" fmla="*/ 43862 w 43862"/>
                    <a:gd name="connsiteY0" fmla="*/ 0 h 14082"/>
                    <a:gd name="connsiteX1" fmla="*/ 0 w 43862"/>
                    <a:gd name="connsiteY1" fmla="*/ 0 h 1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3862" h="14082">
                      <a:moveTo>
                        <a:pt x="43862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406" name="Graphic 191">
                <a:extLst>
                  <a:ext uri="{FF2B5EF4-FFF2-40B4-BE49-F238E27FC236}">
                    <a16:creationId xmlns:a16="http://schemas.microsoft.com/office/drawing/2014/main" id="{BE0345EC-1DA6-D146-847F-FA12979DE2A2}"/>
                  </a:ext>
                </a:extLst>
              </p:cNvPr>
              <p:cNvGrpSpPr/>
              <p:nvPr/>
            </p:nvGrpSpPr>
            <p:grpSpPr>
              <a:xfrm>
                <a:off x="5377647" y="1442505"/>
                <a:ext cx="43862" cy="40696"/>
                <a:chOff x="5377647" y="1442505"/>
                <a:chExt cx="43862" cy="40696"/>
              </a:xfrm>
            </p:grpSpPr>
            <p:sp>
              <p:nvSpPr>
                <p:cNvPr id="1620" name="Freeform: Shape 1619">
                  <a:extLst>
                    <a:ext uri="{FF2B5EF4-FFF2-40B4-BE49-F238E27FC236}">
                      <a16:creationId xmlns:a16="http://schemas.microsoft.com/office/drawing/2014/main" id="{73D4B767-19A3-9879-AF5E-FBCBACA8C815}"/>
                    </a:ext>
                  </a:extLst>
                </p:cNvPr>
                <p:cNvSpPr/>
                <p:nvPr/>
              </p:nvSpPr>
              <p:spPr>
                <a:xfrm>
                  <a:off x="5399578" y="1442505"/>
                  <a:ext cx="15124" cy="40696"/>
                </a:xfrm>
                <a:custGeom>
                  <a:avLst/>
                  <a:gdLst>
                    <a:gd name="connsiteX0" fmla="*/ 0 w 15124"/>
                    <a:gd name="connsiteY0" fmla="*/ 0 h 40696"/>
                    <a:gd name="connsiteX1" fmla="*/ 0 w 15124"/>
                    <a:gd name="connsiteY1" fmla="*/ 40697 h 406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124" h="40696">
                      <a:moveTo>
                        <a:pt x="0" y="0"/>
                      </a:moveTo>
                      <a:lnTo>
                        <a:pt x="0" y="40697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621" name="Freeform: Shape 1620">
                  <a:extLst>
                    <a:ext uri="{FF2B5EF4-FFF2-40B4-BE49-F238E27FC236}">
                      <a16:creationId xmlns:a16="http://schemas.microsoft.com/office/drawing/2014/main" id="{4FCF2FE2-7859-DD70-BE1F-6956BBB62E59}"/>
                    </a:ext>
                  </a:extLst>
                </p:cNvPr>
                <p:cNvSpPr/>
                <p:nvPr/>
              </p:nvSpPr>
              <p:spPr>
                <a:xfrm>
                  <a:off x="5377647" y="1462783"/>
                  <a:ext cx="43862" cy="14082"/>
                </a:xfrm>
                <a:custGeom>
                  <a:avLst/>
                  <a:gdLst>
                    <a:gd name="connsiteX0" fmla="*/ 43862 w 43862"/>
                    <a:gd name="connsiteY0" fmla="*/ 0 h 14082"/>
                    <a:gd name="connsiteX1" fmla="*/ 0 w 43862"/>
                    <a:gd name="connsiteY1" fmla="*/ 0 h 1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3862" h="14082">
                      <a:moveTo>
                        <a:pt x="43862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407" name="Graphic 191">
                <a:extLst>
                  <a:ext uri="{FF2B5EF4-FFF2-40B4-BE49-F238E27FC236}">
                    <a16:creationId xmlns:a16="http://schemas.microsoft.com/office/drawing/2014/main" id="{17CCECB2-6209-B6CD-E821-8CF7FADE5425}"/>
                  </a:ext>
                </a:extLst>
              </p:cNvPr>
              <p:cNvGrpSpPr/>
              <p:nvPr/>
            </p:nvGrpSpPr>
            <p:grpSpPr>
              <a:xfrm>
                <a:off x="5382941" y="1442505"/>
                <a:ext cx="43711" cy="40696"/>
                <a:chOff x="5382941" y="1442505"/>
                <a:chExt cx="43711" cy="40696"/>
              </a:xfrm>
            </p:grpSpPr>
            <p:sp>
              <p:nvSpPr>
                <p:cNvPr id="1618" name="Freeform: Shape 1617">
                  <a:extLst>
                    <a:ext uri="{FF2B5EF4-FFF2-40B4-BE49-F238E27FC236}">
                      <a16:creationId xmlns:a16="http://schemas.microsoft.com/office/drawing/2014/main" id="{2E4F1A04-1178-8E41-78EB-CF76DE06B50E}"/>
                    </a:ext>
                  </a:extLst>
                </p:cNvPr>
                <p:cNvSpPr/>
                <p:nvPr/>
              </p:nvSpPr>
              <p:spPr>
                <a:xfrm>
                  <a:off x="5404720" y="1442505"/>
                  <a:ext cx="15124" cy="40696"/>
                </a:xfrm>
                <a:custGeom>
                  <a:avLst/>
                  <a:gdLst>
                    <a:gd name="connsiteX0" fmla="*/ 0 w 15124"/>
                    <a:gd name="connsiteY0" fmla="*/ 0 h 40696"/>
                    <a:gd name="connsiteX1" fmla="*/ 0 w 15124"/>
                    <a:gd name="connsiteY1" fmla="*/ 40697 h 406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124" h="40696">
                      <a:moveTo>
                        <a:pt x="0" y="0"/>
                      </a:moveTo>
                      <a:lnTo>
                        <a:pt x="0" y="40697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619" name="Freeform: Shape 1618">
                  <a:extLst>
                    <a:ext uri="{FF2B5EF4-FFF2-40B4-BE49-F238E27FC236}">
                      <a16:creationId xmlns:a16="http://schemas.microsoft.com/office/drawing/2014/main" id="{56100895-3889-985E-5281-412D01EAE493}"/>
                    </a:ext>
                  </a:extLst>
                </p:cNvPr>
                <p:cNvSpPr/>
                <p:nvPr/>
              </p:nvSpPr>
              <p:spPr>
                <a:xfrm>
                  <a:off x="5382941" y="1462783"/>
                  <a:ext cx="43711" cy="14082"/>
                </a:xfrm>
                <a:custGeom>
                  <a:avLst/>
                  <a:gdLst>
                    <a:gd name="connsiteX0" fmla="*/ 43711 w 43711"/>
                    <a:gd name="connsiteY0" fmla="*/ 0 h 14082"/>
                    <a:gd name="connsiteX1" fmla="*/ 0 w 43711"/>
                    <a:gd name="connsiteY1" fmla="*/ 0 h 1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3711" h="14082">
                      <a:moveTo>
                        <a:pt x="43711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408" name="Graphic 191">
                <a:extLst>
                  <a:ext uri="{FF2B5EF4-FFF2-40B4-BE49-F238E27FC236}">
                    <a16:creationId xmlns:a16="http://schemas.microsoft.com/office/drawing/2014/main" id="{683F6CAB-DB1E-3505-BC4D-B153CA495897}"/>
                  </a:ext>
                </a:extLst>
              </p:cNvPr>
              <p:cNvGrpSpPr/>
              <p:nvPr/>
            </p:nvGrpSpPr>
            <p:grpSpPr>
              <a:xfrm>
                <a:off x="5404115" y="1442505"/>
                <a:ext cx="43711" cy="40696"/>
                <a:chOff x="5404115" y="1442505"/>
                <a:chExt cx="43711" cy="40696"/>
              </a:xfrm>
            </p:grpSpPr>
            <p:sp>
              <p:nvSpPr>
                <p:cNvPr id="1616" name="Freeform: Shape 1615">
                  <a:extLst>
                    <a:ext uri="{FF2B5EF4-FFF2-40B4-BE49-F238E27FC236}">
                      <a16:creationId xmlns:a16="http://schemas.microsoft.com/office/drawing/2014/main" id="{CAD497BD-8D96-8B17-A3A5-8843CDD5CFF4}"/>
                    </a:ext>
                  </a:extLst>
                </p:cNvPr>
                <p:cNvSpPr/>
                <p:nvPr/>
              </p:nvSpPr>
              <p:spPr>
                <a:xfrm>
                  <a:off x="5426047" y="1442505"/>
                  <a:ext cx="15124" cy="40696"/>
                </a:xfrm>
                <a:custGeom>
                  <a:avLst/>
                  <a:gdLst>
                    <a:gd name="connsiteX0" fmla="*/ 0 w 15124"/>
                    <a:gd name="connsiteY0" fmla="*/ 0 h 40696"/>
                    <a:gd name="connsiteX1" fmla="*/ 0 w 15124"/>
                    <a:gd name="connsiteY1" fmla="*/ 40697 h 406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124" h="40696">
                      <a:moveTo>
                        <a:pt x="0" y="0"/>
                      </a:moveTo>
                      <a:lnTo>
                        <a:pt x="0" y="40697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617" name="Freeform: Shape 1616">
                  <a:extLst>
                    <a:ext uri="{FF2B5EF4-FFF2-40B4-BE49-F238E27FC236}">
                      <a16:creationId xmlns:a16="http://schemas.microsoft.com/office/drawing/2014/main" id="{6FDB02C0-2DE8-0C72-3BE6-838ED88DB618}"/>
                    </a:ext>
                  </a:extLst>
                </p:cNvPr>
                <p:cNvSpPr/>
                <p:nvPr/>
              </p:nvSpPr>
              <p:spPr>
                <a:xfrm>
                  <a:off x="5404115" y="1462783"/>
                  <a:ext cx="43711" cy="14082"/>
                </a:xfrm>
                <a:custGeom>
                  <a:avLst/>
                  <a:gdLst>
                    <a:gd name="connsiteX0" fmla="*/ 43711 w 43711"/>
                    <a:gd name="connsiteY0" fmla="*/ 0 h 14082"/>
                    <a:gd name="connsiteX1" fmla="*/ 0 w 43711"/>
                    <a:gd name="connsiteY1" fmla="*/ 0 h 1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3711" h="14082">
                      <a:moveTo>
                        <a:pt x="43711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409" name="Graphic 191">
                <a:extLst>
                  <a:ext uri="{FF2B5EF4-FFF2-40B4-BE49-F238E27FC236}">
                    <a16:creationId xmlns:a16="http://schemas.microsoft.com/office/drawing/2014/main" id="{C74161FC-F144-F240-52AB-386BA9604D26}"/>
                  </a:ext>
                </a:extLst>
              </p:cNvPr>
              <p:cNvGrpSpPr/>
              <p:nvPr/>
            </p:nvGrpSpPr>
            <p:grpSpPr>
              <a:xfrm>
                <a:off x="5416367" y="1442505"/>
                <a:ext cx="43711" cy="40696"/>
                <a:chOff x="5416367" y="1442505"/>
                <a:chExt cx="43711" cy="40696"/>
              </a:xfrm>
            </p:grpSpPr>
            <p:sp>
              <p:nvSpPr>
                <p:cNvPr id="1614" name="Freeform: Shape 1613">
                  <a:extLst>
                    <a:ext uri="{FF2B5EF4-FFF2-40B4-BE49-F238E27FC236}">
                      <a16:creationId xmlns:a16="http://schemas.microsoft.com/office/drawing/2014/main" id="{E46718E2-A909-F264-22A3-BF0FD22DFCF5}"/>
                    </a:ext>
                  </a:extLst>
                </p:cNvPr>
                <p:cNvSpPr/>
                <p:nvPr/>
              </p:nvSpPr>
              <p:spPr>
                <a:xfrm>
                  <a:off x="5438147" y="1442505"/>
                  <a:ext cx="15124" cy="40696"/>
                </a:xfrm>
                <a:custGeom>
                  <a:avLst/>
                  <a:gdLst>
                    <a:gd name="connsiteX0" fmla="*/ 0 w 15124"/>
                    <a:gd name="connsiteY0" fmla="*/ 0 h 40696"/>
                    <a:gd name="connsiteX1" fmla="*/ 0 w 15124"/>
                    <a:gd name="connsiteY1" fmla="*/ 40697 h 406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124" h="40696">
                      <a:moveTo>
                        <a:pt x="0" y="0"/>
                      </a:moveTo>
                      <a:lnTo>
                        <a:pt x="0" y="40697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615" name="Freeform: Shape 1614">
                  <a:extLst>
                    <a:ext uri="{FF2B5EF4-FFF2-40B4-BE49-F238E27FC236}">
                      <a16:creationId xmlns:a16="http://schemas.microsoft.com/office/drawing/2014/main" id="{FEE637C5-310E-B2B9-5A66-C32E2B0A94EF}"/>
                    </a:ext>
                  </a:extLst>
                </p:cNvPr>
                <p:cNvSpPr/>
                <p:nvPr/>
              </p:nvSpPr>
              <p:spPr>
                <a:xfrm>
                  <a:off x="5416367" y="1462783"/>
                  <a:ext cx="43711" cy="14082"/>
                </a:xfrm>
                <a:custGeom>
                  <a:avLst/>
                  <a:gdLst>
                    <a:gd name="connsiteX0" fmla="*/ 43711 w 43711"/>
                    <a:gd name="connsiteY0" fmla="*/ 0 h 14082"/>
                    <a:gd name="connsiteX1" fmla="*/ 0 w 43711"/>
                    <a:gd name="connsiteY1" fmla="*/ 0 h 1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3711" h="14082">
                      <a:moveTo>
                        <a:pt x="43711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410" name="Graphic 191">
                <a:extLst>
                  <a:ext uri="{FF2B5EF4-FFF2-40B4-BE49-F238E27FC236}">
                    <a16:creationId xmlns:a16="http://schemas.microsoft.com/office/drawing/2014/main" id="{87808F7E-C624-4E75-9A9E-708DB677C192}"/>
                  </a:ext>
                </a:extLst>
              </p:cNvPr>
              <p:cNvGrpSpPr/>
              <p:nvPr/>
            </p:nvGrpSpPr>
            <p:grpSpPr>
              <a:xfrm>
                <a:off x="5440415" y="1442505"/>
                <a:ext cx="43862" cy="40696"/>
                <a:chOff x="5440415" y="1442505"/>
                <a:chExt cx="43862" cy="40696"/>
              </a:xfrm>
            </p:grpSpPr>
            <p:sp>
              <p:nvSpPr>
                <p:cNvPr id="1612" name="Freeform: Shape 1611">
                  <a:extLst>
                    <a:ext uri="{FF2B5EF4-FFF2-40B4-BE49-F238E27FC236}">
                      <a16:creationId xmlns:a16="http://schemas.microsoft.com/office/drawing/2014/main" id="{890D8E4E-93F8-55F3-EB7E-01593BE8CDCF}"/>
                    </a:ext>
                  </a:extLst>
                </p:cNvPr>
                <p:cNvSpPr/>
                <p:nvPr/>
              </p:nvSpPr>
              <p:spPr>
                <a:xfrm>
                  <a:off x="5462346" y="1442505"/>
                  <a:ext cx="15124" cy="40696"/>
                </a:xfrm>
                <a:custGeom>
                  <a:avLst/>
                  <a:gdLst>
                    <a:gd name="connsiteX0" fmla="*/ 0 w 15124"/>
                    <a:gd name="connsiteY0" fmla="*/ 0 h 40696"/>
                    <a:gd name="connsiteX1" fmla="*/ 0 w 15124"/>
                    <a:gd name="connsiteY1" fmla="*/ 40697 h 406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124" h="40696">
                      <a:moveTo>
                        <a:pt x="0" y="0"/>
                      </a:moveTo>
                      <a:lnTo>
                        <a:pt x="0" y="40697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613" name="Freeform: Shape 1612">
                  <a:extLst>
                    <a:ext uri="{FF2B5EF4-FFF2-40B4-BE49-F238E27FC236}">
                      <a16:creationId xmlns:a16="http://schemas.microsoft.com/office/drawing/2014/main" id="{8B38E848-9C1F-BD3E-01BF-5A97097E7556}"/>
                    </a:ext>
                  </a:extLst>
                </p:cNvPr>
                <p:cNvSpPr/>
                <p:nvPr/>
              </p:nvSpPr>
              <p:spPr>
                <a:xfrm>
                  <a:off x="5440415" y="1462783"/>
                  <a:ext cx="43862" cy="14082"/>
                </a:xfrm>
                <a:custGeom>
                  <a:avLst/>
                  <a:gdLst>
                    <a:gd name="connsiteX0" fmla="*/ 43862 w 43862"/>
                    <a:gd name="connsiteY0" fmla="*/ 0 h 14082"/>
                    <a:gd name="connsiteX1" fmla="*/ 0 w 43862"/>
                    <a:gd name="connsiteY1" fmla="*/ 0 h 1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3862" h="14082">
                      <a:moveTo>
                        <a:pt x="43862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411" name="Graphic 191">
                <a:extLst>
                  <a:ext uri="{FF2B5EF4-FFF2-40B4-BE49-F238E27FC236}">
                    <a16:creationId xmlns:a16="http://schemas.microsoft.com/office/drawing/2014/main" id="{188ED93E-7F1F-5B1C-913B-52F8EC17A3C7}"/>
                  </a:ext>
                </a:extLst>
              </p:cNvPr>
              <p:cNvGrpSpPr/>
              <p:nvPr/>
            </p:nvGrpSpPr>
            <p:grpSpPr>
              <a:xfrm>
                <a:off x="5452364" y="1442505"/>
                <a:ext cx="43711" cy="40696"/>
                <a:chOff x="5452364" y="1442505"/>
                <a:chExt cx="43711" cy="40696"/>
              </a:xfrm>
            </p:grpSpPr>
            <p:sp>
              <p:nvSpPr>
                <p:cNvPr id="1610" name="Freeform: Shape 1609">
                  <a:extLst>
                    <a:ext uri="{FF2B5EF4-FFF2-40B4-BE49-F238E27FC236}">
                      <a16:creationId xmlns:a16="http://schemas.microsoft.com/office/drawing/2014/main" id="{BCE212D3-7F60-7555-3B80-CF7571F07F17}"/>
                    </a:ext>
                  </a:extLst>
                </p:cNvPr>
                <p:cNvSpPr/>
                <p:nvPr/>
              </p:nvSpPr>
              <p:spPr>
                <a:xfrm>
                  <a:off x="5474295" y="1442505"/>
                  <a:ext cx="15124" cy="40696"/>
                </a:xfrm>
                <a:custGeom>
                  <a:avLst/>
                  <a:gdLst>
                    <a:gd name="connsiteX0" fmla="*/ 0 w 15124"/>
                    <a:gd name="connsiteY0" fmla="*/ 0 h 40696"/>
                    <a:gd name="connsiteX1" fmla="*/ 0 w 15124"/>
                    <a:gd name="connsiteY1" fmla="*/ 40697 h 406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124" h="40696">
                      <a:moveTo>
                        <a:pt x="0" y="0"/>
                      </a:moveTo>
                      <a:lnTo>
                        <a:pt x="0" y="40697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611" name="Freeform: Shape 1610">
                  <a:extLst>
                    <a:ext uri="{FF2B5EF4-FFF2-40B4-BE49-F238E27FC236}">
                      <a16:creationId xmlns:a16="http://schemas.microsoft.com/office/drawing/2014/main" id="{8293D9BA-D3AE-ACAC-05CB-68A48B0C582B}"/>
                    </a:ext>
                  </a:extLst>
                </p:cNvPr>
                <p:cNvSpPr/>
                <p:nvPr/>
              </p:nvSpPr>
              <p:spPr>
                <a:xfrm>
                  <a:off x="5452364" y="1462783"/>
                  <a:ext cx="43711" cy="14082"/>
                </a:xfrm>
                <a:custGeom>
                  <a:avLst/>
                  <a:gdLst>
                    <a:gd name="connsiteX0" fmla="*/ 43711 w 43711"/>
                    <a:gd name="connsiteY0" fmla="*/ 0 h 14082"/>
                    <a:gd name="connsiteX1" fmla="*/ 0 w 43711"/>
                    <a:gd name="connsiteY1" fmla="*/ 0 h 1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3711" h="14082">
                      <a:moveTo>
                        <a:pt x="43711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412" name="Graphic 191">
                <a:extLst>
                  <a:ext uri="{FF2B5EF4-FFF2-40B4-BE49-F238E27FC236}">
                    <a16:creationId xmlns:a16="http://schemas.microsoft.com/office/drawing/2014/main" id="{0D9ECDCC-0290-443D-611A-43AB3CE39C76}"/>
                  </a:ext>
                </a:extLst>
              </p:cNvPr>
              <p:cNvGrpSpPr/>
              <p:nvPr/>
            </p:nvGrpSpPr>
            <p:grpSpPr>
              <a:xfrm>
                <a:off x="5460078" y="1442505"/>
                <a:ext cx="43862" cy="40696"/>
                <a:chOff x="5460078" y="1442505"/>
                <a:chExt cx="43862" cy="40696"/>
              </a:xfrm>
            </p:grpSpPr>
            <p:sp>
              <p:nvSpPr>
                <p:cNvPr id="1608" name="Freeform: Shape 1607">
                  <a:extLst>
                    <a:ext uri="{FF2B5EF4-FFF2-40B4-BE49-F238E27FC236}">
                      <a16:creationId xmlns:a16="http://schemas.microsoft.com/office/drawing/2014/main" id="{36ABB72D-C99D-B63C-7D4E-B5595C587DA9}"/>
                    </a:ext>
                  </a:extLst>
                </p:cNvPr>
                <p:cNvSpPr/>
                <p:nvPr/>
              </p:nvSpPr>
              <p:spPr>
                <a:xfrm>
                  <a:off x="5482009" y="1442505"/>
                  <a:ext cx="15124" cy="40696"/>
                </a:xfrm>
                <a:custGeom>
                  <a:avLst/>
                  <a:gdLst>
                    <a:gd name="connsiteX0" fmla="*/ 0 w 15124"/>
                    <a:gd name="connsiteY0" fmla="*/ 0 h 40696"/>
                    <a:gd name="connsiteX1" fmla="*/ 0 w 15124"/>
                    <a:gd name="connsiteY1" fmla="*/ 40697 h 406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124" h="40696">
                      <a:moveTo>
                        <a:pt x="0" y="0"/>
                      </a:moveTo>
                      <a:lnTo>
                        <a:pt x="0" y="40697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609" name="Freeform: Shape 1608">
                  <a:extLst>
                    <a:ext uri="{FF2B5EF4-FFF2-40B4-BE49-F238E27FC236}">
                      <a16:creationId xmlns:a16="http://schemas.microsoft.com/office/drawing/2014/main" id="{CBB2C83F-434B-A042-7376-1B44C5CBEC53}"/>
                    </a:ext>
                  </a:extLst>
                </p:cNvPr>
                <p:cNvSpPr/>
                <p:nvPr/>
              </p:nvSpPr>
              <p:spPr>
                <a:xfrm>
                  <a:off x="5460078" y="1462783"/>
                  <a:ext cx="43862" cy="14082"/>
                </a:xfrm>
                <a:custGeom>
                  <a:avLst/>
                  <a:gdLst>
                    <a:gd name="connsiteX0" fmla="*/ 43862 w 43862"/>
                    <a:gd name="connsiteY0" fmla="*/ 0 h 14082"/>
                    <a:gd name="connsiteX1" fmla="*/ 0 w 43862"/>
                    <a:gd name="connsiteY1" fmla="*/ 0 h 1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3862" h="14082">
                      <a:moveTo>
                        <a:pt x="43862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413" name="Graphic 191">
                <a:extLst>
                  <a:ext uri="{FF2B5EF4-FFF2-40B4-BE49-F238E27FC236}">
                    <a16:creationId xmlns:a16="http://schemas.microsoft.com/office/drawing/2014/main" id="{A9948EDE-7A46-C766-4657-1549423838FD}"/>
                  </a:ext>
                </a:extLst>
              </p:cNvPr>
              <p:cNvGrpSpPr/>
              <p:nvPr/>
            </p:nvGrpSpPr>
            <p:grpSpPr>
              <a:xfrm>
                <a:off x="5467791" y="1442505"/>
                <a:ext cx="43862" cy="40696"/>
                <a:chOff x="5467791" y="1442505"/>
                <a:chExt cx="43862" cy="40696"/>
              </a:xfrm>
            </p:grpSpPr>
            <p:sp>
              <p:nvSpPr>
                <p:cNvPr id="1606" name="Freeform: Shape 1605">
                  <a:extLst>
                    <a:ext uri="{FF2B5EF4-FFF2-40B4-BE49-F238E27FC236}">
                      <a16:creationId xmlns:a16="http://schemas.microsoft.com/office/drawing/2014/main" id="{921A12CC-9236-C15F-B1DB-E4B85B624370}"/>
                    </a:ext>
                  </a:extLst>
                </p:cNvPr>
                <p:cNvSpPr/>
                <p:nvPr/>
              </p:nvSpPr>
              <p:spPr>
                <a:xfrm>
                  <a:off x="5489723" y="1442505"/>
                  <a:ext cx="15124" cy="40696"/>
                </a:xfrm>
                <a:custGeom>
                  <a:avLst/>
                  <a:gdLst>
                    <a:gd name="connsiteX0" fmla="*/ 0 w 15124"/>
                    <a:gd name="connsiteY0" fmla="*/ 0 h 40696"/>
                    <a:gd name="connsiteX1" fmla="*/ 0 w 15124"/>
                    <a:gd name="connsiteY1" fmla="*/ 40697 h 406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124" h="40696">
                      <a:moveTo>
                        <a:pt x="0" y="0"/>
                      </a:moveTo>
                      <a:lnTo>
                        <a:pt x="0" y="40697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607" name="Freeform: Shape 1606">
                  <a:extLst>
                    <a:ext uri="{FF2B5EF4-FFF2-40B4-BE49-F238E27FC236}">
                      <a16:creationId xmlns:a16="http://schemas.microsoft.com/office/drawing/2014/main" id="{6EAAEB27-7170-97D5-1759-0F74DA6BD3EF}"/>
                    </a:ext>
                  </a:extLst>
                </p:cNvPr>
                <p:cNvSpPr/>
                <p:nvPr/>
              </p:nvSpPr>
              <p:spPr>
                <a:xfrm>
                  <a:off x="5467791" y="1462783"/>
                  <a:ext cx="43862" cy="14082"/>
                </a:xfrm>
                <a:custGeom>
                  <a:avLst/>
                  <a:gdLst>
                    <a:gd name="connsiteX0" fmla="*/ 43862 w 43862"/>
                    <a:gd name="connsiteY0" fmla="*/ 0 h 14082"/>
                    <a:gd name="connsiteX1" fmla="*/ 0 w 43862"/>
                    <a:gd name="connsiteY1" fmla="*/ 0 h 1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3862" h="14082">
                      <a:moveTo>
                        <a:pt x="43862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414" name="Graphic 191">
                <a:extLst>
                  <a:ext uri="{FF2B5EF4-FFF2-40B4-BE49-F238E27FC236}">
                    <a16:creationId xmlns:a16="http://schemas.microsoft.com/office/drawing/2014/main" id="{816056BF-99CF-08DA-C861-A4C1F986D4C8}"/>
                  </a:ext>
                </a:extLst>
              </p:cNvPr>
              <p:cNvGrpSpPr/>
              <p:nvPr/>
            </p:nvGrpSpPr>
            <p:grpSpPr>
              <a:xfrm>
                <a:off x="5475505" y="1442505"/>
                <a:ext cx="43862" cy="40696"/>
                <a:chOff x="5475505" y="1442505"/>
                <a:chExt cx="43862" cy="40696"/>
              </a:xfrm>
            </p:grpSpPr>
            <p:sp>
              <p:nvSpPr>
                <p:cNvPr id="1604" name="Freeform: Shape 1603">
                  <a:extLst>
                    <a:ext uri="{FF2B5EF4-FFF2-40B4-BE49-F238E27FC236}">
                      <a16:creationId xmlns:a16="http://schemas.microsoft.com/office/drawing/2014/main" id="{21167743-D394-22C5-33C5-98BD8BF4AA19}"/>
                    </a:ext>
                  </a:extLst>
                </p:cNvPr>
                <p:cNvSpPr/>
                <p:nvPr/>
              </p:nvSpPr>
              <p:spPr>
                <a:xfrm>
                  <a:off x="5497436" y="1442505"/>
                  <a:ext cx="15124" cy="40696"/>
                </a:xfrm>
                <a:custGeom>
                  <a:avLst/>
                  <a:gdLst>
                    <a:gd name="connsiteX0" fmla="*/ 0 w 15124"/>
                    <a:gd name="connsiteY0" fmla="*/ 0 h 40696"/>
                    <a:gd name="connsiteX1" fmla="*/ 0 w 15124"/>
                    <a:gd name="connsiteY1" fmla="*/ 40697 h 406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124" h="40696">
                      <a:moveTo>
                        <a:pt x="0" y="0"/>
                      </a:moveTo>
                      <a:lnTo>
                        <a:pt x="0" y="40697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605" name="Freeform: Shape 1604">
                  <a:extLst>
                    <a:ext uri="{FF2B5EF4-FFF2-40B4-BE49-F238E27FC236}">
                      <a16:creationId xmlns:a16="http://schemas.microsoft.com/office/drawing/2014/main" id="{23925B1F-B489-B1D2-4768-D653C5CF855F}"/>
                    </a:ext>
                  </a:extLst>
                </p:cNvPr>
                <p:cNvSpPr/>
                <p:nvPr/>
              </p:nvSpPr>
              <p:spPr>
                <a:xfrm>
                  <a:off x="5475505" y="1462783"/>
                  <a:ext cx="43862" cy="14082"/>
                </a:xfrm>
                <a:custGeom>
                  <a:avLst/>
                  <a:gdLst>
                    <a:gd name="connsiteX0" fmla="*/ 43862 w 43862"/>
                    <a:gd name="connsiteY0" fmla="*/ 0 h 14082"/>
                    <a:gd name="connsiteX1" fmla="*/ 0 w 43862"/>
                    <a:gd name="connsiteY1" fmla="*/ 0 h 1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3862" h="14082">
                      <a:moveTo>
                        <a:pt x="43862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415" name="Graphic 191">
                <a:extLst>
                  <a:ext uri="{FF2B5EF4-FFF2-40B4-BE49-F238E27FC236}">
                    <a16:creationId xmlns:a16="http://schemas.microsoft.com/office/drawing/2014/main" id="{06F95535-DD9D-8F3D-FF53-48A26551AFE8}"/>
                  </a:ext>
                </a:extLst>
              </p:cNvPr>
              <p:cNvGrpSpPr/>
              <p:nvPr/>
            </p:nvGrpSpPr>
            <p:grpSpPr>
              <a:xfrm>
                <a:off x="5483219" y="1442505"/>
                <a:ext cx="43862" cy="40696"/>
                <a:chOff x="5483219" y="1442505"/>
                <a:chExt cx="43862" cy="40696"/>
              </a:xfrm>
            </p:grpSpPr>
            <p:sp>
              <p:nvSpPr>
                <p:cNvPr id="1602" name="Freeform: Shape 1601">
                  <a:extLst>
                    <a:ext uri="{FF2B5EF4-FFF2-40B4-BE49-F238E27FC236}">
                      <a16:creationId xmlns:a16="http://schemas.microsoft.com/office/drawing/2014/main" id="{89AF0F45-A6FC-F904-20DD-D978BB54D8B1}"/>
                    </a:ext>
                  </a:extLst>
                </p:cNvPr>
                <p:cNvSpPr/>
                <p:nvPr/>
              </p:nvSpPr>
              <p:spPr>
                <a:xfrm>
                  <a:off x="5505150" y="1442505"/>
                  <a:ext cx="15124" cy="40696"/>
                </a:xfrm>
                <a:custGeom>
                  <a:avLst/>
                  <a:gdLst>
                    <a:gd name="connsiteX0" fmla="*/ 0 w 15124"/>
                    <a:gd name="connsiteY0" fmla="*/ 0 h 40696"/>
                    <a:gd name="connsiteX1" fmla="*/ 0 w 15124"/>
                    <a:gd name="connsiteY1" fmla="*/ 40697 h 406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124" h="40696">
                      <a:moveTo>
                        <a:pt x="0" y="0"/>
                      </a:moveTo>
                      <a:lnTo>
                        <a:pt x="0" y="40697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603" name="Freeform: Shape 1602">
                  <a:extLst>
                    <a:ext uri="{FF2B5EF4-FFF2-40B4-BE49-F238E27FC236}">
                      <a16:creationId xmlns:a16="http://schemas.microsoft.com/office/drawing/2014/main" id="{8AE3001D-B2C3-C3A9-3E35-73739E6AEE3E}"/>
                    </a:ext>
                  </a:extLst>
                </p:cNvPr>
                <p:cNvSpPr/>
                <p:nvPr/>
              </p:nvSpPr>
              <p:spPr>
                <a:xfrm>
                  <a:off x="5483219" y="1462783"/>
                  <a:ext cx="43862" cy="14082"/>
                </a:xfrm>
                <a:custGeom>
                  <a:avLst/>
                  <a:gdLst>
                    <a:gd name="connsiteX0" fmla="*/ 43862 w 43862"/>
                    <a:gd name="connsiteY0" fmla="*/ 0 h 14082"/>
                    <a:gd name="connsiteX1" fmla="*/ 0 w 43862"/>
                    <a:gd name="connsiteY1" fmla="*/ 0 h 1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3862" h="14082">
                      <a:moveTo>
                        <a:pt x="43862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416" name="Graphic 191">
                <a:extLst>
                  <a:ext uri="{FF2B5EF4-FFF2-40B4-BE49-F238E27FC236}">
                    <a16:creationId xmlns:a16="http://schemas.microsoft.com/office/drawing/2014/main" id="{010C032A-F0C5-1138-BD42-9DF2DF71BC65}"/>
                  </a:ext>
                </a:extLst>
              </p:cNvPr>
              <p:cNvGrpSpPr/>
              <p:nvPr/>
            </p:nvGrpSpPr>
            <p:grpSpPr>
              <a:xfrm>
                <a:off x="5490933" y="1442505"/>
                <a:ext cx="43862" cy="40696"/>
                <a:chOff x="5490933" y="1442505"/>
                <a:chExt cx="43862" cy="40696"/>
              </a:xfrm>
            </p:grpSpPr>
            <p:sp>
              <p:nvSpPr>
                <p:cNvPr id="1600" name="Freeform: Shape 1599">
                  <a:extLst>
                    <a:ext uri="{FF2B5EF4-FFF2-40B4-BE49-F238E27FC236}">
                      <a16:creationId xmlns:a16="http://schemas.microsoft.com/office/drawing/2014/main" id="{F63CF451-B024-24F8-9E07-8755D7E360D1}"/>
                    </a:ext>
                  </a:extLst>
                </p:cNvPr>
                <p:cNvSpPr/>
                <p:nvPr/>
              </p:nvSpPr>
              <p:spPr>
                <a:xfrm>
                  <a:off x="5512864" y="1442505"/>
                  <a:ext cx="15124" cy="40696"/>
                </a:xfrm>
                <a:custGeom>
                  <a:avLst/>
                  <a:gdLst>
                    <a:gd name="connsiteX0" fmla="*/ 0 w 15124"/>
                    <a:gd name="connsiteY0" fmla="*/ 0 h 40696"/>
                    <a:gd name="connsiteX1" fmla="*/ 0 w 15124"/>
                    <a:gd name="connsiteY1" fmla="*/ 40697 h 406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124" h="40696">
                      <a:moveTo>
                        <a:pt x="0" y="0"/>
                      </a:moveTo>
                      <a:lnTo>
                        <a:pt x="0" y="40697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601" name="Freeform: Shape 1600">
                  <a:extLst>
                    <a:ext uri="{FF2B5EF4-FFF2-40B4-BE49-F238E27FC236}">
                      <a16:creationId xmlns:a16="http://schemas.microsoft.com/office/drawing/2014/main" id="{A36AE7B2-4C74-9ED0-3A71-EBC694667465}"/>
                    </a:ext>
                  </a:extLst>
                </p:cNvPr>
                <p:cNvSpPr/>
                <p:nvPr/>
              </p:nvSpPr>
              <p:spPr>
                <a:xfrm>
                  <a:off x="5490933" y="1462783"/>
                  <a:ext cx="43862" cy="14082"/>
                </a:xfrm>
                <a:custGeom>
                  <a:avLst/>
                  <a:gdLst>
                    <a:gd name="connsiteX0" fmla="*/ 43862 w 43862"/>
                    <a:gd name="connsiteY0" fmla="*/ 0 h 14082"/>
                    <a:gd name="connsiteX1" fmla="*/ 0 w 43862"/>
                    <a:gd name="connsiteY1" fmla="*/ 0 h 1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3862" h="14082">
                      <a:moveTo>
                        <a:pt x="43862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417" name="Graphic 191">
                <a:extLst>
                  <a:ext uri="{FF2B5EF4-FFF2-40B4-BE49-F238E27FC236}">
                    <a16:creationId xmlns:a16="http://schemas.microsoft.com/office/drawing/2014/main" id="{BD218A5A-55D9-3194-F491-76E792D96CE7}"/>
                  </a:ext>
                </a:extLst>
              </p:cNvPr>
              <p:cNvGrpSpPr/>
              <p:nvPr/>
            </p:nvGrpSpPr>
            <p:grpSpPr>
              <a:xfrm>
                <a:off x="5498646" y="1442505"/>
                <a:ext cx="43862" cy="40696"/>
                <a:chOff x="5498646" y="1442505"/>
                <a:chExt cx="43862" cy="40696"/>
              </a:xfrm>
            </p:grpSpPr>
            <p:sp>
              <p:nvSpPr>
                <p:cNvPr id="1598" name="Freeform: Shape 1597">
                  <a:extLst>
                    <a:ext uri="{FF2B5EF4-FFF2-40B4-BE49-F238E27FC236}">
                      <a16:creationId xmlns:a16="http://schemas.microsoft.com/office/drawing/2014/main" id="{A806A3AD-4944-E6B7-95AE-327FA755735F}"/>
                    </a:ext>
                  </a:extLst>
                </p:cNvPr>
                <p:cNvSpPr/>
                <p:nvPr/>
              </p:nvSpPr>
              <p:spPr>
                <a:xfrm>
                  <a:off x="5520577" y="1442505"/>
                  <a:ext cx="15124" cy="40696"/>
                </a:xfrm>
                <a:custGeom>
                  <a:avLst/>
                  <a:gdLst>
                    <a:gd name="connsiteX0" fmla="*/ 0 w 15124"/>
                    <a:gd name="connsiteY0" fmla="*/ 0 h 40696"/>
                    <a:gd name="connsiteX1" fmla="*/ 0 w 15124"/>
                    <a:gd name="connsiteY1" fmla="*/ 40697 h 406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124" h="40696">
                      <a:moveTo>
                        <a:pt x="0" y="0"/>
                      </a:moveTo>
                      <a:lnTo>
                        <a:pt x="0" y="40697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599" name="Freeform: Shape 1598">
                  <a:extLst>
                    <a:ext uri="{FF2B5EF4-FFF2-40B4-BE49-F238E27FC236}">
                      <a16:creationId xmlns:a16="http://schemas.microsoft.com/office/drawing/2014/main" id="{E2DB70CF-25D0-3227-1620-07293C341534}"/>
                    </a:ext>
                  </a:extLst>
                </p:cNvPr>
                <p:cNvSpPr/>
                <p:nvPr/>
              </p:nvSpPr>
              <p:spPr>
                <a:xfrm>
                  <a:off x="5498646" y="1462783"/>
                  <a:ext cx="43862" cy="14082"/>
                </a:xfrm>
                <a:custGeom>
                  <a:avLst/>
                  <a:gdLst>
                    <a:gd name="connsiteX0" fmla="*/ 43862 w 43862"/>
                    <a:gd name="connsiteY0" fmla="*/ 0 h 14082"/>
                    <a:gd name="connsiteX1" fmla="*/ 0 w 43862"/>
                    <a:gd name="connsiteY1" fmla="*/ 0 h 1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3862" h="14082">
                      <a:moveTo>
                        <a:pt x="43862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418" name="Graphic 191">
                <a:extLst>
                  <a:ext uri="{FF2B5EF4-FFF2-40B4-BE49-F238E27FC236}">
                    <a16:creationId xmlns:a16="http://schemas.microsoft.com/office/drawing/2014/main" id="{C7A65A0C-D2CD-53D7-E05D-1526A8FC619B}"/>
                  </a:ext>
                </a:extLst>
              </p:cNvPr>
              <p:cNvGrpSpPr/>
              <p:nvPr/>
            </p:nvGrpSpPr>
            <p:grpSpPr>
              <a:xfrm>
                <a:off x="5506511" y="1442505"/>
                <a:ext cx="43711" cy="40696"/>
                <a:chOff x="5506511" y="1442505"/>
                <a:chExt cx="43711" cy="40696"/>
              </a:xfrm>
            </p:grpSpPr>
            <p:sp>
              <p:nvSpPr>
                <p:cNvPr id="1596" name="Freeform: Shape 1595">
                  <a:extLst>
                    <a:ext uri="{FF2B5EF4-FFF2-40B4-BE49-F238E27FC236}">
                      <a16:creationId xmlns:a16="http://schemas.microsoft.com/office/drawing/2014/main" id="{00B07A0B-0B64-E13A-9CAC-EE57B9F71876}"/>
                    </a:ext>
                  </a:extLst>
                </p:cNvPr>
                <p:cNvSpPr/>
                <p:nvPr/>
              </p:nvSpPr>
              <p:spPr>
                <a:xfrm>
                  <a:off x="5528291" y="1442505"/>
                  <a:ext cx="15124" cy="40696"/>
                </a:xfrm>
                <a:custGeom>
                  <a:avLst/>
                  <a:gdLst>
                    <a:gd name="connsiteX0" fmla="*/ 0 w 15124"/>
                    <a:gd name="connsiteY0" fmla="*/ 0 h 40696"/>
                    <a:gd name="connsiteX1" fmla="*/ 0 w 15124"/>
                    <a:gd name="connsiteY1" fmla="*/ 40697 h 406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124" h="40696">
                      <a:moveTo>
                        <a:pt x="0" y="0"/>
                      </a:moveTo>
                      <a:lnTo>
                        <a:pt x="0" y="40697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597" name="Freeform: Shape 1596">
                  <a:extLst>
                    <a:ext uri="{FF2B5EF4-FFF2-40B4-BE49-F238E27FC236}">
                      <a16:creationId xmlns:a16="http://schemas.microsoft.com/office/drawing/2014/main" id="{380D4839-6C32-B3D2-2E89-FFBE4068A8D0}"/>
                    </a:ext>
                  </a:extLst>
                </p:cNvPr>
                <p:cNvSpPr/>
                <p:nvPr/>
              </p:nvSpPr>
              <p:spPr>
                <a:xfrm>
                  <a:off x="5506511" y="1462783"/>
                  <a:ext cx="43711" cy="14082"/>
                </a:xfrm>
                <a:custGeom>
                  <a:avLst/>
                  <a:gdLst>
                    <a:gd name="connsiteX0" fmla="*/ 43711 w 43711"/>
                    <a:gd name="connsiteY0" fmla="*/ 0 h 14082"/>
                    <a:gd name="connsiteX1" fmla="*/ 0 w 43711"/>
                    <a:gd name="connsiteY1" fmla="*/ 0 h 1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3711" h="14082">
                      <a:moveTo>
                        <a:pt x="43711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419" name="Graphic 191">
                <a:extLst>
                  <a:ext uri="{FF2B5EF4-FFF2-40B4-BE49-F238E27FC236}">
                    <a16:creationId xmlns:a16="http://schemas.microsoft.com/office/drawing/2014/main" id="{14F50C55-D83D-D840-DBF0-D5A3608E25C0}"/>
                  </a:ext>
                </a:extLst>
              </p:cNvPr>
              <p:cNvGrpSpPr/>
              <p:nvPr/>
            </p:nvGrpSpPr>
            <p:grpSpPr>
              <a:xfrm>
                <a:off x="5514225" y="1442505"/>
                <a:ext cx="43711" cy="40696"/>
                <a:chOff x="5514225" y="1442505"/>
                <a:chExt cx="43711" cy="40696"/>
              </a:xfrm>
            </p:grpSpPr>
            <p:sp>
              <p:nvSpPr>
                <p:cNvPr id="1594" name="Freeform: Shape 1593">
                  <a:extLst>
                    <a:ext uri="{FF2B5EF4-FFF2-40B4-BE49-F238E27FC236}">
                      <a16:creationId xmlns:a16="http://schemas.microsoft.com/office/drawing/2014/main" id="{EE43E252-2CBA-8873-4A37-A7978D8D2AD4}"/>
                    </a:ext>
                  </a:extLst>
                </p:cNvPr>
                <p:cNvSpPr/>
                <p:nvPr/>
              </p:nvSpPr>
              <p:spPr>
                <a:xfrm>
                  <a:off x="5536005" y="1442505"/>
                  <a:ext cx="15124" cy="40696"/>
                </a:xfrm>
                <a:custGeom>
                  <a:avLst/>
                  <a:gdLst>
                    <a:gd name="connsiteX0" fmla="*/ 0 w 15124"/>
                    <a:gd name="connsiteY0" fmla="*/ 0 h 40696"/>
                    <a:gd name="connsiteX1" fmla="*/ 0 w 15124"/>
                    <a:gd name="connsiteY1" fmla="*/ 40697 h 406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124" h="40696">
                      <a:moveTo>
                        <a:pt x="0" y="0"/>
                      </a:moveTo>
                      <a:lnTo>
                        <a:pt x="0" y="40697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595" name="Freeform: Shape 1594">
                  <a:extLst>
                    <a:ext uri="{FF2B5EF4-FFF2-40B4-BE49-F238E27FC236}">
                      <a16:creationId xmlns:a16="http://schemas.microsoft.com/office/drawing/2014/main" id="{C5690B93-59BE-F318-C25C-CCDF13649357}"/>
                    </a:ext>
                  </a:extLst>
                </p:cNvPr>
                <p:cNvSpPr/>
                <p:nvPr/>
              </p:nvSpPr>
              <p:spPr>
                <a:xfrm>
                  <a:off x="5514225" y="1462783"/>
                  <a:ext cx="43711" cy="14082"/>
                </a:xfrm>
                <a:custGeom>
                  <a:avLst/>
                  <a:gdLst>
                    <a:gd name="connsiteX0" fmla="*/ 43711 w 43711"/>
                    <a:gd name="connsiteY0" fmla="*/ 0 h 14082"/>
                    <a:gd name="connsiteX1" fmla="*/ 0 w 43711"/>
                    <a:gd name="connsiteY1" fmla="*/ 0 h 1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3711" h="14082">
                      <a:moveTo>
                        <a:pt x="43711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420" name="Graphic 191">
                <a:extLst>
                  <a:ext uri="{FF2B5EF4-FFF2-40B4-BE49-F238E27FC236}">
                    <a16:creationId xmlns:a16="http://schemas.microsoft.com/office/drawing/2014/main" id="{A6092B1C-739A-BBCD-BDC8-D8CC16959D3B}"/>
                  </a:ext>
                </a:extLst>
              </p:cNvPr>
              <p:cNvGrpSpPr/>
              <p:nvPr/>
            </p:nvGrpSpPr>
            <p:grpSpPr>
              <a:xfrm>
                <a:off x="5521939" y="1442505"/>
                <a:ext cx="43711" cy="40696"/>
                <a:chOff x="5521939" y="1442505"/>
                <a:chExt cx="43711" cy="40696"/>
              </a:xfrm>
            </p:grpSpPr>
            <p:sp>
              <p:nvSpPr>
                <p:cNvPr id="1592" name="Freeform: Shape 1591">
                  <a:extLst>
                    <a:ext uri="{FF2B5EF4-FFF2-40B4-BE49-F238E27FC236}">
                      <a16:creationId xmlns:a16="http://schemas.microsoft.com/office/drawing/2014/main" id="{C22226B6-382B-981A-03C0-0B736710814B}"/>
                    </a:ext>
                  </a:extLst>
                </p:cNvPr>
                <p:cNvSpPr/>
                <p:nvPr/>
              </p:nvSpPr>
              <p:spPr>
                <a:xfrm>
                  <a:off x="5543719" y="1442505"/>
                  <a:ext cx="15124" cy="40696"/>
                </a:xfrm>
                <a:custGeom>
                  <a:avLst/>
                  <a:gdLst>
                    <a:gd name="connsiteX0" fmla="*/ 0 w 15124"/>
                    <a:gd name="connsiteY0" fmla="*/ 0 h 40696"/>
                    <a:gd name="connsiteX1" fmla="*/ 0 w 15124"/>
                    <a:gd name="connsiteY1" fmla="*/ 40697 h 406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124" h="40696">
                      <a:moveTo>
                        <a:pt x="0" y="0"/>
                      </a:moveTo>
                      <a:lnTo>
                        <a:pt x="0" y="40697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593" name="Freeform: Shape 1592">
                  <a:extLst>
                    <a:ext uri="{FF2B5EF4-FFF2-40B4-BE49-F238E27FC236}">
                      <a16:creationId xmlns:a16="http://schemas.microsoft.com/office/drawing/2014/main" id="{49565795-6CF0-5E27-3DCC-2D88C7DEDD25}"/>
                    </a:ext>
                  </a:extLst>
                </p:cNvPr>
                <p:cNvSpPr/>
                <p:nvPr/>
              </p:nvSpPr>
              <p:spPr>
                <a:xfrm>
                  <a:off x="5521939" y="1462783"/>
                  <a:ext cx="43711" cy="14082"/>
                </a:xfrm>
                <a:custGeom>
                  <a:avLst/>
                  <a:gdLst>
                    <a:gd name="connsiteX0" fmla="*/ 43711 w 43711"/>
                    <a:gd name="connsiteY0" fmla="*/ 0 h 14082"/>
                    <a:gd name="connsiteX1" fmla="*/ 0 w 43711"/>
                    <a:gd name="connsiteY1" fmla="*/ 0 h 1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3711" h="14082">
                      <a:moveTo>
                        <a:pt x="43711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421" name="Graphic 191">
                <a:extLst>
                  <a:ext uri="{FF2B5EF4-FFF2-40B4-BE49-F238E27FC236}">
                    <a16:creationId xmlns:a16="http://schemas.microsoft.com/office/drawing/2014/main" id="{33BBDA1A-6D3F-16AA-BAC2-364D81C3BAD9}"/>
                  </a:ext>
                </a:extLst>
              </p:cNvPr>
              <p:cNvGrpSpPr/>
              <p:nvPr/>
            </p:nvGrpSpPr>
            <p:grpSpPr>
              <a:xfrm>
                <a:off x="5529652" y="1442505"/>
                <a:ext cx="43711" cy="40696"/>
                <a:chOff x="5529652" y="1442505"/>
                <a:chExt cx="43711" cy="40696"/>
              </a:xfrm>
            </p:grpSpPr>
            <p:sp>
              <p:nvSpPr>
                <p:cNvPr id="1590" name="Freeform: Shape 1589">
                  <a:extLst>
                    <a:ext uri="{FF2B5EF4-FFF2-40B4-BE49-F238E27FC236}">
                      <a16:creationId xmlns:a16="http://schemas.microsoft.com/office/drawing/2014/main" id="{E7415625-0594-0A2C-59D6-268243D65006}"/>
                    </a:ext>
                  </a:extLst>
                </p:cNvPr>
                <p:cNvSpPr/>
                <p:nvPr/>
              </p:nvSpPr>
              <p:spPr>
                <a:xfrm>
                  <a:off x="5551432" y="1442505"/>
                  <a:ext cx="15124" cy="40696"/>
                </a:xfrm>
                <a:custGeom>
                  <a:avLst/>
                  <a:gdLst>
                    <a:gd name="connsiteX0" fmla="*/ 0 w 15124"/>
                    <a:gd name="connsiteY0" fmla="*/ 0 h 40696"/>
                    <a:gd name="connsiteX1" fmla="*/ 0 w 15124"/>
                    <a:gd name="connsiteY1" fmla="*/ 40697 h 406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124" h="40696">
                      <a:moveTo>
                        <a:pt x="0" y="0"/>
                      </a:moveTo>
                      <a:lnTo>
                        <a:pt x="0" y="40697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591" name="Freeform: Shape 1590">
                  <a:extLst>
                    <a:ext uri="{FF2B5EF4-FFF2-40B4-BE49-F238E27FC236}">
                      <a16:creationId xmlns:a16="http://schemas.microsoft.com/office/drawing/2014/main" id="{75B2B21D-CCBC-CBBC-AD42-6E989A8CC46B}"/>
                    </a:ext>
                  </a:extLst>
                </p:cNvPr>
                <p:cNvSpPr/>
                <p:nvPr/>
              </p:nvSpPr>
              <p:spPr>
                <a:xfrm>
                  <a:off x="5529652" y="1462783"/>
                  <a:ext cx="43711" cy="14082"/>
                </a:xfrm>
                <a:custGeom>
                  <a:avLst/>
                  <a:gdLst>
                    <a:gd name="connsiteX0" fmla="*/ 43711 w 43711"/>
                    <a:gd name="connsiteY0" fmla="*/ 0 h 14082"/>
                    <a:gd name="connsiteX1" fmla="*/ 0 w 43711"/>
                    <a:gd name="connsiteY1" fmla="*/ 0 h 1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3711" h="14082">
                      <a:moveTo>
                        <a:pt x="43711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422" name="Graphic 191">
                <a:extLst>
                  <a:ext uri="{FF2B5EF4-FFF2-40B4-BE49-F238E27FC236}">
                    <a16:creationId xmlns:a16="http://schemas.microsoft.com/office/drawing/2014/main" id="{BDD7E658-4486-10EB-EC66-B36D0C2C2564}"/>
                  </a:ext>
                </a:extLst>
              </p:cNvPr>
              <p:cNvGrpSpPr/>
              <p:nvPr/>
            </p:nvGrpSpPr>
            <p:grpSpPr>
              <a:xfrm>
                <a:off x="5531921" y="1454475"/>
                <a:ext cx="43711" cy="40696"/>
                <a:chOff x="5531921" y="1454475"/>
                <a:chExt cx="43711" cy="40696"/>
              </a:xfrm>
            </p:grpSpPr>
            <p:sp>
              <p:nvSpPr>
                <p:cNvPr id="1588" name="Freeform: Shape 1587">
                  <a:extLst>
                    <a:ext uri="{FF2B5EF4-FFF2-40B4-BE49-F238E27FC236}">
                      <a16:creationId xmlns:a16="http://schemas.microsoft.com/office/drawing/2014/main" id="{61BEB6E6-22A6-2189-16BE-C611E56C8144}"/>
                    </a:ext>
                  </a:extLst>
                </p:cNvPr>
                <p:cNvSpPr/>
                <p:nvPr/>
              </p:nvSpPr>
              <p:spPr>
                <a:xfrm>
                  <a:off x="5553701" y="1454475"/>
                  <a:ext cx="15124" cy="40696"/>
                </a:xfrm>
                <a:custGeom>
                  <a:avLst/>
                  <a:gdLst>
                    <a:gd name="connsiteX0" fmla="*/ 0 w 15124"/>
                    <a:gd name="connsiteY0" fmla="*/ 0 h 40696"/>
                    <a:gd name="connsiteX1" fmla="*/ 0 w 15124"/>
                    <a:gd name="connsiteY1" fmla="*/ 40697 h 406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124" h="40696">
                      <a:moveTo>
                        <a:pt x="0" y="0"/>
                      </a:moveTo>
                      <a:lnTo>
                        <a:pt x="0" y="40697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589" name="Freeform: Shape 1588">
                  <a:extLst>
                    <a:ext uri="{FF2B5EF4-FFF2-40B4-BE49-F238E27FC236}">
                      <a16:creationId xmlns:a16="http://schemas.microsoft.com/office/drawing/2014/main" id="{208DAE0B-8801-A915-B6D0-69752C3771F8}"/>
                    </a:ext>
                  </a:extLst>
                </p:cNvPr>
                <p:cNvSpPr/>
                <p:nvPr/>
              </p:nvSpPr>
              <p:spPr>
                <a:xfrm>
                  <a:off x="5531921" y="1474753"/>
                  <a:ext cx="43711" cy="14082"/>
                </a:xfrm>
                <a:custGeom>
                  <a:avLst/>
                  <a:gdLst>
                    <a:gd name="connsiteX0" fmla="*/ 43711 w 43711"/>
                    <a:gd name="connsiteY0" fmla="*/ 0 h 14082"/>
                    <a:gd name="connsiteX1" fmla="*/ 0 w 43711"/>
                    <a:gd name="connsiteY1" fmla="*/ 0 h 1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3711" h="14082">
                      <a:moveTo>
                        <a:pt x="43711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423" name="Graphic 191">
                <a:extLst>
                  <a:ext uri="{FF2B5EF4-FFF2-40B4-BE49-F238E27FC236}">
                    <a16:creationId xmlns:a16="http://schemas.microsoft.com/office/drawing/2014/main" id="{54584B7D-4F51-BDEC-3439-4177BFB8D45B}"/>
                  </a:ext>
                </a:extLst>
              </p:cNvPr>
              <p:cNvGrpSpPr/>
              <p:nvPr/>
            </p:nvGrpSpPr>
            <p:grpSpPr>
              <a:xfrm>
                <a:off x="5538274" y="1454475"/>
                <a:ext cx="43862" cy="40696"/>
                <a:chOff x="5538274" y="1454475"/>
                <a:chExt cx="43862" cy="40696"/>
              </a:xfrm>
            </p:grpSpPr>
            <p:sp>
              <p:nvSpPr>
                <p:cNvPr id="1586" name="Freeform: Shape 1585">
                  <a:extLst>
                    <a:ext uri="{FF2B5EF4-FFF2-40B4-BE49-F238E27FC236}">
                      <a16:creationId xmlns:a16="http://schemas.microsoft.com/office/drawing/2014/main" id="{3478588E-7D07-0427-164B-A7823E1522A9}"/>
                    </a:ext>
                  </a:extLst>
                </p:cNvPr>
                <p:cNvSpPr/>
                <p:nvPr/>
              </p:nvSpPr>
              <p:spPr>
                <a:xfrm>
                  <a:off x="5560205" y="1454475"/>
                  <a:ext cx="15124" cy="40696"/>
                </a:xfrm>
                <a:custGeom>
                  <a:avLst/>
                  <a:gdLst>
                    <a:gd name="connsiteX0" fmla="*/ 0 w 15124"/>
                    <a:gd name="connsiteY0" fmla="*/ 0 h 40696"/>
                    <a:gd name="connsiteX1" fmla="*/ 0 w 15124"/>
                    <a:gd name="connsiteY1" fmla="*/ 40697 h 406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124" h="40696">
                      <a:moveTo>
                        <a:pt x="0" y="0"/>
                      </a:moveTo>
                      <a:lnTo>
                        <a:pt x="0" y="40697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587" name="Freeform: Shape 1586">
                  <a:extLst>
                    <a:ext uri="{FF2B5EF4-FFF2-40B4-BE49-F238E27FC236}">
                      <a16:creationId xmlns:a16="http://schemas.microsoft.com/office/drawing/2014/main" id="{A7D1E901-1D12-D043-323A-EAB3F05768BA}"/>
                    </a:ext>
                  </a:extLst>
                </p:cNvPr>
                <p:cNvSpPr/>
                <p:nvPr/>
              </p:nvSpPr>
              <p:spPr>
                <a:xfrm>
                  <a:off x="5538274" y="1474753"/>
                  <a:ext cx="43862" cy="14082"/>
                </a:xfrm>
                <a:custGeom>
                  <a:avLst/>
                  <a:gdLst>
                    <a:gd name="connsiteX0" fmla="*/ 43862 w 43862"/>
                    <a:gd name="connsiteY0" fmla="*/ 0 h 14082"/>
                    <a:gd name="connsiteX1" fmla="*/ 0 w 43862"/>
                    <a:gd name="connsiteY1" fmla="*/ 0 h 1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3862" h="14082">
                      <a:moveTo>
                        <a:pt x="43862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424" name="Graphic 191">
                <a:extLst>
                  <a:ext uri="{FF2B5EF4-FFF2-40B4-BE49-F238E27FC236}">
                    <a16:creationId xmlns:a16="http://schemas.microsoft.com/office/drawing/2014/main" id="{69C9FE77-9FC8-9739-86D8-4FFA1C06D669}"/>
                  </a:ext>
                </a:extLst>
              </p:cNvPr>
              <p:cNvGrpSpPr/>
              <p:nvPr/>
            </p:nvGrpSpPr>
            <p:grpSpPr>
              <a:xfrm>
                <a:off x="5545080" y="1454475"/>
                <a:ext cx="43711" cy="40696"/>
                <a:chOff x="5545080" y="1454475"/>
                <a:chExt cx="43711" cy="40696"/>
              </a:xfrm>
            </p:grpSpPr>
            <p:sp>
              <p:nvSpPr>
                <p:cNvPr id="1584" name="Freeform: Shape 1583">
                  <a:extLst>
                    <a:ext uri="{FF2B5EF4-FFF2-40B4-BE49-F238E27FC236}">
                      <a16:creationId xmlns:a16="http://schemas.microsoft.com/office/drawing/2014/main" id="{3EB09793-A4FA-86C3-5BD6-28307ADD9523}"/>
                    </a:ext>
                  </a:extLst>
                </p:cNvPr>
                <p:cNvSpPr/>
                <p:nvPr/>
              </p:nvSpPr>
              <p:spPr>
                <a:xfrm>
                  <a:off x="5567011" y="1454475"/>
                  <a:ext cx="15124" cy="40696"/>
                </a:xfrm>
                <a:custGeom>
                  <a:avLst/>
                  <a:gdLst>
                    <a:gd name="connsiteX0" fmla="*/ 0 w 15124"/>
                    <a:gd name="connsiteY0" fmla="*/ 0 h 40696"/>
                    <a:gd name="connsiteX1" fmla="*/ 0 w 15124"/>
                    <a:gd name="connsiteY1" fmla="*/ 40697 h 406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124" h="40696">
                      <a:moveTo>
                        <a:pt x="0" y="0"/>
                      </a:moveTo>
                      <a:lnTo>
                        <a:pt x="0" y="40697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585" name="Freeform: Shape 1584">
                  <a:extLst>
                    <a:ext uri="{FF2B5EF4-FFF2-40B4-BE49-F238E27FC236}">
                      <a16:creationId xmlns:a16="http://schemas.microsoft.com/office/drawing/2014/main" id="{FC9AC689-6275-5869-ACE1-681DE45ED13C}"/>
                    </a:ext>
                  </a:extLst>
                </p:cNvPr>
                <p:cNvSpPr/>
                <p:nvPr/>
              </p:nvSpPr>
              <p:spPr>
                <a:xfrm>
                  <a:off x="5545080" y="1474753"/>
                  <a:ext cx="43711" cy="14082"/>
                </a:xfrm>
                <a:custGeom>
                  <a:avLst/>
                  <a:gdLst>
                    <a:gd name="connsiteX0" fmla="*/ 43711 w 43711"/>
                    <a:gd name="connsiteY0" fmla="*/ 0 h 14082"/>
                    <a:gd name="connsiteX1" fmla="*/ 0 w 43711"/>
                    <a:gd name="connsiteY1" fmla="*/ 0 h 1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3711" h="14082">
                      <a:moveTo>
                        <a:pt x="43711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425" name="Graphic 191">
                <a:extLst>
                  <a:ext uri="{FF2B5EF4-FFF2-40B4-BE49-F238E27FC236}">
                    <a16:creationId xmlns:a16="http://schemas.microsoft.com/office/drawing/2014/main" id="{FFB80445-100B-A7E8-652D-BE13D62FF517}"/>
                  </a:ext>
                </a:extLst>
              </p:cNvPr>
              <p:cNvGrpSpPr/>
              <p:nvPr/>
            </p:nvGrpSpPr>
            <p:grpSpPr>
              <a:xfrm>
                <a:off x="5551886" y="1454475"/>
                <a:ext cx="43711" cy="40696"/>
                <a:chOff x="5551886" y="1454475"/>
                <a:chExt cx="43711" cy="40696"/>
              </a:xfrm>
            </p:grpSpPr>
            <p:sp>
              <p:nvSpPr>
                <p:cNvPr id="1582" name="Freeform: Shape 1581">
                  <a:extLst>
                    <a:ext uri="{FF2B5EF4-FFF2-40B4-BE49-F238E27FC236}">
                      <a16:creationId xmlns:a16="http://schemas.microsoft.com/office/drawing/2014/main" id="{BA7E77F5-E1FD-2FB4-6D8B-4A10E6E08269}"/>
                    </a:ext>
                  </a:extLst>
                </p:cNvPr>
                <p:cNvSpPr/>
                <p:nvPr/>
              </p:nvSpPr>
              <p:spPr>
                <a:xfrm>
                  <a:off x="5573666" y="1454475"/>
                  <a:ext cx="15124" cy="40696"/>
                </a:xfrm>
                <a:custGeom>
                  <a:avLst/>
                  <a:gdLst>
                    <a:gd name="connsiteX0" fmla="*/ 0 w 15124"/>
                    <a:gd name="connsiteY0" fmla="*/ 0 h 40696"/>
                    <a:gd name="connsiteX1" fmla="*/ 0 w 15124"/>
                    <a:gd name="connsiteY1" fmla="*/ 40697 h 406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124" h="40696">
                      <a:moveTo>
                        <a:pt x="0" y="0"/>
                      </a:moveTo>
                      <a:lnTo>
                        <a:pt x="0" y="40697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583" name="Freeform: Shape 1582">
                  <a:extLst>
                    <a:ext uri="{FF2B5EF4-FFF2-40B4-BE49-F238E27FC236}">
                      <a16:creationId xmlns:a16="http://schemas.microsoft.com/office/drawing/2014/main" id="{B1D0DE81-20A9-9242-E808-9364E48DED20}"/>
                    </a:ext>
                  </a:extLst>
                </p:cNvPr>
                <p:cNvSpPr/>
                <p:nvPr/>
              </p:nvSpPr>
              <p:spPr>
                <a:xfrm>
                  <a:off x="5551886" y="1474753"/>
                  <a:ext cx="43711" cy="14082"/>
                </a:xfrm>
                <a:custGeom>
                  <a:avLst/>
                  <a:gdLst>
                    <a:gd name="connsiteX0" fmla="*/ 43711 w 43711"/>
                    <a:gd name="connsiteY0" fmla="*/ 0 h 14082"/>
                    <a:gd name="connsiteX1" fmla="*/ 0 w 43711"/>
                    <a:gd name="connsiteY1" fmla="*/ 0 h 1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3711" h="14082">
                      <a:moveTo>
                        <a:pt x="43711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426" name="Graphic 191">
                <a:extLst>
                  <a:ext uri="{FF2B5EF4-FFF2-40B4-BE49-F238E27FC236}">
                    <a16:creationId xmlns:a16="http://schemas.microsoft.com/office/drawing/2014/main" id="{AD983F96-ED6D-D5F3-4B6E-8F1F305ADD59}"/>
                  </a:ext>
                </a:extLst>
              </p:cNvPr>
              <p:cNvGrpSpPr/>
              <p:nvPr/>
            </p:nvGrpSpPr>
            <p:grpSpPr>
              <a:xfrm>
                <a:off x="5558541" y="1454475"/>
                <a:ext cx="43862" cy="40696"/>
                <a:chOff x="5558541" y="1454475"/>
                <a:chExt cx="43862" cy="40696"/>
              </a:xfrm>
            </p:grpSpPr>
            <p:sp>
              <p:nvSpPr>
                <p:cNvPr id="1580" name="Freeform: Shape 1579">
                  <a:extLst>
                    <a:ext uri="{FF2B5EF4-FFF2-40B4-BE49-F238E27FC236}">
                      <a16:creationId xmlns:a16="http://schemas.microsoft.com/office/drawing/2014/main" id="{926AB910-9D15-9933-6352-696CC97E7DC3}"/>
                    </a:ext>
                  </a:extLst>
                </p:cNvPr>
                <p:cNvSpPr/>
                <p:nvPr/>
              </p:nvSpPr>
              <p:spPr>
                <a:xfrm>
                  <a:off x="5580472" y="1454475"/>
                  <a:ext cx="15124" cy="40696"/>
                </a:xfrm>
                <a:custGeom>
                  <a:avLst/>
                  <a:gdLst>
                    <a:gd name="connsiteX0" fmla="*/ 0 w 15124"/>
                    <a:gd name="connsiteY0" fmla="*/ 0 h 40696"/>
                    <a:gd name="connsiteX1" fmla="*/ 0 w 15124"/>
                    <a:gd name="connsiteY1" fmla="*/ 40697 h 406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124" h="40696">
                      <a:moveTo>
                        <a:pt x="0" y="0"/>
                      </a:moveTo>
                      <a:lnTo>
                        <a:pt x="0" y="40697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581" name="Freeform: Shape 1580">
                  <a:extLst>
                    <a:ext uri="{FF2B5EF4-FFF2-40B4-BE49-F238E27FC236}">
                      <a16:creationId xmlns:a16="http://schemas.microsoft.com/office/drawing/2014/main" id="{5F372F88-FD21-B1F2-FA35-5725BE193B3F}"/>
                    </a:ext>
                  </a:extLst>
                </p:cNvPr>
                <p:cNvSpPr/>
                <p:nvPr/>
              </p:nvSpPr>
              <p:spPr>
                <a:xfrm>
                  <a:off x="5558541" y="1474753"/>
                  <a:ext cx="43862" cy="14082"/>
                </a:xfrm>
                <a:custGeom>
                  <a:avLst/>
                  <a:gdLst>
                    <a:gd name="connsiteX0" fmla="*/ 43862 w 43862"/>
                    <a:gd name="connsiteY0" fmla="*/ 0 h 14082"/>
                    <a:gd name="connsiteX1" fmla="*/ 0 w 43862"/>
                    <a:gd name="connsiteY1" fmla="*/ 0 h 1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3862" h="14082">
                      <a:moveTo>
                        <a:pt x="43862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427" name="Graphic 191">
                <a:extLst>
                  <a:ext uri="{FF2B5EF4-FFF2-40B4-BE49-F238E27FC236}">
                    <a16:creationId xmlns:a16="http://schemas.microsoft.com/office/drawing/2014/main" id="{E08335BC-7ED9-C9F6-5DD8-9E3B25A11D9B}"/>
                  </a:ext>
                </a:extLst>
              </p:cNvPr>
              <p:cNvGrpSpPr/>
              <p:nvPr/>
            </p:nvGrpSpPr>
            <p:grpSpPr>
              <a:xfrm>
                <a:off x="5565347" y="1454475"/>
                <a:ext cx="43711" cy="40696"/>
                <a:chOff x="5565347" y="1454475"/>
                <a:chExt cx="43711" cy="40696"/>
              </a:xfrm>
            </p:grpSpPr>
            <p:sp>
              <p:nvSpPr>
                <p:cNvPr id="1578" name="Freeform: Shape 1577">
                  <a:extLst>
                    <a:ext uri="{FF2B5EF4-FFF2-40B4-BE49-F238E27FC236}">
                      <a16:creationId xmlns:a16="http://schemas.microsoft.com/office/drawing/2014/main" id="{8DA76DC7-B427-928D-93D6-7DE641A96392}"/>
                    </a:ext>
                  </a:extLst>
                </p:cNvPr>
                <p:cNvSpPr/>
                <p:nvPr/>
              </p:nvSpPr>
              <p:spPr>
                <a:xfrm>
                  <a:off x="5587278" y="1454475"/>
                  <a:ext cx="15124" cy="40696"/>
                </a:xfrm>
                <a:custGeom>
                  <a:avLst/>
                  <a:gdLst>
                    <a:gd name="connsiteX0" fmla="*/ 0 w 15124"/>
                    <a:gd name="connsiteY0" fmla="*/ 0 h 40696"/>
                    <a:gd name="connsiteX1" fmla="*/ 0 w 15124"/>
                    <a:gd name="connsiteY1" fmla="*/ 40697 h 406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124" h="40696">
                      <a:moveTo>
                        <a:pt x="0" y="0"/>
                      </a:moveTo>
                      <a:lnTo>
                        <a:pt x="0" y="40697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579" name="Freeform: Shape 1578">
                  <a:extLst>
                    <a:ext uri="{FF2B5EF4-FFF2-40B4-BE49-F238E27FC236}">
                      <a16:creationId xmlns:a16="http://schemas.microsoft.com/office/drawing/2014/main" id="{17D38E8C-2A5A-7948-2D17-B5136C69618A}"/>
                    </a:ext>
                  </a:extLst>
                </p:cNvPr>
                <p:cNvSpPr/>
                <p:nvPr/>
              </p:nvSpPr>
              <p:spPr>
                <a:xfrm>
                  <a:off x="5565347" y="1474753"/>
                  <a:ext cx="43711" cy="14082"/>
                </a:xfrm>
                <a:custGeom>
                  <a:avLst/>
                  <a:gdLst>
                    <a:gd name="connsiteX0" fmla="*/ 43711 w 43711"/>
                    <a:gd name="connsiteY0" fmla="*/ 0 h 14082"/>
                    <a:gd name="connsiteX1" fmla="*/ 0 w 43711"/>
                    <a:gd name="connsiteY1" fmla="*/ 0 h 1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3711" h="14082">
                      <a:moveTo>
                        <a:pt x="43711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428" name="Graphic 191">
                <a:extLst>
                  <a:ext uri="{FF2B5EF4-FFF2-40B4-BE49-F238E27FC236}">
                    <a16:creationId xmlns:a16="http://schemas.microsoft.com/office/drawing/2014/main" id="{ECB671C8-0F4B-7F17-5098-64E5BE054D28}"/>
                  </a:ext>
                </a:extLst>
              </p:cNvPr>
              <p:cNvGrpSpPr/>
              <p:nvPr/>
            </p:nvGrpSpPr>
            <p:grpSpPr>
              <a:xfrm>
                <a:off x="5572153" y="1454475"/>
                <a:ext cx="43711" cy="40696"/>
                <a:chOff x="5572153" y="1454475"/>
                <a:chExt cx="43711" cy="40696"/>
              </a:xfrm>
            </p:grpSpPr>
            <p:sp>
              <p:nvSpPr>
                <p:cNvPr id="1576" name="Freeform: Shape 1575">
                  <a:extLst>
                    <a:ext uri="{FF2B5EF4-FFF2-40B4-BE49-F238E27FC236}">
                      <a16:creationId xmlns:a16="http://schemas.microsoft.com/office/drawing/2014/main" id="{C0A5BD60-6848-AC71-98AE-BEFDCAE452EF}"/>
                    </a:ext>
                  </a:extLst>
                </p:cNvPr>
                <p:cNvSpPr/>
                <p:nvPr/>
              </p:nvSpPr>
              <p:spPr>
                <a:xfrm>
                  <a:off x="5593933" y="1454475"/>
                  <a:ext cx="15124" cy="40696"/>
                </a:xfrm>
                <a:custGeom>
                  <a:avLst/>
                  <a:gdLst>
                    <a:gd name="connsiteX0" fmla="*/ 0 w 15124"/>
                    <a:gd name="connsiteY0" fmla="*/ 0 h 40696"/>
                    <a:gd name="connsiteX1" fmla="*/ 0 w 15124"/>
                    <a:gd name="connsiteY1" fmla="*/ 40697 h 406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124" h="40696">
                      <a:moveTo>
                        <a:pt x="0" y="0"/>
                      </a:moveTo>
                      <a:lnTo>
                        <a:pt x="0" y="40697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577" name="Freeform: Shape 1576">
                  <a:extLst>
                    <a:ext uri="{FF2B5EF4-FFF2-40B4-BE49-F238E27FC236}">
                      <a16:creationId xmlns:a16="http://schemas.microsoft.com/office/drawing/2014/main" id="{574C36B9-30CB-61BC-0163-F5D442BDB1FE}"/>
                    </a:ext>
                  </a:extLst>
                </p:cNvPr>
                <p:cNvSpPr/>
                <p:nvPr/>
              </p:nvSpPr>
              <p:spPr>
                <a:xfrm>
                  <a:off x="5572153" y="1474753"/>
                  <a:ext cx="43711" cy="14082"/>
                </a:xfrm>
                <a:custGeom>
                  <a:avLst/>
                  <a:gdLst>
                    <a:gd name="connsiteX0" fmla="*/ 43711 w 43711"/>
                    <a:gd name="connsiteY0" fmla="*/ 0 h 14082"/>
                    <a:gd name="connsiteX1" fmla="*/ 0 w 43711"/>
                    <a:gd name="connsiteY1" fmla="*/ 0 h 1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3711" h="14082">
                      <a:moveTo>
                        <a:pt x="43711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429" name="Graphic 191">
                <a:extLst>
                  <a:ext uri="{FF2B5EF4-FFF2-40B4-BE49-F238E27FC236}">
                    <a16:creationId xmlns:a16="http://schemas.microsoft.com/office/drawing/2014/main" id="{EC7BF911-7EFE-1B8D-21CA-97CD0F11B9BE}"/>
                  </a:ext>
                </a:extLst>
              </p:cNvPr>
              <p:cNvGrpSpPr/>
              <p:nvPr/>
            </p:nvGrpSpPr>
            <p:grpSpPr>
              <a:xfrm>
                <a:off x="5575632" y="1470951"/>
                <a:ext cx="43711" cy="40696"/>
                <a:chOff x="5575632" y="1470951"/>
                <a:chExt cx="43711" cy="40696"/>
              </a:xfrm>
            </p:grpSpPr>
            <p:sp>
              <p:nvSpPr>
                <p:cNvPr id="1574" name="Freeform: Shape 1573">
                  <a:extLst>
                    <a:ext uri="{FF2B5EF4-FFF2-40B4-BE49-F238E27FC236}">
                      <a16:creationId xmlns:a16="http://schemas.microsoft.com/office/drawing/2014/main" id="{03AC9C5F-0FED-FE7E-D9D7-78408DA959A5}"/>
                    </a:ext>
                  </a:extLst>
                </p:cNvPr>
                <p:cNvSpPr/>
                <p:nvPr/>
              </p:nvSpPr>
              <p:spPr>
                <a:xfrm>
                  <a:off x="5597563" y="1470951"/>
                  <a:ext cx="15124" cy="40696"/>
                </a:xfrm>
                <a:custGeom>
                  <a:avLst/>
                  <a:gdLst>
                    <a:gd name="connsiteX0" fmla="*/ 0 w 15124"/>
                    <a:gd name="connsiteY0" fmla="*/ 0 h 40696"/>
                    <a:gd name="connsiteX1" fmla="*/ 0 w 15124"/>
                    <a:gd name="connsiteY1" fmla="*/ 40697 h 406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124" h="40696">
                      <a:moveTo>
                        <a:pt x="0" y="0"/>
                      </a:moveTo>
                      <a:lnTo>
                        <a:pt x="0" y="40697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575" name="Freeform: Shape 1574">
                  <a:extLst>
                    <a:ext uri="{FF2B5EF4-FFF2-40B4-BE49-F238E27FC236}">
                      <a16:creationId xmlns:a16="http://schemas.microsoft.com/office/drawing/2014/main" id="{7C6E0B3C-F87B-F88F-1A0B-205F4B53883E}"/>
                    </a:ext>
                  </a:extLst>
                </p:cNvPr>
                <p:cNvSpPr/>
                <p:nvPr/>
              </p:nvSpPr>
              <p:spPr>
                <a:xfrm>
                  <a:off x="5575632" y="1491229"/>
                  <a:ext cx="43711" cy="14082"/>
                </a:xfrm>
                <a:custGeom>
                  <a:avLst/>
                  <a:gdLst>
                    <a:gd name="connsiteX0" fmla="*/ 43711 w 43711"/>
                    <a:gd name="connsiteY0" fmla="*/ 0 h 14082"/>
                    <a:gd name="connsiteX1" fmla="*/ 0 w 43711"/>
                    <a:gd name="connsiteY1" fmla="*/ 0 h 1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3711" h="14082">
                      <a:moveTo>
                        <a:pt x="43711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430" name="Graphic 191">
                <a:extLst>
                  <a:ext uri="{FF2B5EF4-FFF2-40B4-BE49-F238E27FC236}">
                    <a16:creationId xmlns:a16="http://schemas.microsoft.com/office/drawing/2014/main" id="{15356793-E725-E9B1-0ABE-F39D89871099}"/>
                  </a:ext>
                </a:extLst>
              </p:cNvPr>
              <p:cNvGrpSpPr/>
              <p:nvPr/>
            </p:nvGrpSpPr>
            <p:grpSpPr>
              <a:xfrm>
                <a:off x="5582136" y="1470951"/>
                <a:ext cx="43711" cy="40696"/>
                <a:chOff x="5582136" y="1470951"/>
                <a:chExt cx="43711" cy="40696"/>
              </a:xfrm>
            </p:grpSpPr>
            <p:sp>
              <p:nvSpPr>
                <p:cNvPr id="1572" name="Freeform: Shape 1571">
                  <a:extLst>
                    <a:ext uri="{FF2B5EF4-FFF2-40B4-BE49-F238E27FC236}">
                      <a16:creationId xmlns:a16="http://schemas.microsoft.com/office/drawing/2014/main" id="{8D9BAE55-62CB-370C-46E5-55F039D51A3F}"/>
                    </a:ext>
                  </a:extLst>
                </p:cNvPr>
                <p:cNvSpPr/>
                <p:nvPr/>
              </p:nvSpPr>
              <p:spPr>
                <a:xfrm>
                  <a:off x="5603916" y="1470951"/>
                  <a:ext cx="15124" cy="40696"/>
                </a:xfrm>
                <a:custGeom>
                  <a:avLst/>
                  <a:gdLst>
                    <a:gd name="connsiteX0" fmla="*/ 0 w 15124"/>
                    <a:gd name="connsiteY0" fmla="*/ 0 h 40696"/>
                    <a:gd name="connsiteX1" fmla="*/ 0 w 15124"/>
                    <a:gd name="connsiteY1" fmla="*/ 40697 h 406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124" h="40696">
                      <a:moveTo>
                        <a:pt x="0" y="0"/>
                      </a:moveTo>
                      <a:lnTo>
                        <a:pt x="0" y="40697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573" name="Freeform: Shape 1572">
                  <a:extLst>
                    <a:ext uri="{FF2B5EF4-FFF2-40B4-BE49-F238E27FC236}">
                      <a16:creationId xmlns:a16="http://schemas.microsoft.com/office/drawing/2014/main" id="{7071236F-E886-392C-C719-43512022C50C}"/>
                    </a:ext>
                  </a:extLst>
                </p:cNvPr>
                <p:cNvSpPr/>
                <p:nvPr/>
              </p:nvSpPr>
              <p:spPr>
                <a:xfrm>
                  <a:off x="5582136" y="1491229"/>
                  <a:ext cx="43711" cy="14082"/>
                </a:xfrm>
                <a:custGeom>
                  <a:avLst/>
                  <a:gdLst>
                    <a:gd name="connsiteX0" fmla="*/ 43711 w 43711"/>
                    <a:gd name="connsiteY0" fmla="*/ 0 h 14082"/>
                    <a:gd name="connsiteX1" fmla="*/ 0 w 43711"/>
                    <a:gd name="connsiteY1" fmla="*/ 0 h 1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3711" h="14082">
                      <a:moveTo>
                        <a:pt x="43711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431" name="Graphic 191">
                <a:extLst>
                  <a:ext uri="{FF2B5EF4-FFF2-40B4-BE49-F238E27FC236}">
                    <a16:creationId xmlns:a16="http://schemas.microsoft.com/office/drawing/2014/main" id="{3A5A155D-BEAD-CE62-C959-FA13FB927665}"/>
                  </a:ext>
                </a:extLst>
              </p:cNvPr>
              <p:cNvGrpSpPr/>
              <p:nvPr/>
            </p:nvGrpSpPr>
            <p:grpSpPr>
              <a:xfrm>
                <a:off x="5588488" y="1470951"/>
                <a:ext cx="43711" cy="40696"/>
                <a:chOff x="5588488" y="1470951"/>
                <a:chExt cx="43711" cy="40696"/>
              </a:xfrm>
            </p:grpSpPr>
            <p:sp>
              <p:nvSpPr>
                <p:cNvPr id="1570" name="Freeform: Shape 1569">
                  <a:extLst>
                    <a:ext uri="{FF2B5EF4-FFF2-40B4-BE49-F238E27FC236}">
                      <a16:creationId xmlns:a16="http://schemas.microsoft.com/office/drawing/2014/main" id="{467354F2-F76F-A35D-E3C0-492E821FFF24}"/>
                    </a:ext>
                  </a:extLst>
                </p:cNvPr>
                <p:cNvSpPr/>
                <p:nvPr/>
              </p:nvSpPr>
              <p:spPr>
                <a:xfrm>
                  <a:off x="5610419" y="1470951"/>
                  <a:ext cx="15124" cy="40696"/>
                </a:xfrm>
                <a:custGeom>
                  <a:avLst/>
                  <a:gdLst>
                    <a:gd name="connsiteX0" fmla="*/ 0 w 15124"/>
                    <a:gd name="connsiteY0" fmla="*/ 0 h 40696"/>
                    <a:gd name="connsiteX1" fmla="*/ 0 w 15124"/>
                    <a:gd name="connsiteY1" fmla="*/ 40697 h 406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124" h="40696">
                      <a:moveTo>
                        <a:pt x="0" y="0"/>
                      </a:moveTo>
                      <a:lnTo>
                        <a:pt x="0" y="40697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571" name="Freeform: Shape 1570">
                  <a:extLst>
                    <a:ext uri="{FF2B5EF4-FFF2-40B4-BE49-F238E27FC236}">
                      <a16:creationId xmlns:a16="http://schemas.microsoft.com/office/drawing/2014/main" id="{204CEF8A-EF5E-6F8D-24BE-5141CEA4A9F5}"/>
                    </a:ext>
                  </a:extLst>
                </p:cNvPr>
                <p:cNvSpPr/>
                <p:nvPr/>
              </p:nvSpPr>
              <p:spPr>
                <a:xfrm>
                  <a:off x="5588488" y="1491229"/>
                  <a:ext cx="43711" cy="14082"/>
                </a:xfrm>
                <a:custGeom>
                  <a:avLst/>
                  <a:gdLst>
                    <a:gd name="connsiteX0" fmla="*/ 43711 w 43711"/>
                    <a:gd name="connsiteY0" fmla="*/ 0 h 14082"/>
                    <a:gd name="connsiteX1" fmla="*/ 0 w 43711"/>
                    <a:gd name="connsiteY1" fmla="*/ 0 h 1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3711" h="14082">
                      <a:moveTo>
                        <a:pt x="43711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432" name="Graphic 191">
                <a:extLst>
                  <a:ext uri="{FF2B5EF4-FFF2-40B4-BE49-F238E27FC236}">
                    <a16:creationId xmlns:a16="http://schemas.microsoft.com/office/drawing/2014/main" id="{44254CEC-85D7-2ADB-AAD6-A11E263741AB}"/>
                  </a:ext>
                </a:extLst>
              </p:cNvPr>
              <p:cNvGrpSpPr/>
              <p:nvPr/>
            </p:nvGrpSpPr>
            <p:grpSpPr>
              <a:xfrm>
                <a:off x="5594992" y="1470951"/>
                <a:ext cx="43711" cy="40696"/>
                <a:chOff x="5594992" y="1470951"/>
                <a:chExt cx="43711" cy="40696"/>
              </a:xfrm>
            </p:grpSpPr>
            <p:sp>
              <p:nvSpPr>
                <p:cNvPr id="1568" name="Freeform: Shape 1567">
                  <a:extLst>
                    <a:ext uri="{FF2B5EF4-FFF2-40B4-BE49-F238E27FC236}">
                      <a16:creationId xmlns:a16="http://schemas.microsoft.com/office/drawing/2014/main" id="{BF42CCF9-E6DD-66E0-FAA4-4F484479C9A5}"/>
                    </a:ext>
                  </a:extLst>
                </p:cNvPr>
                <p:cNvSpPr/>
                <p:nvPr/>
              </p:nvSpPr>
              <p:spPr>
                <a:xfrm>
                  <a:off x="5616772" y="1470951"/>
                  <a:ext cx="15124" cy="40696"/>
                </a:xfrm>
                <a:custGeom>
                  <a:avLst/>
                  <a:gdLst>
                    <a:gd name="connsiteX0" fmla="*/ 0 w 15124"/>
                    <a:gd name="connsiteY0" fmla="*/ 0 h 40696"/>
                    <a:gd name="connsiteX1" fmla="*/ 0 w 15124"/>
                    <a:gd name="connsiteY1" fmla="*/ 40697 h 406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124" h="40696">
                      <a:moveTo>
                        <a:pt x="0" y="0"/>
                      </a:moveTo>
                      <a:lnTo>
                        <a:pt x="0" y="40697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569" name="Freeform: Shape 1568">
                  <a:extLst>
                    <a:ext uri="{FF2B5EF4-FFF2-40B4-BE49-F238E27FC236}">
                      <a16:creationId xmlns:a16="http://schemas.microsoft.com/office/drawing/2014/main" id="{F12DAEBB-4DD2-8C5A-6310-2769BC83276D}"/>
                    </a:ext>
                  </a:extLst>
                </p:cNvPr>
                <p:cNvSpPr/>
                <p:nvPr/>
              </p:nvSpPr>
              <p:spPr>
                <a:xfrm>
                  <a:off x="5594992" y="1491229"/>
                  <a:ext cx="43711" cy="14082"/>
                </a:xfrm>
                <a:custGeom>
                  <a:avLst/>
                  <a:gdLst>
                    <a:gd name="connsiteX0" fmla="*/ 43711 w 43711"/>
                    <a:gd name="connsiteY0" fmla="*/ 0 h 14082"/>
                    <a:gd name="connsiteX1" fmla="*/ 0 w 43711"/>
                    <a:gd name="connsiteY1" fmla="*/ 0 h 1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3711" h="14082">
                      <a:moveTo>
                        <a:pt x="43711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433" name="Graphic 191">
                <a:extLst>
                  <a:ext uri="{FF2B5EF4-FFF2-40B4-BE49-F238E27FC236}">
                    <a16:creationId xmlns:a16="http://schemas.microsoft.com/office/drawing/2014/main" id="{152DC40E-16AD-BB33-4D21-8BB9CE7649F4}"/>
                  </a:ext>
                </a:extLst>
              </p:cNvPr>
              <p:cNvGrpSpPr/>
              <p:nvPr/>
            </p:nvGrpSpPr>
            <p:grpSpPr>
              <a:xfrm>
                <a:off x="5601344" y="1470951"/>
                <a:ext cx="43862" cy="40696"/>
                <a:chOff x="5601344" y="1470951"/>
                <a:chExt cx="43862" cy="40696"/>
              </a:xfrm>
            </p:grpSpPr>
            <p:sp>
              <p:nvSpPr>
                <p:cNvPr id="1566" name="Freeform: Shape 1565">
                  <a:extLst>
                    <a:ext uri="{FF2B5EF4-FFF2-40B4-BE49-F238E27FC236}">
                      <a16:creationId xmlns:a16="http://schemas.microsoft.com/office/drawing/2014/main" id="{404CDE2B-40E8-BA62-1AA2-5C4557C60756}"/>
                    </a:ext>
                  </a:extLst>
                </p:cNvPr>
                <p:cNvSpPr/>
                <p:nvPr/>
              </p:nvSpPr>
              <p:spPr>
                <a:xfrm>
                  <a:off x="5623276" y="1470951"/>
                  <a:ext cx="15124" cy="40696"/>
                </a:xfrm>
                <a:custGeom>
                  <a:avLst/>
                  <a:gdLst>
                    <a:gd name="connsiteX0" fmla="*/ 0 w 15124"/>
                    <a:gd name="connsiteY0" fmla="*/ 0 h 40696"/>
                    <a:gd name="connsiteX1" fmla="*/ 0 w 15124"/>
                    <a:gd name="connsiteY1" fmla="*/ 40697 h 406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124" h="40696">
                      <a:moveTo>
                        <a:pt x="0" y="0"/>
                      </a:moveTo>
                      <a:lnTo>
                        <a:pt x="0" y="40697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567" name="Freeform: Shape 1566">
                  <a:extLst>
                    <a:ext uri="{FF2B5EF4-FFF2-40B4-BE49-F238E27FC236}">
                      <a16:creationId xmlns:a16="http://schemas.microsoft.com/office/drawing/2014/main" id="{37AFBB55-76BA-96EE-02F9-36807A19EEFC}"/>
                    </a:ext>
                  </a:extLst>
                </p:cNvPr>
                <p:cNvSpPr/>
                <p:nvPr/>
              </p:nvSpPr>
              <p:spPr>
                <a:xfrm>
                  <a:off x="5601344" y="1491229"/>
                  <a:ext cx="43862" cy="14082"/>
                </a:xfrm>
                <a:custGeom>
                  <a:avLst/>
                  <a:gdLst>
                    <a:gd name="connsiteX0" fmla="*/ 43862 w 43862"/>
                    <a:gd name="connsiteY0" fmla="*/ 0 h 14082"/>
                    <a:gd name="connsiteX1" fmla="*/ 0 w 43862"/>
                    <a:gd name="connsiteY1" fmla="*/ 0 h 1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3862" h="14082">
                      <a:moveTo>
                        <a:pt x="43862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434" name="Graphic 191">
                <a:extLst>
                  <a:ext uri="{FF2B5EF4-FFF2-40B4-BE49-F238E27FC236}">
                    <a16:creationId xmlns:a16="http://schemas.microsoft.com/office/drawing/2014/main" id="{ABEDDEF2-5DBE-AD7A-03B4-374A81B361FD}"/>
                  </a:ext>
                </a:extLst>
              </p:cNvPr>
              <p:cNvGrpSpPr/>
              <p:nvPr/>
            </p:nvGrpSpPr>
            <p:grpSpPr>
              <a:xfrm>
                <a:off x="5607848" y="1470951"/>
                <a:ext cx="43711" cy="40696"/>
                <a:chOff x="5607848" y="1470951"/>
                <a:chExt cx="43711" cy="40696"/>
              </a:xfrm>
            </p:grpSpPr>
            <p:sp>
              <p:nvSpPr>
                <p:cNvPr id="1564" name="Freeform: Shape 1563">
                  <a:extLst>
                    <a:ext uri="{FF2B5EF4-FFF2-40B4-BE49-F238E27FC236}">
                      <a16:creationId xmlns:a16="http://schemas.microsoft.com/office/drawing/2014/main" id="{631594EF-6334-41CB-30AA-6D0D123A5A90}"/>
                    </a:ext>
                  </a:extLst>
                </p:cNvPr>
                <p:cNvSpPr/>
                <p:nvPr/>
              </p:nvSpPr>
              <p:spPr>
                <a:xfrm>
                  <a:off x="5629628" y="1470951"/>
                  <a:ext cx="15124" cy="40696"/>
                </a:xfrm>
                <a:custGeom>
                  <a:avLst/>
                  <a:gdLst>
                    <a:gd name="connsiteX0" fmla="*/ 0 w 15124"/>
                    <a:gd name="connsiteY0" fmla="*/ 0 h 40696"/>
                    <a:gd name="connsiteX1" fmla="*/ 0 w 15124"/>
                    <a:gd name="connsiteY1" fmla="*/ 40697 h 406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124" h="40696">
                      <a:moveTo>
                        <a:pt x="0" y="0"/>
                      </a:moveTo>
                      <a:lnTo>
                        <a:pt x="0" y="40697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565" name="Freeform: Shape 1564">
                  <a:extLst>
                    <a:ext uri="{FF2B5EF4-FFF2-40B4-BE49-F238E27FC236}">
                      <a16:creationId xmlns:a16="http://schemas.microsoft.com/office/drawing/2014/main" id="{EA7AD592-7A9B-598C-7140-88280ECB1042}"/>
                    </a:ext>
                  </a:extLst>
                </p:cNvPr>
                <p:cNvSpPr/>
                <p:nvPr/>
              </p:nvSpPr>
              <p:spPr>
                <a:xfrm>
                  <a:off x="5607848" y="1491229"/>
                  <a:ext cx="43711" cy="14082"/>
                </a:xfrm>
                <a:custGeom>
                  <a:avLst/>
                  <a:gdLst>
                    <a:gd name="connsiteX0" fmla="*/ 43711 w 43711"/>
                    <a:gd name="connsiteY0" fmla="*/ 0 h 14082"/>
                    <a:gd name="connsiteX1" fmla="*/ 0 w 43711"/>
                    <a:gd name="connsiteY1" fmla="*/ 0 h 1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3711" h="14082">
                      <a:moveTo>
                        <a:pt x="43711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435" name="Graphic 191">
                <a:extLst>
                  <a:ext uri="{FF2B5EF4-FFF2-40B4-BE49-F238E27FC236}">
                    <a16:creationId xmlns:a16="http://schemas.microsoft.com/office/drawing/2014/main" id="{3C4FF94A-65A5-1819-199B-D993FFAF4DCA}"/>
                  </a:ext>
                </a:extLst>
              </p:cNvPr>
              <p:cNvGrpSpPr/>
              <p:nvPr/>
            </p:nvGrpSpPr>
            <p:grpSpPr>
              <a:xfrm>
                <a:off x="5614201" y="1470951"/>
                <a:ext cx="43862" cy="40696"/>
                <a:chOff x="5614201" y="1470951"/>
                <a:chExt cx="43862" cy="40696"/>
              </a:xfrm>
            </p:grpSpPr>
            <p:sp>
              <p:nvSpPr>
                <p:cNvPr id="1562" name="Freeform: Shape 1561">
                  <a:extLst>
                    <a:ext uri="{FF2B5EF4-FFF2-40B4-BE49-F238E27FC236}">
                      <a16:creationId xmlns:a16="http://schemas.microsoft.com/office/drawing/2014/main" id="{B334E45D-E093-48D8-1BB6-EA9CA0130CEC}"/>
                    </a:ext>
                  </a:extLst>
                </p:cNvPr>
                <p:cNvSpPr/>
                <p:nvPr/>
              </p:nvSpPr>
              <p:spPr>
                <a:xfrm>
                  <a:off x="5636132" y="1470951"/>
                  <a:ext cx="15124" cy="40696"/>
                </a:xfrm>
                <a:custGeom>
                  <a:avLst/>
                  <a:gdLst>
                    <a:gd name="connsiteX0" fmla="*/ 0 w 15124"/>
                    <a:gd name="connsiteY0" fmla="*/ 0 h 40696"/>
                    <a:gd name="connsiteX1" fmla="*/ 0 w 15124"/>
                    <a:gd name="connsiteY1" fmla="*/ 40697 h 406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124" h="40696">
                      <a:moveTo>
                        <a:pt x="0" y="0"/>
                      </a:moveTo>
                      <a:lnTo>
                        <a:pt x="0" y="40697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563" name="Freeform: Shape 1562">
                  <a:extLst>
                    <a:ext uri="{FF2B5EF4-FFF2-40B4-BE49-F238E27FC236}">
                      <a16:creationId xmlns:a16="http://schemas.microsoft.com/office/drawing/2014/main" id="{A88D71CB-DA59-A557-A4E7-327ADC17040E}"/>
                    </a:ext>
                  </a:extLst>
                </p:cNvPr>
                <p:cNvSpPr/>
                <p:nvPr/>
              </p:nvSpPr>
              <p:spPr>
                <a:xfrm>
                  <a:off x="5614201" y="1491229"/>
                  <a:ext cx="43862" cy="14082"/>
                </a:xfrm>
                <a:custGeom>
                  <a:avLst/>
                  <a:gdLst>
                    <a:gd name="connsiteX0" fmla="*/ 43862 w 43862"/>
                    <a:gd name="connsiteY0" fmla="*/ 0 h 14082"/>
                    <a:gd name="connsiteX1" fmla="*/ 0 w 43862"/>
                    <a:gd name="connsiteY1" fmla="*/ 0 h 1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3862" h="14082">
                      <a:moveTo>
                        <a:pt x="43862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436" name="Graphic 191">
                <a:extLst>
                  <a:ext uri="{FF2B5EF4-FFF2-40B4-BE49-F238E27FC236}">
                    <a16:creationId xmlns:a16="http://schemas.microsoft.com/office/drawing/2014/main" id="{4665A717-D743-790D-3585-11F1B517F6AC}"/>
                  </a:ext>
                </a:extLst>
              </p:cNvPr>
              <p:cNvGrpSpPr/>
              <p:nvPr/>
            </p:nvGrpSpPr>
            <p:grpSpPr>
              <a:xfrm>
                <a:off x="5620704" y="1470951"/>
                <a:ext cx="43711" cy="40696"/>
                <a:chOff x="5620704" y="1470951"/>
                <a:chExt cx="43711" cy="40696"/>
              </a:xfrm>
            </p:grpSpPr>
            <p:sp>
              <p:nvSpPr>
                <p:cNvPr id="1560" name="Freeform: Shape 1559">
                  <a:extLst>
                    <a:ext uri="{FF2B5EF4-FFF2-40B4-BE49-F238E27FC236}">
                      <a16:creationId xmlns:a16="http://schemas.microsoft.com/office/drawing/2014/main" id="{DA2DC3E1-80BA-3458-F090-09D6B44540E8}"/>
                    </a:ext>
                  </a:extLst>
                </p:cNvPr>
                <p:cNvSpPr/>
                <p:nvPr/>
              </p:nvSpPr>
              <p:spPr>
                <a:xfrm>
                  <a:off x="5642636" y="1470951"/>
                  <a:ext cx="15124" cy="40696"/>
                </a:xfrm>
                <a:custGeom>
                  <a:avLst/>
                  <a:gdLst>
                    <a:gd name="connsiteX0" fmla="*/ 0 w 15124"/>
                    <a:gd name="connsiteY0" fmla="*/ 0 h 40696"/>
                    <a:gd name="connsiteX1" fmla="*/ 0 w 15124"/>
                    <a:gd name="connsiteY1" fmla="*/ 40697 h 406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124" h="40696">
                      <a:moveTo>
                        <a:pt x="0" y="0"/>
                      </a:moveTo>
                      <a:lnTo>
                        <a:pt x="0" y="40697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561" name="Freeform: Shape 1560">
                  <a:extLst>
                    <a:ext uri="{FF2B5EF4-FFF2-40B4-BE49-F238E27FC236}">
                      <a16:creationId xmlns:a16="http://schemas.microsoft.com/office/drawing/2014/main" id="{BF869C8A-1A9B-26DC-793E-C6634240BD86}"/>
                    </a:ext>
                  </a:extLst>
                </p:cNvPr>
                <p:cNvSpPr/>
                <p:nvPr/>
              </p:nvSpPr>
              <p:spPr>
                <a:xfrm>
                  <a:off x="5620704" y="1491229"/>
                  <a:ext cx="43711" cy="14082"/>
                </a:xfrm>
                <a:custGeom>
                  <a:avLst/>
                  <a:gdLst>
                    <a:gd name="connsiteX0" fmla="*/ 43711 w 43711"/>
                    <a:gd name="connsiteY0" fmla="*/ 0 h 14082"/>
                    <a:gd name="connsiteX1" fmla="*/ 0 w 43711"/>
                    <a:gd name="connsiteY1" fmla="*/ 0 h 1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3711" h="14082">
                      <a:moveTo>
                        <a:pt x="43711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437" name="Graphic 191">
                <a:extLst>
                  <a:ext uri="{FF2B5EF4-FFF2-40B4-BE49-F238E27FC236}">
                    <a16:creationId xmlns:a16="http://schemas.microsoft.com/office/drawing/2014/main" id="{1E42E56A-C191-BE12-22BD-BED592B648B7}"/>
                  </a:ext>
                </a:extLst>
              </p:cNvPr>
              <p:cNvGrpSpPr/>
              <p:nvPr/>
            </p:nvGrpSpPr>
            <p:grpSpPr>
              <a:xfrm>
                <a:off x="5640367" y="1470951"/>
                <a:ext cx="43711" cy="40696"/>
                <a:chOff x="5640367" y="1470951"/>
                <a:chExt cx="43711" cy="40696"/>
              </a:xfrm>
            </p:grpSpPr>
            <p:sp>
              <p:nvSpPr>
                <p:cNvPr id="1558" name="Freeform: Shape 1557">
                  <a:extLst>
                    <a:ext uri="{FF2B5EF4-FFF2-40B4-BE49-F238E27FC236}">
                      <a16:creationId xmlns:a16="http://schemas.microsoft.com/office/drawing/2014/main" id="{EE93B705-BBB1-77AE-3928-AD265C0D25E0}"/>
                    </a:ext>
                  </a:extLst>
                </p:cNvPr>
                <p:cNvSpPr/>
                <p:nvPr/>
              </p:nvSpPr>
              <p:spPr>
                <a:xfrm>
                  <a:off x="5662147" y="1470951"/>
                  <a:ext cx="15124" cy="40696"/>
                </a:xfrm>
                <a:custGeom>
                  <a:avLst/>
                  <a:gdLst>
                    <a:gd name="connsiteX0" fmla="*/ 0 w 15124"/>
                    <a:gd name="connsiteY0" fmla="*/ 0 h 40696"/>
                    <a:gd name="connsiteX1" fmla="*/ 0 w 15124"/>
                    <a:gd name="connsiteY1" fmla="*/ 40697 h 406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124" h="40696">
                      <a:moveTo>
                        <a:pt x="0" y="0"/>
                      </a:moveTo>
                      <a:lnTo>
                        <a:pt x="0" y="40697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559" name="Freeform: Shape 1558">
                  <a:extLst>
                    <a:ext uri="{FF2B5EF4-FFF2-40B4-BE49-F238E27FC236}">
                      <a16:creationId xmlns:a16="http://schemas.microsoft.com/office/drawing/2014/main" id="{BF6A8A82-F09C-BB0F-AB8F-B5723C4B73CE}"/>
                    </a:ext>
                  </a:extLst>
                </p:cNvPr>
                <p:cNvSpPr/>
                <p:nvPr/>
              </p:nvSpPr>
              <p:spPr>
                <a:xfrm>
                  <a:off x="5640367" y="1491229"/>
                  <a:ext cx="43711" cy="14082"/>
                </a:xfrm>
                <a:custGeom>
                  <a:avLst/>
                  <a:gdLst>
                    <a:gd name="connsiteX0" fmla="*/ 43711 w 43711"/>
                    <a:gd name="connsiteY0" fmla="*/ 0 h 14082"/>
                    <a:gd name="connsiteX1" fmla="*/ 0 w 43711"/>
                    <a:gd name="connsiteY1" fmla="*/ 0 h 1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3711" h="14082">
                      <a:moveTo>
                        <a:pt x="43711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438" name="Graphic 191">
                <a:extLst>
                  <a:ext uri="{FF2B5EF4-FFF2-40B4-BE49-F238E27FC236}">
                    <a16:creationId xmlns:a16="http://schemas.microsoft.com/office/drawing/2014/main" id="{90B90E8D-C305-56EB-7312-964E45EB651B}"/>
                  </a:ext>
                </a:extLst>
              </p:cNvPr>
              <p:cNvGrpSpPr/>
              <p:nvPr/>
            </p:nvGrpSpPr>
            <p:grpSpPr>
              <a:xfrm>
                <a:off x="5646719" y="1470951"/>
                <a:ext cx="43862" cy="40696"/>
                <a:chOff x="5646719" y="1470951"/>
                <a:chExt cx="43862" cy="40696"/>
              </a:xfrm>
            </p:grpSpPr>
            <p:sp>
              <p:nvSpPr>
                <p:cNvPr id="1556" name="Freeform: Shape 1555">
                  <a:extLst>
                    <a:ext uri="{FF2B5EF4-FFF2-40B4-BE49-F238E27FC236}">
                      <a16:creationId xmlns:a16="http://schemas.microsoft.com/office/drawing/2014/main" id="{12DC2E64-10FF-4DF6-1321-983DE8029135}"/>
                    </a:ext>
                  </a:extLst>
                </p:cNvPr>
                <p:cNvSpPr/>
                <p:nvPr/>
              </p:nvSpPr>
              <p:spPr>
                <a:xfrm>
                  <a:off x="5668650" y="1470951"/>
                  <a:ext cx="15124" cy="40696"/>
                </a:xfrm>
                <a:custGeom>
                  <a:avLst/>
                  <a:gdLst>
                    <a:gd name="connsiteX0" fmla="*/ 0 w 15124"/>
                    <a:gd name="connsiteY0" fmla="*/ 0 h 40696"/>
                    <a:gd name="connsiteX1" fmla="*/ 0 w 15124"/>
                    <a:gd name="connsiteY1" fmla="*/ 40697 h 406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124" h="40696">
                      <a:moveTo>
                        <a:pt x="0" y="0"/>
                      </a:moveTo>
                      <a:lnTo>
                        <a:pt x="0" y="40697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557" name="Freeform: Shape 1556">
                  <a:extLst>
                    <a:ext uri="{FF2B5EF4-FFF2-40B4-BE49-F238E27FC236}">
                      <a16:creationId xmlns:a16="http://schemas.microsoft.com/office/drawing/2014/main" id="{D188F4EB-6489-8945-8246-14D8FF961907}"/>
                    </a:ext>
                  </a:extLst>
                </p:cNvPr>
                <p:cNvSpPr/>
                <p:nvPr/>
              </p:nvSpPr>
              <p:spPr>
                <a:xfrm>
                  <a:off x="5646719" y="1491229"/>
                  <a:ext cx="43862" cy="14082"/>
                </a:xfrm>
                <a:custGeom>
                  <a:avLst/>
                  <a:gdLst>
                    <a:gd name="connsiteX0" fmla="*/ 43862 w 43862"/>
                    <a:gd name="connsiteY0" fmla="*/ 0 h 14082"/>
                    <a:gd name="connsiteX1" fmla="*/ 0 w 43862"/>
                    <a:gd name="connsiteY1" fmla="*/ 0 h 1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3862" h="14082">
                      <a:moveTo>
                        <a:pt x="43862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439" name="Graphic 191">
                <a:extLst>
                  <a:ext uri="{FF2B5EF4-FFF2-40B4-BE49-F238E27FC236}">
                    <a16:creationId xmlns:a16="http://schemas.microsoft.com/office/drawing/2014/main" id="{797EA914-EF5A-3548-8021-F18207876377}"/>
                  </a:ext>
                </a:extLst>
              </p:cNvPr>
              <p:cNvGrpSpPr/>
              <p:nvPr/>
            </p:nvGrpSpPr>
            <p:grpSpPr>
              <a:xfrm>
                <a:off x="5665777" y="1470951"/>
                <a:ext cx="43711" cy="40696"/>
                <a:chOff x="5665777" y="1470951"/>
                <a:chExt cx="43711" cy="40696"/>
              </a:xfrm>
            </p:grpSpPr>
            <p:sp>
              <p:nvSpPr>
                <p:cNvPr id="1554" name="Freeform: Shape 1553">
                  <a:extLst>
                    <a:ext uri="{FF2B5EF4-FFF2-40B4-BE49-F238E27FC236}">
                      <a16:creationId xmlns:a16="http://schemas.microsoft.com/office/drawing/2014/main" id="{2089DDED-96AB-ADBD-BCC9-46B06E3E1055}"/>
                    </a:ext>
                  </a:extLst>
                </p:cNvPr>
                <p:cNvSpPr/>
                <p:nvPr/>
              </p:nvSpPr>
              <p:spPr>
                <a:xfrm>
                  <a:off x="5687557" y="1470951"/>
                  <a:ext cx="15124" cy="40696"/>
                </a:xfrm>
                <a:custGeom>
                  <a:avLst/>
                  <a:gdLst>
                    <a:gd name="connsiteX0" fmla="*/ 0 w 15124"/>
                    <a:gd name="connsiteY0" fmla="*/ 0 h 40696"/>
                    <a:gd name="connsiteX1" fmla="*/ 0 w 15124"/>
                    <a:gd name="connsiteY1" fmla="*/ 40697 h 406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124" h="40696">
                      <a:moveTo>
                        <a:pt x="0" y="0"/>
                      </a:moveTo>
                      <a:lnTo>
                        <a:pt x="0" y="40697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555" name="Freeform: Shape 1554">
                  <a:extLst>
                    <a:ext uri="{FF2B5EF4-FFF2-40B4-BE49-F238E27FC236}">
                      <a16:creationId xmlns:a16="http://schemas.microsoft.com/office/drawing/2014/main" id="{35DE6086-1B33-2240-6F91-7B07773852B3}"/>
                    </a:ext>
                  </a:extLst>
                </p:cNvPr>
                <p:cNvSpPr/>
                <p:nvPr/>
              </p:nvSpPr>
              <p:spPr>
                <a:xfrm>
                  <a:off x="5665777" y="1491229"/>
                  <a:ext cx="43711" cy="14082"/>
                </a:xfrm>
                <a:custGeom>
                  <a:avLst/>
                  <a:gdLst>
                    <a:gd name="connsiteX0" fmla="*/ 43711 w 43711"/>
                    <a:gd name="connsiteY0" fmla="*/ 0 h 14082"/>
                    <a:gd name="connsiteX1" fmla="*/ 0 w 43711"/>
                    <a:gd name="connsiteY1" fmla="*/ 0 h 1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3711" h="14082">
                      <a:moveTo>
                        <a:pt x="43711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440" name="Graphic 191">
                <a:extLst>
                  <a:ext uri="{FF2B5EF4-FFF2-40B4-BE49-F238E27FC236}">
                    <a16:creationId xmlns:a16="http://schemas.microsoft.com/office/drawing/2014/main" id="{692A494C-0902-D0CB-CD78-7903A9ED14D5}"/>
                  </a:ext>
                </a:extLst>
              </p:cNvPr>
              <p:cNvGrpSpPr/>
              <p:nvPr/>
            </p:nvGrpSpPr>
            <p:grpSpPr>
              <a:xfrm>
                <a:off x="5698598" y="1470951"/>
                <a:ext cx="43711" cy="40696"/>
                <a:chOff x="5698598" y="1470951"/>
                <a:chExt cx="43711" cy="40696"/>
              </a:xfrm>
            </p:grpSpPr>
            <p:sp>
              <p:nvSpPr>
                <p:cNvPr id="1552" name="Freeform: Shape 1551">
                  <a:extLst>
                    <a:ext uri="{FF2B5EF4-FFF2-40B4-BE49-F238E27FC236}">
                      <a16:creationId xmlns:a16="http://schemas.microsoft.com/office/drawing/2014/main" id="{95BC843C-7ECA-AB8A-03FA-A5C629A68D97}"/>
                    </a:ext>
                  </a:extLst>
                </p:cNvPr>
                <p:cNvSpPr/>
                <p:nvPr/>
              </p:nvSpPr>
              <p:spPr>
                <a:xfrm>
                  <a:off x="5720378" y="1470951"/>
                  <a:ext cx="15124" cy="40696"/>
                </a:xfrm>
                <a:custGeom>
                  <a:avLst/>
                  <a:gdLst>
                    <a:gd name="connsiteX0" fmla="*/ 0 w 15124"/>
                    <a:gd name="connsiteY0" fmla="*/ 0 h 40696"/>
                    <a:gd name="connsiteX1" fmla="*/ 0 w 15124"/>
                    <a:gd name="connsiteY1" fmla="*/ 40697 h 406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124" h="40696">
                      <a:moveTo>
                        <a:pt x="0" y="0"/>
                      </a:moveTo>
                      <a:lnTo>
                        <a:pt x="0" y="40697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553" name="Freeform: Shape 1552">
                  <a:extLst>
                    <a:ext uri="{FF2B5EF4-FFF2-40B4-BE49-F238E27FC236}">
                      <a16:creationId xmlns:a16="http://schemas.microsoft.com/office/drawing/2014/main" id="{04ECD4B6-5A77-FEDC-12D7-3C4B8054EB5A}"/>
                    </a:ext>
                  </a:extLst>
                </p:cNvPr>
                <p:cNvSpPr/>
                <p:nvPr/>
              </p:nvSpPr>
              <p:spPr>
                <a:xfrm>
                  <a:off x="5698598" y="1491229"/>
                  <a:ext cx="43711" cy="14082"/>
                </a:xfrm>
                <a:custGeom>
                  <a:avLst/>
                  <a:gdLst>
                    <a:gd name="connsiteX0" fmla="*/ 43711 w 43711"/>
                    <a:gd name="connsiteY0" fmla="*/ 0 h 14082"/>
                    <a:gd name="connsiteX1" fmla="*/ 0 w 43711"/>
                    <a:gd name="connsiteY1" fmla="*/ 0 h 1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3711" h="14082">
                      <a:moveTo>
                        <a:pt x="43711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441" name="Graphic 191">
                <a:extLst>
                  <a:ext uri="{FF2B5EF4-FFF2-40B4-BE49-F238E27FC236}">
                    <a16:creationId xmlns:a16="http://schemas.microsoft.com/office/drawing/2014/main" id="{032EB92C-7C3F-95E8-4FFF-AC7C99CC2163}"/>
                  </a:ext>
                </a:extLst>
              </p:cNvPr>
              <p:cNvGrpSpPr/>
              <p:nvPr/>
            </p:nvGrpSpPr>
            <p:grpSpPr>
              <a:xfrm>
                <a:off x="5709488" y="1470951"/>
                <a:ext cx="43711" cy="40696"/>
                <a:chOff x="5709488" y="1470951"/>
                <a:chExt cx="43711" cy="40696"/>
              </a:xfrm>
            </p:grpSpPr>
            <p:sp>
              <p:nvSpPr>
                <p:cNvPr id="1550" name="Freeform: Shape 1549">
                  <a:extLst>
                    <a:ext uri="{FF2B5EF4-FFF2-40B4-BE49-F238E27FC236}">
                      <a16:creationId xmlns:a16="http://schemas.microsoft.com/office/drawing/2014/main" id="{9DDE02E6-2489-F238-1601-922A571DC769}"/>
                    </a:ext>
                  </a:extLst>
                </p:cNvPr>
                <p:cNvSpPr/>
                <p:nvPr/>
              </p:nvSpPr>
              <p:spPr>
                <a:xfrm>
                  <a:off x="5731419" y="1470951"/>
                  <a:ext cx="15124" cy="40696"/>
                </a:xfrm>
                <a:custGeom>
                  <a:avLst/>
                  <a:gdLst>
                    <a:gd name="connsiteX0" fmla="*/ 0 w 15124"/>
                    <a:gd name="connsiteY0" fmla="*/ 0 h 40696"/>
                    <a:gd name="connsiteX1" fmla="*/ 0 w 15124"/>
                    <a:gd name="connsiteY1" fmla="*/ 40697 h 406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124" h="40696">
                      <a:moveTo>
                        <a:pt x="0" y="0"/>
                      </a:moveTo>
                      <a:lnTo>
                        <a:pt x="0" y="40697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551" name="Freeform: Shape 1550">
                  <a:extLst>
                    <a:ext uri="{FF2B5EF4-FFF2-40B4-BE49-F238E27FC236}">
                      <a16:creationId xmlns:a16="http://schemas.microsoft.com/office/drawing/2014/main" id="{0B9E8DCE-8995-2C58-96B3-5A90CC8E04B8}"/>
                    </a:ext>
                  </a:extLst>
                </p:cNvPr>
                <p:cNvSpPr/>
                <p:nvPr/>
              </p:nvSpPr>
              <p:spPr>
                <a:xfrm>
                  <a:off x="5709488" y="1491229"/>
                  <a:ext cx="43711" cy="14082"/>
                </a:xfrm>
                <a:custGeom>
                  <a:avLst/>
                  <a:gdLst>
                    <a:gd name="connsiteX0" fmla="*/ 43711 w 43711"/>
                    <a:gd name="connsiteY0" fmla="*/ 0 h 14082"/>
                    <a:gd name="connsiteX1" fmla="*/ 0 w 43711"/>
                    <a:gd name="connsiteY1" fmla="*/ 0 h 1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3711" h="14082">
                      <a:moveTo>
                        <a:pt x="43711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442" name="Graphic 191">
                <a:extLst>
                  <a:ext uri="{FF2B5EF4-FFF2-40B4-BE49-F238E27FC236}">
                    <a16:creationId xmlns:a16="http://schemas.microsoft.com/office/drawing/2014/main" id="{AA2E2D91-6B4B-B998-3119-B1D19FE076D7}"/>
                  </a:ext>
                </a:extLst>
              </p:cNvPr>
              <p:cNvGrpSpPr/>
              <p:nvPr/>
            </p:nvGrpSpPr>
            <p:grpSpPr>
              <a:xfrm>
                <a:off x="5717201" y="1470951"/>
                <a:ext cx="43862" cy="40696"/>
                <a:chOff x="5717201" y="1470951"/>
                <a:chExt cx="43862" cy="40696"/>
              </a:xfrm>
            </p:grpSpPr>
            <p:sp>
              <p:nvSpPr>
                <p:cNvPr id="1548" name="Freeform: Shape 1547">
                  <a:extLst>
                    <a:ext uri="{FF2B5EF4-FFF2-40B4-BE49-F238E27FC236}">
                      <a16:creationId xmlns:a16="http://schemas.microsoft.com/office/drawing/2014/main" id="{18E6986E-D483-EBB2-930E-A1BCC0505171}"/>
                    </a:ext>
                  </a:extLst>
                </p:cNvPr>
                <p:cNvSpPr/>
                <p:nvPr/>
              </p:nvSpPr>
              <p:spPr>
                <a:xfrm>
                  <a:off x="5739133" y="1470951"/>
                  <a:ext cx="15124" cy="40696"/>
                </a:xfrm>
                <a:custGeom>
                  <a:avLst/>
                  <a:gdLst>
                    <a:gd name="connsiteX0" fmla="*/ 0 w 15124"/>
                    <a:gd name="connsiteY0" fmla="*/ 0 h 40696"/>
                    <a:gd name="connsiteX1" fmla="*/ 0 w 15124"/>
                    <a:gd name="connsiteY1" fmla="*/ 40697 h 406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124" h="40696">
                      <a:moveTo>
                        <a:pt x="0" y="0"/>
                      </a:moveTo>
                      <a:lnTo>
                        <a:pt x="0" y="40697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549" name="Freeform: Shape 1548">
                  <a:extLst>
                    <a:ext uri="{FF2B5EF4-FFF2-40B4-BE49-F238E27FC236}">
                      <a16:creationId xmlns:a16="http://schemas.microsoft.com/office/drawing/2014/main" id="{96E1A9B2-33FB-9476-17AB-585E9FF83B44}"/>
                    </a:ext>
                  </a:extLst>
                </p:cNvPr>
                <p:cNvSpPr/>
                <p:nvPr/>
              </p:nvSpPr>
              <p:spPr>
                <a:xfrm>
                  <a:off x="5717201" y="1491229"/>
                  <a:ext cx="43862" cy="14082"/>
                </a:xfrm>
                <a:custGeom>
                  <a:avLst/>
                  <a:gdLst>
                    <a:gd name="connsiteX0" fmla="*/ 43862 w 43862"/>
                    <a:gd name="connsiteY0" fmla="*/ 0 h 14082"/>
                    <a:gd name="connsiteX1" fmla="*/ 0 w 43862"/>
                    <a:gd name="connsiteY1" fmla="*/ 0 h 1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3862" h="14082">
                      <a:moveTo>
                        <a:pt x="43862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443" name="Graphic 191">
                <a:extLst>
                  <a:ext uri="{FF2B5EF4-FFF2-40B4-BE49-F238E27FC236}">
                    <a16:creationId xmlns:a16="http://schemas.microsoft.com/office/drawing/2014/main" id="{78D58582-781A-351B-5074-1B249D394985}"/>
                  </a:ext>
                </a:extLst>
              </p:cNvPr>
              <p:cNvGrpSpPr/>
              <p:nvPr/>
            </p:nvGrpSpPr>
            <p:grpSpPr>
              <a:xfrm>
                <a:off x="5777096" y="1470951"/>
                <a:ext cx="43711" cy="40696"/>
                <a:chOff x="5777096" y="1470951"/>
                <a:chExt cx="43711" cy="40696"/>
              </a:xfrm>
            </p:grpSpPr>
            <p:sp>
              <p:nvSpPr>
                <p:cNvPr id="1546" name="Freeform: Shape 1545">
                  <a:extLst>
                    <a:ext uri="{FF2B5EF4-FFF2-40B4-BE49-F238E27FC236}">
                      <a16:creationId xmlns:a16="http://schemas.microsoft.com/office/drawing/2014/main" id="{EED0720F-5C56-A1CC-D567-C9D8FFBC24AC}"/>
                    </a:ext>
                  </a:extLst>
                </p:cNvPr>
                <p:cNvSpPr/>
                <p:nvPr/>
              </p:nvSpPr>
              <p:spPr>
                <a:xfrm>
                  <a:off x="5799027" y="1470951"/>
                  <a:ext cx="15124" cy="40696"/>
                </a:xfrm>
                <a:custGeom>
                  <a:avLst/>
                  <a:gdLst>
                    <a:gd name="connsiteX0" fmla="*/ 0 w 15124"/>
                    <a:gd name="connsiteY0" fmla="*/ 0 h 40696"/>
                    <a:gd name="connsiteX1" fmla="*/ 0 w 15124"/>
                    <a:gd name="connsiteY1" fmla="*/ 40697 h 406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124" h="40696">
                      <a:moveTo>
                        <a:pt x="0" y="0"/>
                      </a:moveTo>
                      <a:lnTo>
                        <a:pt x="0" y="40697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547" name="Freeform: Shape 1546">
                  <a:extLst>
                    <a:ext uri="{FF2B5EF4-FFF2-40B4-BE49-F238E27FC236}">
                      <a16:creationId xmlns:a16="http://schemas.microsoft.com/office/drawing/2014/main" id="{0E2F9389-BC4E-1C46-8933-503F3CF36004}"/>
                    </a:ext>
                  </a:extLst>
                </p:cNvPr>
                <p:cNvSpPr/>
                <p:nvPr/>
              </p:nvSpPr>
              <p:spPr>
                <a:xfrm>
                  <a:off x="5777096" y="1491229"/>
                  <a:ext cx="43711" cy="14082"/>
                </a:xfrm>
                <a:custGeom>
                  <a:avLst/>
                  <a:gdLst>
                    <a:gd name="connsiteX0" fmla="*/ 43711 w 43711"/>
                    <a:gd name="connsiteY0" fmla="*/ 0 h 14082"/>
                    <a:gd name="connsiteX1" fmla="*/ 0 w 43711"/>
                    <a:gd name="connsiteY1" fmla="*/ 0 h 1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3711" h="14082">
                      <a:moveTo>
                        <a:pt x="43711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444" name="Graphic 191">
                <a:extLst>
                  <a:ext uri="{FF2B5EF4-FFF2-40B4-BE49-F238E27FC236}">
                    <a16:creationId xmlns:a16="http://schemas.microsoft.com/office/drawing/2014/main" id="{6CDFB04F-8178-289E-7EF0-1B3E3922AEA6}"/>
                  </a:ext>
                </a:extLst>
              </p:cNvPr>
              <p:cNvGrpSpPr/>
              <p:nvPr/>
            </p:nvGrpSpPr>
            <p:grpSpPr>
              <a:xfrm>
                <a:off x="5794187" y="1470951"/>
                <a:ext cx="43711" cy="40696"/>
                <a:chOff x="5794187" y="1470951"/>
                <a:chExt cx="43711" cy="40696"/>
              </a:xfrm>
            </p:grpSpPr>
            <p:sp>
              <p:nvSpPr>
                <p:cNvPr id="1544" name="Freeform: Shape 1543">
                  <a:extLst>
                    <a:ext uri="{FF2B5EF4-FFF2-40B4-BE49-F238E27FC236}">
                      <a16:creationId xmlns:a16="http://schemas.microsoft.com/office/drawing/2014/main" id="{1A62D595-C3D5-C3AA-75B0-60A06A94EBEB}"/>
                    </a:ext>
                  </a:extLst>
                </p:cNvPr>
                <p:cNvSpPr/>
                <p:nvPr/>
              </p:nvSpPr>
              <p:spPr>
                <a:xfrm>
                  <a:off x="5815967" y="1470951"/>
                  <a:ext cx="15124" cy="40696"/>
                </a:xfrm>
                <a:custGeom>
                  <a:avLst/>
                  <a:gdLst>
                    <a:gd name="connsiteX0" fmla="*/ 0 w 15124"/>
                    <a:gd name="connsiteY0" fmla="*/ 0 h 40696"/>
                    <a:gd name="connsiteX1" fmla="*/ 0 w 15124"/>
                    <a:gd name="connsiteY1" fmla="*/ 40697 h 406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124" h="40696">
                      <a:moveTo>
                        <a:pt x="0" y="0"/>
                      </a:moveTo>
                      <a:lnTo>
                        <a:pt x="0" y="40697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545" name="Freeform: Shape 1544">
                  <a:extLst>
                    <a:ext uri="{FF2B5EF4-FFF2-40B4-BE49-F238E27FC236}">
                      <a16:creationId xmlns:a16="http://schemas.microsoft.com/office/drawing/2014/main" id="{EDADE7DD-448A-A020-E3E7-25034925B341}"/>
                    </a:ext>
                  </a:extLst>
                </p:cNvPr>
                <p:cNvSpPr/>
                <p:nvPr/>
              </p:nvSpPr>
              <p:spPr>
                <a:xfrm>
                  <a:off x="5794187" y="1491229"/>
                  <a:ext cx="43711" cy="14082"/>
                </a:xfrm>
                <a:custGeom>
                  <a:avLst/>
                  <a:gdLst>
                    <a:gd name="connsiteX0" fmla="*/ 43711 w 43711"/>
                    <a:gd name="connsiteY0" fmla="*/ 0 h 14082"/>
                    <a:gd name="connsiteX1" fmla="*/ 0 w 43711"/>
                    <a:gd name="connsiteY1" fmla="*/ 0 h 1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3711" h="14082">
                      <a:moveTo>
                        <a:pt x="43711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445" name="Graphic 191">
                <a:extLst>
                  <a:ext uri="{FF2B5EF4-FFF2-40B4-BE49-F238E27FC236}">
                    <a16:creationId xmlns:a16="http://schemas.microsoft.com/office/drawing/2014/main" id="{6BC0C2BC-96B7-6ED2-28E5-9AC11C022A16}"/>
                  </a:ext>
                </a:extLst>
              </p:cNvPr>
              <p:cNvGrpSpPr/>
              <p:nvPr/>
            </p:nvGrpSpPr>
            <p:grpSpPr>
              <a:xfrm>
                <a:off x="5801145" y="1470951"/>
                <a:ext cx="43862" cy="40696"/>
                <a:chOff x="5801145" y="1470951"/>
                <a:chExt cx="43862" cy="40696"/>
              </a:xfrm>
            </p:grpSpPr>
            <p:sp>
              <p:nvSpPr>
                <p:cNvPr id="1542" name="Freeform: Shape 1541">
                  <a:extLst>
                    <a:ext uri="{FF2B5EF4-FFF2-40B4-BE49-F238E27FC236}">
                      <a16:creationId xmlns:a16="http://schemas.microsoft.com/office/drawing/2014/main" id="{E47958B2-1CFD-3D0E-9BF5-DCEB7924EFAC}"/>
                    </a:ext>
                  </a:extLst>
                </p:cNvPr>
                <p:cNvSpPr/>
                <p:nvPr/>
              </p:nvSpPr>
              <p:spPr>
                <a:xfrm>
                  <a:off x="5823076" y="1470951"/>
                  <a:ext cx="15124" cy="40696"/>
                </a:xfrm>
                <a:custGeom>
                  <a:avLst/>
                  <a:gdLst>
                    <a:gd name="connsiteX0" fmla="*/ 0 w 15124"/>
                    <a:gd name="connsiteY0" fmla="*/ 0 h 40696"/>
                    <a:gd name="connsiteX1" fmla="*/ 0 w 15124"/>
                    <a:gd name="connsiteY1" fmla="*/ 40697 h 406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124" h="40696">
                      <a:moveTo>
                        <a:pt x="0" y="0"/>
                      </a:moveTo>
                      <a:lnTo>
                        <a:pt x="0" y="40697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543" name="Freeform: Shape 1542">
                  <a:extLst>
                    <a:ext uri="{FF2B5EF4-FFF2-40B4-BE49-F238E27FC236}">
                      <a16:creationId xmlns:a16="http://schemas.microsoft.com/office/drawing/2014/main" id="{BAF1FBB7-40D0-6698-96AB-A7B987B68D20}"/>
                    </a:ext>
                  </a:extLst>
                </p:cNvPr>
                <p:cNvSpPr/>
                <p:nvPr/>
              </p:nvSpPr>
              <p:spPr>
                <a:xfrm>
                  <a:off x="5801145" y="1491229"/>
                  <a:ext cx="43862" cy="14082"/>
                </a:xfrm>
                <a:custGeom>
                  <a:avLst/>
                  <a:gdLst>
                    <a:gd name="connsiteX0" fmla="*/ 43862 w 43862"/>
                    <a:gd name="connsiteY0" fmla="*/ 0 h 14082"/>
                    <a:gd name="connsiteX1" fmla="*/ 0 w 43862"/>
                    <a:gd name="connsiteY1" fmla="*/ 0 h 1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3862" h="14082">
                      <a:moveTo>
                        <a:pt x="43862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446" name="Graphic 191">
                <a:extLst>
                  <a:ext uri="{FF2B5EF4-FFF2-40B4-BE49-F238E27FC236}">
                    <a16:creationId xmlns:a16="http://schemas.microsoft.com/office/drawing/2014/main" id="{1102EF47-111F-7A8F-8175-D5CBD11FB62F}"/>
                  </a:ext>
                </a:extLst>
              </p:cNvPr>
              <p:cNvGrpSpPr/>
              <p:nvPr/>
            </p:nvGrpSpPr>
            <p:grpSpPr>
              <a:xfrm>
                <a:off x="5808253" y="1470951"/>
                <a:ext cx="43862" cy="40696"/>
                <a:chOff x="5808253" y="1470951"/>
                <a:chExt cx="43862" cy="40696"/>
              </a:xfrm>
            </p:grpSpPr>
            <p:sp>
              <p:nvSpPr>
                <p:cNvPr id="1540" name="Freeform: Shape 1539">
                  <a:extLst>
                    <a:ext uri="{FF2B5EF4-FFF2-40B4-BE49-F238E27FC236}">
                      <a16:creationId xmlns:a16="http://schemas.microsoft.com/office/drawing/2014/main" id="{6C126028-C4E3-A98A-8123-BDC4B551382F}"/>
                    </a:ext>
                  </a:extLst>
                </p:cNvPr>
                <p:cNvSpPr/>
                <p:nvPr/>
              </p:nvSpPr>
              <p:spPr>
                <a:xfrm>
                  <a:off x="5830185" y="1470951"/>
                  <a:ext cx="15124" cy="40696"/>
                </a:xfrm>
                <a:custGeom>
                  <a:avLst/>
                  <a:gdLst>
                    <a:gd name="connsiteX0" fmla="*/ 0 w 15124"/>
                    <a:gd name="connsiteY0" fmla="*/ 0 h 40696"/>
                    <a:gd name="connsiteX1" fmla="*/ 0 w 15124"/>
                    <a:gd name="connsiteY1" fmla="*/ 40697 h 406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124" h="40696">
                      <a:moveTo>
                        <a:pt x="0" y="0"/>
                      </a:moveTo>
                      <a:lnTo>
                        <a:pt x="0" y="40697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541" name="Freeform: Shape 1540">
                  <a:extLst>
                    <a:ext uri="{FF2B5EF4-FFF2-40B4-BE49-F238E27FC236}">
                      <a16:creationId xmlns:a16="http://schemas.microsoft.com/office/drawing/2014/main" id="{F21918DF-389B-7EC0-2A83-2CFBFC457039}"/>
                    </a:ext>
                  </a:extLst>
                </p:cNvPr>
                <p:cNvSpPr/>
                <p:nvPr/>
              </p:nvSpPr>
              <p:spPr>
                <a:xfrm>
                  <a:off x="5808253" y="1491229"/>
                  <a:ext cx="43862" cy="14082"/>
                </a:xfrm>
                <a:custGeom>
                  <a:avLst/>
                  <a:gdLst>
                    <a:gd name="connsiteX0" fmla="*/ 43862 w 43862"/>
                    <a:gd name="connsiteY0" fmla="*/ 0 h 14082"/>
                    <a:gd name="connsiteX1" fmla="*/ 0 w 43862"/>
                    <a:gd name="connsiteY1" fmla="*/ 0 h 1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3862" h="14082">
                      <a:moveTo>
                        <a:pt x="43862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447" name="Graphic 191">
                <a:extLst>
                  <a:ext uri="{FF2B5EF4-FFF2-40B4-BE49-F238E27FC236}">
                    <a16:creationId xmlns:a16="http://schemas.microsoft.com/office/drawing/2014/main" id="{09738C6F-3DD5-665D-B725-543AAB53E474}"/>
                  </a:ext>
                </a:extLst>
              </p:cNvPr>
              <p:cNvGrpSpPr/>
              <p:nvPr/>
            </p:nvGrpSpPr>
            <p:grpSpPr>
              <a:xfrm>
                <a:off x="5815362" y="1470951"/>
                <a:ext cx="43711" cy="40696"/>
                <a:chOff x="5815362" y="1470951"/>
                <a:chExt cx="43711" cy="40696"/>
              </a:xfrm>
            </p:grpSpPr>
            <p:sp>
              <p:nvSpPr>
                <p:cNvPr id="1538" name="Freeform: Shape 1537">
                  <a:extLst>
                    <a:ext uri="{FF2B5EF4-FFF2-40B4-BE49-F238E27FC236}">
                      <a16:creationId xmlns:a16="http://schemas.microsoft.com/office/drawing/2014/main" id="{37A73519-7858-0C23-BCD9-D7B264EC03F3}"/>
                    </a:ext>
                  </a:extLst>
                </p:cNvPr>
                <p:cNvSpPr/>
                <p:nvPr/>
              </p:nvSpPr>
              <p:spPr>
                <a:xfrm>
                  <a:off x="5837293" y="1470951"/>
                  <a:ext cx="15124" cy="40696"/>
                </a:xfrm>
                <a:custGeom>
                  <a:avLst/>
                  <a:gdLst>
                    <a:gd name="connsiteX0" fmla="*/ 0 w 15124"/>
                    <a:gd name="connsiteY0" fmla="*/ 0 h 40696"/>
                    <a:gd name="connsiteX1" fmla="*/ 0 w 15124"/>
                    <a:gd name="connsiteY1" fmla="*/ 40697 h 406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124" h="40696">
                      <a:moveTo>
                        <a:pt x="0" y="0"/>
                      </a:moveTo>
                      <a:lnTo>
                        <a:pt x="0" y="40697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539" name="Freeform: Shape 1538">
                  <a:extLst>
                    <a:ext uri="{FF2B5EF4-FFF2-40B4-BE49-F238E27FC236}">
                      <a16:creationId xmlns:a16="http://schemas.microsoft.com/office/drawing/2014/main" id="{0B0092D1-344C-3539-D68D-BAAE123D00D5}"/>
                    </a:ext>
                  </a:extLst>
                </p:cNvPr>
                <p:cNvSpPr/>
                <p:nvPr/>
              </p:nvSpPr>
              <p:spPr>
                <a:xfrm>
                  <a:off x="5815362" y="1491229"/>
                  <a:ext cx="43711" cy="14082"/>
                </a:xfrm>
                <a:custGeom>
                  <a:avLst/>
                  <a:gdLst>
                    <a:gd name="connsiteX0" fmla="*/ 43711 w 43711"/>
                    <a:gd name="connsiteY0" fmla="*/ 0 h 14082"/>
                    <a:gd name="connsiteX1" fmla="*/ 0 w 43711"/>
                    <a:gd name="connsiteY1" fmla="*/ 0 h 1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3711" h="14082">
                      <a:moveTo>
                        <a:pt x="43711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448" name="Graphic 191">
                <a:extLst>
                  <a:ext uri="{FF2B5EF4-FFF2-40B4-BE49-F238E27FC236}">
                    <a16:creationId xmlns:a16="http://schemas.microsoft.com/office/drawing/2014/main" id="{85C0C79D-B823-F4C4-B0EC-08972F1D838C}"/>
                  </a:ext>
                </a:extLst>
              </p:cNvPr>
              <p:cNvGrpSpPr/>
              <p:nvPr/>
            </p:nvGrpSpPr>
            <p:grpSpPr>
              <a:xfrm>
                <a:off x="5822471" y="1470951"/>
                <a:ext cx="43711" cy="40696"/>
                <a:chOff x="5822471" y="1470951"/>
                <a:chExt cx="43711" cy="40696"/>
              </a:xfrm>
            </p:grpSpPr>
            <p:sp>
              <p:nvSpPr>
                <p:cNvPr id="1536" name="Freeform: Shape 1535">
                  <a:extLst>
                    <a:ext uri="{FF2B5EF4-FFF2-40B4-BE49-F238E27FC236}">
                      <a16:creationId xmlns:a16="http://schemas.microsoft.com/office/drawing/2014/main" id="{E63A7C42-0864-ED7D-80F1-26F915CA8B6D}"/>
                    </a:ext>
                  </a:extLst>
                </p:cNvPr>
                <p:cNvSpPr/>
                <p:nvPr/>
              </p:nvSpPr>
              <p:spPr>
                <a:xfrm>
                  <a:off x="5844402" y="1470951"/>
                  <a:ext cx="15124" cy="40696"/>
                </a:xfrm>
                <a:custGeom>
                  <a:avLst/>
                  <a:gdLst>
                    <a:gd name="connsiteX0" fmla="*/ 0 w 15124"/>
                    <a:gd name="connsiteY0" fmla="*/ 0 h 40696"/>
                    <a:gd name="connsiteX1" fmla="*/ 0 w 15124"/>
                    <a:gd name="connsiteY1" fmla="*/ 40697 h 406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124" h="40696">
                      <a:moveTo>
                        <a:pt x="0" y="0"/>
                      </a:moveTo>
                      <a:lnTo>
                        <a:pt x="0" y="40697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537" name="Freeform: Shape 1536">
                  <a:extLst>
                    <a:ext uri="{FF2B5EF4-FFF2-40B4-BE49-F238E27FC236}">
                      <a16:creationId xmlns:a16="http://schemas.microsoft.com/office/drawing/2014/main" id="{AC22A427-0F1B-3832-5F14-C9FCFEE8FE78}"/>
                    </a:ext>
                  </a:extLst>
                </p:cNvPr>
                <p:cNvSpPr/>
                <p:nvPr/>
              </p:nvSpPr>
              <p:spPr>
                <a:xfrm>
                  <a:off x="5822471" y="1491229"/>
                  <a:ext cx="43711" cy="14082"/>
                </a:xfrm>
                <a:custGeom>
                  <a:avLst/>
                  <a:gdLst>
                    <a:gd name="connsiteX0" fmla="*/ 43711 w 43711"/>
                    <a:gd name="connsiteY0" fmla="*/ 0 h 14082"/>
                    <a:gd name="connsiteX1" fmla="*/ 0 w 43711"/>
                    <a:gd name="connsiteY1" fmla="*/ 0 h 1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3711" h="14082">
                      <a:moveTo>
                        <a:pt x="43711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449" name="Graphic 191">
                <a:extLst>
                  <a:ext uri="{FF2B5EF4-FFF2-40B4-BE49-F238E27FC236}">
                    <a16:creationId xmlns:a16="http://schemas.microsoft.com/office/drawing/2014/main" id="{989240F4-F277-631E-6611-C2CC90EE08E2}"/>
                  </a:ext>
                </a:extLst>
              </p:cNvPr>
              <p:cNvGrpSpPr/>
              <p:nvPr/>
            </p:nvGrpSpPr>
            <p:grpSpPr>
              <a:xfrm>
                <a:off x="5829580" y="1470951"/>
                <a:ext cx="43711" cy="40696"/>
                <a:chOff x="5829580" y="1470951"/>
                <a:chExt cx="43711" cy="40696"/>
              </a:xfrm>
            </p:grpSpPr>
            <p:sp>
              <p:nvSpPr>
                <p:cNvPr id="1534" name="Freeform: Shape 1533">
                  <a:extLst>
                    <a:ext uri="{FF2B5EF4-FFF2-40B4-BE49-F238E27FC236}">
                      <a16:creationId xmlns:a16="http://schemas.microsoft.com/office/drawing/2014/main" id="{BC9FE4DC-722A-87B1-9DCC-6FBD784D8C46}"/>
                    </a:ext>
                  </a:extLst>
                </p:cNvPr>
                <p:cNvSpPr/>
                <p:nvPr/>
              </p:nvSpPr>
              <p:spPr>
                <a:xfrm>
                  <a:off x="5851359" y="1470951"/>
                  <a:ext cx="15124" cy="40696"/>
                </a:xfrm>
                <a:custGeom>
                  <a:avLst/>
                  <a:gdLst>
                    <a:gd name="connsiteX0" fmla="*/ 0 w 15124"/>
                    <a:gd name="connsiteY0" fmla="*/ 0 h 40696"/>
                    <a:gd name="connsiteX1" fmla="*/ 0 w 15124"/>
                    <a:gd name="connsiteY1" fmla="*/ 40697 h 406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124" h="40696">
                      <a:moveTo>
                        <a:pt x="0" y="0"/>
                      </a:moveTo>
                      <a:lnTo>
                        <a:pt x="0" y="40697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535" name="Freeform: Shape 1534">
                  <a:extLst>
                    <a:ext uri="{FF2B5EF4-FFF2-40B4-BE49-F238E27FC236}">
                      <a16:creationId xmlns:a16="http://schemas.microsoft.com/office/drawing/2014/main" id="{05345405-4155-F26D-B3CA-7E68ED1818AB}"/>
                    </a:ext>
                  </a:extLst>
                </p:cNvPr>
                <p:cNvSpPr/>
                <p:nvPr/>
              </p:nvSpPr>
              <p:spPr>
                <a:xfrm>
                  <a:off x="5829580" y="1491229"/>
                  <a:ext cx="43711" cy="14082"/>
                </a:xfrm>
                <a:custGeom>
                  <a:avLst/>
                  <a:gdLst>
                    <a:gd name="connsiteX0" fmla="*/ 43711 w 43711"/>
                    <a:gd name="connsiteY0" fmla="*/ 0 h 14082"/>
                    <a:gd name="connsiteX1" fmla="*/ 0 w 43711"/>
                    <a:gd name="connsiteY1" fmla="*/ 0 h 1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3711" h="14082">
                      <a:moveTo>
                        <a:pt x="43711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450" name="Graphic 191">
                <a:extLst>
                  <a:ext uri="{FF2B5EF4-FFF2-40B4-BE49-F238E27FC236}">
                    <a16:creationId xmlns:a16="http://schemas.microsoft.com/office/drawing/2014/main" id="{67EFFB6E-25FB-07F0-E242-72F0415BC8C0}"/>
                  </a:ext>
                </a:extLst>
              </p:cNvPr>
              <p:cNvGrpSpPr/>
              <p:nvPr/>
            </p:nvGrpSpPr>
            <p:grpSpPr>
              <a:xfrm>
                <a:off x="5836688" y="1470951"/>
                <a:ext cx="43711" cy="40696"/>
                <a:chOff x="5836688" y="1470951"/>
                <a:chExt cx="43711" cy="40696"/>
              </a:xfrm>
            </p:grpSpPr>
            <p:sp>
              <p:nvSpPr>
                <p:cNvPr id="1532" name="Freeform: Shape 1531">
                  <a:extLst>
                    <a:ext uri="{FF2B5EF4-FFF2-40B4-BE49-F238E27FC236}">
                      <a16:creationId xmlns:a16="http://schemas.microsoft.com/office/drawing/2014/main" id="{A85B88D3-E370-345F-7A57-C689E12B536A}"/>
                    </a:ext>
                  </a:extLst>
                </p:cNvPr>
                <p:cNvSpPr/>
                <p:nvPr/>
              </p:nvSpPr>
              <p:spPr>
                <a:xfrm>
                  <a:off x="5858468" y="1470951"/>
                  <a:ext cx="15124" cy="40696"/>
                </a:xfrm>
                <a:custGeom>
                  <a:avLst/>
                  <a:gdLst>
                    <a:gd name="connsiteX0" fmla="*/ 0 w 15124"/>
                    <a:gd name="connsiteY0" fmla="*/ 0 h 40696"/>
                    <a:gd name="connsiteX1" fmla="*/ 0 w 15124"/>
                    <a:gd name="connsiteY1" fmla="*/ 40697 h 406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124" h="40696">
                      <a:moveTo>
                        <a:pt x="0" y="0"/>
                      </a:moveTo>
                      <a:lnTo>
                        <a:pt x="0" y="40697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533" name="Freeform: Shape 1532">
                  <a:extLst>
                    <a:ext uri="{FF2B5EF4-FFF2-40B4-BE49-F238E27FC236}">
                      <a16:creationId xmlns:a16="http://schemas.microsoft.com/office/drawing/2014/main" id="{E74A50A3-C927-6862-E972-2A5C8F62440F}"/>
                    </a:ext>
                  </a:extLst>
                </p:cNvPr>
                <p:cNvSpPr/>
                <p:nvPr/>
              </p:nvSpPr>
              <p:spPr>
                <a:xfrm>
                  <a:off x="5836688" y="1491229"/>
                  <a:ext cx="43711" cy="14082"/>
                </a:xfrm>
                <a:custGeom>
                  <a:avLst/>
                  <a:gdLst>
                    <a:gd name="connsiteX0" fmla="*/ 43711 w 43711"/>
                    <a:gd name="connsiteY0" fmla="*/ 0 h 14082"/>
                    <a:gd name="connsiteX1" fmla="*/ 0 w 43711"/>
                    <a:gd name="connsiteY1" fmla="*/ 0 h 1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3711" h="14082">
                      <a:moveTo>
                        <a:pt x="43711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451" name="Graphic 191">
                <a:extLst>
                  <a:ext uri="{FF2B5EF4-FFF2-40B4-BE49-F238E27FC236}">
                    <a16:creationId xmlns:a16="http://schemas.microsoft.com/office/drawing/2014/main" id="{65D2D2EA-F36C-A4D9-E825-084EB4582491}"/>
                  </a:ext>
                </a:extLst>
              </p:cNvPr>
              <p:cNvGrpSpPr/>
              <p:nvPr/>
            </p:nvGrpSpPr>
            <p:grpSpPr>
              <a:xfrm>
                <a:off x="5843646" y="1470951"/>
                <a:ext cx="43862" cy="40696"/>
                <a:chOff x="5843646" y="1470951"/>
                <a:chExt cx="43862" cy="40696"/>
              </a:xfrm>
            </p:grpSpPr>
            <p:sp>
              <p:nvSpPr>
                <p:cNvPr id="1530" name="Freeform: Shape 1529">
                  <a:extLst>
                    <a:ext uri="{FF2B5EF4-FFF2-40B4-BE49-F238E27FC236}">
                      <a16:creationId xmlns:a16="http://schemas.microsoft.com/office/drawing/2014/main" id="{08C756B6-77FF-71CB-1F59-E0B7755596C2}"/>
                    </a:ext>
                  </a:extLst>
                </p:cNvPr>
                <p:cNvSpPr/>
                <p:nvPr/>
              </p:nvSpPr>
              <p:spPr>
                <a:xfrm>
                  <a:off x="5865577" y="1470951"/>
                  <a:ext cx="15124" cy="40696"/>
                </a:xfrm>
                <a:custGeom>
                  <a:avLst/>
                  <a:gdLst>
                    <a:gd name="connsiteX0" fmla="*/ 0 w 15124"/>
                    <a:gd name="connsiteY0" fmla="*/ 0 h 40696"/>
                    <a:gd name="connsiteX1" fmla="*/ 0 w 15124"/>
                    <a:gd name="connsiteY1" fmla="*/ 40697 h 406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124" h="40696">
                      <a:moveTo>
                        <a:pt x="0" y="0"/>
                      </a:moveTo>
                      <a:lnTo>
                        <a:pt x="0" y="40697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531" name="Freeform: Shape 1530">
                  <a:extLst>
                    <a:ext uri="{FF2B5EF4-FFF2-40B4-BE49-F238E27FC236}">
                      <a16:creationId xmlns:a16="http://schemas.microsoft.com/office/drawing/2014/main" id="{7E6756AD-1D30-8CB6-1A49-EB78DF67C31D}"/>
                    </a:ext>
                  </a:extLst>
                </p:cNvPr>
                <p:cNvSpPr/>
                <p:nvPr/>
              </p:nvSpPr>
              <p:spPr>
                <a:xfrm>
                  <a:off x="5843646" y="1491229"/>
                  <a:ext cx="43862" cy="14082"/>
                </a:xfrm>
                <a:custGeom>
                  <a:avLst/>
                  <a:gdLst>
                    <a:gd name="connsiteX0" fmla="*/ 43862 w 43862"/>
                    <a:gd name="connsiteY0" fmla="*/ 0 h 14082"/>
                    <a:gd name="connsiteX1" fmla="*/ 0 w 43862"/>
                    <a:gd name="connsiteY1" fmla="*/ 0 h 1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3862" h="14082">
                      <a:moveTo>
                        <a:pt x="43862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452" name="Graphic 191">
                <a:extLst>
                  <a:ext uri="{FF2B5EF4-FFF2-40B4-BE49-F238E27FC236}">
                    <a16:creationId xmlns:a16="http://schemas.microsoft.com/office/drawing/2014/main" id="{7C798ECB-4DDC-C365-7A81-B3D68BE119A4}"/>
                  </a:ext>
                </a:extLst>
              </p:cNvPr>
              <p:cNvGrpSpPr/>
              <p:nvPr/>
            </p:nvGrpSpPr>
            <p:grpSpPr>
              <a:xfrm>
                <a:off x="5850754" y="1470951"/>
                <a:ext cx="43862" cy="40696"/>
                <a:chOff x="5850754" y="1470951"/>
                <a:chExt cx="43862" cy="40696"/>
              </a:xfrm>
            </p:grpSpPr>
            <p:sp>
              <p:nvSpPr>
                <p:cNvPr id="1528" name="Freeform: Shape 1527">
                  <a:extLst>
                    <a:ext uri="{FF2B5EF4-FFF2-40B4-BE49-F238E27FC236}">
                      <a16:creationId xmlns:a16="http://schemas.microsoft.com/office/drawing/2014/main" id="{3C8568C2-6BEC-2DC9-0DA3-AF8F9E220578}"/>
                    </a:ext>
                  </a:extLst>
                </p:cNvPr>
                <p:cNvSpPr/>
                <p:nvPr/>
              </p:nvSpPr>
              <p:spPr>
                <a:xfrm>
                  <a:off x="5872686" y="1470951"/>
                  <a:ext cx="15124" cy="40696"/>
                </a:xfrm>
                <a:custGeom>
                  <a:avLst/>
                  <a:gdLst>
                    <a:gd name="connsiteX0" fmla="*/ 0 w 15124"/>
                    <a:gd name="connsiteY0" fmla="*/ 0 h 40696"/>
                    <a:gd name="connsiteX1" fmla="*/ 0 w 15124"/>
                    <a:gd name="connsiteY1" fmla="*/ 40697 h 406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124" h="40696">
                      <a:moveTo>
                        <a:pt x="0" y="0"/>
                      </a:moveTo>
                      <a:lnTo>
                        <a:pt x="0" y="40697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529" name="Freeform: Shape 1528">
                  <a:extLst>
                    <a:ext uri="{FF2B5EF4-FFF2-40B4-BE49-F238E27FC236}">
                      <a16:creationId xmlns:a16="http://schemas.microsoft.com/office/drawing/2014/main" id="{6613C182-8255-70D4-E82B-95BF76B87215}"/>
                    </a:ext>
                  </a:extLst>
                </p:cNvPr>
                <p:cNvSpPr/>
                <p:nvPr/>
              </p:nvSpPr>
              <p:spPr>
                <a:xfrm>
                  <a:off x="5850754" y="1491229"/>
                  <a:ext cx="43862" cy="14082"/>
                </a:xfrm>
                <a:custGeom>
                  <a:avLst/>
                  <a:gdLst>
                    <a:gd name="connsiteX0" fmla="*/ 43862 w 43862"/>
                    <a:gd name="connsiteY0" fmla="*/ 0 h 14082"/>
                    <a:gd name="connsiteX1" fmla="*/ 0 w 43862"/>
                    <a:gd name="connsiteY1" fmla="*/ 0 h 1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3862" h="14082">
                      <a:moveTo>
                        <a:pt x="43862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453" name="Graphic 191">
                <a:extLst>
                  <a:ext uri="{FF2B5EF4-FFF2-40B4-BE49-F238E27FC236}">
                    <a16:creationId xmlns:a16="http://schemas.microsoft.com/office/drawing/2014/main" id="{09729D90-E7F6-2DC3-9489-CB097882E400}"/>
                  </a:ext>
                </a:extLst>
              </p:cNvPr>
              <p:cNvGrpSpPr/>
              <p:nvPr/>
            </p:nvGrpSpPr>
            <p:grpSpPr>
              <a:xfrm>
                <a:off x="5857863" y="1470951"/>
                <a:ext cx="43711" cy="40696"/>
                <a:chOff x="5857863" y="1470951"/>
                <a:chExt cx="43711" cy="40696"/>
              </a:xfrm>
            </p:grpSpPr>
            <p:sp>
              <p:nvSpPr>
                <p:cNvPr id="1526" name="Freeform: Shape 1525">
                  <a:extLst>
                    <a:ext uri="{FF2B5EF4-FFF2-40B4-BE49-F238E27FC236}">
                      <a16:creationId xmlns:a16="http://schemas.microsoft.com/office/drawing/2014/main" id="{E88BC034-9415-6D34-FB04-0F1667C988B1}"/>
                    </a:ext>
                  </a:extLst>
                </p:cNvPr>
                <p:cNvSpPr/>
                <p:nvPr/>
              </p:nvSpPr>
              <p:spPr>
                <a:xfrm>
                  <a:off x="5879794" y="1470951"/>
                  <a:ext cx="15124" cy="40696"/>
                </a:xfrm>
                <a:custGeom>
                  <a:avLst/>
                  <a:gdLst>
                    <a:gd name="connsiteX0" fmla="*/ 0 w 15124"/>
                    <a:gd name="connsiteY0" fmla="*/ 0 h 40696"/>
                    <a:gd name="connsiteX1" fmla="*/ 0 w 15124"/>
                    <a:gd name="connsiteY1" fmla="*/ 40697 h 406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124" h="40696">
                      <a:moveTo>
                        <a:pt x="0" y="0"/>
                      </a:moveTo>
                      <a:lnTo>
                        <a:pt x="0" y="40697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527" name="Freeform: Shape 1526">
                  <a:extLst>
                    <a:ext uri="{FF2B5EF4-FFF2-40B4-BE49-F238E27FC236}">
                      <a16:creationId xmlns:a16="http://schemas.microsoft.com/office/drawing/2014/main" id="{5D55A92E-5279-9AB4-5099-349166B90FB8}"/>
                    </a:ext>
                  </a:extLst>
                </p:cNvPr>
                <p:cNvSpPr/>
                <p:nvPr/>
              </p:nvSpPr>
              <p:spPr>
                <a:xfrm>
                  <a:off x="5857863" y="1491229"/>
                  <a:ext cx="43711" cy="14082"/>
                </a:xfrm>
                <a:custGeom>
                  <a:avLst/>
                  <a:gdLst>
                    <a:gd name="connsiteX0" fmla="*/ 43711 w 43711"/>
                    <a:gd name="connsiteY0" fmla="*/ 0 h 14082"/>
                    <a:gd name="connsiteX1" fmla="*/ 0 w 43711"/>
                    <a:gd name="connsiteY1" fmla="*/ 0 h 1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3711" h="14082">
                      <a:moveTo>
                        <a:pt x="43711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454" name="Graphic 191">
                <a:extLst>
                  <a:ext uri="{FF2B5EF4-FFF2-40B4-BE49-F238E27FC236}">
                    <a16:creationId xmlns:a16="http://schemas.microsoft.com/office/drawing/2014/main" id="{BB7ED75C-3DF7-9CF8-6794-406CC8C87BA1}"/>
                  </a:ext>
                </a:extLst>
              </p:cNvPr>
              <p:cNvGrpSpPr/>
              <p:nvPr/>
            </p:nvGrpSpPr>
            <p:grpSpPr>
              <a:xfrm>
                <a:off x="5863308" y="1507846"/>
                <a:ext cx="43711" cy="40837"/>
                <a:chOff x="5863308" y="1507846"/>
                <a:chExt cx="43711" cy="40837"/>
              </a:xfrm>
            </p:grpSpPr>
            <p:sp>
              <p:nvSpPr>
                <p:cNvPr id="1524" name="Freeform: Shape 1523">
                  <a:extLst>
                    <a:ext uri="{FF2B5EF4-FFF2-40B4-BE49-F238E27FC236}">
                      <a16:creationId xmlns:a16="http://schemas.microsoft.com/office/drawing/2014/main" id="{C355C09F-A0E7-ED82-596A-3979B2C59FDF}"/>
                    </a:ext>
                  </a:extLst>
                </p:cNvPr>
                <p:cNvSpPr/>
                <p:nvPr/>
              </p:nvSpPr>
              <p:spPr>
                <a:xfrm>
                  <a:off x="5885239" y="1507846"/>
                  <a:ext cx="15124" cy="40837"/>
                </a:xfrm>
                <a:custGeom>
                  <a:avLst/>
                  <a:gdLst>
                    <a:gd name="connsiteX0" fmla="*/ 0 w 15124"/>
                    <a:gd name="connsiteY0" fmla="*/ 0 h 40837"/>
                    <a:gd name="connsiteX1" fmla="*/ 0 w 15124"/>
                    <a:gd name="connsiteY1" fmla="*/ 40838 h 408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124" h="40837">
                      <a:moveTo>
                        <a:pt x="0" y="0"/>
                      </a:moveTo>
                      <a:lnTo>
                        <a:pt x="0" y="40838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525" name="Freeform: Shape 1524">
                  <a:extLst>
                    <a:ext uri="{FF2B5EF4-FFF2-40B4-BE49-F238E27FC236}">
                      <a16:creationId xmlns:a16="http://schemas.microsoft.com/office/drawing/2014/main" id="{96216DE2-89B9-72BE-9214-E7E726F1528B}"/>
                    </a:ext>
                  </a:extLst>
                </p:cNvPr>
                <p:cNvSpPr/>
                <p:nvPr/>
              </p:nvSpPr>
              <p:spPr>
                <a:xfrm>
                  <a:off x="5863308" y="1528265"/>
                  <a:ext cx="43711" cy="14082"/>
                </a:xfrm>
                <a:custGeom>
                  <a:avLst/>
                  <a:gdLst>
                    <a:gd name="connsiteX0" fmla="*/ 43711 w 43711"/>
                    <a:gd name="connsiteY0" fmla="*/ 0 h 14082"/>
                    <a:gd name="connsiteX1" fmla="*/ 0 w 43711"/>
                    <a:gd name="connsiteY1" fmla="*/ 0 h 1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3711" h="14082">
                      <a:moveTo>
                        <a:pt x="43711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455" name="Graphic 191">
                <a:extLst>
                  <a:ext uri="{FF2B5EF4-FFF2-40B4-BE49-F238E27FC236}">
                    <a16:creationId xmlns:a16="http://schemas.microsoft.com/office/drawing/2014/main" id="{2B8E3E51-628F-B445-8DA7-D97B0D83324B}"/>
                  </a:ext>
                </a:extLst>
              </p:cNvPr>
              <p:cNvGrpSpPr/>
              <p:nvPr/>
            </p:nvGrpSpPr>
            <p:grpSpPr>
              <a:xfrm>
                <a:off x="5865577" y="1542910"/>
                <a:ext cx="43711" cy="40837"/>
                <a:chOff x="5865577" y="1542910"/>
                <a:chExt cx="43711" cy="40837"/>
              </a:xfrm>
            </p:grpSpPr>
            <p:sp>
              <p:nvSpPr>
                <p:cNvPr id="1522" name="Freeform: Shape 1521">
                  <a:extLst>
                    <a:ext uri="{FF2B5EF4-FFF2-40B4-BE49-F238E27FC236}">
                      <a16:creationId xmlns:a16="http://schemas.microsoft.com/office/drawing/2014/main" id="{D61D8CC2-B219-4C18-1E76-C72BC90423C4}"/>
                    </a:ext>
                  </a:extLst>
                </p:cNvPr>
                <p:cNvSpPr/>
                <p:nvPr/>
              </p:nvSpPr>
              <p:spPr>
                <a:xfrm>
                  <a:off x="5887508" y="1542910"/>
                  <a:ext cx="15124" cy="40837"/>
                </a:xfrm>
                <a:custGeom>
                  <a:avLst/>
                  <a:gdLst>
                    <a:gd name="connsiteX0" fmla="*/ 0 w 15124"/>
                    <a:gd name="connsiteY0" fmla="*/ 0 h 40837"/>
                    <a:gd name="connsiteX1" fmla="*/ 0 w 15124"/>
                    <a:gd name="connsiteY1" fmla="*/ 40838 h 408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124" h="40837">
                      <a:moveTo>
                        <a:pt x="0" y="0"/>
                      </a:moveTo>
                      <a:lnTo>
                        <a:pt x="0" y="40838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523" name="Freeform: Shape 1522">
                  <a:extLst>
                    <a:ext uri="{FF2B5EF4-FFF2-40B4-BE49-F238E27FC236}">
                      <a16:creationId xmlns:a16="http://schemas.microsoft.com/office/drawing/2014/main" id="{764231D0-BC9E-B336-006B-136BE51FC2A6}"/>
                    </a:ext>
                  </a:extLst>
                </p:cNvPr>
                <p:cNvSpPr/>
                <p:nvPr/>
              </p:nvSpPr>
              <p:spPr>
                <a:xfrm>
                  <a:off x="5865577" y="1563329"/>
                  <a:ext cx="43711" cy="14082"/>
                </a:xfrm>
                <a:custGeom>
                  <a:avLst/>
                  <a:gdLst>
                    <a:gd name="connsiteX0" fmla="*/ 43711 w 43711"/>
                    <a:gd name="connsiteY0" fmla="*/ 0 h 14082"/>
                    <a:gd name="connsiteX1" fmla="*/ 0 w 43711"/>
                    <a:gd name="connsiteY1" fmla="*/ 0 h 1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3711" h="14082">
                      <a:moveTo>
                        <a:pt x="43711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456" name="Graphic 191">
                <a:extLst>
                  <a:ext uri="{FF2B5EF4-FFF2-40B4-BE49-F238E27FC236}">
                    <a16:creationId xmlns:a16="http://schemas.microsoft.com/office/drawing/2014/main" id="{7EDE8486-B570-F82C-4A17-9D7CBDCE22C8}"/>
                  </a:ext>
                </a:extLst>
              </p:cNvPr>
              <p:cNvGrpSpPr/>
              <p:nvPr/>
            </p:nvGrpSpPr>
            <p:grpSpPr>
              <a:xfrm>
                <a:off x="5872686" y="1554035"/>
                <a:ext cx="43711" cy="40696"/>
                <a:chOff x="5872686" y="1554035"/>
                <a:chExt cx="43711" cy="40696"/>
              </a:xfrm>
            </p:grpSpPr>
            <p:sp>
              <p:nvSpPr>
                <p:cNvPr id="1520" name="Freeform: Shape 1519">
                  <a:extLst>
                    <a:ext uri="{FF2B5EF4-FFF2-40B4-BE49-F238E27FC236}">
                      <a16:creationId xmlns:a16="http://schemas.microsoft.com/office/drawing/2014/main" id="{403511BD-55B1-437A-4E25-0F46D33A980C}"/>
                    </a:ext>
                  </a:extLst>
                </p:cNvPr>
                <p:cNvSpPr/>
                <p:nvPr/>
              </p:nvSpPr>
              <p:spPr>
                <a:xfrm>
                  <a:off x="5894617" y="1554035"/>
                  <a:ext cx="15124" cy="40696"/>
                </a:xfrm>
                <a:custGeom>
                  <a:avLst/>
                  <a:gdLst>
                    <a:gd name="connsiteX0" fmla="*/ 0 w 15124"/>
                    <a:gd name="connsiteY0" fmla="*/ 0 h 40696"/>
                    <a:gd name="connsiteX1" fmla="*/ 0 w 15124"/>
                    <a:gd name="connsiteY1" fmla="*/ 40697 h 406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124" h="40696">
                      <a:moveTo>
                        <a:pt x="0" y="0"/>
                      </a:moveTo>
                      <a:lnTo>
                        <a:pt x="0" y="40697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521" name="Freeform: Shape 1520">
                  <a:extLst>
                    <a:ext uri="{FF2B5EF4-FFF2-40B4-BE49-F238E27FC236}">
                      <a16:creationId xmlns:a16="http://schemas.microsoft.com/office/drawing/2014/main" id="{184F83C5-F40D-7919-7C7D-9F29B96992E1}"/>
                    </a:ext>
                  </a:extLst>
                </p:cNvPr>
                <p:cNvSpPr/>
                <p:nvPr/>
              </p:nvSpPr>
              <p:spPr>
                <a:xfrm>
                  <a:off x="5872686" y="1574454"/>
                  <a:ext cx="43711" cy="14082"/>
                </a:xfrm>
                <a:custGeom>
                  <a:avLst/>
                  <a:gdLst>
                    <a:gd name="connsiteX0" fmla="*/ 43711 w 43711"/>
                    <a:gd name="connsiteY0" fmla="*/ 0 h 14082"/>
                    <a:gd name="connsiteX1" fmla="*/ 0 w 43711"/>
                    <a:gd name="connsiteY1" fmla="*/ 0 h 1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3711" h="14082">
                      <a:moveTo>
                        <a:pt x="43711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457" name="Graphic 191">
                <a:extLst>
                  <a:ext uri="{FF2B5EF4-FFF2-40B4-BE49-F238E27FC236}">
                    <a16:creationId xmlns:a16="http://schemas.microsoft.com/office/drawing/2014/main" id="{639F5B13-167E-508E-C17D-C4FF37643F6E}"/>
                  </a:ext>
                </a:extLst>
              </p:cNvPr>
              <p:cNvGrpSpPr/>
              <p:nvPr/>
            </p:nvGrpSpPr>
            <p:grpSpPr>
              <a:xfrm>
                <a:off x="5879794" y="1554035"/>
                <a:ext cx="43711" cy="40696"/>
                <a:chOff x="5879794" y="1554035"/>
                <a:chExt cx="43711" cy="40696"/>
              </a:xfrm>
            </p:grpSpPr>
            <p:sp>
              <p:nvSpPr>
                <p:cNvPr id="1518" name="Freeform: Shape 1517">
                  <a:extLst>
                    <a:ext uri="{FF2B5EF4-FFF2-40B4-BE49-F238E27FC236}">
                      <a16:creationId xmlns:a16="http://schemas.microsoft.com/office/drawing/2014/main" id="{BFF7EDCB-65E0-A80D-8C9D-22AAB879323D}"/>
                    </a:ext>
                  </a:extLst>
                </p:cNvPr>
                <p:cNvSpPr/>
                <p:nvPr/>
              </p:nvSpPr>
              <p:spPr>
                <a:xfrm>
                  <a:off x="5901574" y="1554035"/>
                  <a:ext cx="15124" cy="40696"/>
                </a:xfrm>
                <a:custGeom>
                  <a:avLst/>
                  <a:gdLst>
                    <a:gd name="connsiteX0" fmla="*/ 0 w 15124"/>
                    <a:gd name="connsiteY0" fmla="*/ 0 h 40696"/>
                    <a:gd name="connsiteX1" fmla="*/ 0 w 15124"/>
                    <a:gd name="connsiteY1" fmla="*/ 40697 h 406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124" h="40696">
                      <a:moveTo>
                        <a:pt x="0" y="0"/>
                      </a:moveTo>
                      <a:lnTo>
                        <a:pt x="0" y="40697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519" name="Freeform: Shape 1518">
                  <a:extLst>
                    <a:ext uri="{FF2B5EF4-FFF2-40B4-BE49-F238E27FC236}">
                      <a16:creationId xmlns:a16="http://schemas.microsoft.com/office/drawing/2014/main" id="{4DE29E43-19F1-55A7-B135-0A7BAB5BC1F5}"/>
                    </a:ext>
                  </a:extLst>
                </p:cNvPr>
                <p:cNvSpPr/>
                <p:nvPr/>
              </p:nvSpPr>
              <p:spPr>
                <a:xfrm>
                  <a:off x="5879794" y="1574454"/>
                  <a:ext cx="43711" cy="14082"/>
                </a:xfrm>
                <a:custGeom>
                  <a:avLst/>
                  <a:gdLst>
                    <a:gd name="connsiteX0" fmla="*/ 43711 w 43711"/>
                    <a:gd name="connsiteY0" fmla="*/ 0 h 14082"/>
                    <a:gd name="connsiteX1" fmla="*/ 0 w 43711"/>
                    <a:gd name="connsiteY1" fmla="*/ 0 h 1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3711" h="14082">
                      <a:moveTo>
                        <a:pt x="43711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458" name="Graphic 191">
                <a:extLst>
                  <a:ext uri="{FF2B5EF4-FFF2-40B4-BE49-F238E27FC236}">
                    <a16:creationId xmlns:a16="http://schemas.microsoft.com/office/drawing/2014/main" id="{C0AD1C72-94F1-74E9-9C55-80A3E0EED4FB}"/>
                  </a:ext>
                </a:extLst>
              </p:cNvPr>
              <p:cNvGrpSpPr/>
              <p:nvPr/>
            </p:nvGrpSpPr>
            <p:grpSpPr>
              <a:xfrm>
                <a:off x="5886752" y="1554035"/>
                <a:ext cx="43862" cy="40696"/>
                <a:chOff x="5886752" y="1554035"/>
                <a:chExt cx="43862" cy="40696"/>
              </a:xfrm>
            </p:grpSpPr>
            <p:sp>
              <p:nvSpPr>
                <p:cNvPr id="1516" name="Freeform: Shape 1515">
                  <a:extLst>
                    <a:ext uri="{FF2B5EF4-FFF2-40B4-BE49-F238E27FC236}">
                      <a16:creationId xmlns:a16="http://schemas.microsoft.com/office/drawing/2014/main" id="{34A4E284-61C5-59D7-5407-81BAC3E1FDA7}"/>
                    </a:ext>
                  </a:extLst>
                </p:cNvPr>
                <p:cNvSpPr/>
                <p:nvPr/>
              </p:nvSpPr>
              <p:spPr>
                <a:xfrm>
                  <a:off x="5908683" y="1554035"/>
                  <a:ext cx="15124" cy="40696"/>
                </a:xfrm>
                <a:custGeom>
                  <a:avLst/>
                  <a:gdLst>
                    <a:gd name="connsiteX0" fmla="*/ 0 w 15124"/>
                    <a:gd name="connsiteY0" fmla="*/ 0 h 40696"/>
                    <a:gd name="connsiteX1" fmla="*/ 0 w 15124"/>
                    <a:gd name="connsiteY1" fmla="*/ 40697 h 406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124" h="40696">
                      <a:moveTo>
                        <a:pt x="0" y="0"/>
                      </a:moveTo>
                      <a:lnTo>
                        <a:pt x="0" y="40697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517" name="Freeform: Shape 1516">
                  <a:extLst>
                    <a:ext uri="{FF2B5EF4-FFF2-40B4-BE49-F238E27FC236}">
                      <a16:creationId xmlns:a16="http://schemas.microsoft.com/office/drawing/2014/main" id="{4C23B0D0-C137-64C2-8852-54D894B6E757}"/>
                    </a:ext>
                  </a:extLst>
                </p:cNvPr>
                <p:cNvSpPr/>
                <p:nvPr/>
              </p:nvSpPr>
              <p:spPr>
                <a:xfrm>
                  <a:off x="5886752" y="1574454"/>
                  <a:ext cx="43862" cy="14082"/>
                </a:xfrm>
                <a:custGeom>
                  <a:avLst/>
                  <a:gdLst>
                    <a:gd name="connsiteX0" fmla="*/ 43862 w 43862"/>
                    <a:gd name="connsiteY0" fmla="*/ 0 h 14082"/>
                    <a:gd name="connsiteX1" fmla="*/ 0 w 43862"/>
                    <a:gd name="connsiteY1" fmla="*/ 0 h 1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3862" h="14082">
                      <a:moveTo>
                        <a:pt x="43862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459" name="Graphic 191">
                <a:extLst>
                  <a:ext uri="{FF2B5EF4-FFF2-40B4-BE49-F238E27FC236}">
                    <a16:creationId xmlns:a16="http://schemas.microsoft.com/office/drawing/2014/main" id="{7D2D0A46-1F28-357A-BE36-FDDF317FB416}"/>
                  </a:ext>
                </a:extLst>
              </p:cNvPr>
              <p:cNvGrpSpPr/>
              <p:nvPr/>
            </p:nvGrpSpPr>
            <p:grpSpPr>
              <a:xfrm>
                <a:off x="5893861" y="1554035"/>
                <a:ext cx="43862" cy="40696"/>
                <a:chOff x="5893861" y="1554035"/>
                <a:chExt cx="43862" cy="40696"/>
              </a:xfrm>
            </p:grpSpPr>
            <p:sp>
              <p:nvSpPr>
                <p:cNvPr id="1514" name="Freeform: Shape 1513">
                  <a:extLst>
                    <a:ext uri="{FF2B5EF4-FFF2-40B4-BE49-F238E27FC236}">
                      <a16:creationId xmlns:a16="http://schemas.microsoft.com/office/drawing/2014/main" id="{575D7F73-C379-57C1-EA65-921930AE611C}"/>
                    </a:ext>
                  </a:extLst>
                </p:cNvPr>
                <p:cNvSpPr/>
                <p:nvPr/>
              </p:nvSpPr>
              <p:spPr>
                <a:xfrm>
                  <a:off x="5915792" y="1554035"/>
                  <a:ext cx="15124" cy="40696"/>
                </a:xfrm>
                <a:custGeom>
                  <a:avLst/>
                  <a:gdLst>
                    <a:gd name="connsiteX0" fmla="*/ 0 w 15124"/>
                    <a:gd name="connsiteY0" fmla="*/ 0 h 40696"/>
                    <a:gd name="connsiteX1" fmla="*/ 0 w 15124"/>
                    <a:gd name="connsiteY1" fmla="*/ 40697 h 406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124" h="40696">
                      <a:moveTo>
                        <a:pt x="0" y="0"/>
                      </a:moveTo>
                      <a:lnTo>
                        <a:pt x="0" y="40697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515" name="Freeform: Shape 1514">
                  <a:extLst>
                    <a:ext uri="{FF2B5EF4-FFF2-40B4-BE49-F238E27FC236}">
                      <a16:creationId xmlns:a16="http://schemas.microsoft.com/office/drawing/2014/main" id="{C6D62CDF-7020-A0B7-865D-ABA48E3A9C1B}"/>
                    </a:ext>
                  </a:extLst>
                </p:cNvPr>
                <p:cNvSpPr/>
                <p:nvPr/>
              </p:nvSpPr>
              <p:spPr>
                <a:xfrm>
                  <a:off x="5893861" y="1574454"/>
                  <a:ext cx="43862" cy="14082"/>
                </a:xfrm>
                <a:custGeom>
                  <a:avLst/>
                  <a:gdLst>
                    <a:gd name="connsiteX0" fmla="*/ 43862 w 43862"/>
                    <a:gd name="connsiteY0" fmla="*/ 0 h 14082"/>
                    <a:gd name="connsiteX1" fmla="*/ 0 w 43862"/>
                    <a:gd name="connsiteY1" fmla="*/ 0 h 1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3862" h="14082">
                      <a:moveTo>
                        <a:pt x="43862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460" name="Graphic 191">
                <a:extLst>
                  <a:ext uri="{FF2B5EF4-FFF2-40B4-BE49-F238E27FC236}">
                    <a16:creationId xmlns:a16="http://schemas.microsoft.com/office/drawing/2014/main" id="{EEC288DF-6932-148E-7E9D-C2D74DF12132}"/>
                  </a:ext>
                </a:extLst>
              </p:cNvPr>
              <p:cNvGrpSpPr/>
              <p:nvPr/>
            </p:nvGrpSpPr>
            <p:grpSpPr>
              <a:xfrm>
                <a:off x="5913220" y="1554035"/>
                <a:ext cx="43711" cy="40696"/>
                <a:chOff x="5913220" y="1554035"/>
                <a:chExt cx="43711" cy="40696"/>
              </a:xfrm>
            </p:grpSpPr>
            <p:sp>
              <p:nvSpPr>
                <p:cNvPr id="1512" name="Freeform: Shape 1511">
                  <a:extLst>
                    <a:ext uri="{FF2B5EF4-FFF2-40B4-BE49-F238E27FC236}">
                      <a16:creationId xmlns:a16="http://schemas.microsoft.com/office/drawing/2014/main" id="{02C044F2-164D-62CF-B808-C79686887B94}"/>
                    </a:ext>
                  </a:extLst>
                </p:cNvPr>
                <p:cNvSpPr/>
                <p:nvPr/>
              </p:nvSpPr>
              <p:spPr>
                <a:xfrm>
                  <a:off x="5935152" y="1554035"/>
                  <a:ext cx="15124" cy="40696"/>
                </a:xfrm>
                <a:custGeom>
                  <a:avLst/>
                  <a:gdLst>
                    <a:gd name="connsiteX0" fmla="*/ 0 w 15124"/>
                    <a:gd name="connsiteY0" fmla="*/ 0 h 40696"/>
                    <a:gd name="connsiteX1" fmla="*/ 0 w 15124"/>
                    <a:gd name="connsiteY1" fmla="*/ 40697 h 406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124" h="40696">
                      <a:moveTo>
                        <a:pt x="0" y="0"/>
                      </a:moveTo>
                      <a:lnTo>
                        <a:pt x="0" y="40697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513" name="Freeform: Shape 1512">
                  <a:extLst>
                    <a:ext uri="{FF2B5EF4-FFF2-40B4-BE49-F238E27FC236}">
                      <a16:creationId xmlns:a16="http://schemas.microsoft.com/office/drawing/2014/main" id="{6A401D04-F893-E497-2E7B-A784DBBFABBF}"/>
                    </a:ext>
                  </a:extLst>
                </p:cNvPr>
                <p:cNvSpPr/>
                <p:nvPr/>
              </p:nvSpPr>
              <p:spPr>
                <a:xfrm>
                  <a:off x="5913220" y="1574454"/>
                  <a:ext cx="43711" cy="14082"/>
                </a:xfrm>
                <a:custGeom>
                  <a:avLst/>
                  <a:gdLst>
                    <a:gd name="connsiteX0" fmla="*/ 43711 w 43711"/>
                    <a:gd name="connsiteY0" fmla="*/ 0 h 14082"/>
                    <a:gd name="connsiteX1" fmla="*/ 0 w 43711"/>
                    <a:gd name="connsiteY1" fmla="*/ 0 h 1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3711" h="14082">
                      <a:moveTo>
                        <a:pt x="43711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461" name="Graphic 191">
                <a:extLst>
                  <a:ext uri="{FF2B5EF4-FFF2-40B4-BE49-F238E27FC236}">
                    <a16:creationId xmlns:a16="http://schemas.microsoft.com/office/drawing/2014/main" id="{605221AE-7B7B-468F-86EA-A8A3E11649E9}"/>
                  </a:ext>
                </a:extLst>
              </p:cNvPr>
              <p:cNvGrpSpPr/>
              <p:nvPr/>
            </p:nvGrpSpPr>
            <p:grpSpPr>
              <a:xfrm>
                <a:off x="5933488" y="1554035"/>
                <a:ext cx="43711" cy="40696"/>
                <a:chOff x="5933488" y="1554035"/>
                <a:chExt cx="43711" cy="40696"/>
              </a:xfrm>
            </p:grpSpPr>
            <p:sp>
              <p:nvSpPr>
                <p:cNvPr id="1510" name="Freeform: Shape 1509">
                  <a:extLst>
                    <a:ext uri="{FF2B5EF4-FFF2-40B4-BE49-F238E27FC236}">
                      <a16:creationId xmlns:a16="http://schemas.microsoft.com/office/drawing/2014/main" id="{EB18E896-8935-09F5-00C8-C8873EB6AB98}"/>
                    </a:ext>
                  </a:extLst>
                </p:cNvPr>
                <p:cNvSpPr/>
                <p:nvPr/>
              </p:nvSpPr>
              <p:spPr>
                <a:xfrm>
                  <a:off x="5955419" y="1554035"/>
                  <a:ext cx="15124" cy="40696"/>
                </a:xfrm>
                <a:custGeom>
                  <a:avLst/>
                  <a:gdLst>
                    <a:gd name="connsiteX0" fmla="*/ 0 w 15124"/>
                    <a:gd name="connsiteY0" fmla="*/ 0 h 40696"/>
                    <a:gd name="connsiteX1" fmla="*/ 0 w 15124"/>
                    <a:gd name="connsiteY1" fmla="*/ 40697 h 406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124" h="40696">
                      <a:moveTo>
                        <a:pt x="0" y="0"/>
                      </a:moveTo>
                      <a:lnTo>
                        <a:pt x="0" y="40697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511" name="Freeform: Shape 1510">
                  <a:extLst>
                    <a:ext uri="{FF2B5EF4-FFF2-40B4-BE49-F238E27FC236}">
                      <a16:creationId xmlns:a16="http://schemas.microsoft.com/office/drawing/2014/main" id="{8FF583DA-9F84-5D67-A041-738807DB8C01}"/>
                    </a:ext>
                  </a:extLst>
                </p:cNvPr>
                <p:cNvSpPr/>
                <p:nvPr/>
              </p:nvSpPr>
              <p:spPr>
                <a:xfrm>
                  <a:off x="5933488" y="1574454"/>
                  <a:ext cx="43711" cy="14082"/>
                </a:xfrm>
                <a:custGeom>
                  <a:avLst/>
                  <a:gdLst>
                    <a:gd name="connsiteX0" fmla="*/ 43711 w 43711"/>
                    <a:gd name="connsiteY0" fmla="*/ 0 h 14082"/>
                    <a:gd name="connsiteX1" fmla="*/ 0 w 43711"/>
                    <a:gd name="connsiteY1" fmla="*/ 0 h 1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3711" h="14082">
                      <a:moveTo>
                        <a:pt x="43711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462" name="Graphic 191">
                <a:extLst>
                  <a:ext uri="{FF2B5EF4-FFF2-40B4-BE49-F238E27FC236}">
                    <a16:creationId xmlns:a16="http://schemas.microsoft.com/office/drawing/2014/main" id="{A7AB33C7-5179-BA6A-1490-FC80D986CB1D}"/>
                  </a:ext>
                </a:extLst>
              </p:cNvPr>
              <p:cNvGrpSpPr/>
              <p:nvPr/>
            </p:nvGrpSpPr>
            <p:grpSpPr>
              <a:xfrm>
                <a:off x="5956931" y="1554035"/>
                <a:ext cx="43862" cy="40696"/>
                <a:chOff x="5956931" y="1554035"/>
                <a:chExt cx="43862" cy="40696"/>
              </a:xfrm>
            </p:grpSpPr>
            <p:sp>
              <p:nvSpPr>
                <p:cNvPr id="1508" name="Freeform: Shape 1507">
                  <a:extLst>
                    <a:ext uri="{FF2B5EF4-FFF2-40B4-BE49-F238E27FC236}">
                      <a16:creationId xmlns:a16="http://schemas.microsoft.com/office/drawing/2014/main" id="{1A73EB04-9969-B316-EB90-EDA99982265A}"/>
                    </a:ext>
                  </a:extLst>
                </p:cNvPr>
                <p:cNvSpPr/>
                <p:nvPr/>
              </p:nvSpPr>
              <p:spPr>
                <a:xfrm>
                  <a:off x="5978863" y="1554035"/>
                  <a:ext cx="15124" cy="40696"/>
                </a:xfrm>
                <a:custGeom>
                  <a:avLst/>
                  <a:gdLst>
                    <a:gd name="connsiteX0" fmla="*/ 0 w 15124"/>
                    <a:gd name="connsiteY0" fmla="*/ 0 h 40696"/>
                    <a:gd name="connsiteX1" fmla="*/ 0 w 15124"/>
                    <a:gd name="connsiteY1" fmla="*/ 40697 h 406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124" h="40696">
                      <a:moveTo>
                        <a:pt x="0" y="0"/>
                      </a:moveTo>
                      <a:lnTo>
                        <a:pt x="0" y="40697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509" name="Freeform: Shape 1508">
                  <a:extLst>
                    <a:ext uri="{FF2B5EF4-FFF2-40B4-BE49-F238E27FC236}">
                      <a16:creationId xmlns:a16="http://schemas.microsoft.com/office/drawing/2014/main" id="{034BFE7B-6B19-37A6-2E19-3F7227AC4DD8}"/>
                    </a:ext>
                  </a:extLst>
                </p:cNvPr>
                <p:cNvSpPr/>
                <p:nvPr/>
              </p:nvSpPr>
              <p:spPr>
                <a:xfrm>
                  <a:off x="5956931" y="1574454"/>
                  <a:ext cx="43862" cy="14082"/>
                </a:xfrm>
                <a:custGeom>
                  <a:avLst/>
                  <a:gdLst>
                    <a:gd name="connsiteX0" fmla="*/ 43862 w 43862"/>
                    <a:gd name="connsiteY0" fmla="*/ 0 h 14082"/>
                    <a:gd name="connsiteX1" fmla="*/ 0 w 43862"/>
                    <a:gd name="connsiteY1" fmla="*/ 0 h 1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3862" h="14082">
                      <a:moveTo>
                        <a:pt x="43862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463" name="Graphic 191">
                <a:extLst>
                  <a:ext uri="{FF2B5EF4-FFF2-40B4-BE49-F238E27FC236}">
                    <a16:creationId xmlns:a16="http://schemas.microsoft.com/office/drawing/2014/main" id="{CA6E1700-69E4-9FBB-4AD6-D173E6BB2B5F}"/>
                  </a:ext>
                </a:extLst>
              </p:cNvPr>
              <p:cNvGrpSpPr/>
              <p:nvPr/>
            </p:nvGrpSpPr>
            <p:grpSpPr>
              <a:xfrm>
                <a:off x="5966914" y="1554035"/>
                <a:ext cx="43862" cy="40696"/>
                <a:chOff x="5966914" y="1554035"/>
                <a:chExt cx="43862" cy="40696"/>
              </a:xfrm>
            </p:grpSpPr>
            <p:sp>
              <p:nvSpPr>
                <p:cNvPr id="1506" name="Freeform: Shape 1505">
                  <a:extLst>
                    <a:ext uri="{FF2B5EF4-FFF2-40B4-BE49-F238E27FC236}">
                      <a16:creationId xmlns:a16="http://schemas.microsoft.com/office/drawing/2014/main" id="{F2977403-AC51-775C-298B-773B2FB7F401}"/>
                    </a:ext>
                  </a:extLst>
                </p:cNvPr>
                <p:cNvSpPr/>
                <p:nvPr/>
              </p:nvSpPr>
              <p:spPr>
                <a:xfrm>
                  <a:off x="5988845" y="1554035"/>
                  <a:ext cx="15124" cy="40696"/>
                </a:xfrm>
                <a:custGeom>
                  <a:avLst/>
                  <a:gdLst>
                    <a:gd name="connsiteX0" fmla="*/ 0 w 15124"/>
                    <a:gd name="connsiteY0" fmla="*/ 0 h 40696"/>
                    <a:gd name="connsiteX1" fmla="*/ 0 w 15124"/>
                    <a:gd name="connsiteY1" fmla="*/ 40697 h 406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124" h="40696">
                      <a:moveTo>
                        <a:pt x="0" y="0"/>
                      </a:moveTo>
                      <a:lnTo>
                        <a:pt x="0" y="40697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507" name="Freeform: Shape 1506">
                  <a:extLst>
                    <a:ext uri="{FF2B5EF4-FFF2-40B4-BE49-F238E27FC236}">
                      <a16:creationId xmlns:a16="http://schemas.microsoft.com/office/drawing/2014/main" id="{F239267F-C310-D53D-3FD4-5B6189A59EC1}"/>
                    </a:ext>
                  </a:extLst>
                </p:cNvPr>
                <p:cNvSpPr/>
                <p:nvPr/>
              </p:nvSpPr>
              <p:spPr>
                <a:xfrm>
                  <a:off x="5966914" y="1574454"/>
                  <a:ext cx="43862" cy="14082"/>
                </a:xfrm>
                <a:custGeom>
                  <a:avLst/>
                  <a:gdLst>
                    <a:gd name="connsiteX0" fmla="*/ 43862 w 43862"/>
                    <a:gd name="connsiteY0" fmla="*/ 0 h 14082"/>
                    <a:gd name="connsiteX1" fmla="*/ 0 w 43862"/>
                    <a:gd name="connsiteY1" fmla="*/ 0 h 1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3862" h="14082">
                      <a:moveTo>
                        <a:pt x="43862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464" name="Graphic 191">
                <a:extLst>
                  <a:ext uri="{FF2B5EF4-FFF2-40B4-BE49-F238E27FC236}">
                    <a16:creationId xmlns:a16="http://schemas.microsoft.com/office/drawing/2014/main" id="{92712835-F24D-F64E-627D-C46F8703A767}"/>
                  </a:ext>
                </a:extLst>
              </p:cNvPr>
              <p:cNvGrpSpPr/>
              <p:nvPr/>
            </p:nvGrpSpPr>
            <p:grpSpPr>
              <a:xfrm>
                <a:off x="5980073" y="1554035"/>
                <a:ext cx="43862" cy="40696"/>
                <a:chOff x="5980073" y="1554035"/>
                <a:chExt cx="43862" cy="40696"/>
              </a:xfrm>
            </p:grpSpPr>
            <p:sp>
              <p:nvSpPr>
                <p:cNvPr id="1504" name="Freeform: Shape 1503">
                  <a:extLst>
                    <a:ext uri="{FF2B5EF4-FFF2-40B4-BE49-F238E27FC236}">
                      <a16:creationId xmlns:a16="http://schemas.microsoft.com/office/drawing/2014/main" id="{BF03F8F6-BE79-B1D3-273D-44E10870E5D4}"/>
                    </a:ext>
                  </a:extLst>
                </p:cNvPr>
                <p:cNvSpPr/>
                <p:nvPr/>
              </p:nvSpPr>
              <p:spPr>
                <a:xfrm>
                  <a:off x="6002004" y="1554035"/>
                  <a:ext cx="15124" cy="40696"/>
                </a:xfrm>
                <a:custGeom>
                  <a:avLst/>
                  <a:gdLst>
                    <a:gd name="connsiteX0" fmla="*/ 0 w 15124"/>
                    <a:gd name="connsiteY0" fmla="*/ 0 h 40696"/>
                    <a:gd name="connsiteX1" fmla="*/ 0 w 15124"/>
                    <a:gd name="connsiteY1" fmla="*/ 40697 h 406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124" h="40696">
                      <a:moveTo>
                        <a:pt x="0" y="0"/>
                      </a:moveTo>
                      <a:lnTo>
                        <a:pt x="0" y="40697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505" name="Freeform: Shape 1504">
                  <a:extLst>
                    <a:ext uri="{FF2B5EF4-FFF2-40B4-BE49-F238E27FC236}">
                      <a16:creationId xmlns:a16="http://schemas.microsoft.com/office/drawing/2014/main" id="{08825793-5A0D-1390-5D7A-FD3BBA56D4E5}"/>
                    </a:ext>
                  </a:extLst>
                </p:cNvPr>
                <p:cNvSpPr/>
                <p:nvPr/>
              </p:nvSpPr>
              <p:spPr>
                <a:xfrm>
                  <a:off x="5980073" y="1574454"/>
                  <a:ext cx="43862" cy="14082"/>
                </a:xfrm>
                <a:custGeom>
                  <a:avLst/>
                  <a:gdLst>
                    <a:gd name="connsiteX0" fmla="*/ 43863 w 43862"/>
                    <a:gd name="connsiteY0" fmla="*/ 0 h 14082"/>
                    <a:gd name="connsiteX1" fmla="*/ 0 w 43862"/>
                    <a:gd name="connsiteY1" fmla="*/ 0 h 1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3862" h="14082">
                      <a:moveTo>
                        <a:pt x="43863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465" name="Graphic 191">
                <a:extLst>
                  <a:ext uri="{FF2B5EF4-FFF2-40B4-BE49-F238E27FC236}">
                    <a16:creationId xmlns:a16="http://schemas.microsoft.com/office/drawing/2014/main" id="{811262CF-BD6E-81C2-3317-031586AAA5E3}"/>
                  </a:ext>
                </a:extLst>
              </p:cNvPr>
              <p:cNvGrpSpPr/>
              <p:nvPr/>
            </p:nvGrpSpPr>
            <p:grpSpPr>
              <a:xfrm>
                <a:off x="6069915" y="1554035"/>
                <a:ext cx="43711" cy="40696"/>
                <a:chOff x="6069915" y="1554035"/>
                <a:chExt cx="43711" cy="40696"/>
              </a:xfrm>
            </p:grpSpPr>
            <p:sp>
              <p:nvSpPr>
                <p:cNvPr id="1502" name="Freeform: Shape 1501">
                  <a:extLst>
                    <a:ext uri="{FF2B5EF4-FFF2-40B4-BE49-F238E27FC236}">
                      <a16:creationId xmlns:a16="http://schemas.microsoft.com/office/drawing/2014/main" id="{6EE64FF8-ECA1-7822-3164-FE2D281BEA17}"/>
                    </a:ext>
                  </a:extLst>
                </p:cNvPr>
                <p:cNvSpPr/>
                <p:nvPr/>
              </p:nvSpPr>
              <p:spPr>
                <a:xfrm>
                  <a:off x="6091846" y="1554035"/>
                  <a:ext cx="15124" cy="40696"/>
                </a:xfrm>
                <a:custGeom>
                  <a:avLst/>
                  <a:gdLst>
                    <a:gd name="connsiteX0" fmla="*/ 0 w 15124"/>
                    <a:gd name="connsiteY0" fmla="*/ 0 h 40696"/>
                    <a:gd name="connsiteX1" fmla="*/ 0 w 15124"/>
                    <a:gd name="connsiteY1" fmla="*/ 40697 h 406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124" h="40696">
                      <a:moveTo>
                        <a:pt x="0" y="0"/>
                      </a:moveTo>
                      <a:lnTo>
                        <a:pt x="0" y="40697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503" name="Freeform: Shape 1502">
                  <a:extLst>
                    <a:ext uri="{FF2B5EF4-FFF2-40B4-BE49-F238E27FC236}">
                      <a16:creationId xmlns:a16="http://schemas.microsoft.com/office/drawing/2014/main" id="{AB0B70C2-AB0C-49C4-2ED5-6FB177B90A63}"/>
                    </a:ext>
                  </a:extLst>
                </p:cNvPr>
                <p:cNvSpPr/>
                <p:nvPr/>
              </p:nvSpPr>
              <p:spPr>
                <a:xfrm>
                  <a:off x="6069915" y="1574454"/>
                  <a:ext cx="43711" cy="14082"/>
                </a:xfrm>
                <a:custGeom>
                  <a:avLst/>
                  <a:gdLst>
                    <a:gd name="connsiteX0" fmla="*/ 43711 w 43711"/>
                    <a:gd name="connsiteY0" fmla="*/ 0 h 14082"/>
                    <a:gd name="connsiteX1" fmla="*/ 0 w 43711"/>
                    <a:gd name="connsiteY1" fmla="*/ 0 h 1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3711" h="14082">
                      <a:moveTo>
                        <a:pt x="43711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466" name="Graphic 191">
                <a:extLst>
                  <a:ext uri="{FF2B5EF4-FFF2-40B4-BE49-F238E27FC236}">
                    <a16:creationId xmlns:a16="http://schemas.microsoft.com/office/drawing/2014/main" id="{10B785D8-F7CF-06ED-5C35-C73DFF4B20A4}"/>
                  </a:ext>
                </a:extLst>
              </p:cNvPr>
              <p:cNvGrpSpPr/>
              <p:nvPr/>
            </p:nvGrpSpPr>
            <p:grpSpPr>
              <a:xfrm>
                <a:off x="6098198" y="1554035"/>
                <a:ext cx="43862" cy="40696"/>
                <a:chOff x="6098198" y="1554035"/>
                <a:chExt cx="43862" cy="40696"/>
              </a:xfrm>
            </p:grpSpPr>
            <p:sp>
              <p:nvSpPr>
                <p:cNvPr id="1500" name="Freeform: Shape 1499">
                  <a:extLst>
                    <a:ext uri="{FF2B5EF4-FFF2-40B4-BE49-F238E27FC236}">
                      <a16:creationId xmlns:a16="http://schemas.microsoft.com/office/drawing/2014/main" id="{9051D0E4-B014-4AEB-7234-F0F2988D1CF0}"/>
                    </a:ext>
                  </a:extLst>
                </p:cNvPr>
                <p:cNvSpPr/>
                <p:nvPr/>
              </p:nvSpPr>
              <p:spPr>
                <a:xfrm>
                  <a:off x="6120129" y="1554035"/>
                  <a:ext cx="15124" cy="40696"/>
                </a:xfrm>
                <a:custGeom>
                  <a:avLst/>
                  <a:gdLst>
                    <a:gd name="connsiteX0" fmla="*/ 0 w 15124"/>
                    <a:gd name="connsiteY0" fmla="*/ 0 h 40696"/>
                    <a:gd name="connsiteX1" fmla="*/ 0 w 15124"/>
                    <a:gd name="connsiteY1" fmla="*/ 40697 h 406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124" h="40696">
                      <a:moveTo>
                        <a:pt x="0" y="0"/>
                      </a:moveTo>
                      <a:lnTo>
                        <a:pt x="0" y="40697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501" name="Freeform: Shape 1500">
                  <a:extLst>
                    <a:ext uri="{FF2B5EF4-FFF2-40B4-BE49-F238E27FC236}">
                      <a16:creationId xmlns:a16="http://schemas.microsoft.com/office/drawing/2014/main" id="{B2B68753-17FF-C73D-0308-DE3825547434}"/>
                    </a:ext>
                  </a:extLst>
                </p:cNvPr>
                <p:cNvSpPr/>
                <p:nvPr/>
              </p:nvSpPr>
              <p:spPr>
                <a:xfrm>
                  <a:off x="6098198" y="1574454"/>
                  <a:ext cx="43862" cy="14082"/>
                </a:xfrm>
                <a:custGeom>
                  <a:avLst/>
                  <a:gdLst>
                    <a:gd name="connsiteX0" fmla="*/ 43862 w 43862"/>
                    <a:gd name="connsiteY0" fmla="*/ 0 h 14082"/>
                    <a:gd name="connsiteX1" fmla="*/ 0 w 43862"/>
                    <a:gd name="connsiteY1" fmla="*/ 0 h 1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3862" h="14082">
                      <a:moveTo>
                        <a:pt x="43862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467" name="Graphic 191">
                <a:extLst>
                  <a:ext uri="{FF2B5EF4-FFF2-40B4-BE49-F238E27FC236}">
                    <a16:creationId xmlns:a16="http://schemas.microsoft.com/office/drawing/2014/main" id="{0EA53522-BF26-0AF0-1420-B6DCDD237355}"/>
                  </a:ext>
                </a:extLst>
              </p:cNvPr>
              <p:cNvGrpSpPr/>
              <p:nvPr/>
            </p:nvGrpSpPr>
            <p:grpSpPr>
              <a:xfrm>
                <a:off x="6109239" y="1554035"/>
                <a:ext cx="43711" cy="40696"/>
                <a:chOff x="6109239" y="1554035"/>
                <a:chExt cx="43711" cy="40696"/>
              </a:xfrm>
            </p:grpSpPr>
            <p:sp>
              <p:nvSpPr>
                <p:cNvPr id="1498" name="Freeform: Shape 1497">
                  <a:extLst>
                    <a:ext uri="{FF2B5EF4-FFF2-40B4-BE49-F238E27FC236}">
                      <a16:creationId xmlns:a16="http://schemas.microsoft.com/office/drawing/2014/main" id="{2E008CEC-73CA-D683-E8C6-39B4BC6A4DD0}"/>
                    </a:ext>
                  </a:extLst>
                </p:cNvPr>
                <p:cNvSpPr/>
                <p:nvPr/>
              </p:nvSpPr>
              <p:spPr>
                <a:xfrm>
                  <a:off x="6131019" y="1554035"/>
                  <a:ext cx="15124" cy="40696"/>
                </a:xfrm>
                <a:custGeom>
                  <a:avLst/>
                  <a:gdLst>
                    <a:gd name="connsiteX0" fmla="*/ 0 w 15124"/>
                    <a:gd name="connsiteY0" fmla="*/ 0 h 40696"/>
                    <a:gd name="connsiteX1" fmla="*/ 0 w 15124"/>
                    <a:gd name="connsiteY1" fmla="*/ 40697 h 406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124" h="40696">
                      <a:moveTo>
                        <a:pt x="0" y="0"/>
                      </a:moveTo>
                      <a:lnTo>
                        <a:pt x="0" y="40697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499" name="Freeform: Shape 1498">
                  <a:extLst>
                    <a:ext uri="{FF2B5EF4-FFF2-40B4-BE49-F238E27FC236}">
                      <a16:creationId xmlns:a16="http://schemas.microsoft.com/office/drawing/2014/main" id="{EF4AD013-CF2B-91DB-D85A-45B11C0378E5}"/>
                    </a:ext>
                  </a:extLst>
                </p:cNvPr>
                <p:cNvSpPr/>
                <p:nvPr/>
              </p:nvSpPr>
              <p:spPr>
                <a:xfrm>
                  <a:off x="6109239" y="1574454"/>
                  <a:ext cx="43711" cy="14082"/>
                </a:xfrm>
                <a:custGeom>
                  <a:avLst/>
                  <a:gdLst>
                    <a:gd name="connsiteX0" fmla="*/ 43711 w 43711"/>
                    <a:gd name="connsiteY0" fmla="*/ 0 h 14082"/>
                    <a:gd name="connsiteX1" fmla="*/ 0 w 43711"/>
                    <a:gd name="connsiteY1" fmla="*/ 0 h 1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3711" h="14082">
                      <a:moveTo>
                        <a:pt x="43711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468" name="Graphic 191">
                <a:extLst>
                  <a:ext uri="{FF2B5EF4-FFF2-40B4-BE49-F238E27FC236}">
                    <a16:creationId xmlns:a16="http://schemas.microsoft.com/office/drawing/2014/main" id="{7EE12598-43A5-43AB-A638-DD25E28CF29B}"/>
                  </a:ext>
                </a:extLst>
              </p:cNvPr>
              <p:cNvGrpSpPr/>
              <p:nvPr/>
            </p:nvGrpSpPr>
            <p:grpSpPr>
              <a:xfrm>
                <a:off x="6126936" y="1554035"/>
                <a:ext cx="43711" cy="40696"/>
                <a:chOff x="6126936" y="1554035"/>
                <a:chExt cx="43711" cy="40696"/>
              </a:xfrm>
            </p:grpSpPr>
            <p:sp>
              <p:nvSpPr>
                <p:cNvPr id="1496" name="Freeform: Shape 1495">
                  <a:extLst>
                    <a:ext uri="{FF2B5EF4-FFF2-40B4-BE49-F238E27FC236}">
                      <a16:creationId xmlns:a16="http://schemas.microsoft.com/office/drawing/2014/main" id="{01262D86-78B0-8E16-4BE6-223323202AB5}"/>
                    </a:ext>
                  </a:extLst>
                </p:cNvPr>
                <p:cNvSpPr/>
                <p:nvPr/>
              </p:nvSpPr>
              <p:spPr>
                <a:xfrm>
                  <a:off x="6148715" y="1554035"/>
                  <a:ext cx="15124" cy="40696"/>
                </a:xfrm>
                <a:custGeom>
                  <a:avLst/>
                  <a:gdLst>
                    <a:gd name="connsiteX0" fmla="*/ 0 w 15124"/>
                    <a:gd name="connsiteY0" fmla="*/ 0 h 40696"/>
                    <a:gd name="connsiteX1" fmla="*/ 0 w 15124"/>
                    <a:gd name="connsiteY1" fmla="*/ 40697 h 406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124" h="40696">
                      <a:moveTo>
                        <a:pt x="0" y="0"/>
                      </a:moveTo>
                      <a:lnTo>
                        <a:pt x="0" y="40697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497" name="Freeform: Shape 1496">
                  <a:extLst>
                    <a:ext uri="{FF2B5EF4-FFF2-40B4-BE49-F238E27FC236}">
                      <a16:creationId xmlns:a16="http://schemas.microsoft.com/office/drawing/2014/main" id="{F0A67482-6F0D-39B6-F3BD-4B09A36AEBEB}"/>
                    </a:ext>
                  </a:extLst>
                </p:cNvPr>
                <p:cNvSpPr/>
                <p:nvPr/>
              </p:nvSpPr>
              <p:spPr>
                <a:xfrm>
                  <a:off x="6126936" y="1574454"/>
                  <a:ext cx="43711" cy="14082"/>
                </a:xfrm>
                <a:custGeom>
                  <a:avLst/>
                  <a:gdLst>
                    <a:gd name="connsiteX0" fmla="*/ 43711 w 43711"/>
                    <a:gd name="connsiteY0" fmla="*/ 0 h 14082"/>
                    <a:gd name="connsiteX1" fmla="*/ 0 w 43711"/>
                    <a:gd name="connsiteY1" fmla="*/ 0 h 1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3711" h="14082">
                      <a:moveTo>
                        <a:pt x="43711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469" name="Graphic 191">
                <a:extLst>
                  <a:ext uri="{FF2B5EF4-FFF2-40B4-BE49-F238E27FC236}">
                    <a16:creationId xmlns:a16="http://schemas.microsoft.com/office/drawing/2014/main" id="{F8F9BDBE-1323-B3F2-6837-5EB3C79AB466}"/>
                  </a:ext>
                </a:extLst>
              </p:cNvPr>
              <p:cNvGrpSpPr/>
              <p:nvPr/>
            </p:nvGrpSpPr>
            <p:grpSpPr>
              <a:xfrm>
                <a:off x="6133893" y="1554035"/>
                <a:ext cx="43862" cy="40696"/>
                <a:chOff x="6133893" y="1554035"/>
                <a:chExt cx="43862" cy="40696"/>
              </a:xfrm>
            </p:grpSpPr>
            <p:sp>
              <p:nvSpPr>
                <p:cNvPr id="1494" name="Freeform: Shape 1493">
                  <a:extLst>
                    <a:ext uri="{FF2B5EF4-FFF2-40B4-BE49-F238E27FC236}">
                      <a16:creationId xmlns:a16="http://schemas.microsoft.com/office/drawing/2014/main" id="{CAF69939-42D6-BDDD-F51E-89274807D13A}"/>
                    </a:ext>
                  </a:extLst>
                </p:cNvPr>
                <p:cNvSpPr/>
                <p:nvPr/>
              </p:nvSpPr>
              <p:spPr>
                <a:xfrm>
                  <a:off x="6155824" y="1554035"/>
                  <a:ext cx="15124" cy="40696"/>
                </a:xfrm>
                <a:custGeom>
                  <a:avLst/>
                  <a:gdLst>
                    <a:gd name="connsiteX0" fmla="*/ 0 w 15124"/>
                    <a:gd name="connsiteY0" fmla="*/ 0 h 40696"/>
                    <a:gd name="connsiteX1" fmla="*/ 0 w 15124"/>
                    <a:gd name="connsiteY1" fmla="*/ 40697 h 406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124" h="40696">
                      <a:moveTo>
                        <a:pt x="0" y="0"/>
                      </a:moveTo>
                      <a:lnTo>
                        <a:pt x="0" y="40697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495" name="Freeform: Shape 1494">
                  <a:extLst>
                    <a:ext uri="{FF2B5EF4-FFF2-40B4-BE49-F238E27FC236}">
                      <a16:creationId xmlns:a16="http://schemas.microsoft.com/office/drawing/2014/main" id="{2A985F36-136C-1E28-6D35-255744B7ACE1}"/>
                    </a:ext>
                  </a:extLst>
                </p:cNvPr>
                <p:cNvSpPr/>
                <p:nvPr/>
              </p:nvSpPr>
              <p:spPr>
                <a:xfrm>
                  <a:off x="6133893" y="1574454"/>
                  <a:ext cx="43862" cy="14082"/>
                </a:xfrm>
                <a:custGeom>
                  <a:avLst/>
                  <a:gdLst>
                    <a:gd name="connsiteX0" fmla="*/ 43862 w 43862"/>
                    <a:gd name="connsiteY0" fmla="*/ 0 h 14082"/>
                    <a:gd name="connsiteX1" fmla="*/ 0 w 43862"/>
                    <a:gd name="connsiteY1" fmla="*/ 0 h 1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3862" h="14082">
                      <a:moveTo>
                        <a:pt x="43862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470" name="Graphic 191">
                <a:extLst>
                  <a:ext uri="{FF2B5EF4-FFF2-40B4-BE49-F238E27FC236}">
                    <a16:creationId xmlns:a16="http://schemas.microsoft.com/office/drawing/2014/main" id="{CD9C80C8-2CE1-F91F-53CF-4E110D79E51F}"/>
                  </a:ext>
                </a:extLst>
              </p:cNvPr>
              <p:cNvGrpSpPr/>
              <p:nvPr/>
            </p:nvGrpSpPr>
            <p:grpSpPr>
              <a:xfrm>
                <a:off x="6141002" y="1554035"/>
                <a:ext cx="43862" cy="40696"/>
                <a:chOff x="6141002" y="1554035"/>
                <a:chExt cx="43862" cy="40696"/>
              </a:xfrm>
            </p:grpSpPr>
            <p:sp>
              <p:nvSpPr>
                <p:cNvPr id="1492" name="Freeform: Shape 1491">
                  <a:extLst>
                    <a:ext uri="{FF2B5EF4-FFF2-40B4-BE49-F238E27FC236}">
                      <a16:creationId xmlns:a16="http://schemas.microsoft.com/office/drawing/2014/main" id="{705C7013-8BF4-DA40-4FED-24EF0F17E147}"/>
                    </a:ext>
                  </a:extLst>
                </p:cNvPr>
                <p:cNvSpPr/>
                <p:nvPr/>
              </p:nvSpPr>
              <p:spPr>
                <a:xfrm>
                  <a:off x="6162933" y="1554035"/>
                  <a:ext cx="15124" cy="40696"/>
                </a:xfrm>
                <a:custGeom>
                  <a:avLst/>
                  <a:gdLst>
                    <a:gd name="connsiteX0" fmla="*/ 0 w 15124"/>
                    <a:gd name="connsiteY0" fmla="*/ 0 h 40696"/>
                    <a:gd name="connsiteX1" fmla="*/ 0 w 15124"/>
                    <a:gd name="connsiteY1" fmla="*/ 40697 h 406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124" h="40696">
                      <a:moveTo>
                        <a:pt x="0" y="0"/>
                      </a:moveTo>
                      <a:lnTo>
                        <a:pt x="0" y="40697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493" name="Freeform: Shape 1492">
                  <a:extLst>
                    <a:ext uri="{FF2B5EF4-FFF2-40B4-BE49-F238E27FC236}">
                      <a16:creationId xmlns:a16="http://schemas.microsoft.com/office/drawing/2014/main" id="{CFC39230-6769-88EC-CBCE-094376A96628}"/>
                    </a:ext>
                  </a:extLst>
                </p:cNvPr>
                <p:cNvSpPr/>
                <p:nvPr/>
              </p:nvSpPr>
              <p:spPr>
                <a:xfrm>
                  <a:off x="6141002" y="1574454"/>
                  <a:ext cx="43862" cy="14082"/>
                </a:xfrm>
                <a:custGeom>
                  <a:avLst/>
                  <a:gdLst>
                    <a:gd name="connsiteX0" fmla="*/ 43862 w 43862"/>
                    <a:gd name="connsiteY0" fmla="*/ 0 h 14082"/>
                    <a:gd name="connsiteX1" fmla="*/ 0 w 43862"/>
                    <a:gd name="connsiteY1" fmla="*/ 0 h 1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3862" h="14082">
                      <a:moveTo>
                        <a:pt x="43862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471" name="Graphic 191">
                <a:extLst>
                  <a:ext uri="{FF2B5EF4-FFF2-40B4-BE49-F238E27FC236}">
                    <a16:creationId xmlns:a16="http://schemas.microsoft.com/office/drawing/2014/main" id="{2E0022C1-1B6B-9EA1-418E-3F2F7737EAE8}"/>
                  </a:ext>
                </a:extLst>
              </p:cNvPr>
              <p:cNvGrpSpPr/>
              <p:nvPr/>
            </p:nvGrpSpPr>
            <p:grpSpPr>
              <a:xfrm>
                <a:off x="6148111" y="1554035"/>
                <a:ext cx="43711" cy="40696"/>
                <a:chOff x="6148111" y="1554035"/>
                <a:chExt cx="43711" cy="40696"/>
              </a:xfrm>
            </p:grpSpPr>
            <p:sp>
              <p:nvSpPr>
                <p:cNvPr id="1490" name="Freeform: Shape 1489">
                  <a:extLst>
                    <a:ext uri="{FF2B5EF4-FFF2-40B4-BE49-F238E27FC236}">
                      <a16:creationId xmlns:a16="http://schemas.microsoft.com/office/drawing/2014/main" id="{CEF90FCD-0A27-3138-0857-82597E5FB736}"/>
                    </a:ext>
                  </a:extLst>
                </p:cNvPr>
                <p:cNvSpPr/>
                <p:nvPr/>
              </p:nvSpPr>
              <p:spPr>
                <a:xfrm>
                  <a:off x="6170042" y="1554035"/>
                  <a:ext cx="15124" cy="40696"/>
                </a:xfrm>
                <a:custGeom>
                  <a:avLst/>
                  <a:gdLst>
                    <a:gd name="connsiteX0" fmla="*/ 0 w 15124"/>
                    <a:gd name="connsiteY0" fmla="*/ 0 h 40696"/>
                    <a:gd name="connsiteX1" fmla="*/ 0 w 15124"/>
                    <a:gd name="connsiteY1" fmla="*/ 40697 h 406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124" h="40696">
                      <a:moveTo>
                        <a:pt x="0" y="0"/>
                      </a:moveTo>
                      <a:lnTo>
                        <a:pt x="0" y="40697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491" name="Freeform: Shape 1490">
                  <a:extLst>
                    <a:ext uri="{FF2B5EF4-FFF2-40B4-BE49-F238E27FC236}">
                      <a16:creationId xmlns:a16="http://schemas.microsoft.com/office/drawing/2014/main" id="{CEDFE722-21F7-DE9F-3159-2D715310D81F}"/>
                    </a:ext>
                  </a:extLst>
                </p:cNvPr>
                <p:cNvSpPr/>
                <p:nvPr/>
              </p:nvSpPr>
              <p:spPr>
                <a:xfrm>
                  <a:off x="6148111" y="1574454"/>
                  <a:ext cx="43711" cy="14082"/>
                </a:xfrm>
                <a:custGeom>
                  <a:avLst/>
                  <a:gdLst>
                    <a:gd name="connsiteX0" fmla="*/ 43711 w 43711"/>
                    <a:gd name="connsiteY0" fmla="*/ 0 h 14082"/>
                    <a:gd name="connsiteX1" fmla="*/ 0 w 43711"/>
                    <a:gd name="connsiteY1" fmla="*/ 0 h 1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3711" h="14082">
                      <a:moveTo>
                        <a:pt x="43711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472" name="Graphic 191">
                <a:extLst>
                  <a:ext uri="{FF2B5EF4-FFF2-40B4-BE49-F238E27FC236}">
                    <a16:creationId xmlns:a16="http://schemas.microsoft.com/office/drawing/2014/main" id="{7C7CC9AE-63AD-2AE6-4E6F-789FD17BA9F9}"/>
                  </a:ext>
                </a:extLst>
              </p:cNvPr>
              <p:cNvGrpSpPr/>
              <p:nvPr/>
            </p:nvGrpSpPr>
            <p:grpSpPr>
              <a:xfrm>
                <a:off x="6155219" y="1554035"/>
                <a:ext cx="43711" cy="40696"/>
                <a:chOff x="6155219" y="1554035"/>
                <a:chExt cx="43711" cy="40696"/>
              </a:xfrm>
            </p:grpSpPr>
            <p:sp>
              <p:nvSpPr>
                <p:cNvPr id="1488" name="Freeform: Shape 1487">
                  <a:extLst>
                    <a:ext uri="{FF2B5EF4-FFF2-40B4-BE49-F238E27FC236}">
                      <a16:creationId xmlns:a16="http://schemas.microsoft.com/office/drawing/2014/main" id="{4B92B535-4568-ABC7-F2FE-5E1163AFD723}"/>
                    </a:ext>
                  </a:extLst>
                </p:cNvPr>
                <p:cNvSpPr/>
                <p:nvPr/>
              </p:nvSpPr>
              <p:spPr>
                <a:xfrm>
                  <a:off x="6177150" y="1554035"/>
                  <a:ext cx="15124" cy="40696"/>
                </a:xfrm>
                <a:custGeom>
                  <a:avLst/>
                  <a:gdLst>
                    <a:gd name="connsiteX0" fmla="*/ 0 w 15124"/>
                    <a:gd name="connsiteY0" fmla="*/ 0 h 40696"/>
                    <a:gd name="connsiteX1" fmla="*/ 0 w 15124"/>
                    <a:gd name="connsiteY1" fmla="*/ 40697 h 406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124" h="40696">
                      <a:moveTo>
                        <a:pt x="0" y="0"/>
                      </a:moveTo>
                      <a:lnTo>
                        <a:pt x="0" y="40697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489" name="Freeform: Shape 1488">
                  <a:extLst>
                    <a:ext uri="{FF2B5EF4-FFF2-40B4-BE49-F238E27FC236}">
                      <a16:creationId xmlns:a16="http://schemas.microsoft.com/office/drawing/2014/main" id="{9B4BE6C7-FDE7-55EF-F467-B027525A6FAD}"/>
                    </a:ext>
                  </a:extLst>
                </p:cNvPr>
                <p:cNvSpPr/>
                <p:nvPr/>
              </p:nvSpPr>
              <p:spPr>
                <a:xfrm>
                  <a:off x="6155219" y="1574454"/>
                  <a:ext cx="43711" cy="14082"/>
                </a:xfrm>
                <a:custGeom>
                  <a:avLst/>
                  <a:gdLst>
                    <a:gd name="connsiteX0" fmla="*/ 43711 w 43711"/>
                    <a:gd name="connsiteY0" fmla="*/ 0 h 14082"/>
                    <a:gd name="connsiteX1" fmla="*/ 0 w 43711"/>
                    <a:gd name="connsiteY1" fmla="*/ 0 h 1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3711" h="14082">
                      <a:moveTo>
                        <a:pt x="43711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473" name="Graphic 191">
                <a:extLst>
                  <a:ext uri="{FF2B5EF4-FFF2-40B4-BE49-F238E27FC236}">
                    <a16:creationId xmlns:a16="http://schemas.microsoft.com/office/drawing/2014/main" id="{8EAAF5F8-58EA-8DF0-31C0-4FD848D5708D}"/>
                  </a:ext>
                </a:extLst>
              </p:cNvPr>
              <p:cNvGrpSpPr/>
              <p:nvPr/>
            </p:nvGrpSpPr>
            <p:grpSpPr>
              <a:xfrm>
                <a:off x="6162328" y="1554035"/>
                <a:ext cx="43711" cy="40696"/>
                <a:chOff x="6162328" y="1554035"/>
                <a:chExt cx="43711" cy="40696"/>
              </a:xfrm>
            </p:grpSpPr>
            <p:sp>
              <p:nvSpPr>
                <p:cNvPr id="1486" name="Freeform: Shape 1485">
                  <a:extLst>
                    <a:ext uri="{FF2B5EF4-FFF2-40B4-BE49-F238E27FC236}">
                      <a16:creationId xmlns:a16="http://schemas.microsoft.com/office/drawing/2014/main" id="{F53F68AF-1F2F-CC5D-CE95-10704D00AF75}"/>
                    </a:ext>
                  </a:extLst>
                </p:cNvPr>
                <p:cNvSpPr/>
                <p:nvPr/>
              </p:nvSpPr>
              <p:spPr>
                <a:xfrm>
                  <a:off x="6184108" y="1554035"/>
                  <a:ext cx="15124" cy="40696"/>
                </a:xfrm>
                <a:custGeom>
                  <a:avLst/>
                  <a:gdLst>
                    <a:gd name="connsiteX0" fmla="*/ 0 w 15124"/>
                    <a:gd name="connsiteY0" fmla="*/ 0 h 40696"/>
                    <a:gd name="connsiteX1" fmla="*/ 0 w 15124"/>
                    <a:gd name="connsiteY1" fmla="*/ 40697 h 406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124" h="40696">
                      <a:moveTo>
                        <a:pt x="0" y="0"/>
                      </a:moveTo>
                      <a:lnTo>
                        <a:pt x="0" y="40697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487" name="Freeform: Shape 1486">
                  <a:extLst>
                    <a:ext uri="{FF2B5EF4-FFF2-40B4-BE49-F238E27FC236}">
                      <a16:creationId xmlns:a16="http://schemas.microsoft.com/office/drawing/2014/main" id="{EE180D3A-E639-5FD3-B7E3-B0887C90137E}"/>
                    </a:ext>
                  </a:extLst>
                </p:cNvPr>
                <p:cNvSpPr/>
                <p:nvPr/>
              </p:nvSpPr>
              <p:spPr>
                <a:xfrm>
                  <a:off x="6162328" y="1574454"/>
                  <a:ext cx="43711" cy="14082"/>
                </a:xfrm>
                <a:custGeom>
                  <a:avLst/>
                  <a:gdLst>
                    <a:gd name="connsiteX0" fmla="*/ 43711 w 43711"/>
                    <a:gd name="connsiteY0" fmla="*/ 0 h 14082"/>
                    <a:gd name="connsiteX1" fmla="*/ 0 w 43711"/>
                    <a:gd name="connsiteY1" fmla="*/ 0 h 1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3711" h="14082">
                      <a:moveTo>
                        <a:pt x="43711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474" name="Graphic 191">
                <a:extLst>
                  <a:ext uri="{FF2B5EF4-FFF2-40B4-BE49-F238E27FC236}">
                    <a16:creationId xmlns:a16="http://schemas.microsoft.com/office/drawing/2014/main" id="{9169E897-5A06-BF13-775A-0F6049B14FCD}"/>
                  </a:ext>
                </a:extLst>
              </p:cNvPr>
              <p:cNvGrpSpPr/>
              <p:nvPr/>
            </p:nvGrpSpPr>
            <p:grpSpPr>
              <a:xfrm>
                <a:off x="6169437" y="1554035"/>
                <a:ext cx="43711" cy="40696"/>
                <a:chOff x="6169437" y="1554035"/>
                <a:chExt cx="43711" cy="40696"/>
              </a:xfrm>
            </p:grpSpPr>
            <p:sp>
              <p:nvSpPr>
                <p:cNvPr id="1484" name="Freeform: Shape 1483">
                  <a:extLst>
                    <a:ext uri="{FF2B5EF4-FFF2-40B4-BE49-F238E27FC236}">
                      <a16:creationId xmlns:a16="http://schemas.microsoft.com/office/drawing/2014/main" id="{E2FE4AA3-7BA6-E1F4-5D5E-89231AB49580}"/>
                    </a:ext>
                  </a:extLst>
                </p:cNvPr>
                <p:cNvSpPr/>
                <p:nvPr/>
              </p:nvSpPr>
              <p:spPr>
                <a:xfrm>
                  <a:off x="6191217" y="1554035"/>
                  <a:ext cx="15124" cy="40696"/>
                </a:xfrm>
                <a:custGeom>
                  <a:avLst/>
                  <a:gdLst>
                    <a:gd name="connsiteX0" fmla="*/ 0 w 15124"/>
                    <a:gd name="connsiteY0" fmla="*/ 0 h 40696"/>
                    <a:gd name="connsiteX1" fmla="*/ 0 w 15124"/>
                    <a:gd name="connsiteY1" fmla="*/ 40697 h 406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124" h="40696">
                      <a:moveTo>
                        <a:pt x="0" y="0"/>
                      </a:moveTo>
                      <a:lnTo>
                        <a:pt x="0" y="40697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485" name="Freeform: Shape 1484">
                  <a:extLst>
                    <a:ext uri="{FF2B5EF4-FFF2-40B4-BE49-F238E27FC236}">
                      <a16:creationId xmlns:a16="http://schemas.microsoft.com/office/drawing/2014/main" id="{24632C58-F9AB-B8A6-2751-01DDC68ABFA9}"/>
                    </a:ext>
                  </a:extLst>
                </p:cNvPr>
                <p:cNvSpPr/>
                <p:nvPr/>
              </p:nvSpPr>
              <p:spPr>
                <a:xfrm>
                  <a:off x="6169437" y="1574454"/>
                  <a:ext cx="43711" cy="14082"/>
                </a:xfrm>
                <a:custGeom>
                  <a:avLst/>
                  <a:gdLst>
                    <a:gd name="connsiteX0" fmla="*/ 43711 w 43711"/>
                    <a:gd name="connsiteY0" fmla="*/ 0 h 14082"/>
                    <a:gd name="connsiteX1" fmla="*/ 0 w 43711"/>
                    <a:gd name="connsiteY1" fmla="*/ 0 h 1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3711" h="14082">
                      <a:moveTo>
                        <a:pt x="43711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475" name="Graphic 191">
                <a:extLst>
                  <a:ext uri="{FF2B5EF4-FFF2-40B4-BE49-F238E27FC236}">
                    <a16:creationId xmlns:a16="http://schemas.microsoft.com/office/drawing/2014/main" id="{879F5DD7-6986-16E1-C28E-A9F0C2B4DE4E}"/>
                  </a:ext>
                </a:extLst>
              </p:cNvPr>
              <p:cNvGrpSpPr/>
              <p:nvPr/>
            </p:nvGrpSpPr>
            <p:grpSpPr>
              <a:xfrm>
                <a:off x="6176394" y="1554035"/>
                <a:ext cx="43862" cy="40696"/>
                <a:chOff x="6176394" y="1554035"/>
                <a:chExt cx="43862" cy="40696"/>
              </a:xfrm>
            </p:grpSpPr>
            <p:sp>
              <p:nvSpPr>
                <p:cNvPr id="1482" name="Freeform: Shape 1481">
                  <a:extLst>
                    <a:ext uri="{FF2B5EF4-FFF2-40B4-BE49-F238E27FC236}">
                      <a16:creationId xmlns:a16="http://schemas.microsoft.com/office/drawing/2014/main" id="{1A325813-128B-1268-7680-73ED90531E3E}"/>
                    </a:ext>
                  </a:extLst>
                </p:cNvPr>
                <p:cNvSpPr/>
                <p:nvPr/>
              </p:nvSpPr>
              <p:spPr>
                <a:xfrm>
                  <a:off x="6198325" y="1554035"/>
                  <a:ext cx="15124" cy="40696"/>
                </a:xfrm>
                <a:custGeom>
                  <a:avLst/>
                  <a:gdLst>
                    <a:gd name="connsiteX0" fmla="*/ 0 w 15124"/>
                    <a:gd name="connsiteY0" fmla="*/ 0 h 40696"/>
                    <a:gd name="connsiteX1" fmla="*/ 0 w 15124"/>
                    <a:gd name="connsiteY1" fmla="*/ 40697 h 406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124" h="40696">
                      <a:moveTo>
                        <a:pt x="0" y="0"/>
                      </a:moveTo>
                      <a:lnTo>
                        <a:pt x="0" y="40697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483" name="Freeform: Shape 1482">
                  <a:extLst>
                    <a:ext uri="{FF2B5EF4-FFF2-40B4-BE49-F238E27FC236}">
                      <a16:creationId xmlns:a16="http://schemas.microsoft.com/office/drawing/2014/main" id="{445721E4-5157-2264-945C-3CA2AAB28A34}"/>
                    </a:ext>
                  </a:extLst>
                </p:cNvPr>
                <p:cNvSpPr/>
                <p:nvPr/>
              </p:nvSpPr>
              <p:spPr>
                <a:xfrm>
                  <a:off x="6176394" y="1574454"/>
                  <a:ext cx="43862" cy="14082"/>
                </a:xfrm>
                <a:custGeom>
                  <a:avLst/>
                  <a:gdLst>
                    <a:gd name="connsiteX0" fmla="*/ 43862 w 43862"/>
                    <a:gd name="connsiteY0" fmla="*/ 0 h 14082"/>
                    <a:gd name="connsiteX1" fmla="*/ 0 w 43862"/>
                    <a:gd name="connsiteY1" fmla="*/ 0 h 1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3862" h="14082">
                      <a:moveTo>
                        <a:pt x="43862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476" name="Graphic 191">
                <a:extLst>
                  <a:ext uri="{FF2B5EF4-FFF2-40B4-BE49-F238E27FC236}">
                    <a16:creationId xmlns:a16="http://schemas.microsoft.com/office/drawing/2014/main" id="{B87F4849-985A-F0D6-186C-40FF1CC9C62C}"/>
                  </a:ext>
                </a:extLst>
              </p:cNvPr>
              <p:cNvGrpSpPr/>
              <p:nvPr/>
            </p:nvGrpSpPr>
            <p:grpSpPr>
              <a:xfrm>
                <a:off x="6245061" y="1554035"/>
                <a:ext cx="43711" cy="40696"/>
                <a:chOff x="6245061" y="1554035"/>
                <a:chExt cx="43711" cy="40696"/>
              </a:xfrm>
            </p:grpSpPr>
            <p:sp>
              <p:nvSpPr>
                <p:cNvPr id="1480" name="Freeform: Shape 1479">
                  <a:extLst>
                    <a:ext uri="{FF2B5EF4-FFF2-40B4-BE49-F238E27FC236}">
                      <a16:creationId xmlns:a16="http://schemas.microsoft.com/office/drawing/2014/main" id="{23AAFEFE-15F0-647E-E3B3-957BC4449C21}"/>
                    </a:ext>
                  </a:extLst>
                </p:cNvPr>
                <p:cNvSpPr/>
                <p:nvPr/>
              </p:nvSpPr>
              <p:spPr>
                <a:xfrm>
                  <a:off x="6266841" y="1554035"/>
                  <a:ext cx="15124" cy="40696"/>
                </a:xfrm>
                <a:custGeom>
                  <a:avLst/>
                  <a:gdLst>
                    <a:gd name="connsiteX0" fmla="*/ 0 w 15124"/>
                    <a:gd name="connsiteY0" fmla="*/ 0 h 40696"/>
                    <a:gd name="connsiteX1" fmla="*/ 0 w 15124"/>
                    <a:gd name="connsiteY1" fmla="*/ 40697 h 406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124" h="40696">
                      <a:moveTo>
                        <a:pt x="0" y="0"/>
                      </a:moveTo>
                      <a:lnTo>
                        <a:pt x="0" y="40697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481" name="Freeform: Shape 1480">
                  <a:extLst>
                    <a:ext uri="{FF2B5EF4-FFF2-40B4-BE49-F238E27FC236}">
                      <a16:creationId xmlns:a16="http://schemas.microsoft.com/office/drawing/2014/main" id="{E1DBBFAA-11CD-131C-9B17-89CAC22F3B46}"/>
                    </a:ext>
                  </a:extLst>
                </p:cNvPr>
                <p:cNvSpPr/>
                <p:nvPr/>
              </p:nvSpPr>
              <p:spPr>
                <a:xfrm>
                  <a:off x="6245061" y="1574454"/>
                  <a:ext cx="43711" cy="14082"/>
                </a:xfrm>
                <a:custGeom>
                  <a:avLst/>
                  <a:gdLst>
                    <a:gd name="connsiteX0" fmla="*/ 43711 w 43711"/>
                    <a:gd name="connsiteY0" fmla="*/ 0 h 14082"/>
                    <a:gd name="connsiteX1" fmla="*/ 0 w 43711"/>
                    <a:gd name="connsiteY1" fmla="*/ 0 h 1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3711" h="14082">
                      <a:moveTo>
                        <a:pt x="43711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477" name="Graphic 191">
                <a:extLst>
                  <a:ext uri="{FF2B5EF4-FFF2-40B4-BE49-F238E27FC236}">
                    <a16:creationId xmlns:a16="http://schemas.microsoft.com/office/drawing/2014/main" id="{81C088FE-B523-6286-ECB2-DE11D224C31C}"/>
                  </a:ext>
                </a:extLst>
              </p:cNvPr>
              <p:cNvGrpSpPr/>
              <p:nvPr/>
            </p:nvGrpSpPr>
            <p:grpSpPr>
              <a:xfrm>
                <a:off x="6500824" y="1554035"/>
                <a:ext cx="43711" cy="40696"/>
                <a:chOff x="6500824" y="1554035"/>
                <a:chExt cx="43711" cy="40696"/>
              </a:xfrm>
            </p:grpSpPr>
            <p:sp>
              <p:nvSpPr>
                <p:cNvPr id="1478" name="Freeform: Shape 1477">
                  <a:extLst>
                    <a:ext uri="{FF2B5EF4-FFF2-40B4-BE49-F238E27FC236}">
                      <a16:creationId xmlns:a16="http://schemas.microsoft.com/office/drawing/2014/main" id="{365CE51B-33FB-0E1E-3BD1-B2BDC2A909BE}"/>
                    </a:ext>
                  </a:extLst>
                </p:cNvPr>
                <p:cNvSpPr/>
                <p:nvPr/>
              </p:nvSpPr>
              <p:spPr>
                <a:xfrm>
                  <a:off x="6522755" y="1554035"/>
                  <a:ext cx="15124" cy="40696"/>
                </a:xfrm>
                <a:custGeom>
                  <a:avLst/>
                  <a:gdLst>
                    <a:gd name="connsiteX0" fmla="*/ 0 w 15124"/>
                    <a:gd name="connsiteY0" fmla="*/ 0 h 40696"/>
                    <a:gd name="connsiteX1" fmla="*/ 0 w 15124"/>
                    <a:gd name="connsiteY1" fmla="*/ 40697 h 406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124" h="40696">
                      <a:moveTo>
                        <a:pt x="0" y="0"/>
                      </a:moveTo>
                      <a:lnTo>
                        <a:pt x="0" y="40697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479" name="Freeform: Shape 1478">
                  <a:extLst>
                    <a:ext uri="{FF2B5EF4-FFF2-40B4-BE49-F238E27FC236}">
                      <a16:creationId xmlns:a16="http://schemas.microsoft.com/office/drawing/2014/main" id="{6A4B920F-5026-C985-ACDD-8156EA94C7E7}"/>
                    </a:ext>
                  </a:extLst>
                </p:cNvPr>
                <p:cNvSpPr/>
                <p:nvPr/>
              </p:nvSpPr>
              <p:spPr>
                <a:xfrm>
                  <a:off x="6500824" y="1574454"/>
                  <a:ext cx="43711" cy="14082"/>
                </a:xfrm>
                <a:custGeom>
                  <a:avLst/>
                  <a:gdLst>
                    <a:gd name="connsiteX0" fmla="*/ 43711 w 43711"/>
                    <a:gd name="connsiteY0" fmla="*/ 0 h 14082"/>
                    <a:gd name="connsiteX1" fmla="*/ 0 w 43711"/>
                    <a:gd name="connsiteY1" fmla="*/ 0 h 1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3711" h="14082">
                      <a:moveTo>
                        <a:pt x="43711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</p:grpSp>
        <p:pic>
          <p:nvPicPr>
            <p:cNvPr id="63" name="Graphic 62">
              <a:extLst>
                <a:ext uri="{FF2B5EF4-FFF2-40B4-BE49-F238E27FC236}">
                  <a16:creationId xmlns:a16="http://schemas.microsoft.com/office/drawing/2014/main" id="{3327F276-5F82-C2E0-85C3-12F22535D23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160132" y="1208077"/>
              <a:ext cx="5469268" cy="200847"/>
            </a:xfrm>
            <a:prstGeom prst="rect">
              <a:avLst/>
            </a:prstGeom>
          </p:spPr>
        </p:pic>
        <p:grpSp>
          <p:nvGrpSpPr>
            <p:cNvPr id="192" name="Group 191">
              <a:extLst>
                <a:ext uri="{FF2B5EF4-FFF2-40B4-BE49-F238E27FC236}">
                  <a16:creationId xmlns:a16="http://schemas.microsoft.com/office/drawing/2014/main" id="{328431F8-2099-2727-546E-408EA79416E2}"/>
                </a:ext>
              </a:extLst>
            </p:cNvPr>
            <p:cNvGrpSpPr/>
            <p:nvPr/>
          </p:nvGrpSpPr>
          <p:grpSpPr>
            <a:xfrm>
              <a:off x="1151717" y="1185798"/>
              <a:ext cx="5416640" cy="238938"/>
              <a:chOff x="1151717" y="1185798"/>
              <a:chExt cx="5416640" cy="238938"/>
            </a:xfrm>
          </p:grpSpPr>
          <p:grpSp>
            <p:nvGrpSpPr>
              <p:cNvPr id="193" name="Graphic 195">
                <a:extLst>
                  <a:ext uri="{FF2B5EF4-FFF2-40B4-BE49-F238E27FC236}">
                    <a16:creationId xmlns:a16="http://schemas.microsoft.com/office/drawing/2014/main" id="{9B3D0CCF-1548-316B-43BC-24E74DFA3CB8}"/>
                  </a:ext>
                </a:extLst>
              </p:cNvPr>
              <p:cNvGrpSpPr/>
              <p:nvPr/>
            </p:nvGrpSpPr>
            <p:grpSpPr>
              <a:xfrm>
                <a:off x="1151717" y="1185798"/>
                <a:ext cx="44423" cy="43566"/>
                <a:chOff x="1151717" y="1185798"/>
                <a:chExt cx="44423" cy="43566"/>
              </a:xfrm>
            </p:grpSpPr>
            <p:sp>
              <p:nvSpPr>
                <p:cNvPr id="1167" name="Freeform: Shape 1166">
                  <a:extLst>
                    <a:ext uri="{FF2B5EF4-FFF2-40B4-BE49-F238E27FC236}">
                      <a16:creationId xmlns:a16="http://schemas.microsoft.com/office/drawing/2014/main" id="{1A47EC71-549C-3117-8ABD-76F56AE328A8}"/>
                    </a:ext>
                  </a:extLst>
                </p:cNvPr>
                <p:cNvSpPr/>
                <p:nvPr/>
              </p:nvSpPr>
              <p:spPr>
                <a:xfrm>
                  <a:off x="1174005" y="1185798"/>
                  <a:ext cx="15371" cy="43566"/>
                </a:xfrm>
                <a:custGeom>
                  <a:avLst/>
                  <a:gdLst>
                    <a:gd name="connsiteX0" fmla="*/ 0 w 15371"/>
                    <a:gd name="connsiteY0" fmla="*/ 0 h 43566"/>
                    <a:gd name="connsiteX1" fmla="*/ 0 w 15371"/>
                    <a:gd name="connsiteY1" fmla="*/ 43567 h 43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371" h="43566">
                      <a:moveTo>
                        <a:pt x="0" y="0"/>
                      </a:moveTo>
                      <a:lnTo>
                        <a:pt x="0" y="43567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168" name="Freeform: Shape 1167">
                  <a:extLst>
                    <a:ext uri="{FF2B5EF4-FFF2-40B4-BE49-F238E27FC236}">
                      <a16:creationId xmlns:a16="http://schemas.microsoft.com/office/drawing/2014/main" id="{383EEDEE-85AE-EB82-1F24-E92AA51715D6}"/>
                    </a:ext>
                  </a:extLst>
                </p:cNvPr>
                <p:cNvSpPr/>
                <p:nvPr/>
              </p:nvSpPr>
              <p:spPr>
                <a:xfrm>
                  <a:off x="1151717" y="1207656"/>
                  <a:ext cx="44423" cy="15075"/>
                </a:xfrm>
                <a:custGeom>
                  <a:avLst/>
                  <a:gdLst>
                    <a:gd name="connsiteX0" fmla="*/ 44424 w 44423"/>
                    <a:gd name="connsiteY0" fmla="*/ 0 h 15075"/>
                    <a:gd name="connsiteX1" fmla="*/ 0 w 44423"/>
                    <a:gd name="connsiteY1" fmla="*/ 0 h 15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423" h="15075">
                      <a:moveTo>
                        <a:pt x="44424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94" name="Graphic 195">
                <a:extLst>
                  <a:ext uri="{FF2B5EF4-FFF2-40B4-BE49-F238E27FC236}">
                    <a16:creationId xmlns:a16="http://schemas.microsoft.com/office/drawing/2014/main" id="{390E0D38-03A1-E4E7-90E7-52D0F6D3D881}"/>
                  </a:ext>
                </a:extLst>
              </p:cNvPr>
              <p:cNvGrpSpPr/>
              <p:nvPr/>
            </p:nvGrpSpPr>
            <p:grpSpPr>
              <a:xfrm>
                <a:off x="1181076" y="1188963"/>
                <a:ext cx="44423" cy="43717"/>
                <a:chOff x="1181076" y="1188963"/>
                <a:chExt cx="44423" cy="43717"/>
              </a:xfrm>
            </p:grpSpPr>
            <p:sp>
              <p:nvSpPr>
                <p:cNvPr id="1165" name="Freeform: Shape 1164">
                  <a:extLst>
                    <a:ext uri="{FF2B5EF4-FFF2-40B4-BE49-F238E27FC236}">
                      <a16:creationId xmlns:a16="http://schemas.microsoft.com/office/drawing/2014/main" id="{928F1A36-2D06-F43C-9140-7A4EF310A102}"/>
                    </a:ext>
                  </a:extLst>
                </p:cNvPr>
                <p:cNvSpPr/>
                <p:nvPr/>
              </p:nvSpPr>
              <p:spPr>
                <a:xfrm>
                  <a:off x="1203365" y="1188963"/>
                  <a:ext cx="15371" cy="43717"/>
                </a:xfrm>
                <a:custGeom>
                  <a:avLst/>
                  <a:gdLst>
                    <a:gd name="connsiteX0" fmla="*/ 0 w 15371"/>
                    <a:gd name="connsiteY0" fmla="*/ 0 h 43717"/>
                    <a:gd name="connsiteX1" fmla="*/ 0 w 15371"/>
                    <a:gd name="connsiteY1" fmla="*/ 43718 h 437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371" h="43717">
                      <a:moveTo>
                        <a:pt x="0" y="0"/>
                      </a:moveTo>
                      <a:lnTo>
                        <a:pt x="0" y="43718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166" name="Freeform: Shape 1165">
                  <a:extLst>
                    <a:ext uri="{FF2B5EF4-FFF2-40B4-BE49-F238E27FC236}">
                      <a16:creationId xmlns:a16="http://schemas.microsoft.com/office/drawing/2014/main" id="{EAF709F6-B3D0-1DCA-A7CC-822C1E81312E}"/>
                    </a:ext>
                  </a:extLst>
                </p:cNvPr>
                <p:cNvSpPr/>
                <p:nvPr/>
              </p:nvSpPr>
              <p:spPr>
                <a:xfrm>
                  <a:off x="1181076" y="1210822"/>
                  <a:ext cx="44423" cy="15075"/>
                </a:xfrm>
                <a:custGeom>
                  <a:avLst/>
                  <a:gdLst>
                    <a:gd name="connsiteX0" fmla="*/ 44424 w 44423"/>
                    <a:gd name="connsiteY0" fmla="*/ 0 h 15075"/>
                    <a:gd name="connsiteX1" fmla="*/ 0 w 44423"/>
                    <a:gd name="connsiteY1" fmla="*/ 0 h 15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423" h="15075">
                      <a:moveTo>
                        <a:pt x="44424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95" name="Graphic 195">
                <a:extLst>
                  <a:ext uri="{FF2B5EF4-FFF2-40B4-BE49-F238E27FC236}">
                    <a16:creationId xmlns:a16="http://schemas.microsoft.com/office/drawing/2014/main" id="{A57258EE-C0BA-A545-D799-3826B1DAEC90}"/>
                  </a:ext>
                </a:extLst>
              </p:cNvPr>
              <p:cNvGrpSpPr/>
              <p:nvPr/>
            </p:nvGrpSpPr>
            <p:grpSpPr>
              <a:xfrm>
                <a:off x="1191529" y="1188963"/>
                <a:ext cx="44423" cy="43717"/>
                <a:chOff x="1191529" y="1188963"/>
                <a:chExt cx="44423" cy="43717"/>
              </a:xfrm>
            </p:grpSpPr>
            <p:sp>
              <p:nvSpPr>
                <p:cNvPr id="1163" name="Freeform: Shape 1162">
                  <a:extLst>
                    <a:ext uri="{FF2B5EF4-FFF2-40B4-BE49-F238E27FC236}">
                      <a16:creationId xmlns:a16="http://schemas.microsoft.com/office/drawing/2014/main" id="{49FC701C-6656-2159-62E6-EE3912C54FE9}"/>
                    </a:ext>
                  </a:extLst>
                </p:cNvPr>
                <p:cNvSpPr/>
                <p:nvPr/>
              </p:nvSpPr>
              <p:spPr>
                <a:xfrm>
                  <a:off x="1213818" y="1188963"/>
                  <a:ext cx="15371" cy="43717"/>
                </a:xfrm>
                <a:custGeom>
                  <a:avLst/>
                  <a:gdLst>
                    <a:gd name="connsiteX0" fmla="*/ 0 w 15371"/>
                    <a:gd name="connsiteY0" fmla="*/ 0 h 43717"/>
                    <a:gd name="connsiteX1" fmla="*/ 0 w 15371"/>
                    <a:gd name="connsiteY1" fmla="*/ 43718 h 437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371" h="43717">
                      <a:moveTo>
                        <a:pt x="0" y="0"/>
                      </a:moveTo>
                      <a:lnTo>
                        <a:pt x="0" y="43718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164" name="Freeform: Shape 1163">
                  <a:extLst>
                    <a:ext uri="{FF2B5EF4-FFF2-40B4-BE49-F238E27FC236}">
                      <a16:creationId xmlns:a16="http://schemas.microsoft.com/office/drawing/2014/main" id="{A6909D2E-FD34-A71F-A5F2-DCD1062D759F}"/>
                    </a:ext>
                  </a:extLst>
                </p:cNvPr>
                <p:cNvSpPr/>
                <p:nvPr/>
              </p:nvSpPr>
              <p:spPr>
                <a:xfrm>
                  <a:off x="1191529" y="1210822"/>
                  <a:ext cx="44423" cy="15075"/>
                </a:xfrm>
                <a:custGeom>
                  <a:avLst/>
                  <a:gdLst>
                    <a:gd name="connsiteX0" fmla="*/ 44424 w 44423"/>
                    <a:gd name="connsiteY0" fmla="*/ 0 h 15075"/>
                    <a:gd name="connsiteX1" fmla="*/ 0 w 44423"/>
                    <a:gd name="connsiteY1" fmla="*/ 0 h 15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423" h="15075">
                      <a:moveTo>
                        <a:pt x="44424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96" name="Graphic 195">
                <a:extLst>
                  <a:ext uri="{FF2B5EF4-FFF2-40B4-BE49-F238E27FC236}">
                    <a16:creationId xmlns:a16="http://schemas.microsoft.com/office/drawing/2014/main" id="{30E18113-2D7A-B7F7-07CD-704C4E56F73D}"/>
                  </a:ext>
                </a:extLst>
              </p:cNvPr>
              <p:cNvGrpSpPr/>
              <p:nvPr/>
            </p:nvGrpSpPr>
            <p:grpSpPr>
              <a:xfrm>
                <a:off x="1217046" y="1188963"/>
                <a:ext cx="44423" cy="43717"/>
                <a:chOff x="1217046" y="1188963"/>
                <a:chExt cx="44423" cy="43717"/>
              </a:xfrm>
            </p:grpSpPr>
            <p:sp>
              <p:nvSpPr>
                <p:cNvPr id="1161" name="Freeform: Shape 1160">
                  <a:extLst>
                    <a:ext uri="{FF2B5EF4-FFF2-40B4-BE49-F238E27FC236}">
                      <a16:creationId xmlns:a16="http://schemas.microsoft.com/office/drawing/2014/main" id="{2DC042BF-B30D-2469-F1EF-EA5B3B4F404C}"/>
                    </a:ext>
                  </a:extLst>
                </p:cNvPr>
                <p:cNvSpPr/>
                <p:nvPr/>
              </p:nvSpPr>
              <p:spPr>
                <a:xfrm>
                  <a:off x="1239335" y="1188963"/>
                  <a:ext cx="15371" cy="43717"/>
                </a:xfrm>
                <a:custGeom>
                  <a:avLst/>
                  <a:gdLst>
                    <a:gd name="connsiteX0" fmla="*/ 0 w 15371"/>
                    <a:gd name="connsiteY0" fmla="*/ 0 h 43717"/>
                    <a:gd name="connsiteX1" fmla="*/ 0 w 15371"/>
                    <a:gd name="connsiteY1" fmla="*/ 43718 h 437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371" h="43717">
                      <a:moveTo>
                        <a:pt x="0" y="0"/>
                      </a:moveTo>
                      <a:lnTo>
                        <a:pt x="0" y="43718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162" name="Freeform: Shape 1161">
                  <a:extLst>
                    <a:ext uri="{FF2B5EF4-FFF2-40B4-BE49-F238E27FC236}">
                      <a16:creationId xmlns:a16="http://schemas.microsoft.com/office/drawing/2014/main" id="{8F92D93C-F65D-C90B-D6ED-353F6A508AAA}"/>
                    </a:ext>
                  </a:extLst>
                </p:cNvPr>
                <p:cNvSpPr/>
                <p:nvPr/>
              </p:nvSpPr>
              <p:spPr>
                <a:xfrm>
                  <a:off x="1217046" y="1210822"/>
                  <a:ext cx="44423" cy="15075"/>
                </a:xfrm>
                <a:custGeom>
                  <a:avLst/>
                  <a:gdLst>
                    <a:gd name="connsiteX0" fmla="*/ 44424 w 44423"/>
                    <a:gd name="connsiteY0" fmla="*/ 0 h 15075"/>
                    <a:gd name="connsiteX1" fmla="*/ 0 w 44423"/>
                    <a:gd name="connsiteY1" fmla="*/ 0 h 15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423" h="15075">
                      <a:moveTo>
                        <a:pt x="44424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97" name="Graphic 195">
                <a:extLst>
                  <a:ext uri="{FF2B5EF4-FFF2-40B4-BE49-F238E27FC236}">
                    <a16:creationId xmlns:a16="http://schemas.microsoft.com/office/drawing/2014/main" id="{0F14FD84-924B-A07B-6F1B-A9E33ECCADB7}"/>
                  </a:ext>
                </a:extLst>
              </p:cNvPr>
              <p:cNvGrpSpPr/>
              <p:nvPr/>
            </p:nvGrpSpPr>
            <p:grpSpPr>
              <a:xfrm>
                <a:off x="1268079" y="1188963"/>
                <a:ext cx="44423" cy="43717"/>
                <a:chOff x="1268079" y="1188963"/>
                <a:chExt cx="44423" cy="43717"/>
              </a:xfrm>
            </p:grpSpPr>
            <p:sp>
              <p:nvSpPr>
                <p:cNvPr id="1159" name="Freeform: Shape 1158">
                  <a:extLst>
                    <a:ext uri="{FF2B5EF4-FFF2-40B4-BE49-F238E27FC236}">
                      <a16:creationId xmlns:a16="http://schemas.microsoft.com/office/drawing/2014/main" id="{D996545F-2942-4D7C-ADA2-297BFE7EC49A}"/>
                    </a:ext>
                  </a:extLst>
                </p:cNvPr>
                <p:cNvSpPr/>
                <p:nvPr/>
              </p:nvSpPr>
              <p:spPr>
                <a:xfrm>
                  <a:off x="1290368" y="1188963"/>
                  <a:ext cx="15371" cy="43717"/>
                </a:xfrm>
                <a:custGeom>
                  <a:avLst/>
                  <a:gdLst>
                    <a:gd name="connsiteX0" fmla="*/ 0 w 15371"/>
                    <a:gd name="connsiteY0" fmla="*/ 0 h 43717"/>
                    <a:gd name="connsiteX1" fmla="*/ 0 w 15371"/>
                    <a:gd name="connsiteY1" fmla="*/ 43718 h 437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371" h="43717">
                      <a:moveTo>
                        <a:pt x="0" y="0"/>
                      </a:moveTo>
                      <a:lnTo>
                        <a:pt x="0" y="43718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160" name="Freeform: Shape 1159">
                  <a:extLst>
                    <a:ext uri="{FF2B5EF4-FFF2-40B4-BE49-F238E27FC236}">
                      <a16:creationId xmlns:a16="http://schemas.microsoft.com/office/drawing/2014/main" id="{444AB75A-24A0-097B-C6D3-7771CE40F4F9}"/>
                    </a:ext>
                  </a:extLst>
                </p:cNvPr>
                <p:cNvSpPr/>
                <p:nvPr/>
              </p:nvSpPr>
              <p:spPr>
                <a:xfrm>
                  <a:off x="1268079" y="1210822"/>
                  <a:ext cx="44423" cy="15075"/>
                </a:xfrm>
                <a:custGeom>
                  <a:avLst/>
                  <a:gdLst>
                    <a:gd name="connsiteX0" fmla="*/ 44424 w 44423"/>
                    <a:gd name="connsiteY0" fmla="*/ 0 h 15075"/>
                    <a:gd name="connsiteX1" fmla="*/ 0 w 44423"/>
                    <a:gd name="connsiteY1" fmla="*/ 0 h 15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423" h="15075">
                      <a:moveTo>
                        <a:pt x="44424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98" name="Graphic 195">
                <a:extLst>
                  <a:ext uri="{FF2B5EF4-FFF2-40B4-BE49-F238E27FC236}">
                    <a16:creationId xmlns:a16="http://schemas.microsoft.com/office/drawing/2014/main" id="{D23D24CC-C288-49E4-45F8-30FFAA1731DF}"/>
                  </a:ext>
                </a:extLst>
              </p:cNvPr>
              <p:cNvGrpSpPr/>
              <p:nvPr/>
            </p:nvGrpSpPr>
            <p:grpSpPr>
              <a:xfrm>
                <a:off x="1294826" y="1188963"/>
                <a:ext cx="44577" cy="43717"/>
                <a:chOff x="1294826" y="1188963"/>
                <a:chExt cx="44577" cy="43717"/>
              </a:xfrm>
            </p:grpSpPr>
            <p:sp>
              <p:nvSpPr>
                <p:cNvPr id="1157" name="Freeform: Shape 1156">
                  <a:extLst>
                    <a:ext uri="{FF2B5EF4-FFF2-40B4-BE49-F238E27FC236}">
                      <a16:creationId xmlns:a16="http://schemas.microsoft.com/office/drawing/2014/main" id="{1BCE3A20-5879-1ABB-35F3-98FF28EAADF3}"/>
                    </a:ext>
                  </a:extLst>
                </p:cNvPr>
                <p:cNvSpPr/>
                <p:nvPr/>
              </p:nvSpPr>
              <p:spPr>
                <a:xfrm>
                  <a:off x="1317115" y="1188963"/>
                  <a:ext cx="15371" cy="43717"/>
                </a:xfrm>
                <a:custGeom>
                  <a:avLst/>
                  <a:gdLst>
                    <a:gd name="connsiteX0" fmla="*/ 0 w 15371"/>
                    <a:gd name="connsiteY0" fmla="*/ 0 h 43717"/>
                    <a:gd name="connsiteX1" fmla="*/ 0 w 15371"/>
                    <a:gd name="connsiteY1" fmla="*/ 43718 h 437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371" h="43717">
                      <a:moveTo>
                        <a:pt x="0" y="0"/>
                      </a:moveTo>
                      <a:lnTo>
                        <a:pt x="0" y="43718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158" name="Freeform: Shape 1157">
                  <a:extLst>
                    <a:ext uri="{FF2B5EF4-FFF2-40B4-BE49-F238E27FC236}">
                      <a16:creationId xmlns:a16="http://schemas.microsoft.com/office/drawing/2014/main" id="{4B024508-B697-9C65-B5DF-F63637CB34AB}"/>
                    </a:ext>
                  </a:extLst>
                </p:cNvPr>
                <p:cNvSpPr/>
                <p:nvPr/>
              </p:nvSpPr>
              <p:spPr>
                <a:xfrm>
                  <a:off x="1294826" y="1210822"/>
                  <a:ext cx="44577" cy="15075"/>
                </a:xfrm>
                <a:custGeom>
                  <a:avLst/>
                  <a:gdLst>
                    <a:gd name="connsiteX0" fmla="*/ 44578 w 44577"/>
                    <a:gd name="connsiteY0" fmla="*/ 0 h 15075"/>
                    <a:gd name="connsiteX1" fmla="*/ 0 w 44577"/>
                    <a:gd name="connsiteY1" fmla="*/ 0 h 15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577" h="15075">
                      <a:moveTo>
                        <a:pt x="44578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99" name="Graphic 195">
                <a:extLst>
                  <a:ext uri="{FF2B5EF4-FFF2-40B4-BE49-F238E27FC236}">
                    <a16:creationId xmlns:a16="http://schemas.microsoft.com/office/drawing/2014/main" id="{96CFA734-70B4-A921-A1A2-A32FE614479E}"/>
                  </a:ext>
                </a:extLst>
              </p:cNvPr>
              <p:cNvGrpSpPr/>
              <p:nvPr/>
            </p:nvGrpSpPr>
            <p:grpSpPr>
              <a:xfrm>
                <a:off x="1306662" y="1188963"/>
                <a:ext cx="44423" cy="43717"/>
                <a:chOff x="1306662" y="1188963"/>
                <a:chExt cx="44423" cy="43717"/>
              </a:xfrm>
            </p:grpSpPr>
            <p:sp>
              <p:nvSpPr>
                <p:cNvPr id="1155" name="Freeform: Shape 1154">
                  <a:extLst>
                    <a:ext uri="{FF2B5EF4-FFF2-40B4-BE49-F238E27FC236}">
                      <a16:creationId xmlns:a16="http://schemas.microsoft.com/office/drawing/2014/main" id="{1978D4E4-73A2-E367-63F5-8444A5D7286B}"/>
                    </a:ext>
                  </a:extLst>
                </p:cNvPr>
                <p:cNvSpPr/>
                <p:nvPr/>
              </p:nvSpPr>
              <p:spPr>
                <a:xfrm>
                  <a:off x="1328951" y="1188963"/>
                  <a:ext cx="15371" cy="43717"/>
                </a:xfrm>
                <a:custGeom>
                  <a:avLst/>
                  <a:gdLst>
                    <a:gd name="connsiteX0" fmla="*/ 0 w 15371"/>
                    <a:gd name="connsiteY0" fmla="*/ 0 h 43717"/>
                    <a:gd name="connsiteX1" fmla="*/ 0 w 15371"/>
                    <a:gd name="connsiteY1" fmla="*/ 43718 h 437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371" h="43717">
                      <a:moveTo>
                        <a:pt x="0" y="0"/>
                      </a:moveTo>
                      <a:lnTo>
                        <a:pt x="0" y="43718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156" name="Freeform: Shape 1155">
                  <a:extLst>
                    <a:ext uri="{FF2B5EF4-FFF2-40B4-BE49-F238E27FC236}">
                      <a16:creationId xmlns:a16="http://schemas.microsoft.com/office/drawing/2014/main" id="{57289F00-8A87-C675-33FC-0D61D57EB34F}"/>
                    </a:ext>
                  </a:extLst>
                </p:cNvPr>
                <p:cNvSpPr/>
                <p:nvPr/>
              </p:nvSpPr>
              <p:spPr>
                <a:xfrm>
                  <a:off x="1306662" y="1210822"/>
                  <a:ext cx="44423" cy="15075"/>
                </a:xfrm>
                <a:custGeom>
                  <a:avLst/>
                  <a:gdLst>
                    <a:gd name="connsiteX0" fmla="*/ 44424 w 44423"/>
                    <a:gd name="connsiteY0" fmla="*/ 0 h 15075"/>
                    <a:gd name="connsiteX1" fmla="*/ 0 w 44423"/>
                    <a:gd name="connsiteY1" fmla="*/ 0 h 15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423" h="15075">
                      <a:moveTo>
                        <a:pt x="44424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00" name="Graphic 195">
                <a:extLst>
                  <a:ext uri="{FF2B5EF4-FFF2-40B4-BE49-F238E27FC236}">
                    <a16:creationId xmlns:a16="http://schemas.microsoft.com/office/drawing/2014/main" id="{46A8D552-FE72-D9E9-0B3C-0CA759DC032D}"/>
                  </a:ext>
                </a:extLst>
              </p:cNvPr>
              <p:cNvGrpSpPr/>
              <p:nvPr/>
            </p:nvGrpSpPr>
            <p:grpSpPr>
              <a:xfrm>
                <a:off x="1408730" y="1193486"/>
                <a:ext cx="44423" cy="43717"/>
                <a:chOff x="1408730" y="1193486"/>
                <a:chExt cx="44423" cy="43717"/>
              </a:xfrm>
            </p:grpSpPr>
            <p:sp>
              <p:nvSpPr>
                <p:cNvPr id="1153" name="Freeform: Shape 1152">
                  <a:extLst>
                    <a:ext uri="{FF2B5EF4-FFF2-40B4-BE49-F238E27FC236}">
                      <a16:creationId xmlns:a16="http://schemas.microsoft.com/office/drawing/2014/main" id="{BA528C9C-E773-B906-4A04-CDEA17EDDFBF}"/>
                    </a:ext>
                  </a:extLst>
                </p:cNvPr>
                <p:cNvSpPr/>
                <p:nvPr/>
              </p:nvSpPr>
              <p:spPr>
                <a:xfrm>
                  <a:off x="1430865" y="1193486"/>
                  <a:ext cx="15371" cy="43717"/>
                </a:xfrm>
                <a:custGeom>
                  <a:avLst/>
                  <a:gdLst>
                    <a:gd name="connsiteX0" fmla="*/ 0 w 15371"/>
                    <a:gd name="connsiteY0" fmla="*/ 0 h 43717"/>
                    <a:gd name="connsiteX1" fmla="*/ 0 w 15371"/>
                    <a:gd name="connsiteY1" fmla="*/ 43718 h 437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371" h="43717">
                      <a:moveTo>
                        <a:pt x="0" y="0"/>
                      </a:moveTo>
                      <a:lnTo>
                        <a:pt x="0" y="43718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154" name="Freeform: Shape 1153">
                  <a:extLst>
                    <a:ext uri="{FF2B5EF4-FFF2-40B4-BE49-F238E27FC236}">
                      <a16:creationId xmlns:a16="http://schemas.microsoft.com/office/drawing/2014/main" id="{D3AFD37C-422B-9CC0-4CC0-CF4DB7315EB2}"/>
                    </a:ext>
                  </a:extLst>
                </p:cNvPr>
                <p:cNvSpPr/>
                <p:nvPr/>
              </p:nvSpPr>
              <p:spPr>
                <a:xfrm>
                  <a:off x="1408730" y="1215345"/>
                  <a:ext cx="44423" cy="15075"/>
                </a:xfrm>
                <a:custGeom>
                  <a:avLst/>
                  <a:gdLst>
                    <a:gd name="connsiteX0" fmla="*/ 44424 w 44423"/>
                    <a:gd name="connsiteY0" fmla="*/ 0 h 15075"/>
                    <a:gd name="connsiteX1" fmla="*/ 0 w 44423"/>
                    <a:gd name="connsiteY1" fmla="*/ 0 h 15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423" h="15075">
                      <a:moveTo>
                        <a:pt x="44424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01" name="Graphic 195">
                <a:extLst>
                  <a:ext uri="{FF2B5EF4-FFF2-40B4-BE49-F238E27FC236}">
                    <a16:creationId xmlns:a16="http://schemas.microsoft.com/office/drawing/2014/main" id="{4CC193DD-7BEB-8E94-D254-A690E507EDA3}"/>
                  </a:ext>
                </a:extLst>
              </p:cNvPr>
              <p:cNvGrpSpPr/>
              <p:nvPr/>
            </p:nvGrpSpPr>
            <p:grpSpPr>
              <a:xfrm>
                <a:off x="1485895" y="1193486"/>
                <a:ext cx="44423" cy="43717"/>
                <a:chOff x="1485895" y="1193486"/>
                <a:chExt cx="44423" cy="43717"/>
              </a:xfrm>
            </p:grpSpPr>
            <p:sp>
              <p:nvSpPr>
                <p:cNvPr id="1151" name="Freeform: Shape 1150">
                  <a:extLst>
                    <a:ext uri="{FF2B5EF4-FFF2-40B4-BE49-F238E27FC236}">
                      <a16:creationId xmlns:a16="http://schemas.microsoft.com/office/drawing/2014/main" id="{E39D5367-E32E-C2F2-7533-787CFB8DEF09}"/>
                    </a:ext>
                  </a:extLst>
                </p:cNvPr>
                <p:cNvSpPr/>
                <p:nvPr/>
              </p:nvSpPr>
              <p:spPr>
                <a:xfrm>
                  <a:off x="1508184" y="1193486"/>
                  <a:ext cx="15371" cy="43717"/>
                </a:xfrm>
                <a:custGeom>
                  <a:avLst/>
                  <a:gdLst>
                    <a:gd name="connsiteX0" fmla="*/ 0 w 15371"/>
                    <a:gd name="connsiteY0" fmla="*/ 0 h 43717"/>
                    <a:gd name="connsiteX1" fmla="*/ 0 w 15371"/>
                    <a:gd name="connsiteY1" fmla="*/ 43718 h 437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371" h="43717">
                      <a:moveTo>
                        <a:pt x="0" y="0"/>
                      </a:moveTo>
                      <a:lnTo>
                        <a:pt x="0" y="43718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152" name="Freeform: Shape 1151">
                  <a:extLst>
                    <a:ext uri="{FF2B5EF4-FFF2-40B4-BE49-F238E27FC236}">
                      <a16:creationId xmlns:a16="http://schemas.microsoft.com/office/drawing/2014/main" id="{9EA2717F-1CF0-64D0-44BE-0CA25AE9B864}"/>
                    </a:ext>
                  </a:extLst>
                </p:cNvPr>
                <p:cNvSpPr/>
                <p:nvPr/>
              </p:nvSpPr>
              <p:spPr>
                <a:xfrm>
                  <a:off x="1485895" y="1215345"/>
                  <a:ext cx="44423" cy="15075"/>
                </a:xfrm>
                <a:custGeom>
                  <a:avLst/>
                  <a:gdLst>
                    <a:gd name="connsiteX0" fmla="*/ 44424 w 44423"/>
                    <a:gd name="connsiteY0" fmla="*/ 0 h 15075"/>
                    <a:gd name="connsiteX1" fmla="*/ 0 w 44423"/>
                    <a:gd name="connsiteY1" fmla="*/ 0 h 15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423" h="15075">
                      <a:moveTo>
                        <a:pt x="44424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02" name="Graphic 195">
                <a:extLst>
                  <a:ext uri="{FF2B5EF4-FFF2-40B4-BE49-F238E27FC236}">
                    <a16:creationId xmlns:a16="http://schemas.microsoft.com/office/drawing/2014/main" id="{1F399A62-F1B4-5F11-56D4-D385058E8EB3}"/>
                  </a:ext>
                </a:extLst>
              </p:cNvPr>
              <p:cNvGrpSpPr/>
              <p:nvPr/>
            </p:nvGrpSpPr>
            <p:grpSpPr>
              <a:xfrm>
                <a:off x="1569670" y="1193486"/>
                <a:ext cx="44423" cy="43717"/>
                <a:chOff x="1569670" y="1193486"/>
                <a:chExt cx="44423" cy="43717"/>
              </a:xfrm>
            </p:grpSpPr>
            <p:sp>
              <p:nvSpPr>
                <p:cNvPr id="1149" name="Freeform: Shape 1148">
                  <a:extLst>
                    <a:ext uri="{FF2B5EF4-FFF2-40B4-BE49-F238E27FC236}">
                      <a16:creationId xmlns:a16="http://schemas.microsoft.com/office/drawing/2014/main" id="{1666C24C-DDD8-E31E-9C24-18F438C459A4}"/>
                    </a:ext>
                  </a:extLst>
                </p:cNvPr>
                <p:cNvSpPr/>
                <p:nvPr/>
              </p:nvSpPr>
              <p:spPr>
                <a:xfrm>
                  <a:off x="1591805" y="1193486"/>
                  <a:ext cx="15371" cy="43717"/>
                </a:xfrm>
                <a:custGeom>
                  <a:avLst/>
                  <a:gdLst>
                    <a:gd name="connsiteX0" fmla="*/ 0 w 15371"/>
                    <a:gd name="connsiteY0" fmla="*/ 0 h 43717"/>
                    <a:gd name="connsiteX1" fmla="*/ 0 w 15371"/>
                    <a:gd name="connsiteY1" fmla="*/ 43718 h 437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371" h="43717">
                      <a:moveTo>
                        <a:pt x="0" y="0"/>
                      </a:moveTo>
                      <a:lnTo>
                        <a:pt x="0" y="43718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150" name="Freeform: Shape 1149">
                  <a:extLst>
                    <a:ext uri="{FF2B5EF4-FFF2-40B4-BE49-F238E27FC236}">
                      <a16:creationId xmlns:a16="http://schemas.microsoft.com/office/drawing/2014/main" id="{C11367E3-024B-BB57-342B-3CFFC639BF52}"/>
                    </a:ext>
                  </a:extLst>
                </p:cNvPr>
                <p:cNvSpPr/>
                <p:nvPr/>
              </p:nvSpPr>
              <p:spPr>
                <a:xfrm>
                  <a:off x="1569670" y="1215345"/>
                  <a:ext cx="44423" cy="15075"/>
                </a:xfrm>
                <a:custGeom>
                  <a:avLst/>
                  <a:gdLst>
                    <a:gd name="connsiteX0" fmla="*/ 44424 w 44423"/>
                    <a:gd name="connsiteY0" fmla="*/ 0 h 15075"/>
                    <a:gd name="connsiteX1" fmla="*/ 0 w 44423"/>
                    <a:gd name="connsiteY1" fmla="*/ 0 h 15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423" h="15075">
                      <a:moveTo>
                        <a:pt x="44424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03" name="Graphic 195">
                <a:extLst>
                  <a:ext uri="{FF2B5EF4-FFF2-40B4-BE49-F238E27FC236}">
                    <a16:creationId xmlns:a16="http://schemas.microsoft.com/office/drawing/2014/main" id="{4C51F2E6-B0F7-0769-6B05-B1960185BDE8}"/>
                  </a:ext>
                </a:extLst>
              </p:cNvPr>
              <p:cNvGrpSpPr/>
              <p:nvPr/>
            </p:nvGrpSpPr>
            <p:grpSpPr>
              <a:xfrm>
                <a:off x="1591805" y="1193486"/>
                <a:ext cx="44577" cy="43717"/>
                <a:chOff x="1591805" y="1193486"/>
                <a:chExt cx="44577" cy="43717"/>
              </a:xfrm>
            </p:grpSpPr>
            <p:sp>
              <p:nvSpPr>
                <p:cNvPr id="1147" name="Freeform: Shape 1146">
                  <a:extLst>
                    <a:ext uri="{FF2B5EF4-FFF2-40B4-BE49-F238E27FC236}">
                      <a16:creationId xmlns:a16="http://schemas.microsoft.com/office/drawing/2014/main" id="{F2236555-4300-6F5B-07F5-97699E61C793}"/>
                    </a:ext>
                  </a:extLst>
                </p:cNvPr>
                <p:cNvSpPr/>
                <p:nvPr/>
              </p:nvSpPr>
              <p:spPr>
                <a:xfrm>
                  <a:off x="1614094" y="1193486"/>
                  <a:ext cx="15371" cy="43717"/>
                </a:xfrm>
                <a:custGeom>
                  <a:avLst/>
                  <a:gdLst>
                    <a:gd name="connsiteX0" fmla="*/ 0 w 15371"/>
                    <a:gd name="connsiteY0" fmla="*/ 0 h 43717"/>
                    <a:gd name="connsiteX1" fmla="*/ 0 w 15371"/>
                    <a:gd name="connsiteY1" fmla="*/ 43718 h 437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371" h="43717">
                      <a:moveTo>
                        <a:pt x="0" y="0"/>
                      </a:moveTo>
                      <a:lnTo>
                        <a:pt x="0" y="43718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148" name="Freeform: Shape 1147">
                  <a:extLst>
                    <a:ext uri="{FF2B5EF4-FFF2-40B4-BE49-F238E27FC236}">
                      <a16:creationId xmlns:a16="http://schemas.microsoft.com/office/drawing/2014/main" id="{5E158A73-0B63-9703-7A3B-9E2110A2B2C3}"/>
                    </a:ext>
                  </a:extLst>
                </p:cNvPr>
                <p:cNvSpPr/>
                <p:nvPr/>
              </p:nvSpPr>
              <p:spPr>
                <a:xfrm>
                  <a:off x="1591805" y="1215345"/>
                  <a:ext cx="44577" cy="15075"/>
                </a:xfrm>
                <a:custGeom>
                  <a:avLst/>
                  <a:gdLst>
                    <a:gd name="connsiteX0" fmla="*/ 44578 w 44577"/>
                    <a:gd name="connsiteY0" fmla="*/ 0 h 15075"/>
                    <a:gd name="connsiteX1" fmla="*/ 0 w 44577"/>
                    <a:gd name="connsiteY1" fmla="*/ 0 h 15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577" h="15075">
                      <a:moveTo>
                        <a:pt x="44578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04" name="Graphic 195">
                <a:extLst>
                  <a:ext uri="{FF2B5EF4-FFF2-40B4-BE49-F238E27FC236}">
                    <a16:creationId xmlns:a16="http://schemas.microsoft.com/office/drawing/2014/main" id="{031623AA-B66E-D811-B969-DF5BC0DDD6AE}"/>
                  </a:ext>
                </a:extLst>
              </p:cNvPr>
              <p:cNvGrpSpPr/>
              <p:nvPr/>
            </p:nvGrpSpPr>
            <p:grpSpPr>
              <a:xfrm>
                <a:off x="1621319" y="1193486"/>
                <a:ext cx="44423" cy="43717"/>
                <a:chOff x="1621319" y="1193486"/>
                <a:chExt cx="44423" cy="43717"/>
              </a:xfrm>
            </p:grpSpPr>
            <p:sp>
              <p:nvSpPr>
                <p:cNvPr id="1145" name="Freeform: Shape 1144">
                  <a:extLst>
                    <a:ext uri="{FF2B5EF4-FFF2-40B4-BE49-F238E27FC236}">
                      <a16:creationId xmlns:a16="http://schemas.microsoft.com/office/drawing/2014/main" id="{B25ED9EC-4337-6149-B76F-143887CF52AC}"/>
                    </a:ext>
                  </a:extLst>
                </p:cNvPr>
                <p:cNvSpPr/>
                <p:nvPr/>
              </p:nvSpPr>
              <p:spPr>
                <a:xfrm>
                  <a:off x="1643454" y="1193486"/>
                  <a:ext cx="15371" cy="43717"/>
                </a:xfrm>
                <a:custGeom>
                  <a:avLst/>
                  <a:gdLst>
                    <a:gd name="connsiteX0" fmla="*/ 0 w 15371"/>
                    <a:gd name="connsiteY0" fmla="*/ 0 h 43717"/>
                    <a:gd name="connsiteX1" fmla="*/ 0 w 15371"/>
                    <a:gd name="connsiteY1" fmla="*/ 43718 h 437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371" h="43717">
                      <a:moveTo>
                        <a:pt x="0" y="0"/>
                      </a:moveTo>
                      <a:lnTo>
                        <a:pt x="0" y="43718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146" name="Freeform: Shape 1145">
                  <a:extLst>
                    <a:ext uri="{FF2B5EF4-FFF2-40B4-BE49-F238E27FC236}">
                      <a16:creationId xmlns:a16="http://schemas.microsoft.com/office/drawing/2014/main" id="{92BCE773-3DA7-C4D2-4AAC-44F1C3090840}"/>
                    </a:ext>
                  </a:extLst>
                </p:cNvPr>
                <p:cNvSpPr/>
                <p:nvPr/>
              </p:nvSpPr>
              <p:spPr>
                <a:xfrm>
                  <a:off x="1621319" y="1215345"/>
                  <a:ext cx="44423" cy="15075"/>
                </a:xfrm>
                <a:custGeom>
                  <a:avLst/>
                  <a:gdLst>
                    <a:gd name="connsiteX0" fmla="*/ 44424 w 44423"/>
                    <a:gd name="connsiteY0" fmla="*/ 0 h 15075"/>
                    <a:gd name="connsiteX1" fmla="*/ 0 w 44423"/>
                    <a:gd name="connsiteY1" fmla="*/ 0 h 15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423" h="15075">
                      <a:moveTo>
                        <a:pt x="44424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05" name="Graphic 195">
                <a:extLst>
                  <a:ext uri="{FF2B5EF4-FFF2-40B4-BE49-F238E27FC236}">
                    <a16:creationId xmlns:a16="http://schemas.microsoft.com/office/drawing/2014/main" id="{E66C6D4C-9190-CA5B-F027-6CC921CBDD0A}"/>
                  </a:ext>
                </a:extLst>
              </p:cNvPr>
              <p:cNvGrpSpPr/>
              <p:nvPr/>
            </p:nvGrpSpPr>
            <p:grpSpPr>
              <a:xfrm>
                <a:off x="1627160" y="1193486"/>
                <a:ext cx="44423" cy="43717"/>
                <a:chOff x="1627160" y="1193486"/>
                <a:chExt cx="44423" cy="43717"/>
              </a:xfrm>
            </p:grpSpPr>
            <p:sp>
              <p:nvSpPr>
                <p:cNvPr id="1143" name="Freeform: Shape 1142">
                  <a:extLst>
                    <a:ext uri="{FF2B5EF4-FFF2-40B4-BE49-F238E27FC236}">
                      <a16:creationId xmlns:a16="http://schemas.microsoft.com/office/drawing/2014/main" id="{BF935FE7-6FCD-E2CA-C670-432E7C382B6C}"/>
                    </a:ext>
                  </a:extLst>
                </p:cNvPr>
                <p:cNvSpPr/>
                <p:nvPr/>
              </p:nvSpPr>
              <p:spPr>
                <a:xfrm>
                  <a:off x="1649449" y="1193486"/>
                  <a:ext cx="15371" cy="43717"/>
                </a:xfrm>
                <a:custGeom>
                  <a:avLst/>
                  <a:gdLst>
                    <a:gd name="connsiteX0" fmla="*/ 0 w 15371"/>
                    <a:gd name="connsiteY0" fmla="*/ 0 h 43717"/>
                    <a:gd name="connsiteX1" fmla="*/ 0 w 15371"/>
                    <a:gd name="connsiteY1" fmla="*/ 43718 h 437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371" h="43717">
                      <a:moveTo>
                        <a:pt x="0" y="0"/>
                      </a:moveTo>
                      <a:lnTo>
                        <a:pt x="0" y="43718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144" name="Freeform: Shape 1143">
                  <a:extLst>
                    <a:ext uri="{FF2B5EF4-FFF2-40B4-BE49-F238E27FC236}">
                      <a16:creationId xmlns:a16="http://schemas.microsoft.com/office/drawing/2014/main" id="{43AD8A7A-463C-B228-1BA8-8D4946C2E142}"/>
                    </a:ext>
                  </a:extLst>
                </p:cNvPr>
                <p:cNvSpPr/>
                <p:nvPr/>
              </p:nvSpPr>
              <p:spPr>
                <a:xfrm>
                  <a:off x="1627160" y="1215345"/>
                  <a:ext cx="44423" cy="15075"/>
                </a:xfrm>
                <a:custGeom>
                  <a:avLst/>
                  <a:gdLst>
                    <a:gd name="connsiteX0" fmla="*/ 44424 w 44423"/>
                    <a:gd name="connsiteY0" fmla="*/ 0 h 15075"/>
                    <a:gd name="connsiteX1" fmla="*/ 0 w 44423"/>
                    <a:gd name="connsiteY1" fmla="*/ 0 h 15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423" h="15075">
                      <a:moveTo>
                        <a:pt x="44424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06" name="Graphic 195">
                <a:extLst>
                  <a:ext uri="{FF2B5EF4-FFF2-40B4-BE49-F238E27FC236}">
                    <a16:creationId xmlns:a16="http://schemas.microsoft.com/office/drawing/2014/main" id="{20C2B276-E225-F7D1-01D5-4B5B9617B0F8}"/>
                  </a:ext>
                </a:extLst>
              </p:cNvPr>
              <p:cNvGrpSpPr/>
              <p:nvPr/>
            </p:nvGrpSpPr>
            <p:grpSpPr>
              <a:xfrm>
                <a:off x="1632386" y="1193486"/>
                <a:ext cx="44423" cy="43717"/>
                <a:chOff x="1632386" y="1193486"/>
                <a:chExt cx="44423" cy="43717"/>
              </a:xfrm>
            </p:grpSpPr>
            <p:sp>
              <p:nvSpPr>
                <p:cNvPr id="1141" name="Freeform: Shape 1140">
                  <a:extLst>
                    <a:ext uri="{FF2B5EF4-FFF2-40B4-BE49-F238E27FC236}">
                      <a16:creationId xmlns:a16="http://schemas.microsoft.com/office/drawing/2014/main" id="{08ECF296-ED40-14A2-4162-C3FF9F0783DC}"/>
                    </a:ext>
                  </a:extLst>
                </p:cNvPr>
                <p:cNvSpPr/>
                <p:nvPr/>
              </p:nvSpPr>
              <p:spPr>
                <a:xfrm>
                  <a:off x="1654675" y="1193486"/>
                  <a:ext cx="15371" cy="43717"/>
                </a:xfrm>
                <a:custGeom>
                  <a:avLst/>
                  <a:gdLst>
                    <a:gd name="connsiteX0" fmla="*/ 0 w 15371"/>
                    <a:gd name="connsiteY0" fmla="*/ 0 h 43717"/>
                    <a:gd name="connsiteX1" fmla="*/ 0 w 15371"/>
                    <a:gd name="connsiteY1" fmla="*/ 43718 h 437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371" h="43717">
                      <a:moveTo>
                        <a:pt x="0" y="0"/>
                      </a:moveTo>
                      <a:lnTo>
                        <a:pt x="0" y="43718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142" name="Freeform: Shape 1141">
                  <a:extLst>
                    <a:ext uri="{FF2B5EF4-FFF2-40B4-BE49-F238E27FC236}">
                      <a16:creationId xmlns:a16="http://schemas.microsoft.com/office/drawing/2014/main" id="{3894C491-6B66-8D20-A000-A56810E25417}"/>
                    </a:ext>
                  </a:extLst>
                </p:cNvPr>
                <p:cNvSpPr/>
                <p:nvPr/>
              </p:nvSpPr>
              <p:spPr>
                <a:xfrm>
                  <a:off x="1632386" y="1215345"/>
                  <a:ext cx="44423" cy="15075"/>
                </a:xfrm>
                <a:custGeom>
                  <a:avLst/>
                  <a:gdLst>
                    <a:gd name="connsiteX0" fmla="*/ 44424 w 44423"/>
                    <a:gd name="connsiteY0" fmla="*/ 0 h 15075"/>
                    <a:gd name="connsiteX1" fmla="*/ 0 w 44423"/>
                    <a:gd name="connsiteY1" fmla="*/ 0 h 15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423" h="15075">
                      <a:moveTo>
                        <a:pt x="44424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07" name="Graphic 195">
                <a:extLst>
                  <a:ext uri="{FF2B5EF4-FFF2-40B4-BE49-F238E27FC236}">
                    <a16:creationId xmlns:a16="http://schemas.microsoft.com/office/drawing/2014/main" id="{8AD5B2ED-9CEC-EF9B-D812-C48C2A6A1331}"/>
                  </a:ext>
                </a:extLst>
              </p:cNvPr>
              <p:cNvGrpSpPr/>
              <p:nvPr/>
            </p:nvGrpSpPr>
            <p:grpSpPr>
              <a:xfrm>
                <a:off x="1886786" y="1204491"/>
                <a:ext cx="44577" cy="43566"/>
                <a:chOff x="1886786" y="1204491"/>
                <a:chExt cx="44577" cy="43566"/>
              </a:xfrm>
            </p:grpSpPr>
            <p:sp>
              <p:nvSpPr>
                <p:cNvPr id="1139" name="Freeform: Shape 1138">
                  <a:extLst>
                    <a:ext uri="{FF2B5EF4-FFF2-40B4-BE49-F238E27FC236}">
                      <a16:creationId xmlns:a16="http://schemas.microsoft.com/office/drawing/2014/main" id="{839E82F5-71EB-140F-A012-2B1A534E9B2E}"/>
                    </a:ext>
                  </a:extLst>
                </p:cNvPr>
                <p:cNvSpPr/>
                <p:nvPr/>
              </p:nvSpPr>
              <p:spPr>
                <a:xfrm>
                  <a:off x="1909075" y="1204491"/>
                  <a:ext cx="15371" cy="43566"/>
                </a:xfrm>
                <a:custGeom>
                  <a:avLst/>
                  <a:gdLst>
                    <a:gd name="connsiteX0" fmla="*/ 0 w 15371"/>
                    <a:gd name="connsiteY0" fmla="*/ 0 h 43566"/>
                    <a:gd name="connsiteX1" fmla="*/ 0 w 15371"/>
                    <a:gd name="connsiteY1" fmla="*/ 43567 h 43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371" h="43566">
                      <a:moveTo>
                        <a:pt x="0" y="0"/>
                      </a:moveTo>
                      <a:lnTo>
                        <a:pt x="0" y="43567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140" name="Freeform: Shape 1139">
                  <a:extLst>
                    <a:ext uri="{FF2B5EF4-FFF2-40B4-BE49-F238E27FC236}">
                      <a16:creationId xmlns:a16="http://schemas.microsoft.com/office/drawing/2014/main" id="{2F89D913-99F9-B36E-E3C3-C27373F703C0}"/>
                    </a:ext>
                  </a:extLst>
                </p:cNvPr>
                <p:cNvSpPr/>
                <p:nvPr/>
              </p:nvSpPr>
              <p:spPr>
                <a:xfrm>
                  <a:off x="1886786" y="1226199"/>
                  <a:ext cx="44577" cy="15075"/>
                </a:xfrm>
                <a:custGeom>
                  <a:avLst/>
                  <a:gdLst>
                    <a:gd name="connsiteX0" fmla="*/ 44578 w 44577"/>
                    <a:gd name="connsiteY0" fmla="*/ 0 h 15075"/>
                    <a:gd name="connsiteX1" fmla="*/ 0 w 44577"/>
                    <a:gd name="connsiteY1" fmla="*/ 0 h 15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577" h="15075">
                      <a:moveTo>
                        <a:pt x="44578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08" name="Graphic 195">
                <a:extLst>
                  <a:ext uri="{FF2B5EF4-FFF2-40B4-BE49-F238E27FC236}">
                    <a16:creationId xmlns:a16="http://schemas.microsoft.com/office/drawing/2014/main" id="{D0E90C9B-1C43-076D-4105-23238C487DB3}"/>
                  </a:ext>
                </a:extLst>
              </p:cNvPr>
              <p:cNvGrpSpPr/>
              <p:nvPr/>
            </p:nvGrpSpPr>
            <p:grpSpPr>
              <a:xfrm>
                <a:off x="1942431" y="1210822"/>
                <a:ext cx="44577" cy="43566"/>
                <a:chOff x="1942431" y="1210822"/>
                <a:chExt cx="44577" cy="43566"/>
              </a:xfrm>
            </p:grpSpPr>
            <p:sp>
              <p:nvSpPr>
                <p:cNvPr id="1137" name="Freeform: Shape 1136">
                  <a:extLst>
                    <a:ext uri="{FF2B5EF4-FFF2-40B4-BE49-F238E27FC236}">
                      <a16:creationId xmlns:a16="http://schemas.microsoft.com/office/drawing/2014/main" id="{A4165245-D067-171B-8723-B6F7A7073FC3}"/>
                    </a:ext>
                  </a:extLst>
                </p:cNvPr>
                <p:cNvSpPr/>
                <p:nvPr/>
              </p:nvSpPr>
              <p:spPr>
                <a:xfrm>
                  <a:off x="1964720" y="1210822"/>
                  <a:ext cx="15371" cy="43566"/>
                </a:xfrm>
                <a:custGeom>
                  <a:avLst/>
                  <a:gdLst>
                    <a:gd name="connsiteX0" fmla="*/ 0 w 15371"/>
                    <a:gd name="connsiteY0" fmla="*/ 0 h 43566"/>
                    <a:gd name="connsiteX1" fmla="*/ 0 w 15371"/>
                    <a:gd name="connsiteY1" fmla="*/ 43567 h 43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371" h="43566">
                      <a:moveTo>
                        <a:pt x="0" y="0"/>
                      </a:moveTo>
                      <a:lnTo>
                        <a:pt x="0" y="43567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138" name="Freeform: Shape 1137">
                  <a:extLst>
                    <a:ext uri="{FF2B5EF4-FFF2-40B4-BE49-F238E27FC236}">
                      <a16:creationId xmlns:a16="http://schemas.microsoft.com/office/drawing/2014/main" id="{4ABB80DD-DD28-3801-2744-C33B05D4E67C}"/>
                    </a:ext>
                  </a:extLst>
                </p:cNvPr>
                <p:cNvSpPr/>
                <p:nvPr/>
              </p:nvSpPr>
              <p:spPr>
                <a:xfrm>
                  <a:off x="1942431" y="1232681"/>
                  <a:ext cx="44577" cy="15075"/>
                </a:xfrm>
                <a:custGeom>
                  <a:avLst/>
                  <a:gdLst>
                    <a:gd name="connsiteX0" fmla="*/ 44578 w 44577"/>
                    <a:gd name="connsiteY0" fmla="*/ 0 h 15075"/>
                    <a:gd name="connsiteX1" fmla="*/ 0 w 44577"/>
                    <a:gd name="connsiteY1" fmla="*/ 0 h 15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577" h="15075">
                      <a:moveTo>
                        <a:pt x="44578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09" name="Graphic 195">
                <a:extLst>
                  <a:ext uri="{FF2B5EF4-FFF2-40B4-BE49-F238E27FC236}">
                    <a16:creationId xmlns:a16="http://schemas.microsoft.com/office/drawing/2014/main" id="{496E6D27-2053-8DD7-AC8C-8593ED6CE442}"/>
                  </a:ext>
                </a:extLst>
              </p:cNvPr>
              <p:cNvGrpSpPr/>
              <p:nvPr/>
            </p:nvGrpSpPr>
            <p:grpSpPr>
              <a:xfrm>
                <a:off x="2047727" y="1215345"/>
                <a:ext cx="44577" cy="43566"/>
                <a:chOff x="2047727" y="1215345"/>
                <a:chExt cx="44577" cy="43566"/>
              </a:xfrm>
            </p:grpSpPr>
            <p:sp>
              <p:nvSpPr>
                <p:cNvPr id="1135" name="Freeform: Shape 1134">
                  <a:extLst>
                    <a:ext uri="{FF2B5EF4-FFF2-40B4-BE49-F238E27FC236}">
                      <a16:creationId xmlns:a16="http://schemas.microsoft.com/office/drawing/2014/main" id="{0882FDB2-3323-EB69-3C15-DDE21702B4E5}"/>
                    </a:ext>
                  </a:extLst>
                </p:cNvPr>
                <p:cNvSpPr/>
                <p:nvPr/>
              </p:nvSpPr>
              <p:spPr>
                <a:xfrm>
                  <a:off x="2070015" y="1215345"/>
                  <a:ext cx="15371" cy="43566"/>
                </a:xfrm>
                <a:custGeom>
                  <a:avLst/>
                  <a:gdLst>
                    <a:gd name="connsiteX0" fmla="*/ 0 w 15371"/>
                    <a:gd name="connsiteY0" fmla="*/ 0 h 43566"/>
                    <a:gd name="connsiteX1" fmla="*/ 0 w 15371"/>
                    <a:gd name="connsiteY1" fmla="*/ 43567 h 43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371" h="43566">
                      <a:moveTo>
                        <a:pt x="0" y="0"/>
                      </a:moveTo>
                      <a:lnTo>
                        <a:pt x="0" y="43567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136" name="Freeform: Shape 1135">
                  <a:extLst>
                    <a:ext uri="{FF2B5EF4-FFF2-40B4-BE49-F238E27FC236}">
                      <a16:creationId xmlns:a16="http://schemas.microsoft.com/office/drawing/2014/main" id="{E45F0571-0E57-FB96-C4F0-1C9D61D90074}"/>
                    </a:ext>
                  </a:extLst>
                </p:cNvPr>
                <p:cNvSpPr/>
                <p:nvPr/>
              </p:nvSpPr>
              <p:spPr>
                <a:xfrm>
                  <a:off x="2047727" y="1237203"/>
                  <a:ext cx="44577" cy="15075"/>
                </a:xfrm>
                <a:custGeom>
                  <a:avLst/>
                  <a:gdLst>
                    <a:gd name="connsiteX0" fmla="*/ 44578 w 44577"/>
                    <a:gd name="connsiteY0" fmla="*/ 0 h 15075"/>
                    <a:gd name="connsiteX1" fmla="*/ 0 w 44577"/>
                    <a:gd name="connsiteY1" fmla="*/ 0 h 15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577" h="15075">
                      <a:moveTo>
                        <a:pt x="44578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10" name="Graphic 195">
                <a:extLst>
                  <a:ext uri="{FF2B5EF4-FFF2-40B4-BE49-F238E27FC236}">
                    <a16:creationId xmlns:a16="http://schemas.microsoft.com/office/drawing/2014/main" id="{168CC4D5-5306-0B66-2DD6-8DE54637D06C}"/>
                  </a:ext>
                </a:extLst>
              </p:cNvPr>
              <p:cNvGrpSpPr/>
              <p:nvPr/>
            </p:nvGrpSpPr>
            <p:grpSpPr>
              <a:xfrm>
                <a:off x="2061561" y="1215345"/>
                <a:ext cx="44423" cy="43566"/>
                <a:chOff x="2061561" y="1215345"/>
                <a:chExt cx="44423" cy="43566"/>
              </a:xfrm>
            </p:grpSpPr>
            <p:sp>
              <p:nvSpPr>
                <p:cNvPr id="1133" name="Freeform: Shape 1132">
                  <a:extLst>
                    <a:ext uri="{FF2B5EF4-FFF2-40B4-BE49-F238E27FC236}">
                      <a16:creationId xmlns:a16="http://schemas.microsoft.com/office/drawing/2014/main" id="{652D1334-EC5B-2322-3D4B-B357F3C6B999}"/>
                    </a:ext>
                  </a:extLst>
                </p:cNvPr>
                <p:cNvSpPr/>
                <p:nvPr/>
              </p:nvSpPr>
              <p:spPr>
                <a:xfrm>
                  <a:off x="2083696" y="1215345"/>
                  <a:ext cx="15371" cy="43566"/>
                </a:xfrm>
                <a:custGeom>
                  <a:avLst/>
                  <a:gdLst>
                    <a:gd name="connsiteX0" fmla="*/ 0 w 15371"/>
                    <a:gd name="connsiteY0" fmla="*/ 0 h 43566"/>
                    <a:gd name="connsiteX1" fmla="*/ 0 w 15371"/>
                    <a:gd name="connsiteY1" fmla="*/ 43567 h 43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371" h="43566">
                      <a:moveTo>
                        <a:pt x="0" y="0"/>
                      </a:moveTo>
                      <a:lnTo>
                        <a:pt x="0" y="43567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134" name="Freeform: Shape 1133">
                  <a:extLst>
                    <a:ext uri="{FF2B5EF4-FFF2-40B4-BE49-F238E27FC236}">
                      <a16:creationId xmlns:a16="http://schemas.microsoft.com/office/drawing/2014/main" id="{A9CB6136-D78C-5AC6-5DCF-974708CC2B03}"/>
                    </a:ext>
                  </a:extLst>
                </p:cNvPr>
                <p:cNvSpPr/>
                <p:nvPr/>
              </p:nvSpPr>
              <p:spPr>
                <a:xfrm>
                  <a:off x="2061561" y="1237203"/>
                  <a:ext cx="44423" cy="15075"/>
                </a:xfrm>
                <a:custGeom>
                  <a:avLst/>
                  <a:gdLst>
                    <a:gd name="connsiteX0" fmla="*/ 44424 w 44423"/>
                    <a:gd name="connsiteY0" fmla="*/ 0 h 15075"/>
                    <a:gd name="connsiteX1" fmla="*/ 0 w 44423"/>
                    <a:gd name="connsiteY1" fmla="*/ 0 h 15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423" h="15075">
                      <a:moveTo>
                        <a:pt x="44424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11" name="Graphic 195">
                <a:extLst>
                  <a:ext uri="{FF2B5EF4-FFF2-40B4-BE49-F238E27FC236}">
                    <a16:creationId xmlns:a16="http://schemas.microsoft.com/office/drawing/2014/main" id="{8D03A07E-B46D-7BD6-C31F-6E6777177BDE}"/>
                  </a:ext>
                </a:extLst>
              </p:cNvPr>
              <p:cNvGrpSpPr/>
              <p:nvPr/>
            </p:nvGrpSpPr>
            <p:grpSpPr>
              <a:xfrm>
                <a:off x="2101988" y="1215345"/>
                <a:ext cx="44577" cy="43566"/>
                <a:chOff x="2101988" y="1215345"/>
                <a:chExt cx="44577" cy="43566"/>
              </a:xfrm>
            </p:grpSpPr>
            <p:sp>
              <p:nvSpPr>
                <p:cNvPr id="1131" name="Freeform: Shape 1130">
                  <a:extLst>
                    <a:ext uri="{FF2B5EF4-FFF2-40B4-BE49-F238E27FC236}">
                      <a16:creationId xmlns:a16="http://schemas.microsoft.com/office/drawing/2014/main" id="{5BF0B773-27FD-0A18-CE4E-F545CBCCB42C}"/>
                    </a:ext>
                  </a:extLst>
                </p:cNvPr>
                <p:cNvSpPr/>
                <p:nvPr/>
              </p:nvSpPr>
              <p:spPr>
                <a:xfrm>
                  <a:off x="2124277" y="1215345"/>
                  <a:ext cx="15371" cy="43566"/>
                </a:xfrm>
                <a:custGeom>
                  <a:avLst/>
                  <a:gdLst>
                    <a:gd name="connsiteX0" fmla="*/ 0 w 15371"/>
                    <a:gd name="connsiteY0" fmla="*/ 0 h 43566"/>
                    <a:gd name="connsiteX1" fmla="*/ 0 w 15371"/>
                    <a:gd name="connsiteY1" fmla="*/ 43567 h 43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371" h="43566">
                      <a:moveTo>
                        <a:pt x="0" y="0"/>
                      </a:moveTo>
                      <a:lnTo>
                        <a:pt x="0" y="43567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132" name="Freeform: Shape 1131">
                  <a:extLst>
                    <a:ext uri="{FF2B5EF4-FFF2-40B4-BE49-F238E27FC236}">
                      <a16:creationId xmlns:a16="http://schemas.microsoft.com/office/drawing/2014/main" id="{56ADF27C-206D-CABC-EC42-17ED36C312D5}"/>
                    </a:ext>
                  </a:extLst>
                </p:cNvPr>
                <p:cNvSpPr/>
                <p:nvPr/>
              </p:nvSpPr>
              <p:spPr>
                <a:xfrm>
                  <a:off x="2101988" y="1237203"/>
                  <a:ext cx="44577" cy="15075"/>
                </a:xfrm>
                <a:custGeom>
                  <a:avLst/>
                  <a:gdLst>
                    <a:gd name="connsiteX0" fmla="*/ 44578 w 44577"/>
                    <a:gd name="connsiteY0" fmla="*/ 0 h 15075"/>
                    <a:gd name="connsiteX1" fmla="*/ 0 w 44577"/>
                    <a:gd name="connsiteY1" fmla="*/ 0 h 15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577" h="15075">
                      <a:moveTo>
                        <a:pt x="44578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12" name="Graphic 195">
                <a:extLst>
                  <a:ext uri="{FF2B5EF4-FFF2-40B4-BE49-F238E27FC236}">
                    <a16:creationId xmlns:a16="http://schemas.microsoft.com/office/drawing/2014/main" id="{947D5DE8-D85F-75E7-53F7-F6D7B7A2BA1F}"/>
                  </a:ext>
                </a:extLst>
              </p:cNvPr>
              <p:cNvGrpSpPr/>
              <p:nvPr/>
            </p:nvGrpSpPr>
            <p:grpSpPr>
              <a:xfrm>
                <a:off x="2119051" y="1221073"/>
                <a:ext cx="44423" cy="43717"/>
                <a:chOff x="2119051" y="1221073"/>
                <a:chExt cx="44423" cy="43717"/>
              </a:xfrm>
            </p:grpSpPr>
            <p:sp>
              <p:nvSpPr>
                <p:cNvPr id="1129" name="Freeform: Shape 1128">
                  <a:extLst>
                    <a:ext uri="{FF2B5EF4-FFF2-40B4-BE49-F238E27FC236}">
                      <a16:creationId xmlns:a16="http://schemas.microsoft.com/office/drawing/2014/main" id="{612EB192-4464-93BA-CD46-B260042575CD}"/>
                    </a:ext>
                  </a:extLst>
                </p:cNvPr>
                <p:cNvSpPr/>
                <p:nvPr/>
              </p:nvSpPr>
              <p:spPr>
                <a:xfrm>
                  <a:off x="2141340" y="1221073"/>
                  <a:ext cx="15371" cy="43717"/>
                </a:xfrm>
                <a:custGeom>
                  <a:avLst/>
                  <a:gdLst>
                    <a:gd name="connsiteX0" fmla="*/ 0 w 15371"/>
                    <a:gd name="connsiteY0" fmla="*/ 0 h 43717"/>
                    <a:gd name="connsiteX1" fmla="*/ 0 w 15371"/>
                    <a:gd name="connsiteY1" fmla="*/ 43717 h 437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371" h="43717">
                      <a:moveTo>
                        <a:pt x="0" y="0"/>
                      </a:moveTo>
                      <a:lnTo>
                        <a:pt x="0" y="43717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130" name="Freeform: Shape 1129">
                  <a:extLst>
                    <a:ext uri="{FF2B5EF4-FFF2-40B4-BE49-F238E27FC236}">
                      <a16:creationId xmlns:a16="http://schemas.microsoft.com/office/drawing/2014/main" id="{D4AF4C6B-0815-0161-0C48-E6AEBB63F642}"/>
                    </a:ext>
                  </a:extLst>
                </p:cNvPr>
                <p:cNvSpPr/>
                <p:nvPr/>
              </p:nvSpPr>
              <p:spPr>
                <a:xfrm>
                  <a:off x="2119051" y="1242932"/>
                  <a:ext cx="44423" cy="15075"/>
                </a:xfrm>
                <a:custGeom>
                  <a:avLst/>
                  <a:gdLst>
                    <a:gd name="connsiteX0" fmla="*/ 44424 w 44423"/>
                    <a:gd name="connsiteY0" fmla="*/ 0 h 15075"/>
                    <a:gd name="connsiteX1" fmla="*/ 0 w 44423"/>
                    <a:gd name="connsiteY1" fmla="*/ 0 h 15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423" h="15075">
                      <a:moveTo>
                        <a:pt x="44424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13" name="Graphic 195">
                <a:extLst>
                  <a:ext uri="{FF2B5EF4-FFF2-40B4-BE49-F238E27FC236}">
                    <a16:creationId xmlns:a16="http://schemas.microsoft.com/office/drawing/2014/main" id="{E2EBD9C0-B847-FFD7-17B4-F73CB1B45B64}"/>
                  </a:ext>
                </a:extLst>
              </p:cNvPr>
              <p:cNvGrpSpPr/>
              <p:nvPr/>
            </p:nvGrpSpPr>
            <p:grpSpPr>
              <a:xfrm>
                <a:off x="2249248" y="1228761"/>
                <a:ext cx="44423" cy="43717"/>
                <a:chOff x="2249248" y="1228761"/>
                <a:chExt cx="44423" cy="43717"/>
              </a:xfrm>
            </p:grpSpPr>
            <p:sp>
              <p:nvSpPr>
                <p:cNvPr id="1127" name="Freeform: Shape 1126">
                  <a:extLst>
                    <a:ext uri="{FF2B5EF4-FFF2-40B4-BE49-F238E27FC236}">
                      <a16:creationId xmlns:a16="http://schemas.microsoft.com/office/drawing/2014/main" id="{E09070F0-E8AF-2740-982D-C14DE15B602E}"/>
                    </a:ext>
                  </a:extLst>
                </p:cNvPr>
                <p:cNvSpPr/>
                <p:nvPr/>
              </p:nvSpPr>
              <p:spPr>
                <a:xfrm>
                  <a:off x="2271537" y="1228761"/>
                  <a:ext cx="15371" cy="43717"/>
                </a:xfrm>
                <a:custGeom>
                  <a:avLst/>
                  <a:gdLst>
                    <a:gd name="connsiteX0" fmla="*/ 0 w 15371"/>
                    <a:gd name="connsiteY0" fmla="*/ 0 h 43717"/>
                    <a:gd name="connsiteX1" fmla="*/ 0 w 15371"/>
                    <a:gd name="connsiteY1" fmla="*/ 43718 h 437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371" h="43717">
                      <a:moveTo>
                        <a:pt x="0" y="0"/>
                      </a:moveTo>
                      <a:lnTo>
                        <a:pt x="0" y="43718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128" name="Freeform: Shape 1127">
                  <a:extLst>
                    <a:ext uri="{FF2B5EF4-FFF2-40B4-BE49-F238E27FC236}">
                      <a16:creationId xmlns:a16="http://schemas.microsoft.com/office/drawing/2014/main" id="{DEF2367A-EB91-581C-4831-DEDC6D6A9404}"/>
                    </a:ext>
                  </a:extLst>
                </p:cNvPr>
                <p:cNvSpPr/>
                <p:nvPr/>
              </p:nvSpPr>
              <p:spPr>
                <a:xfrm>
                  <a:off x="2249248" y="1250620"/>
                  <a:ext cx="44423" cy="15075"/>
                </a:xfrm>
                <a:custGeom>
                  <a:avLst/>
                  <a:gdLst>
                    <a:gd name="connsiteX0" fmla="*/ 44424 w 44423"/>
                    <a:gd name="connsiteY0" fmla="*/ 0 h 15075"/>
                    <a:gd name="connsiteX1" fmla="*/ 0 w 44423"/>
                    <a:gd name="connsiteY1" fmla="*/ 0 h 15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423" h="15075">
                      <a:moveTo>
                        <a:pt x="44424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14" name="Graphic 195">
                <a:extLst>
                  <a:ext uri="{FF2B5EF4-FFF2-40B4-BE49-F238E27FC236}">
                    <a16:creationId xmlns:a16="http://schemas.microsoft.com/office/drawing/2014/main" id="{FFF4E529-4A62-2A09-4DDE-108F11CBCCBF}"/>
                  </a:ext>
                </a:extLst>
              </p:cNvPr>
              <p:cNvGrpSpPr/>
              <p:nvPr/>
            </p:nvGrpSpPr>
            <p:grpSpPr>
              <a:xfrm>
                <a:off x="2267233" y="1228761"/>
                <a:ext cx="44423" cy="43717"/>
                <a:chOff x="2267233" y="1228761"/>
                <a:chExt cx="44423" cy="43717"/>
              </a:xfrm>
            </p:grpSpPr>
            <p:sp>
              <p:nvSpPr>
                <p:cNvPr id="1125" name="Freeform: Shape 1124">
                  <a:extLst>
                    <a:ext uri="{FF2B5EF4-FFF2-40B4-BE49-F238E27FC236}">
                      <a16:creationId xmlns:a16="http://schemas.microsoft.com/office/drawing/2014/main" id="{AFC9478D-A606-73E3-D923-A524D1EE4D1C}"/>
                    </a:ext>
                  </a:extLst>
                </p:cNvPr>
                <p:cNvSpPr/>
                <p:nvPr/>
              </p:nvSpPr>
              <p:spPr>
                <a:xfrm>
                  <a:off x="2289522" y="1228761"/>
                  <a:ext cx="15371" cy="43717"/>
                </a:xfrm>
                <a:custGeom>
                  <a:avLst/>
                  <a:gdLst>
                    <a:gd name="connsiteX0" fmla="*/ 0 w 15371"/>
                    <a:gd name="connsiteY0" fmla="*/ 0 h 43717"/>
                    <a:gd name="connsiteX1" fmla="*/ 0 w 15371"/>
                    <a:gd name="connsiteY1" fmla="*/ 43718 h 437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371" h="43717">
                      <a:moveTo>
                        <a:pt x="0" y="0"/>
                      </a:moveTo>
                      <a:lnTo>
                        <a:pt x="0" y="43718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126" name="Freeform: Shape 1125">
                  <a:extLst>
                    <a:ext uri="{FF2B5EF4-FFF2-40B4-BE49-F238E27FC236}">
                      <a16:creationId xmlns:a16="http://schemas.microsoft.com/office/drawing/2014/main" id="{B130E490-E712-143E-4413-6E5D47C7E8E1}"/>
                    </a:ext>
                  </a:extLst>
                </p:cNvPr>
                <p:cNvSpPr/>
                <p:nvPr/>
              </p:nvSpPr>
              <p:spPr>
                <a:xfrm>
                  <a:off x="2267233" y="1250620"/>
                  <a:ext cx="44423" cy="15075"/>
                </a:xfrm>
                <a:custGeom>
                  <a:avLst/>
                  <a:gdLst>
                    <a:gd name="connsiteX0" fmla="*/ 44424 w 44423"/>
                    <a:gd name="connsiteY0" fmla="*/ 0 h 15075"/>
                    <a:gd name="connsiteX1" fmla="*/ 0 w 44423"/>
                    <a:gd name="connsiteY1" fmla="*/ 0 h 15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423" h="15075">
                      <a:moveTo>
                        <a:pt x="44424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15" name="Graphic 195">
                <a:extLst>
                  <a:ext uri="{FF2B5EF4-FFF2-40B4-BE49-F238E27FC236}">
                    <a16:creationId xmlns:a16="http://schemas.microsoft.com/office/drawing/2014/main" id="{BF8F8475-5C46-E9D5-D712-0494FBC81874}"/>
                  </a:ext>
                </a:extLst>
              </p:cNvPr>
              <p:cNvGrpSpPr/>
              <p:nvPr/>
            </p:nvGrpSpPr>
            <p:grpSpPr>
              <a:xfrm>
                <a:off x="2275687" y="1228761"/>
                <a:ext cx="44577" cy="43717"/>
                <a:chOff x="2275687" y="1228761"/>
                <a:chExt cx="44577" cy="43717"/>
              </a:xfrm>
            </p:grpSpPr>
            <p:sp>
              <p:nvSpPr>
                <p:cNvPr id="1123" name="Freeform: Shape 1122">
                  <a:extLst>
                    <a:ext uri="{FF2B5EF4-FFF2-40B4-BE49-F238E27FC236}">
                      <a16:creationId xmlns:a16="http://schemas.microsoft.com/office/drawing/2014/main" id="{377F9385-6D51-D6A9-13BE-19E230681654}"/>
                    </a:ext>
                  </a:extLst>
                </p:cNvPr>
                <p:cNvSpPr/>
                <p:nvPr/>
              </p:nvSpPr>
              <p:spPr>
                <a:xfrm>
                  <a:off x="2297976" y="1228761"/>
                  <a:ext cx="15371" cy="43717"/>
                </a:xfrm>
                <a:custGeom>
                  <a:avLst/>
                  <a:gdLst>
                    <a:gd name="connsiteX0" fmla="*/ 0 w 15371"/>
                    <a:gd name="connsiteY0" fmla="*/ 0 h 43717"/>
                    <a:gd name="connsiteX1" fmla="*/ 0 w 15371"/>
                    <a:gd name="connsiteY1" fmla="*/ 43718 h 437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371" h="43717">
                      <a:moveTo>
                        <a:pt x="0" y="0"/>
                      </a:moveTo>
                      <a:lnTo>
                        <a:pt x="0" y="43718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124" name="Freeform: Shape 1123">
                  <a:extLst>
                    <a:ext uri="{FF2B5EF4-FFF2-40B4-BE49-F238E27FC236}">
                      <a16:creationId xmlns:a16="http://schemas.microsoft.com/office/drawing/2014/main" id="{2352A4AC-AB03-D188-66FF-23CB011AA1DB}"/>
                    </a:ext>
                  </a:extLst>
                </p:cNvPr>
                <p:cNvSpPr/>
                <p:nvPr/>
              </p:nvSpPr>
              <p:spPr>
                <a:xfrm>
                  <a:off x="2275687" y="1250620"/>
                  <a:ext cx="44577" cy="15075"/>
                </a:xfrm>
                <a:custGeom>
                  <a:avLst/>
                  <a:gdLst>
                    <a:gd name="connsiteX0" fmla="*/ 44578 w 44577"/>
                    <a:gd name="connsiteY0" fmla="*/ 0 h 15075"/>
                    <a:gd name="connsiteX1" fmla="*/ 0 w 44577"/>
                    <a:gd name="connsiteY1" fmla="*/ 0 h 15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577" h="15075">
                      <a:moveTo>
                        <a:pt x="44578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16" name="Graphic 195">
                <a:extLst>
                  <a:ext uri="{FF2B5EF4-FFF2-40B4-BE49-F238E27FC236}">
                    <a16:creationId xmlns:a16="http://schemas.microsoft.com/office/drawing/2014/main" id="{3575A16B-0499-2A38-A0BC-A9C89CB87B09}"/>
                  </a:ext>
                </a:extLst>
              </p:cNvPr>
              <p:cNvGrpSpPr/>
              <p:nvPr/>
            </p:nvGrpSpPr>
            <p:grpSpPr>
              <a:xfrm>
                <a:off x="2293672" y="1228761"/>
                <a:ext cx="44577" cy="43717"/>
                <a:chOff x="2293672" y="1228761"/>
                <a:chExt cx="44577" cy="43717"/>
              </a:xfrm>
            </p:grpSpPr>
            <p:sp>
              <p:nvSpPr>
                <p:cNvPr id="1121" name="Freeform: Shape 1120">
                  <a:extLst>
                    <a:ext uri="{FF2B5EF4-FFF2-40B4-BE49-F238E27FC236}">
                      <a16:creationId xmlns:a16="http://schemas.microsoft.com/office/drawing/2014/main" id="{EA6CF64B-4A34-3E86-2A40-AD5BAB819668}"/>
                    </a:ext>
                  </a:extLst>
                </p:cNvPr>
                <p:cNvSpPr/>
                <p:nvPr/>
              </p:nvSpPr>
              <p:spPr>
                <a:xfrm>
                  <a:off x="2315961" y="1228761"/>
                  <a:ext cx="15371" cy="43717"/>
                </a:xfrm>
                <a:custGeom>
                  <a:avLst/>
                  <a:gdLst>
                    <a:gd name="connsiteX0" fmla="*/ 0 w 15371"/>
                    <a:gd name="connsiteY0" fmla="*/ 0 h 43717"/>
                    <a:gd name="connsiteX1" fmla="*/ 0 w 15371"/>
                    <a:gd name="connsiteY1" fmla="*/ 43718 h 437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371" h="43717">
                      <a:moveTo>
                        <a:pt x="0" y="0"/>
                      </a:moveTo>
                      <a:lnTo>
                        <a:pt x="0" y="43718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122" name="Freeform: Shape 1121">
                  <a:extLst>
                    <a:ext uri="{FF2B5EF4-FFF2-40B4-BE49-F238E27FC236}">
                      <a16:creationId xmlns:a16="http://schemas.microsoft.com/office/drawing/2014/main" id="{0A05CBD6-C3F0-21AE-B148-F6BB855DC2B9}"/>
                    </a:ext>
                  </a:extLst>
                </p:cNvPr>
                <p:cNvSpPr/>
                <p:nvPr/>
              </p:nvSpPr>
              <p:spPr>
                <a:xfrm>
                  <a:off x="2293672" y="1250620"/>
                  <a:ext cx="44577" cy="15075"/>
                </a:xfrm>
                <a:custGeom>
                  <a:avLst/>
                  <a:gdLst>
                    <a:gd name="connsiteX0" fmla="*/ 44578 w 44577"/>
                    <a:gd name="connsiteY0" fmla="*/ 0 h 15075"/>
                    <a:gd name="connsiteX1" fmla="*/ 0 w 44577"/>
                    <a:gd name="connsiteY1" fmla="*/ 0 h 15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577" h="15075">
                      <a:moveTo>
                        <a:pt x="44578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17" name="Graphic 195">
                <a:extLst>
                  <a:ext uri="{FF2B5EF4-FFF2-40B4-BE49-F238E27FC236}">
                    <a16:creationId xmlns:a16="http://schemas.microsoft.com/office/drawing/2014/main" id="{2341A47F-A495-DDB3-CDF5-9A5354C34EB8}"/>
                  </a:ext>
                </a:extLst>
              </p:cNvPr>
              <p:cNvGrpSpPr/>
              <p:nvPr/>
            </p:nvGrpSpPr>
            <p:grpSpPr>
              <a:xfrm>
                <a:off x="2318574" y="1232379"/>
                <a:ext cx="44423" cy="43566"/>
                <a:chOff x="2318574" y="1232379"/>
                <a:chExt cx="44423" cy="43566"/>
              </a:xfrm>
            </p:grpSpPr>
            <p:sp>
              <p:nvSpPr>
                <p:cNvPr id="1119" name="Freeform: Shape 1118">
                  <a:extLst>
                    <a:ext uri="{FF2B5EF4-FFF2-40B4-BE49-F238E27FC236}">
                      <a16:creationId xmlns:a16="http://schemas.microsoft.com/office/drawing/2014/main" id="{6A200C9B-A23C-90E4-C5D1-B96F346BD6EF}"/>
                    </a:ext>
                  </a:extLst>
                </p:cNvPr>
                <p:cNvSpPr/>
                <p:nvPr/>
              </p:nvSpPr>
              <p:spPr>
                <a:xfrm>
                  <a:off x="2340863" y="1232379"/>
                  <a:ext cx="15371" cy="43566"/>
                </a:xfrm>
                <a:custGeom>
                  <a:avLst/>
                  <a:gdLst>
                    <a:gd name="connsiteX0" fmla="*/ 0 w 15371"/>
                    <a:gd name="connsiteY0" fmla="*/ 0 h 43566"/>
                    <a:gd name="connsiteX1" fmla="*/ 0 w 15371"/>
                    <a:gd name="connsiteY1" fmla="*/ 43567 h 43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371" h="43566">
                      <a:moveTo>
                        <a:pt x="0" y="0"/>
                      </a:moveTo>
                      <a:lnTo>
                        <a:pt x="0" y="43567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120" name="Freeform: Shape 1119">
                  <a:extLst>
                    <a:ext uri="{FF2B5EF4-FFF2-40B4-BE49-F238E27FC236}">
                      <a16:creationId xmlns:a16="http://schemas.microsoft.com/office/drawing/2014/main" id="{092DA3C4-9734-B153-4685-40320C18B591}"/>
                    </a:ext>
                  </a:extLst>
                </p:cNvPr>
                <p:cNvSpPr/>
                <p:nvPr/>
              </p:nvSpPr>
              <p:spPr>
                <a:xfrm>
                  <a:off x="2318574" y="1254087"/>
                  <a:ext cx="44423" cy="15075"/>
                </a:xfrm>
                <a:custGeom>
                  <a:avLst/>
                  <a:gdLst>
                    <a:gd name="connsiteX0" fmla="*/ 44424 w 44423"/>
                    <a:gd name="connsiteY0" fmla="*/ 0 h 15075"/>
                    <a:gd name="connsiteX1" fmla="*/ 0 w 44423"/>
                    <a:gd name="connsiteY1" fmla="*/ 0 h 15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423" h="15075">
                      <a:moveTo>
                        <a:pt x="44424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18" name="Graphic 195">
                <a:extLst>
                  <a:ext uri="{FF2B5EF4-FFF2-40B4-BE49-F238E27FC236}">
                    <a16:creationId xmlns:a16="http://schemas.microsoft.com/office/drawing/2014/main" id="{367110C2-E944-AF7F-7213-DC419C0153A5}"/>
                  </a:ext>
                </a:extLst>
              </p:cNvPr>
              <p:cNvGrpSpPr/>
              <p:nvPr/>
            </p:nvGrpSpPr>
            <p:grpSpPr>
              <a:xfrm>
                <a:off x="2362998" y="1234942"/>
                <a:ext cx="44577" cy="43566"/>
                <a:chOff x="2362998" y="1234942"/>
                <a:chExt cx="44577" cy="43566"/>
              </a:xfrm>
            </p:grpSpPr>
            <p:sp>
              <p:nvSpPr>
                <p:cNvPr id="1117" name="Freeform: Shape 1116">
                  <a:extLst>
                    <a:ext uri="{FF2B5EF4-FFF2-40B4-BE49-F238E27FC236}">
                      <a16:creationId xmlns:a16="http://schemas.microsoft.com/office/drawing/2014/main" id="{4C9EC3E9-3A52-3226-A30F-2A115AE6A145}"/>
                    </a:ext>
                  </a:extLst>
                </p:cNvPr>
                <p:cNvSpPr/>
                <p:nvPr/>
              </p:nvSpPr>
              <p:spPr>
                <a:xfrm>
                  <a:off x="2385287" y="1234942"/>
                  <a:ext cx="15371" cy="43566"/>
                </a:xfrm>
                <a:custGeom>
                  <a:avLst/>
                  <a:gdLst>
                    <a:gd name="connsiteX0" fmla="*/ 0 w 15371"/>
                    <a:gd name="connsiteY0" fmla="*/ 0 h 43566"/>
                    <a:gd name="connsiteX1" fmla="*/ 0 w 15371"/>
                    <a:gd name="connsiteY1" fmla="*/ 43567 h 43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371" h="43566">
                      <a:moveTo>
                        <a:pt x="0" y="0"/>
                      </a:moveTo>
                      <a:lnTo>
                        <a:pt x="0" y="43567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118" name="Freeform: Shape 1117">
                  <a:extLst>
                    <a:ext uri="{FF2B5EF4-FFF2-40B4-BE49-F238E27FC236}">
                      <a16:creationId xmlns:a16="http://schemas.microsoft.com/office/drawing/2014/main" id="{6884072A-1ED9-09F6-8257-1DF089E7CAB2}"/>
                    </a:ext>
                  </a:extLst>
                </p:cNvPr>
                <p:cNvSpPr/>
                <p:nvPr/>
              </p:nvSpPr>
              <p:spPr>
                <a:xfrm>
                  <a:off x="2362998" y="1256650"/>
                  <a:ext cx="44577" cy="15075"/>
                </a:xfrm>
                <a:custGeom>
                  <a:avLst/>
                  <a:gdLst>
                    <a:gd name="connsiteX0" fmla="*/ 44578 w 44577"/>
                    <a:gd name="connsiteY0" fmla="*/ 0 h 15075"/>
                    <a:gd name="connsiteX1" fmla="*/ 0 w 44577"/>
                    <a:gd name="connsiteY1" fmla="*/ 0 h 15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577" h="15075">
                      <a:moveTo>
                        <a:pt x="44578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19" name="Graphic 195">
                <a:extLst>
                  <a:ext uri="{FF2B5EF4-FFF2-40B4-BE49-F238E27FC236}">
                    <a16:creationId xmlns:a16="http://schemas.microsoft.com/office/drawing/2014/main" id="{75951D35-4679-0F3E-029B-04F61D2BD044}"/>
                  </a:ext>
                </a:extLst>
              </p:cNvPr>
              <p:cNvGrpSpPr/>
              <p:nvPr/>
            </p:nvGrpSpPr>
            <p:grpSpPr>
              <a:xfrm>
                <a:off x="2377755" y="1237203"/>
                <a:ext cx="44423" cy="43566"/>
                <a:chOff x="2377755" y="1237203"/>
                <a:chExt cx="44423" cy="43566"/>
              </a:xfrm>
            </p:grpSpPr>
            <p:sp>
              <p:nvSpPr>
                <p:cNvPr id="1115" name="Freeform: Shape 1114">
                  <a:extLst>
                    <a:ext uri="{FF2B5EF4-FFF2-40B4-BE49-F238E27FC236}">
                      <a16:creationId xmlns:a16="http://schemas.microsoft.com/office/drawing/2014/main" id="{7420797C-DA6F-C1F2-C069-D49CD9C481CB}"/>
                    </a:ext>
                  </a:extLst>
                </p:cNvPr>
                <p:cNvSpPr/>
                <p:nvPr/>
              </p:nvSpPr>
              <p:spPr>
                <a:xfrm>
                  <a:off x="2400043" y="1237203"/>
                  <a:ext cx="15371" cy="43566"/>
                </a:xfrm>
                <a:custGeom>
                  <a:avLst/>
                  <a:gdLst>
                    <a:gd name="connsiteX0" fmla="*/ 0 w 15371"/>
                    <a:gd name="connsiteY0" fmla="*/ 0 h 43566"/>
                    <a:gd name="connsiteX1" fmla="*/ 0 w 15371"/>
                    <a:gd name="connsiteY1" fmla="*/ 43567 h 43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371" h="43566">
                      <a:moveTo>
                        <a:pt x="0" y="0"/>
                      </a:moveTo>
                      <a:lnTo>
                        <a:pt x="0" y="43567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116" name="Freeform: Shape 1115">
                  <a:extLst>
                    <a:ext uri="{FF2B5EF4-FFF2-40B4-BE49-F238E27FC236}">
                      <a16:creationId xmlns:a16="http://schemas.microsoft.com/office/drawing/2014/main" id="{C1A6D50D-068F-CDD3-3EB4-DEF8F829FBD0}"/>
                    </a:ext>
                  </a:extLst>
                </p:cNvPr>
                <p:cNvSpPr/>
                <p:nvPr/>
              </p:nvSpPr>
              <p:spPr>
                <a:xfrm>
                  <a:off x="2377755" y="1258911"/>
                  <a:ext cx="44423" cy="15075"/>
                </a:xfrm>
                <a:custGeom>
                  <a:avLst/>
                  <a:gdLst>
                    <a:gd name="connsiteX0" fmla="*/ 44424 w 44423"/>
                    <a:gd name="connsiteY0" fmla="*/ 0 h 15075"/>
                    <a:gd name="connsiteX1" fmla="*/ 0 w 44423"/>
                    <a:gd name="connsiteY1" fmla="*/ 0 h 15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423" h="15075">
                      <a:moveTo>
                        <a:pt x="44424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20" name="Graphic 195">
                <a:extLst>
                  <a:ext uri="{FF2B5EF4-FFF2-40B4-BE49-F238E27FC236}">
                    <a16:creationId xmlns:a16="http://schemas.microsoft.com/office/drawing/2014/main" id="{D687589E-B3D5-C8CB-A6F6-20E0B15D31F0}"/>
                  </a:ext>
                </a:extLst>
              </p:cNvPr>
              <p:cNvGrpSpPr/>
              <p:nvPr/>
            </p:nvGrpSpPr>
            <p:grpSpPr>
              <a:xfrm>
                <a:off x="2419258" y="1237203"/>
                <a:ext cx="44577" cy="43566"/>
                <a:chOff x="2419258" y="1237203"/>
                <a:chExt cx="44577" cy="43566"/>
              </a:xfrm>
            </p:grpSpPr>
            <p:sp>
              <p:nvSpPr>
                <p:cNvPr id="1113" name="Freeform: Shape 1112">
                  <a:extLst>
                    <a:ext uri="{FF2B5EF4-FFF2-40B4-BE49-F238E27FC236}">
                      <a16:creationId xmlns:a16="http://schemas.microsoft.com/office/drawing/2014/main" id="{D7C4E4CE-D0AC-991E-D1E3-17052F625214}"/>
                    </a:ext>
                  </a:extLst>
                </p:cNvPr>
                <p:cNvSpPr/>
                <p:nvPr/>
              </p:nvSpPr>
              <p:spPr>
                <a:xfrm>
                  <a:off x="2441547" y="1237203"/>
                  <a:ext cx="15371" cy="43566"/>
                </a:xfrm>
                <a:custGeom>
                  <a:avLst/>
                  <a:gdLst>
                    <a:gd name="connsiteX0" fmla="*/ 0 w 15371"/>
                    <a:gd name="connsiteY0" fmla="*/ 0 h 43566"/>
                    <a:gd name="connsiteX1" fmla="*/ 0 w 15371"/>
                    <a:gd name="connsiteY1" fmla="*/ 43567 h 43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371" h="43566">
                      <a:moveTo>
                        <a:pt x="0" y="0"/>
                      </a:moveTo>
                      <a:lnTo>
                        <a:pt x="0" y="43567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114" name="Freeform: Shape 1113">
                  <a:extLst>
                    <a:ext uri="{FF2B5EF4-FFF2-40B4-BE49-F238E27FC236}">
                      <a16:creationId xmlns:a16="http://schemas.microsoft.com/office/drawing/2014/main" id="{0B1CB833-5A7A-1A76-6E21-2DDDF99B918A}"/>
                    </a:ext>
                  </a:extLst>
                </p:cNvPr>
                <p:cNvSpPr/>
                <p:nvPr/>
              </p:nvSpPr>
              <p:spPr>
                <a:xfrm>
                  <a:off x="2419258" y="1258911"/>
                  <a:ext cx="44577" cy="15075"/>
                </a:xfrm>
                <a:custGeom>
                  <a:avLst/>
                  <a:gdLst>
                    <a:gd name="connsiteX0" fmla="*/ 44578 w 44577"/>
                    <a:gd name="connsiteY0" fmla="*/ 0 h 15075"/>
                    <a:gd name="connsiteX1" fmla="*/ 0 w 44577"/>
                    <a:gd name="connsiteY1" fmla="*/ 0 h 15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577" h="15075">
                      <a:moveTo>
                        <a:pt x="44578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21" name="Graphic 195">
                <a:extLst>
                  <a:ext uri="{FF2B5EF4-FFF2-40B4-BE49-F238E27FC236}">
                    <a16:creationId xmlns:a16="http://schemas.microsoft.com/office/drawing/2014/main" id="{6AEF67F6-A174-CB7B-216F-B2DDC082F58B}"/>
                  </a:ext>
                </a:extLst>
              </p:cNvPr>
              <p:cNvGrpSpPr/>
              <p:nvPr/>
            </p:nvGrpSpPr>
            <p:grpSpPr>
              <a:xfrm>
                <a:off x="2478900" y="1245495"/>
                <a:ext cx="44423" cy="43566"/>
                <a:chOff x="2478900" y="1245495"/>
                <a:chExt cx="44423" cy="43566"/>
              </a:xfrm>
            </p:grpSpPr>
            <p:sp>
              <p:nvSpPr>
                <p:cNvPr id="1111" name="Freeform: Shape 1110">
                  <a:extLst>
                    <a:ext uri="{FF2B5EF4-FFF2-40B4-BE49-F238E27FC236}">
                      <a16:creationId xmlns:a16="http://schemas.microsoft.com/office/drawing/2014/main" id="{2FCA5549-C955-D2A2-4CDE-1236FADB5AD4}"/>
                    </a:ext>
                  </a:extLst>
                </p:cNvPr>
                <p:cNvSpPr/>
                <p:nvPr/>
              </p:nvSpPr>
              <p:spPr>
                <a:xfrm>
                  <a:off x="2501035" y="1245495"/>
                  <a:ext cx="15371" cy="43566"/>
                </a:xfrm>
                <a:custGeom>
                  <a:avLst/>
                  <a:gdLst>
                    <a:gd name="connsiteX0" fmla="*/ 0 w 15371"/>
                    <a:gd name="connsiteY0" fmla="*/ 0 h 43566"/>
                    <a:gd name="connsiteX1" fmla="*/ 0 w 15371"/>
                    <a:gd name="connsiteY1" fmla="*/ 43567 h 43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371" h="43566">
                      <a:moveTo>
                        <a:pt x="0" y="0"/>
                      </a:moveTo>
                      <a:lnTo>
                        <a:pt x="0" y="43567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112" name="Freeform: Shape 1111">
                  <a:extLst>
                    <a:ext uri="{FF2B5EF4-FFF2-40B4-BE49-F238E27FC236}">
                      <a16:creationId xmlns:a16="http://schemas.microsoft.com/office/drawing/2014/main" id="{AF299790-BF2B-A082-5A97-5767E1A1BFB7}"/>
                    </a:ext>
                  </a:extLst>
                </p:cNvPr>
                <p:cNvSpPr/>
                <p:nvPr/>
              </p:nvSpPr>
              <p:spPr>
                <a:xfrm>
                  <a:off x="2478900" y="1267353"/>
                  <a:ext cx="44423" cy="15075"/>
                </a:xfrm>
                <a:custGeom>
                  <a:avLst/>
                  <a:gdLst>
                    <a:gd name="connsiteX0" fmla="*/ 44424 w 44423"/>
                    <a:gd name="connsiteY0" fmla="*/ 0 h 15075"/>
                    <a:gd name="connsiteX1" fmla="*/ 0 w 44423"/>
                    <a:gd name="connsiteY1" fmla="*/ 0 h 15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423" h="15075">
                      <a:moveTo>
                        <a:pt x="44424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22" name="Graphic 195">
                <a:extLst>
                  <a:ext uri="{FF2B5EF4-FFF2-40B4-BE49-F238E27FC236}">
                    <a16:creationId xmlns:a16="http://schemas.microsoft.com/office/drawing/2014/main" id="{0ADA54F2-3950-1817-5582-BFB539C6F3DB}"/>
                  </a:ext>
                </a:extLst>
              </p:cNvPr>
              <p:cNvGrpSpPr/>
              <p:nvPr/>
            </p:nvGrpSpPr>
            <p:grpSpPr>
              <a:xfrm>
                <a:off x="2508567" y="1245495"/>
                <a:ext cx="44423" cy="43566"/>
                <a:chOff x="2508567" y="1245495"/>
                <a:chExt cx="44423" cy="43566"/>
              </a:xfrm>
            </p:grpSpPr>
            <p:sp>
              <p:nvSpPr>
                <p:cNvPr id="1109" name="Freeform: Shape 1108">
                  <a:extLst>
                    <a:ext uri="{FF2B5EF4-FFF2-40B4-BE49-F238E27FC236}">
                      <a16:creationId xmlns:a16="http://schemas.microsoft.com/office/drawing/2014/main" id="{31FF4638-224B-299B-0A3A-BAF9CE9DEB87}"/>
                    </a:ext>
                  </a:extLst>
                </p:cNvPr>
                <p:cNvSpPr/>
                <p:nvPr/>
              </p:nvSpPr>
              <p:spPr>
                <a:xfrm>
                  <a:off x="2530856" y="1245495"/>
                  <a:ext cx="15371" cy="43566"/>
                </a:xfrm>
                <a:custGeom>
                  <a:avLst/>
                  <a:gdLst>
                    <a:gd name="connsiteX0" fmla="*/ 0 w 15371"/>
                    <a:gd name="connsiteY0" fmla="*/ 0 h 43566"/>
                    <a:gd name="connsiteX1" fmla="*/ 0 w 15371"/>
                    <a:gd name="connsiteY1" fmla="*/ 43567 h 43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371" h="43566">
                      <a:moveTo>
                        <a:pt x="0" y="0"/>
                      </a:moveTo>
                      <a:lnTo>
                        <a:pt x="0" y="43567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110" name="Freeform: Shape 1109">
                  <a:extLst>
                    <a:ext uri="{FF2B5EF4-FFF2-40B4-BE49-F238E27FC236}">
                      <a16:creationId xmlns:a16="http://schemas.microsoft.com/office/drawing/2014/main" id="{5A3AF9BC-F8D1-9B7D-1216-30A44898839F}"/>
                    </a:ext>
                  </a:extLst>
                </p:cNvPr>
                <p:cNvSpPr/>
                <p:nvPr/>
              </p:nvSpPr>
              <p:spPr>
                <a:xfrm>
                  <a:off x="2508567" y="1267353"/>
                  <a:ext cx="44423" cy="15075"/>
                </a:xfrm>
                <a:custGeom>
                  <a:avLst/>
                  <a:gdLst>
                    <a:gd name="connsiteX0" fmla="*/ 44424 w 44423"/>
                    <a:gd name="connsiteY0" fmla="*/ 0 h 15075"/>
                    <a:gd name="connsiteX1" fmla="*/ 0 w 44423"/>
                    <a:gd name="connsiteY1" fmla="*/ 0 h 15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423" h="15075">
                      <a:moveTo>
                        <a:pt x="44424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23" name="Graphic 195">
                <a:extLst>
                  <a:ext uri="{FF2B5EF4-FFF2-40B4-BE49-F238E27FC236}">
                    <a16:creationId xmlns:a16="http://schemas.microsoft.com/office/drawing/2014/main" id="{01435264-5714-AD56-E3F3-A225F3FFB1CE}"/>
                  </a:ext>
                </a:extLst>
              </p:cNvPr>
              <p:cNvGrpSpPr/>
              <p:nvPr/>
            </p:nvGrpSpPr>
            <p:grpSpPr>
              <a:xfrm>
                <a:off x="2551454" y="1245495"/>
                <a:ext cx="44423" cy="43566"/>
                <a:chOff x="2551454" y="1245495"/>
                <a:chExt cx="44423" cy="43566"/>
              </a:xfrm>
            </p:grpSpPr>
            <p:sp>
              <p:nvSpPr>
                <p:cNvPr id="1107" name="Freeform: Shape 1106">
                  <a:extLst>
                    <a:ext uri="{FF2B5EF4-FFF2-40B4-BE49-F238E27FC236}">
                      <a16:creationId xmlns:a16="http://schemas.microsoft.com/office/drawing/2014/main" id="{9378730A-066A-99C6-DB3C-068D000691D4}"/>
                    </a:ext>
                  </a:extLst>
                </p:cNvPr>
                <p:cNvSpPr/>
                <p:nvPr/>
              </p:nvSpPr>
              <p:spPr>
                <a:xfrm>
                  <a:off x="2573742" y="1245495"/>
                  <a:ext cx="15371" cy="43566"/>
                </a:xfrm>
                <a:custGeom>
                  <a:avLst/>
                  <a:gdLst>
                    <a:gd name="connsiteX0" fmla="*/ 0 w 15371"/>
                    <a:gd name="connsiteY0" fmla="*/ 0 h 43566"/>
                    <a:gd name="connsiteX1" fmla="*/ 0 w 15371"/>
                    <a:gd name="connsiteY1" fmla="*/ 43567 h 43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371" h="43566">
                      <a:moveTo>
                        <a:pt x="0" y="0"/>
                      </a:moveTo>
                      <a:lnTo>
                        <a:pt x="0" y="43567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108" name="Freeform: Shape 1107">
                  <a:extLst>
                    <a:ext uri="{FF2B5EF4-FFF2-40B4-BE49-F238E27FC236}">
                      <a16:creationId xmlns:a16="http://schemas.microsoft.com/office/drawing/2014/main" id="{E761E085-7B58-9360-0655-CAA56D99B414}"/>
                    </a:ext>
                  </a:extLst>
                </p:cNvPr>
                <p:cNvSpPr/>
                <p:nvPr/>
              </p:nvSpPr>
              <p:spPr>
                <a:xfrm>
                  <a:off x="2551454" y="1267353"/>
                  <a:ext cx="44423" cy="15075"/>
                </a:xfrm>
                <a:custGeom>
                  <a:avLst/>
                  <a:gdLst>
                    <a:gd name="connsiteX0" fmla="*/ 44424 w 44423"/>
                    <a:gd name="connsiteY0" fmla="*/ 0 h 15075"/>
                    <a:gd name="connsiteX1" fmla="*/ 0 w 44423"/>
                    <a:gd name="connsiteY1" fmla="*/ 0 h 15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423" h="15075">
                      <a:moveTo>
                        <a:pt x="44424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24" name="Graphic 195">
                <a:extLst>
                  <a:ext uri="{FF2B5EF4-FFF2-40B4-BE49-F238E27FC236}">
                    <a16:creationId xmlns:a16="http://schemas.microsoft.com/office/drawing/2014/main" id="{48129068-CF57-6425-C840-E0CCDA5ACB59}"/>
                  </a:ext>
                </a:extLst>
              </p:cNvPr>
              <p:cNvGrpSpPr/>
              <p:nvPr/>
            </p:nvGrpSpPr>
            <p:grpSpPr>
              <a:xfrm>
                <a:off x="2587116" y="1250620"/>
                <a:ext cx="44423" cy="43566"/>
                <a:chOff x="2587116" y="1250620"/>
                <a:chExt cx="44423" cy="43566"/>
              </a:xfrm>
            </p:grpSpPr>
            <p:sp>
              <p:nvSpPr>
                <p:cNvPr id="1105" name="Freeform: Shape 1104">
                  <a:extLst>
                    <a:ext uri="{FF2B5EF4-FFF2-40B4-BE49-F238E27FC236}">
                      <a16:creationId xmlns:a16="http://schemas.microsoft.com/office/drawing/2014/main" id="{54D0F719-D569-43B0-EDE5-DE38B47E24C1}"/>
                    </a:ext>
                  </a:extLst>
                </p:cNvPr>
                <p:cNvSpPr/>
                <p:nvPr/>
              </p:nvSpPr>
              <p:spPr>
                <a:xfrm>
                  <a:off x="2609251" y="1250620"/>
                  <a:ext cx="15371" cy="43566"/>
                </a:xfrm>
                <a:custGeom>
                  <a:avLst/>
                  <a:gdLst>
                    <a:gd name="connsiteX0" fmla="*/ 0 w 15371"/>
                    <a:gd name="connsiteY0" fmla="*/ 0 h 43566"/>
                    <a:gd name="connsiteX1" fmla="*/ 0 w 15371"/>
                    <a:gd name="connsiteY1" fmla="*/ 43567 h 43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371" h="43566">
                      <a:moveTo>
                        <a:pt x="0" y="0"/>
                      </a:moveTo>
                      <a:lnTo>
                        <a:pt x="0" y="43567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106" name="Freeform: Shape 1105">
                  <a:extLst>
                    <a:ext uri="{FF2B5EF4-FFF2-40B4-BE49-F238E27FC236}">
                      <a16:creationId xmlns:a16="http://schemas.microsoft.com/office/drawing/2014/main" id="{CD0EF4A6-081F-1D61-2894-586BCF304119}"/>
                    </a:ext>
                  </a:extLst>
                </p:cNvPr>
                <p:cNvSpPr/>
                <p:nvPr/>
              </p:nvSpPr>
              <p:spPr>
                <a:xfrm>
                  <a:off x="2587116" y="1272479"/>
                  <a:ext cx="44423" cy="15075"/>
                </a:xfrm>
                <a:custGeom>
                  <a:avLst/>
                  <a:gdLst>
                    <a:gd name="connsiteX0" fmla="*/ 44424 w 44423"/>
                    <a:gd name="connsiteY0" fmla="*/ 0 h 15075"/>
                    <a:gd name="connsiteX1" fmla="*/ 0 w 44423"/>
                    <a:gd name="connsiteY1" fmla="*/ 0 h 15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423" h="15075">
                      <a:moveTo>
                        <a:pt x="44424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25" name="Graphic 195">
                <a:extLst>
                  <a:ext uri="{FF2B5EF4-FFF2-40B4-BE49-F238E27FC236}">
                    <a16:creationId xmlns:a16="http://schemas.microsoft.com/office/drawing/2014/main" id="{F749ACEB-9140-D22D-818A-7ED52F104708}"/>
                  </a:ext>
                </a:extLst>
              </p:cNvPr>
              <p:cNvGrpSpPr/>
              <p:nvPr/>
            </p:nvGrpSpPr>
            <p:grpSpPr>
              <a:xfrm>
                <a:off x="2616168" y="1250620"/>
                <a:ext cx="44423" cy="43566"/>
                <a:chOff x="2616168" y="1250620"/>
                <a:chExt cx="44423" cy="43566"/>
              </a:xfrm>
            </p:grpSpPr>
            <p:sp>
              <p:nvSpPr>
                <p:cNvPr id="1103" name="Freeform: Shape 1102">
                  <a:extLst>
                    <a:ext uri="{FF2B5EF4-FFF2-40B4-BE49-F238E27FC236}">
                      <a16:creationId xmlns:a16="http://schemas.microsoft.com/office/drawing/2014/main" id="{AB685432-7583-5532-A2DD-6F205591242A}"/>
                    </a:ext>
                  </a:extLst>
                </p:cNvPr>
                <p:cNvSpPr/>
                <p:nvPr/>
              </p:nvSpPr>
              <p:spPr>
                <a:xfrm>
                  <a:off x="2638457" y="1250620"/>
                  <a:ext cx="15371" cy="43566"/>
                </a:xfrm>
                <a:custGeom>
                  <a:avLst/>
                  <a:gdLst>
                    <a:gd name="connsiteX0" fmla="*/ 0 w 15371"/>
                    <a:gd name="connsiteY0" fmla="*/ 0 h 43566"/>
                    <a:gd name="connsiteX1" fmla="*/ 0 w 15371"/>
                    <a:gd name="connsiteY1" fmla="*/ 43567 h 43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371" h="43566">
                      <a:moveTo>
                        <a:pt x="0" y="0"/>
                      </a:moveTo>
                      <a:lnTo>
                        <a:pt x="0" y="43567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104" name="Freeform: Shape 1103">
                  <a:extLst>
                    <a:ext uri="{FF2B5EF4-FFF2-40B4-BE49-F238E27FC236}">
                      <a16:creationId xmlns:a16="http://schemas.microsoft.com/office/drawing/2014/main" id="{7D510BCC-2CDA-E00A-BC36-EEEB2C85827D}"/>
                    </a:ext>
                  </a:extLst>
                </p:cNvPr>
                <p:cNvSpPr/>
                <p:nvPr/>
              </p:nvSpPr>
              <p:spPr>
                <a:xfrm>
                  <a:off x="2616168" y="1272479"/>
                  <a:ext cx="44423" cy="15075"/>
                </a:xfrm>
                <a:custGeom>
                  <a:avLst/>
                  <a:gdLst>
                    <a:gd name="connsiteX0" fmla="*/ 44424 w 44423"/>
                    <a:gd name="connsiteY0" fmla="*/ 0 h 15075"/>
                    <a:gd name="connsiteX1" fmla="*/ 0 w 44423"/>
                    <a:gd name="connsiteY1" fmla="*/ 0 h 15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423" h="15075">
                      <a:moveTo>
                        <a:pt x="44424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26" name="Graphic 195">
                <a:extLst>
                  <a:ext uri="{FF2B5EF4-FFF2-40B4-BE49-F238E27FC236}">
                    <a16:creationId xmlns:a16="http://schemas.microsoft.com/office/drawing/2014/main" id="{54B7911C-B0FE-FA7D-2578-9DEFBCE883AF}"/>
                  </a:ext>
                </a:extLst>
              </p:cNvPr>
              <p:cNvGrpSpPr/>
              <p:nvPr/>
            </p:nvGrpSpPr>
            <p:grpSpPr>
              <a:xfrm>
                <a:off x="2706707" y="1256650"/>
                <a:ext cx="44577" cy="43717"/>
                <a:chOff x="2706707" y="1256650"/>
                <a:chExt cx="44577" cy="43717"/>
              </a:xfrm>
            </p:grpSpPr>
            <p:sp>
              <p:nvSpPr>
                <p:cNvPr id="1101" name="Freeform: Shape 1100">
                  <a:extLst>
                    <a:ext uri="{FF2B5EF4-FFF2-40B4-BE49-F238E27FC236}">
                      <a16:creationId xmlns:a16="http://schemas.microsoft.com/office/drawing/2014/main" id="{DA488199-F906-A295-37A4-523D8403A390}"/>
                    </a:ext>
                  </a:extLst>
                </p:cNvPr>
                <p:cNvSpPr/>
                <p:nvPr/>
              </p:nvSpPr>
              <p:spPr>
                <a:xfrm>
                  <a:off x="2728995" y="1256650"/>
                  <a:ext cx="15371" cy="43717"/>
                </a:xfrm>
                <a:custGeom>
                  <a:avLst/>
                  <a:gdLst>
                    <a:gd name="connsiteX0" fmla="*/ 0 w 15371"/>
                    <a:gd name="connsiteY0" fmla="*/ 0 h 43717"/>
                    <a:gd name="connsiteX1" fmla="*/ 0 w 15371"/>
                    <a:gd name="connsiteY1" fmla="*/ 43718 h 437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371" h="43717">
                      <a:moveTo>
                        <a:pt x="0" y="0"/>
                      </a:moveTo>
                      <a:lnTo>
                        <a:pt x="0" y="43718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102" name="Freeform: Shape 1101">
                  <a:extLst>
                    <a:ext uri="{FF2B5EF4-FFF2-40B4-BE49-F238E27FC236}">
                      <a16:creationId xmlns:a16="http://schemas.microsoft.com/office/drawing/2014/main" id="{EC73D21D-1EDC-0B54-9242-5C1E406C5661}"/>
                    </a:ext>
                  </a:extLst>
                </p:cNvPr>
                <p:cNvSpPr/>
                <p:nvPr/>
              </p:nvSpPr>
              <p:spPr>
                <a:xfrm>
                  <a:off x="2706707" y="1278509"/>
                  <a:ext cx="44577" cy="15075"/>
                </a:xfrm>
                <a:custGeom>
                  <a:avLst/>
                  <a:gdLst>
                    <a:gd name="connsiteX0" fmla="*/ 44578 w 44577"/>
                    <a:gd name="connsiteY0" fmla="*/ 0 h 15075"/>
                    <a:gd name="connsiteX1" fmla="*/ 0 w 44577"/>
                    <a:gd name="connsiteY1" fmla="*/ 0 h 15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577" h="15075">
                      <a:moveTo>
                        <a:pt x="44578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27" name="Graphic 195">
                <a:extLst>
                  <a:ext uri="{FF2B5EF4-FFF2-40B4-BE49-F238E27FC236}">
                    <a16:creationId xmlns:a16="http://schemas.microsoft.com/office/drawing/2014/main" id="{433D44CA-C7C4-24D0-3557-A14318F57254}"/>
                  </a:ext>
                </a:extLst>
              </p:cNvPr>
              <p:cNvGrpSpPr/>
              <p:nvPr/>
            </p:nvGrpSpPr>
            <p:grpSpPr>
              <a:xfrm>
                <a:off x="2752514" y="1258610"/>
                <a:ext cx="44577" cy="43566"/>
                <a:chOff x="2752514" y="1258610"/>
                <a:chExt cx="44577" cy="43566"/>
              </a:xfrm>
            </p:grpSpPr>
            <p:sp>
              <p:nvSpPr>
                <p:cNvPr id="1099" name="Freeform: Shape 1098">
                  <a:extLst>
                    <a:ext uri="{FF2B5EF4-FFF2-40B4-BE49-F238E27FC236}">
                      <a16:creationId xmlns:a16="http://schemas.microsoft.com/office/drawing/2014/main" id="{0B44C14B-1211-A3E8-31FD-A8945A26B1F6}"/>
                    </a:ext>
                  </a:extLst>
                </p:cNvPr>
                <p:cNvSpPr/>
                <p:nvPr/>
              </p:nvSpPr>
              <p:spPr>
                <a:xfrm>
                  <a:off x="2774803" y="1258610"/>
                  <a:ext cx="15371" cy="43566"/>
                </a:xfrm>
                <a:custGeom>
                  <a:avLst/>
                  <a:gdLst>
                    <a:gd name="connsiteX0" fmla="*/ 0 w 15371"/>
                    <a:gd name="connsiteY0" fmla="*/ 0 h 43566"/>
                    <a:gd name="connsiteX1" fmla="*/ 0 w 15371"/>
                    <a:gd name="connsiteY1" fmla="*/ 43567 h 43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371" h="43566">
                      <a:moveTo>
                        <a:pt x="0" y="0"/>
                      </a:moveTo>
                      <a:lnTo>
                        <a:pt x="0" y="43567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100" name="Freeform: Shape 1099">
                  <a:extLst>
                    <a:ext uri="{FF2B5EF4-FFF2-40B4-BE49-F238E27FC236}">
                      <a16:creationId xmlns:a16="http://schemas.microsoft.com/office/drawing/2014/main" id="{9B664B22-6C94-2537-F88F-00587148CB23}"/>
                    </a:ext>
                  </a:extLst>
                </p:cNvPr>
                <p:cNvSpPr/>
                <p:nvPr/>
              </p:nvSpPr>
              <p:spPr>
                <a:xfrm>
                  <a:off x="2752514" y="1280469"/>
                  <a:ext cx="44577" cy="15075"/>
                </a:xfrm>
                <a:custGeom>
                  <a:avLst/>
                  <a:gdLst>
                    <a:gd name="connsiteX0" fmla="*/ 44578 w 44577"/>
                    <a:gd name="connsiteY0" fmla="*/ 0 h 15075"/>
                    <a:gd name="connsiteX1" fmla="*/ 0 w 44577"/>
                    <a:gd name="connsiteY1" fmla="*/ 0 h 15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577" h="15075">
                      <a:moveTo>
                        <a:pt x="44578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28" name="Graphic 195">
                <a:extLst>
                  <a:ext uri="{FF2B5EF4-FFF2-40B4-BE49-F238E27FC236}">
                    <a16:creationId xmlns:a16="http://schemas.microsoft.com/office/drawing/2014/main" id="{57055AC9-B1DB-1C4C-1AE3-2D8CF787804F}"/>
                  </a:ext>
                </a:extLst>
              </p:cNvPr>
              <p:cNvGrpSpPr/>
              <p:nvPr/>
            </p:nvGrpSpPr>
            <p:grpSpPr>
              <a:xfrm>
                <a:off x="2802933" y="1260570"/>
                <a:ext cx="44423" cy="43566"/>
                <a:chOff x="2802933" y="1260570"/>
                <a:chExt cx="44423" cy="43566"/>
              </a:xfrm>
            </p:grpSpPr>
            <p:sp>
              <p:nvSpPr>
                <p:cNvPr id="1097" name="Freeform: Shape 1096">
                  <a:extLst>
                    <a:ext uri="{FF2B5EF4-FFF2-40B4-BE49-F238E27FC236}">
                      <a16:creationId xmlns:a16="http://schemas.microsoft.com/office/drawing/2014/main" id="{D92118AF-BCD4-E5AB-F877-7B2B43A33ED5}"/>
                    </a:ext>
                  </a:extLst>
                </p:cNvPr>
                <p:cNvSpPr/>
                <p:nvPr/>
              </p:nvSpPr>
              <p:spPr>
                <a:xfrm>
                  <a:off x="2825222" y="1260570"/>
                  <a:ext cx="15371" cy="43566"/>
                </a:xfrm>
                <a:custGeom>
                  <a:avLst/>
                  <a:gdLst>
                    <a:gd name="connsiteX0" fmla="*/ 0 w 15371"/>
                    <a:gd name="connsiteY0" fmla="*/ 0 h 43566"/>
                    <a:gd name="connsiteX1" fmla="*/ 0 w 15371"/>
                    <a:gd name="connsiteY1" fmla="*/ 43567 h 43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371" h="43566">
                      <a:moveTo>
                        <a:pt x="0" y="0"/>
                      </a:moveTo>
                      <a:lnTo>
                        <a:pt x="0" y="43567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098" name="Freeform: Shape 1097">
                  <a:extLst>
                    <a:ext uri="{FF2B5EF4-FFF2-40B4-BE49-F238E27FC236}">
                      <a16:creationId xmlns:a16="http://schemas.microsoft.com/office/drawing/2014/main" id="{0EB6EA39-3EE2-DCBF-1359-A08228EBA5CC}"/>
                    </a:ext>
                  </a:extLst>
                </p:cNvPr>
                <p:cNvSpPr/>
                <p:nvPr/>
              </p:nvSpPr>
              <p:spPr>
                <a:xfrm>
                  <a:off x="2802933" y="1282428"/>
                  <a:ext cx="44423" cy="15075"/>
                </a:xfrm>
                <a:custGeom>
                  <a:avLst/>
                  <a:gdLst>
                    <a:gd name="connsiteX0" fmla="*/ 44424 w 44423"/>
                    <a:gd name="connsiteY0" fmla="*/ 0 h 15075"/>
                    <a:gd name="connsiteX1" fmla="*/ 0 w 44423"/>
                    <a:gd name="connsiteY1" fmla="*/ 0 h 15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423" h="15075">
                      <a:moveTo>
                        <a:pt x="44424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29" name="Graphic 195">
                <a:extLst>
                  <a:ext uri="{FF2B5EF4-FFF2-40B4-BE49-F238E27FC236}">
                    <a16:creationId xmlns:a16="http://schemas.microsoft.com/office/drawing/2014/main" id="{BF7C6116-F865-667C-913A-1515EF73A31A}"/>
                  </a:ext>
                </a:extLst>
              </p:cNvPr>
              <p:cNvGrpSpPr/>
              <p:nvPr/>
            </p:nvGrpSpPr>
            <p:grpSpPr>
              <a:xfrm>
                <a:off x="2843514" y="1260570"/>
                <a:ext cx="44423" cy="43566"/>
                <a:chOff x="2843514" y="1260570"/>
                <a:chExt cx="44423" cy="43566"/>
              </a:xfrm>
            </p:grpSpPr>
            <p:sp>
              <p:nvSpPr>
                <p:cNvPr id="1095" name="Freeform: Shape 1094">
                  <a:extLst>
                    <a:ext uri="{FF2B5EF4-FFF2-40B4-BE49-F238E27FC236}">
                      <a16:creationId xmlns:a16="http://schemas.microsoft.com/office/drawing/2014/main" id="{6CD49A90-EAB3-9E5C-0DB8-CE1AA8A64D9C}"/>
                    </a:ext>
                  </a:extLst>
                </p:cNvPr>
                <p:cNvSpPr/>
                <p:nvPr/>
              </p:nvSpPr>
              <p:spPr>
                <a:xfrm>
                  <a:off x="2865803" y="1260570"/>
                  <a:ext cx="15371" cy="43566"/>
                </a:xfrm>
                <a:custGeom>
                  <a:avLst/>
                  <a:gdLst>
                    <a:gd name="connsiteX0" fmla="*/ 0 w 15371"/>
                    <a:gd name="connsiteY0" fmla="*/ 0 h 43566"/>
                    <a:gd name="connsiteX1" fmla="*/ 0 w 15371"/>
                    <a:gd name="connsiteY1" fmla="*/ 43567 h 43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371" h="43566">
                      <a:moveTo>
                        <a:pt x="0" y="0"/>
                      </a:moveTo>
                      <a:lnTo>
                        <a:pt x="0" y="43567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096" name="Freeform: Shape 1095">
                  <a:extLst>
                    <a:ext uri="{FF2B5EF4-FFF2-40B4-BE49-F238E27FC236}">
                      <a16:creationId xmlns:a16="http://schemas.microsoft.com/office/drawing/2014/main" id="{7968F034-0AF2-ABA2-E8A9-D57F6EA85F54}"/>
                    </a:ext>
                  </a:extLst>
                </p:cNvPr>
                <p:cNvSpPr/>
                <p:nvPr/>
              </p:nvSpPr>
              <p:spPr>
                <a:xfrm>
                  <a:off x="2843514" y="1282428"/>
                  <a:ext cx="44423" cy="15075"/>
                </a:xfrm>
                <a:custGeom>
                  <a:avLst/>
                  <a:gdLst>
                    <a:gd name="connsiteX0" fmla="*/ 44424 w 44423"/>
                    <a:gd name="connsiteY0" fmla="*/ 0 h 15075"/>
                    <a:gd name="connsiteX1" fmla="*/ 0 w 44423"/>
                    <a:gd name="connsiteY1" fmla="*/ 0 h 15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423" h="15075">
                      <a:moveTo>
                        <a:pt x="44424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30" name="Graphic 195">
                <a:extLst>
                  <a:ext uri="{FF2B5EF4-FFF2-40B4-BE49-F238E27FC236}">
                    <a16:creationId xmlns:a16="http://schemas.microsoft.com/office/drawing/2014/main" id="{269201B7-CBF5-ADB6-992D-50732DD1CA91}"/>
                  </a:ext>
                </a:extLst>
              </p:cNvPr>
              <p:cNvGrpSpPr/>
              <p:nvPr/>
            </p:nvGrpSpPr>
            <p:grpSpPr>
              <a:xfrm>
                <a:off x="2999228" y="1267353"/>
                <a:ext cx="44423" cy="43566"/>
                <a:chOff x="2999228" y="1267353"/>
                <a:chExt cx="44423" cy="43566"/>
              </a:xfrm>
            </p:grpSpPr>
            <p:sp>
              <p:nvSpPr>
                <p:cNvPr id="1093" name="Freeform: Shape 1092">
                  <a:extLst>
                    <a:ext uri="{FF2B5EF4-FFF2-40B4-BE49-F238E27FC236}">
                      <a16:creationId xmlns:a16="http://schemas.microsoft.com/office/drawing/2014/main" id="{D960EDA0-DF94-9BA2-918C-CB26309F43BE}"/>
                    </a:ext>
                  </a:extLst>
                </p:cNvPr>
                <p:cNvSpPr/>
                <p:nvPr/>
              </p:nvSpPr>
              <p:spPr>
                <a:xfrm>
                  <a:off x="3021363" y="1267353"/>
                  <a:ext cx="15371" cy="43566"/>
                </a:xfrm>
                <a:custGeom>
                  <a:avLst/>
                  <a:gdLst>
                    <a:gd name="connsiteX0" fmla="*/ 0 w 15371"/>
                    <a:gd name="connsiteY0" fmla="*/ 0 h 43566"/>
                    <a:gd name="connsiteX1" fmla="*/ 0 w 15371"/>
                    <a:gd name="connsiteY1" fmla="*/ 43567 h 43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371" h="43566">
                      <a:moveTo>
                        <a:pt x="0" y="0"/>
                      </a:moveTo>
                      <a:lnTo>
                        <a:pt x="0" y="43567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094" name="Freeform: Shape 1093">
                  <a:extLst>
                    <a:ext uri="{FF2B5EF4-FFF2-40B4-BE49-F238E27FC236}">
                      <a16:creationId xmlns:a16="http://schemas.microsoft.com/office/drawing/2014/main" id="{1F368CFB-DD43-2765-E841-7398D4993188}"/>
                    </a:ext>
                  </a:extLst>
                </p:cNvPr>
                <p:cNvSpPr/>
                <p:nvPr/>
              </p:nvSpPr>
              <p:spPr>
                <a:xfrm>
                  <a:off x="2999228" y="1289061"/>
                  <a:ext cx="44423" cy="15075"/>
                </a:xfrm>
                <a:custGeom>
                  <a:avLst/>
                  <a:gdLst>
                    <a:gd name="connsiteX0" fmla="*/ 44424 w 44423"/>
                    <a:gd name="connsiteY0" fmla="*/ 0 h 15075"/>
                    <a:gd name="connsiteX1" fmla="*/ 0 w 44423"/>
                    <a:gd name="connsiteY1" fmla="*/ 0 h 15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423" h="15075">
                      <a:moveTo>
                        <a:pt x="44424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31" name="Graphic 195">
                <a:extLst>
                  <a:ext uri="{FF2B5EF4-FFF2-40B4-BE49-F238E27FC236}">
                    <a16:creationId xmlns:a16="http://schemas.microsoft.com/office/drawing/2014/main" id="{56F2F6DF-8EDE-5936-92E8-126947117705}"/>
                  </a:ext>
                </a:extLst>
              </p:cNvPr>
              <p:cNvGrpSpPr/>
              <p:nvPr/>
            </p:nvGrpSpPr>
            <p:grpSpPr>
              <a:xfrm>
                <a:off x="3066556" y="1271122"/>
                <a:ext cx="44423" cy="43566"/>
                <a:chOff x="3066556" y="1271122"/>
                <a:chExt cx="44423" cy="43566"/>
              </a:xfrm>
            </p:grpSpPr>
            <p:sp>
              <p:nvSpPr>
                <p:cNvPr id="1091" name="Freeform: Shape 1090">
                  <a:extLst>
                    <a:ext uri="{FF2B5EF4-FFF2-40B4-BE49-F238E27FC236}">
                      <a16:creationId xmlns:a16="http://schemas.microsoft.com/office/drawing/2014/main" id="{C0F21717-242C-2796-19F4-C21239757B47}"/>
                    </a:ext>
                  </a:extLst>
                </p:cNvPr>
                <p:cNvSpPr/>
                <p:nvPr/>
              </p:nvSpPr>
              <p:spPr>
                <a:xfrm>
                  <a:off x="3088844" y="1271122"/>
                  <a:ext cx="15371" cy="43566"/>
                </a:xfrm>
                <a:custGeom>
                  <a:avLst/>
                  <a:gdLst>
                    <a:gd name="connsiteX0" fmla="*/ 0 w 15371"/>
                    <a:gd name="connsiteY0" fmla="*/ 0 h 43566"/>
                    <a:gd name="connsiteX1" fmla="*/ 0 w 15371"/>
                    <a:gd name="connsiteY1" fmla="*/ 43567 h 43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371" h="43566">
                      <a:moveTo>
                        <a:pt x="0" y="0"/>
                      </a:moveTo>
                      <a:lnTo>
                        <a:pt x="0" y="43567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092" name="Freeform: Shape 1091">
                  <a:extLst>
                    <a:ext uri="{FF2B5EF4-FFF2-40B4-BE49-F238E27FC236}">
                      <a16:creationId xmlns:a16="http://schemas.microsoft.com/office/drawing/2014/main" id="{7BC7DC55-8991-808F-C03C-40512CFDCB92}"/>
                    </a:ext>
                  </a:extLst>
                </p:cNvPr>
                <p:cNvSpPr/>
                <p:nvPr/>
              </p:nvSpPr>
              <p:spPr>
                <a:xfrm>
                  <a:off x="3066556" y="1292981"/>
                  <a:ext cx="44423" cy="15075"/>
                </a:xfrm>
                <a:custGeom>
                  <a:avLst/>
                  <a:gdLst>
                    <a:gd name="connsiteX0" fmla="*/ 44424 w 44423"/>
                    <a:gd name="connsiteY0" fmla="*/ 0 h 15075"/>
                    <a:gd name="connsiteX1" fmla="*/ 0 w 44423"/>
                    <a:gd name="connsiteY1" fmla="*/ 0 h 15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423" h="15075">
                      <a:moveTo>
                        <a:pt x="44424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32" name="Graphic 195">
                <a:extLst>
                  <a:ext uri="{FF2B5EF4-FFF2-40B4-BE49-F238E27FC236}">
                    <a16:creationId xmlns:a16="http://schemas.microsoft.com/office/drawing/2014/main" id="{F238A624-9546-161A-0575-14513B25998B}"/>
                  </a:ext>
                </a:extLst>
              </p:cNvPr>
              <p:cNvGrpSpPr/>
              <p:nvPr/>
            </p:nvGrpSpPr>
            <p:grpSpPr>
              <a:xfrm>
                <a:off x="3120202" y="1273685"/>
                <a:ext cx="44423" cy="43566"/>
                <a:chOff x="3120202" y="1273685"/>
                <a:chExt cx="44423" cy="43566"/>
              </a:xfrm>
            </p:grpSpPr>
            <p:sp>
              <p:nvSpPr>
                <p:cNvPr id="1089" name="Freeform: Shape 1088">
                  <a:extLst>
                    <a:ext uri="{FF2B5EF4-FFF2-40B4-BE49-F238E27FC236}">
                      <a16:creationId xmlns:a16="http://schemas.microsoft.com/office/drawing/2014/main" id="{F56D3131-6735-AA20-FDE5-E2319607CFF7}"/>
                    </a:ext>
                  </a:extLst>
                </p:cNvPr>
                <p:cNvSpPr/>
                <p:nvPr/>
              </p:nvSpPr>
              <p:spPr>
                <a:xfrm>
                  <a:off x="3142491" y="1273685"/>
                  <a:ext cx="15371" cy="43566"/>
                </a:xfrm>
                <a:custGeom>
                  <a:avLst/>
                  <a:gdLst>
                    <a:gd name="connsiteX0" fmla="*/ 0 w 15371"/>
                    <a:gd name="connsiteY0" fmla="*/ 0 h 43566"/>
                    <a:gd name="connsiteX1" fmla="*/ 0 w 15371"/>
                    <a:gd name="connsiteY1" fmla="*/ 43567 h 43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371" h="43566">
                      <a:moveTo>
                        <a:pt x="0" y="0"/>
                      </a:moveTo>
                      <a:lnTo>
                        <a:pt x="0" y="43567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090" name="Freeform: Shape 1089">
                  <a:extLst>
                    <a:ext uri="{FF2B5EF4-FFF2-40B4-BE49-F238E27FC236}">
                      <a16:creationId xmlns:a16="http://schemas.microsoft.com/office/drawing/2014/main" id="{902107D5-A4EE-65C8-20EA-CB3C52479B96}"/>
                    </a:ext>
                  </a:extLst>
                </p:cNvPr>
                <p:cNvSpPr/>
                <p:nvPr/>
              </p:nvSpPr>
              <p:spPr>
                <a:xfrm>
                  <a:off x="3120202" y="1295544"/>
                  <a:ext cx="44423" cy="15075"/>
                </a:xfrm>
                <a:custGeom>
                  <a:avLst/>
                  <a:gdLst>
                    <a:gd name="connsiteX0" fmla="*/ 44424 w 44423"/>
                    <a:gd name="connsiteY0" fmla="*/ 0 h 15075"/>
                    <a:gd name="connsiteX1" fmla="*/ 0 w 44423"/>
                    <a:gd name="connsiteY1" fmla="*/ 0 h 15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423" h="15075">
                      <a:moveTo>
                        <a:pt x="44424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33" name="Graphic 195">
                <a:extLst>
                  <a:ext uri="{FF2B5EF4-FFF2-40B4-BE49-F238E27FC236}">
                    <a16:creationId xmlns:a16="http://schemas.microsoft.com/office/drawing/2014/main" id="{DBAB0D12-005E-B425-F05E-3E9A443A6E04}"/>
                  </a:ext>
                </a:extLst>
              </p:cNvPr>
              <p:cNvGrpSpPr/>
              <p:nvPr/>
            </p:nvGrpSpPr>
            <p:grpSpPr>
              <a:xfrm>
                <a:off x="3237641" y="1284237"/>
                <a:ext cx="44423" cy="43717"/>
                <a:chOff x="3237641" y="1284237"/>
                <a:chExt cx="44423" cy="43717"/>
              </a:xfrm>
            </p:grpSpPr>
            <p:sp>
              <p:nvSpPr>
                <p:cNvPr id="1087" name="Freeform: Shape 1086">
                  <a:extLst>
                    <a:ext uri="{FF2B5EF4-FFF2-40B4-BE49-F238E27FC236}">
                      <a16:creationId xmlns:a16="http://schemas.microsoft.com/office/drawing/2014/main" id="{B493253E-CE06-7BE3-A55A-5E75BAB3CF18}"/>
                    </a:ext>
                  </a:extLst>
                </p:cNvPr>
                <p:cNvSpPr/>
                <p:nvPr/>
              </p:nvSpPr>
              <p:spPr>
                <a:xfrm>
                  <a:off x="3259776" y="1284237"/>
                  <a:ext cx="15371" cy="43717"/>
                </a:xfrm>
                <a:custGeom>
                  <a:avLst/>
                  <a:gdLst>
                    <a:gd name="connsiteX0" fmla="*/ 0 w 15371"/>
                    <a:gd name="connsiteY0" fmla="*/ 0 h 43717"/>
                    <a:gd name="connsiteX1" fmla="*/ 0 w 15371"/>
                    <a:gd name="connsiteY1" fmla="*/ 43718 h 437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371" h="43717">
                      <a:moveTo>
                        <a:pt x="0" y="0"/>
                      </a:moveTo>
                      <a:lnTo>
                        <a:pt x="0" y="43718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088" name="Freeform: Shape 1087">
                  <a:extLst>
                    <a:ext uri="{FF2B5EF4-FFF2-40B4-BE49-F238E27FC236}">
                      <a16:creationId xmlns:a16="http://schemas.microsoft.com/office/drawing/2014/main" id="{65F377F1-3D07-BB10-E376-0CB354CEF825}"/>
                    </a:ext>
                  </a:extLst>
                </p:cNvPr>
                <p:cNvSpPr/>
                <p:nvPr/>
              </p:nvSpPr>
              <p:spPr>
                <a:xfrm>
                  <a:off x="3237641" y="1306096"/>
                  <a:ext cx="44423" cy="15075"/>
                </a:xfrm>
                <a:custGeom>
                  <a:avLst/>
                  <a:gdLst>
                    <a:gd name="connsiteX0" fmla="*/ 44424 w 44423"/>
                    <a:gd name="connsiteY0" fmla="*/ 0 h 15075"/>
                    <a:gd name="connsiteX1" fmla="*/ 0 w 44423"/>
                    <a:gd name="connsiteY1" fmla="*/ 0 h 15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423" h="15075">
                      <a:moveTo>
                        <a:pt x="44424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34" name="Graphic 195">
                <a:extLst>
                  <a:ext uri="{FF2B5EF4-FFF2-40B4-BE49-F238E27FC236}">
                    <a16:creationId xmlns:a16="http://schemas.microsoft.com/office/drawing/2014/main" id="{56DE3679-AB8F-D4B4-9AC0-D8344DDBE60A}"/>
                  </a:ext>
                </a:extLst>
              </p:cNvPr>
              <p:cNvGrpSpPr/>
              <p:nvPr/>
            </p:nvGrpSpPr>
            <p:grpSpPr>
              <a:xfrm>
                <a:off x="3263466" y="1289061"/>
                <a:ext cx="44423" cy="43717"/>
                <a:chOff x="3263466" y="1289061"/>
                <a:chExt cx="44423" cy="43717"/>
              </a:xfrm>
            </p:grpSpPr>
            <p:sp>
              <p:nvSpPr>
                <p:cNvPr id="1085" name="Freeform: Shape 1084">
                  <a:extLst>
                    <a:ext uri="{FF2B5EF4-FFF2-40B4-BE49-F238E27FC236}">
                      <a16:creationId xmlns:a16="http://schemas.microsoft.com/office/drawing/2014/main" id="{508FEA85-DF1A-B6DA-898E-2C912A5AAF24}"/>
                    </a:ext>
                  </a:extLst>
                </p:cNvPr>
                <p:cNvSpPr/>
                <p:nvPr/>
              </p:nvSpPr>
              <p:spPr>
                <a:xfrm>
                  <a:off x="3285601" y="1289061"/>
                  <a:ext cx="15371" cy="43717"/>
                </a:xfrm>
                <a:custGeom>
                  <a:avLst/>
                  <a:gdLst>
                    <a:gd name="connsiteX0" fmla="*/ 0 w 15371"/>
                    <a:gd name="connsiteY0" fmla="*/ 0 h 43717"/>
                    <a:gd name="connsiteX1" fmla="*/ 0 w 15371"/>
                    <a:gd name="connsiteY1" fmla="*/ 43718 h 437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371" h="43717">
                      <a:moveTo>
                        <a:pt x="0" y="0"/>
                      </a:moveTo>
                      <a:lnTo>
                        <a:pt x="0" y="43718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086" name="Freeform: Shape 1085">
                  <a:extLst>
                    <a:ext uri="{FF2B5EF4-FFF2-40B4-BE49-F238E27FC236}">
                      <a16:creationId xmlns:a16="http://schemas.microsoft.com/office/drawing/2014/main" id="{777E86C2-A37A-EFBD-2520-1F2346CA0226}"/>
                    </a:ext>
                  </a:extLst>
                </p:cNvPr>
                <p:cNvSpPr/>
                <p:nvPr/>
              </p:nvSpPr>
              <p:spPr>
                <a:xfrm>
                  <a:off x="3263466" y="1310920"/>
                  <a:ext cx="44423" cy="15075"/>
                </a:xfrm>
                <a:custGeom>
                  <a:avLst/>
                  <a:gdLst>
                    <a:gd name="connsiteX0" fmla="*/ 44424 w 44423"/>
                    <a:gd name="connsiteY0" fmla="*/ 0 h 15075"/>
                    <a:gd name="connsiteX1" fmla="*/ 0 w 44423"/>
                    <a:gd name="connsiteY1" fmla="*/ 0 h 15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423" h="15075">
                      <a:moveTo>
                        <a:pt x="44424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35" name="Graphic 195">
                <a:extLst>
                  <a:ext uri="{FF2B5EF4-FFF2-40B4-BE49-F238E27FC236}">
                    <a16:creationId xmlns:a16="http://schemas.microsoft.com/office/drawing/2014/main" id="{D5F93E65-0626-C9F7-AA7D-F90208F492C1}"/>
                  </a:ext>
                </a:extLst>
              </p:cNvPr>
              <p:cNvGrpSpPr/>
              <p:nvPr/>
            </p:nvGrpSpPr>
            <p:grpSpPr>
              <a:xfrm>
                <a:off x="3280067" y="1289061"/>
                <a:ext cx="44577" cy="43717"/>
                <a:chOff x="3280067" y="1289061"/>
                <a:chExt cx="44577" cy="43717"/>
              </a:xfrm>
            </p:grpSpPr>
            <p:sp>
              <p:nvSpPr>
                <p:cNvPr id="1083" name="Freeform: Shape 1082">
                  <a:extLst>
                    <a:ext uri="{FF2B5EF4-FFF2-40B4-BE49-F238E27FC236}">
                      <a16:creationId xmlns:a16="http://schemas.microsoft.com/office/drawing/2014/main" id="{E0EEC8C5-66CC-75E8-821E-B9E8C2F12E14}"/>
                    </a:ext>
                  </a:extLst>
                </p:cNvPr>
                <p:cNvSpPr/>
                <p:nvPr/>
              </p:nvSpPr>
              <p:spPr>
                <a:xfrm>
                  <a:off x="3302356" y="1289061"/>
                  <a:ext cx="15371" cy="43717"/>
                </a:xfrm>
                <a:custGeom>
                  <a:avLst/>
                  <a:gdLst>
                    <a:gd name="connsiteX0" fmla="*/ 0 w 15371"/>
                    <a:gd name="connsiteY0" fmla="*/ 0 h 43717"/>
                    <a:gd name="connsiteX1" fmla="*/ 0 w 15371"/>
                    <a:gd name="connsiteY1" fmla="*/ 43718 h 437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371" h="43717">
                      <a:moveTo>
                        <a:pt x="0" y="0"/>
                      </a:moveTo>
                      <a:lnTo>
                        <a:pt x="0" y="43718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084" name="Freeform: Shape 1083">
                  <a:extLst>
                    <a:ext uri="{FF2B5EF4-FFF2-40B4-BE49-F238E27FC236}">
                      <a16:creationId xmlns:a16="http://schemas.microsoft.com/office/drawing/2014/main" id="{2184AA65-9416-0089-031D-C99DF1521A11}"/>
                    </a:ext>
                  </a:extLst>
                </p:cNvPr>
                <p:cNvSpPr/>
                <p:nvPr/>
              </p:nvSpPr>
              <p:spPr>
                <a:xfrm>
                  <a:off x="3280067" y="1310920"/>
                  <a:ext cx="44577" cy="15075"/>
                </a:xfrm>
                <a:custGeom>
                  <a:avLst/>
                  <a:gdLst>
                    <a:gd name="connsiteX0" fmla="*/ 44578 w 44577"/>
                    <a:gd name="connsiteY0" fmla="*/ 0 h 15075"/>
                    <a:gd name="connsiteX1" fmla="*/ 0 w 44577"/>
                    <a:gd name="connsiteY1" fmla="*/ 0 h 15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577" h="15075">
                      <a:moveTo>
                        <a:pt x="44578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36" name="Graphic 195">
                <a:extLst>
                  <a:ext uri="{FF2B5EF4-FFF2-40B4-BE49-F238E27FC236}">
                    <a16:creationId xmlns:a16="http://schemas.microsoft.com/office/drawing/2014/main" id="{53EB72D7-8054-06DE-66FA-281E9368A18E}"/>
                  </a:ext>
                </a:extLst>
              </p:cNvPr>
              <p:cNvGrpSpPr/>
              <p:nvPr/>
            </p:nvGrpSpPr>
            <p:grpSpPr>
              <a:xfrm>
                <a:off x="3358616" y="1295544"/>
                <a:ext cx="44423" cy="43566"/>
                <a:chOff x="3358616" y="1295544"/>
                <a:chExt cx="44423" cy="43566"/>
              </a:xfrm>
            </p:grpSpPr>
            <p:sp>
              <p:nvSpPr>
                <p:cNvPr id="1081" name="Freeform: Shape 1080">
                  <a:extLst>
                    <a:ext uri="{FF2B5EF4-FFF2-40B4-BE49-F238E27FC236}">
                      <a16:creationId xmlns:a16="http://schemas.microsoft.com/office/drawing/2014/main" id="{8D83D616-2A9A-EB8B-E18B-71F77F7F7171}"/>
                    </a:ext>
                  </a:extLst>
                </p:cNvPr>
                <p:cNvSpPr/>
                <p:nvPr/>
              </p:nvSpPr>
              <p:spPr>
                <a:xfrm>
                  <a:off x="3380905" y="1295544"/>
                  <a:ext cx="15371" cy="43566"/>
                </a:xfrm>
                <a:custGeom>
                  <a:avLst/>
                  <a:gdLst>
                    <a:gd name="connsiteX0" fmla="*/ 0 w 15371"/>
                    <a:gd name="connsiteY0" fmla="*/ 0 h 43566"/>
                    <a:gd name="connsiteX1" fmla="*/ 0 w 15371"/>
                    <a:gd name="connsiteY1" fmla="*/ 43567 h 43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371" h="43566">
                      <a:moveTo>
                        <a:pt x="0" y="0"/>
                      </a:moveTo>
                      <a:lnTo>
                        <a:pt x="0" y="43567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082" name="Freeform: Shape 1081">
                  <a:extLst>
                    <a:ext uri="{FF2B5EF4-FFF2-40B4-BE49-F238E27FC236}">
                      <a16:creationId xmlns:a16="http://schemas.microsoft.com/office/drawing/2014/main" id="{3AAD593D-9795-4F73-CA46-138415947FAB}"/>
                    </a:ext>
                  </a:extLst>
                </p:cNvPr>
                <p:cNvSpPr/>
                <p:nvPr/>
              </p:nvSpPr>
              <p:spPr>
                <a:xfrm>
                  <a:off x="3358616" y="1317252"/>
                  <a:ext cx="44423" cy="15075"/>
                </a:xfrm>
                <a:custGeom>
                  <a:avLst/>
                  <a:gdLst>
                    <a:gd name="connsiteX0" fmla="*/ 44424 w 44423"/>
                    <a:gd name="connsiteY0" fmla="*/ 0 h 15075"/>
                    <a:gd name="connsiteX1" fmla="*/ 0 w 44423"/>
                    <a:gd name="connsiteY1" fmla="*/ 0 h 15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423" h="15075">
                      <a:moveTo>
                        <a:pt x="44424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37" name="Graphic 195">
                <a:extLst>
                  <a:ext uri="{FF2B5EF4-FFF2-40B4-BE49-F238E27FC236}">
                    <a16:creationId xmlns:a16="http://schemas.microsoft.com/office/drawing/2014/main" id="{05434621-CFD6-480E-AF2E-C4FBC749102B}"/>
                  </a:ext>
                </a:extLst>
              </p:cNvPr>
              <p:cNvGrpSpPr/>
              <p:nvPr/>
            </p:nvGrpSpPr>
            <p:grpSpPr>
              <a:xfrm>
                <a:off x="3370452" y="1295544"/>
                <a:ext cx="44423" cy="43566"/>
                <a:chOff x="3370452" y="1295544"/>
                <a:chExt cx="44423" cy="43566"/>
              </a:xfrm>
            </p:grpSpPr>
            <p:sp>
              <p:nvSpPr>
                <p:cNvPr id="1079" name="Freeform: Shape 1078">
                  <a:extLst>
                    <a:ext uri="{FF2B5EF4-FFF2-40B4-BE49-F238E27FC236}">
                      <a16:creationId xmlns:a16="http://schemas.microsoft.com/office/drawing/2014/main" id="{FE21CFD4-BD95-0AF4-E612-E2D86A872BF5}"/>
                    </a:ext>
                  </a:extLst>
                </p:cNvPr>
                <p:cNvSpPr/>
                <p:nvPr/>
              </p:nvSpPr>
              <p:spPr>
                <a:xfrm>
                  <a:off x="3392587" y="1295544"/>
                  <a:ext cx="15371" cy="43566"/>
                </a:xfrm>
                <a:custGeom>
                  <a:avLst/>
                  <a:gdLst>
                    <a:gd name="connsiteX0" fmla="*/ 0 w 15371"/>
                    <a:gd name="connsiteY0" fmla="*/ 0 h 43566"/>
                    <a:gd name="connsiteX1" fmla="*/ 0 w 15371"/>
                    <a:gd name="connsiteY1" fmla="*/ 43567 h 43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371" h="43566">
                      <a:moveTo>
                        <a:pt x="0" y="0"/>
                      </a:moveTo>
                      <a:lnTo>
                        <a:pt x="0" y="43567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080" name="Freeform: Shape 1079">
                  <a:extLst>
                    <a:ext uri="{FF2B5EF4-FFF2-40B4-BE49-F238E27FC236}">
                      <a16:creationId xmlns:a16="http://schemas.microsoft.com/office/drawing/2014/main" id="{948D0B79-64AE-2C5A-D0FA-63E5BBE4D572}"/>
                    </a:ext>
                  </a:extLst>
                </p:cNvPr>
                <p:cNvSpPr/>
                <p:nvPr/>
              </p:nvSpPr>
              <p:spPr>
                <a:xfrm>
                  <a:off x="3370452" y="1317252"/>
                  <a:ext cx="44423" cy="15075"/>
                </a:xfrm>
                <a:custGeom>
                  <a:avLst/>
                  <a:gdLst>
                    <a:gd name="connsiteX0" fmla="*/ 44424 w 44423"/>
                    <a:gd name="connsiteY0" fmla="*/ 0 h 15075"/>
                    <a:gd name="connsiteX1" fmla="*/ 0 w 44423"/>
                    <a:gd name="connsiteY1" fmla="*/ 0 h 15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423" h="15075">
                      <a:moveTo>
                        <a:pt x="44424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38" name="Graphic 195">
                <a:extLst>
                  <a:ext uri="{FF2B5EF4-FFF2-40B4-BE49-F238E27FC236}">
                    <a16:creationId xmlns:a16="http://schemas.microsoft.com/office/drawing/2014/main" id="{3FAC27F0-3062-A739-1CE7-1547E79972E1}"/>
                  </a:ext>
                </a:extLst>
              </p:cNvPr>
              <p:cNvGrpSpPr/>
              <p:nvPr/>
            </p:nvGrpSpPr>
            <p:grpSpPr>
              <a:xfrm>
                <a:off x="3478361" y="1300669"/>
                <a:ext cx="44423" cy="43566"/>
                <a:chOff x="3478361" y="1300669"/>
                <a:chExt cx="44423" cy="43566"/>
              </a:xfrm>
            </p:grpSpPr>
            <p:sp>
              <p:nvSpPr>
                <p:cNvPr id="1077" name="Freeform: Shape 1076">
                  <a:extLst>
                    <a:ext uri="{FF2B5EF4-FFF2-40B4-BE49-F238E27FC236}">
                      <a16:creationId xmlns:a16="http://schemas.microsoft.com/office/drawing/2014/main" id="{E38030C1-F4D5-E4AC-A538-8DF976ACB089}"/>
                    </a:ext>
                  </a:extLst>
                </p:cNvPr>
                <p:cNvSpPr/>
                <p:nvPr/>
              </p:nvSpPr>
              <p:spPr>
                <a:xfrm>
                  <a:off x="3500496" y="1300669"/>
                  <a:ext cx="15371" cy="43566"/>
                </a:xfrm>
                <a:custGeom>
                  <a:avLst/>
                  <a:gdLst>
                    <a:gd name="connsiteX0" fmla="*/ 0 w 15371"/>
                    <a:gd name="connsiteY0" fmla="*/ 0 h 43566"/>
                    <a:gd name="connsiteX1" fmla="*/ 0 w 15371"/>
                    <a:gd name="connsiteY1" fmla="*/ 43567 h 43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371" h="43566">
                      <a:moveTo>
                        <a:pt x="0" y="0"/>
                      </a:moveTo>
                      <a:lnTo>
                        <a:pt x="0" y="43567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078" name="Freeform: Shape 1077">
                  <a:extLst>
                    <a:ext uri="{FF2B5EF4-FFF2-40B4-BE49-F238E27FC236}">
                      <a16:creationId xmlns:a16="http://schemas.microsoft.com/office/drawing/2014/main" id="{497A6D2A-43DD-76D6-1F7D-D30A68102B49}"/>
                    </a:ext>
                  </a:extLst>
                </p:cNvPr>
                <p:cNvSpPr/>
                <p:nvPr/>
              </p:nvSpPr>
              <p:spPr>
                <a:xfrm>
                  <a:off x="3478361" y="1322528"/>
                  <a:ext cx="44423" cy="15075"/>
                </a:xfrm>
                <a:custGeom>
                  <a:avLst/>
                  <a:gdLst>
                    <a:gd name="connsiteX0" fmla="*/ 44424 w 44423"/>
                    <a:gd name="connsiteY0" fmla="*/ 0 h 15075"/>
                    <a:gd name="connsiteX1" fmla="*/ 0 w 44423"/>
                    <a:gd name="connsiteY1" fmla="*/ 0 h 15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423" h="15075">
                      <a:moveTo>
                        <a:pt x="44424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39" name="Graphic 195">
                <a:extLst>
                  <a:ext uri="{FF2B5EF4-FFF2-40B4-BE49-F238E27FC236}">
                    <a16:creationId xmlns:a16="http://schemas.microsoft.com/office/drawing/2014/main" id="{5E257A80-CE84-D09B-099F-A14FFBFEC411}"/>
                  </a:ext>
                </a:extLst>
              </p:cNvPr>
              <p:cNvGrpSpPr/>
              <p:nvPr/>
            </p:nvGrpSpPr>
            <p:grpSpPr>
              <a:xfrm>
                <a:off x="3536158" y="1300669"/>
                <a:ext cx="44577" cy="43566"/>
                <a:chOff x="3536158" y="1300669"/>
                <a:chExt cx="44577" cy="43566"/>
              </a:xfrm>
            </p:grpSpPr>
            <p:sp>
              <p:nvSpPr>
                <p:cNvPr id="1075" name="Freeform: Shape 1074">
                  <a:extLst>
                    <a:ext uri="{FF2B5EF4-FFF2-40B4-BE49-F238E27FC236}">
                      <a16:creationId xmlns:a16="http://schemas.microsoft.com/office/drawing/2014/main" id="{329C8A68-4315-ED04-06D7-204644716DEE}"/>
                    </a:ext>
                  </a:extLst>
                </p:cNvPr>
                <p:cNvSpPr/>
                <p:nvPr/>
              </p:nvSpPr>
              <p:spPr>
                <a:xfrm>
                  <a:off x="3558446" y="1300669"/>
                  <a:ext cx="15371" cy="43566"/>
                </a:xfrm>
                <a:custGeom>
                  <a:avLst/>
                  <a:gdLst>
                    <a:gd name="connsiteX0" fmla="*/ 0 w 15371"/>
                    <a:gd name="connsiteY0" fmla="*/ 0 h 43566"/>
                    <a:gd name="connsiteX1" fmla="*/ 0 w 15371"/>
                    <a:gd name="connsiteY1" fmla="*/ 43567 h 43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371" h="43566">
                      <a:moveTo>
                        <a:pt x="0" y="0"/>
                      </a:moveTo>
                      <a:lnTo>
                        <a:pt x="0" y="43567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076" name="Freeform: Shape 1075">
                  <a:extLst>
                    <a:ext uri="{FF2B5EF4-FFF2-40B4-BE49-F238E27FC236}">
                      <a16:creationId xmlns:a16="http://schemas.microsoft.com/office/drawing/2014/main" id="{0A29A76D-7F27-EF12-810C-D20CFFA43B43}"/>
                    </a:ext>
                  </a:extLst>
                </p:cNvPr>
                <p:cNvSpPr/>
                <p:nvPr/>
              </p:nvSpPr>
              <p:spPr>
                <a:xfrm>
                  <a:off x="3536158" y="1322528"/>
                  <a:ext cx="44577" cy="15075"/>
                </a:xfrm>
                <a:custGeom>
                  <a:avLst/>
                  <a:gdLst>
                    <a:gd name="connsiteX0" fmla="*/ 44578 w 44577"/>
                    <a:gd name="connsiteY0" fmla="*/ 0 h 15075"/>
                    <a:gd name="connsiteX1" fmla="*/ 0 w 44577"/>
                    <a:gd name="connsiteY1" fmla="*/ 0 h 15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577" h="15075">
                      <a:moveTo>
                        <a:pt x="44578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40" name="Graphic 195">
                <a:extLst>
                  <a:ext uri="{FF2B5EF4-FFF2-40B4-BE49-F238E27FC236}">
                    <a16:creationId xmlns:a16="http://schemas.microsoft.com/office/drawing/2014/main" id="{0F3A60C5-F2B1-3FCC-4D2D-731AE293CF1C}"/>
                  </a:ext>
                </a:extLst>
              </p:cNvPr>
              <p:cNvGrpSpPr/>
              <p:nvPr/>
            </p:nvGrpSpPr>
            <p:grpSpPr>
              <a:xfrm>
                <a:off x="3551222" y="1303232"/>
                <a:ext cx="44423" cy="43566"/>
                <a:chOff x="3551222" y="1303232"/>
                <a:chExt cx="44423" cy="43566"/>
              </a:xfrm>
            </p:grpSpPr>
            <p:sp>
              <p:nvSpPr>
                <p:cNvPr id="1073" name="Freeform: Shape 1072">
                  <a:extLst>
                    <a:ext uri="{FF2B5EF4-FFF2-40B4-BE49-F238E27FC236}">
                      <a16:creationId xmlns:a16="http://schemas.microsoft.com/office/drawing/2014/main" id="{B7A8329C-C721-396B-6A31-A5B5BF894B28}"/>
                    </a:ext>
                  </a:extLst>
                </p:cNvPr>
                <p:cNvSpPr/>
                <p:nvPr/>
              </p:nvSpPr>
              <p:spPr>
                <a:xfrm>
                  <a:off x="3573511" y="1303232"/>
                  <a:ext cx="15371" cy="43566"/>
                </a:xfrm>
                <a:custGeom>
                  <a:avLst/>
                  <a:gdLst>
                    <a:gd name="connsiteX0" fmla="*/ 0 w 15371"/>
                    <a:gd name="connsiteY0" fmla="*/ 0 h 43566"/>
                    <a:gd name="connsiteX1" fmla="*/ 0 w 15371"/>
                    <a:gd name="connsiteY1" fmla="*/ 43567 h 43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371" h="43566">
                      <a:moveTo>
                        <a:pt x="0" y="0"/>
                      </a:moveTo>
                      <a:lnTo>
                        <a:pt x="0" y="43567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074" name="Freeform: Shape 1073">
                  <a:extLst>
                    <a:ext uri="{FF2B5EF4-FFF2-40B4-BE49-F238E27FC236}">
                      <a16:creationId xmlns:a16="http://schemas.microsoft.com/office/drawing/2014/main" id="{290AD2E9-CFD1-2AB2-65AF-F87A6522F5F0}"/>
                    </a:ext>
                  </a:extLst>
                </p:cNvPr>
                <p:cNvSpPr/>
                <p:nvPr/>
              </p:nvSpPr>
              <p:spPr>
                <a:xfrm>
                  <a:off x="3551222" y="1325091"/>
                  <a:ext cx="44423" cy="15075"/>
                </a:xfrm>
                <a:custGeom>
                  <a:avLst/>
                  <a:gdLst>
                    <a:gd name="connsiteX0" fmla="*/ 44424 w 44423"/>
                    <a:gd name="connsiteY0" fmla="*/ 0 h 15075"/>
                    <a:gd name="connsiteX1" fmla="*/ 0 w 44423"/>
                    <a:gd name="connsiteY1" fmla="*/ 0 h 15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423" h="15075">
                      <a:moveTo>
                        <a:pt x="44424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41" name="Graphic 195">
                <a:extLst>
                  <a:ext uri="{FF2B5EF4-FFF2-40B4-BE49-F238E27FC236}">
                    <a16:creationId xmlns:a16="http://schemas.microsoft.com/office/drawing/2014/main" id="{A218DD6A-C950-DD9C-1F99-4BB19D295D67}"/>
                  </a:ext>
                </a:extLst>
              </p:cNvPr>
              <p:cNvGrpSpPr/>
              <p:nvPr/>
            </p:nvGrpSpPr>
            <p:grpSpPr>
              <a:xfrm>
                <a:off x="3556448" y="1303232"/>
                <a:ext cx="44577" cy="43566"/>
                <a:chOff x="3556448" y="1303232"/>
                <a:chExt cx="44577" cy="43566"/>
              </a:xfrm>
            </p:grpSpPr>
            <p:sp>
              <p:nvSpPr>
                <p:cNvPr id="1071" name="Freeform: Shape 1070">
                  <a:extLst>
                    <a:ext uri="{FF2B5EF4-FFF2-40B4-BE49-F238E27FC236}">
                      <a16:creationId xmlns:a16="http://schemas.microsoft.com/office/drawing/2014/main" id="{13D8D8B6-9DA3-611F-0BB3-DF3E8E0EB55A}"/>
                    </a:ext>
                  </a:extLst>
                </p:cNvPr>
                <p:cNvSpPr/>
                <p:nvPr/>
              </p:nvSpPr>
              <p:spPr>
                <a:xfrm>
                  <a:off x="3578737" y="1303232"/>
                  <a:ext cx="15371" cy="43566"/>
                </a:xfrm>
                <a:custGeom>
                  <a:avLst/>
                  <a:gdLst>
                    <a:gd name="connsiteX0" fmla="*/ 0 w 15371"/>
                    <a:gd name="connsiteY0" fmla="*/ 0 h 43566"/>
                    <a:gd name="connsiteX1" fmla="*/ 0 w 15371"/>
                    <a:gd name="connsiteY1" fmla="*/ 43567 h 43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371" h="43566">
                      <a:moveTo>
                        <a:pt x="0" y="0"/>
                      </a:moveTo>
                      <a:lnTo>
                        <a:pt x="0" y="43567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072" name="Freeform: Shape 1071">
                  <a:extLst>
                    <a:ext uri="{FF2B5EF4-FFF2-40B4-BE49-F238E27FC236}">
                      <a16:creationId xmlns:a16="http://schemas.microsoft.com/office/drawing/2014/main" id="{5960FC35-782E-AECE-0991-A6E757EC5C9E}"/>
                    </a:ext>
                  </a:extLst>
                </p:cNvPr>
                <p:cNvSpPr/>
                <p:nvPr/>
              </p:nvSpPr>
              <p:spPr>
                <a:xfrm>
                  <a:off x="3556448" y="1325091"/>
                  <a:ext cx="44577" cy="15075"/>
                </a:xfrm>
                <a:custGeom>
                  <a:avLst/>
                  <a:gdLst>
                    <a:gd name="connsiteX0" fmla="*/ 44578 w 44577"/>
                    <a:gd name="connsiteY0" fmla="*/ 0 h 15075"/>
                    <a:gd name="connsiteX1" fmla="*/ 0 w 44577"/>
                    <a:gd name="connsiteY1" fmla="*/ 0 h 15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577" h="15075">
                      <a:moveTo>
                        <a:pt x="44578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42" name="Graphic 195">
                <a:extLst>
                  <a:ext uri="{FF2B5EF4-FFF2-40B4-BE49-F238E27FC236}">
                    <a16:creationId xmlns:a16="http://schemas.microsoft.com/office/drawing/2014/main" id="{0742EC54-0BB7-5C5C-2E26-E153C52AC671}"/>
                  </a:ext>
                </a:extLst>
              </p:cNvPr>
              <p:cNvGrpSpPr/>
              <p:nvPr/>
            </p:nvGrpSpPr>
            <p:grpSpPr>
              <a:xfrm>
                <a:off x="3561675" y="1303232"/>
                <a:ext cx="44577" cy="43566"/>
                <a:chOff x="3561675" y="1303232"/>
                <a:chExt cx="44577" cy="43566"/>
              </a:xfrm>
            </p:grpSpPr>
            <p:sp>
              <p:nvSpPr>
                <p:cNvPr id="1069" name="Freeform: Shape 1068">
                  <a:extLst>
                    <a:ext uri="{FF2B5EF4-FFF2-40B4-BE49-F238E27FC236}">
                      <a16:creationId xmlns:a16="http://schemas.microsoft.com/office/drawing/2014/main" id="{B4758794-97C0-078E-74C4-C52C77342270}"/>
                    </a:ext>
                  </a:extLst>
                </p:cNvPr>
                <p:cNvSpPr/>
                <p:nvPr/>
              </p:nvSpPr>
              <p:spPr>
                <a:xfrm>
                  <a:off x="3583963" y="1303232"/>
                  <a:ext cx="15371" cy="43566"/>
                </a:xfrm>
                <a:custGeom>
                  <a:avLst/>
                  <a:gdLst>
                    <a:gd name="connsiteX0" fmla="*/ 0 w 15371"/>
                    <a:gd name="connsiteY0" fmla="*/ 0 h 43566"/>
                    <a:gd name="connsiteX1" fmla="*/ 0 w 15371"/>
                    <a:gd name="connsiteY1" fmla="*/ 43567 h 43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371" h="43566">
                      <a:moveTo>
                        <a:pt x="0" y="0"/>
                      </a:moveTo>
                      <a:lnTo>
                        <a:pt x="0" y="43567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070" name="Freeform: Shape 1069">
                  <a:extLst>
                    <a:ext uri="{FF2B5EF4-FFF2-40B4-BE49-F238E27FC236}">
                      <a16:creationId xmlns:a16="http://schemas.microsoft.com/office/drawing/2014/main" id="{B7E76E1A-E820-0C93-55C5-89F45525B11B}"/>
                    </a:ext>
                  </a:extLst>
                </p:cNvPr>
                <p:cNvSpPr/>
                <p:nvPr/>
              </p:nvSpPr>
              <p:spPr>
                <a:xfrm>
                  <a:off x="3561675" y="1325091"/>
                  <a:ext cx="44577" cy="15075"/>
                </a:xfrm>
                <a:custGeom>
                  <a:avLst/>
                  <a:gdLst>
                    <a:gd name="connsiteX0" fmla="*/ 44578 w 44577"/>
                    <a:gd name="connsiteY0" fmla="*/ 0 h 15075"/>
                    <a:gd name="connsiteX1" fmla="*/ 0 w 44577"/>
                    <a:gd name="connsiteY1" fmla="*/ 0 h 15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577" h="15075">
                      <a:moveTo>
                        <a:pt x="44578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43" name="Graphic 195">
                <a:extLst>
                  <a:ext uri="{FF2B5EF4-FFF2-40B4-BE49-F238E27FC236}">
                    <a16:creationId xmlns:a16="http://schemas.microsoft.com/office/drawing/2014/main" id="{66785829-E3DB-4844-E48E-47618AEBC81C}"/>
                  </a:ext>
                </a:extLst>
              </p:cNvPr>
              <p:cNvGrpSpPr/>
              <p:nvPr/>
            </p:nvGrpSpPr>
            <p:grpSpPr>
              <a:xfrm>
                <a:off x="3566901" y="1303232"/>
                <a:ext cx="44577" cy="43566"/>
                <a:chOff x="3566901" y="1303232"/>
                <a:chExt cx="44577" cy="43566"/>
              </a:xfrm>
            </p:grpSpPr>
            <p:sp>
              <p:nvSpPr>
                <p:cNvPr id="1067" name="Freeform: Shape 1066">
                  <a:extLst>
                    <a:ext uri="{FF2B5EF4-FFF2-40B4-BE49-F238E27FC236}">
                      <a16:creationId xmlns:a16="http://schemas.microsoft.com/office/drawing/2014/main" id="{F597FE6B-05B0-F889-A9A4-1330C7BD71F9}"/>
                    </a:ext>
                  </a:extLst>
                </p:cNvPr>
                <p:cNvSpPr/>
                <p:nvPr/>
              </p:nvSpPr>
              <p:spPr>
                <a:xfrm>
                  <a:off x="3589190" y="1303232"/>
                  <a:ext cx="15371" cy="43566"/>
                </a:xfrm>
                <a:custGeom>
                  <a:avLst/>
                  <a:gdLst>
                    <a:gd name="connsiteX0" fmla="*/ 0 w 15371"/>
                    <a:gd name="connsiteY0" fmla="*/ 0 h 43566"/>
                    <a:gd name="connsiteX1" fmla="*/ 0 w 15371"/>
                    <a:gd name="connsiteY1" fmla="*/ 43567 h 43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371" h="43566">
                      <a:moveTo>
                        <a:pt x="0" y="0"/>
                      </a:moveTo>
                      <a:lnTo>
                        <a:pt x="0" y="43567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068" name="Freeform: Shape 1067">
                  <a:extLst>
                    <a:ext uri="{FF2B5EF4-FFF2-40B4-BE49-F238E27FC236}">
                      <a16:creationId xmlns:a16="http://schemas.microsoft.com/office/drawing/2014/main" id="{4EBE9445-756A-55EE-D063-D24987243A1E}"/>
                    </a:ext>
                  </a:extLst>
                </p:cNvPr>
                <p:cNvSpPr/>
                <p:nvPr/>
              </p:nvSpPr>
              <p:spPr>
                <a:xfrm>
                  <a:off x="3566901" y="1325091"/>
                  <a:ext cx="44577" cy="15075"/>
                </a:xfrm>
                <a:custGeom>
                  <a:avLst/>
                  <a:gdLst>
                    <a:gd name="connsiteX0" fmla="*/ 44578 w 44577"/>
                    <a:gd name="connsiteY0" fmla="*/ 0 h 15075"/>
                    <a:gd name="connsiteX1" fmla="*/ 0 w 44577"/>
                    <a:gd name="connsiteY1" fmla="*/ 0 h 15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577" h="15075">
                      <a:moveTo>
                        <a:pt x="44578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44" name="Graphic 195">
                <a:extLst>
                  <a:ext uri="{FF2B5EF4-FFF2-40B4-BE49-F238E27FC236}">
                    <a16:creationId xmlns:a16="http://schemas.microsoft.com/office/drawing/2014/main" id="{4DACC456-D5B7-B1E9-6108-AFCA397F02DE}"/>
                  </a:ext>
                </a:extLst>
              </p:cNvPr>
              <p:cNvGrpSpPr/>
              <p:nvPr/>
            </p:nvGrpSpPr>
            <p:grpSpPr>
              <a:xfrm>
                <a:off x="3572127" y="1303232"/>
                <a:ext cx="44577" cy="43566"/>
                <a:chOff x="3572127" y="1303232"/>
                <a:chExt cx="44577" cy="43566"/>
              </a:xfrm>
            </p:grpSpPr>
            <p:sp>
              <p:nvSpPr>
                <p:cNvPr id="1065" name="Freeform: Shape 1064">
                  <a:extLst>
                    <a:ext uri="{FF2B5EF4-FFF2-40B4-BE49-F238E27FC236}">
                      <a16:creationId xmlns:a16="http://schemas.microsoft.com/office/drawing/2014/main" id="{280D20CA-E7F8-08C4-5384-85FE0264E48B}"/>
                    </a:ext>
                  </a:extLst>
                </p:cNvPr>
                <p:cNvSpPr/>
                <p:nvPr/>
              </p:nvSpPr>
              <p:spPr>
                <a:xfrm>
                  <a:off x="3594416" y="1303232"/>
                  <a:ext cx="15371" cy="43566"/>
                </a:xfrm>
                <a:custGeom>
                  <a:avLst/>
                  <a:gdLst>
                    <a:gd name="connsiteX0" fmla="*/ 0 w 15371"/>
                    <a:gd name="connsiteY0" fmla="*/ 0 h 43566"/>
                    <a:gd name="connsiteX1" fmla="*/ 0 w 15371"/>
                    <a:gd name="connsiteY1" fmla="*/ 43567 h 43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371" h="43566">
                      <a:moveTo>
                        <a:pt x="0" y="0"/>
                      </a:moveTo>
                      <a:lnTo>
                        <a:pt x="0" y="43567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066" name="Freeform: Shape 1065">
                  <a:extLst>
                    <a:ext uri="{FF2B5EF4-FFF2-40B4-BE49-F238E27FC236}">
                      <a16:creationId xmlns:a16="http://schemas.microsoft.com/office/drawing/2014/main" id="{13313CAC-F931-E376-0A27-B9709525A0D8}"/>
                    </a:ext>
                  </a:extLst>
                </p:cNvPr>
                <p:cNvSpPr/>
                <p:nvPr/>
              </p:nvSpPr>
              <p:spPr>
                <a:xfrm>
                  <a:off x="3572127" y="1325091"/>
                  <a:ext cx="44577" cy="15075"/>
                </a:xfrm>
                <a:custGeom>
                  <a:avLst/>
                  <a:gdLst>
                    <a:gd name="connsiteX0" fmla="*/ 44578 w 44577"/>
                    <a:gd name="connsiteY0" fmla="*/ 0 h 15075"/>
                    <a:gd name="connsiteX1" fmla="*/ 0 w 44577"/>
                    <a:gd name="connsiteY1" fmla="*/ 0 h 15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577" h="15075">
                      <a:moveTo>
                        <a:pt x="44578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45" name="Graphic 195">
                <a:extLst>
                  <a:ext uri="{FF2B5EF4-FFF2-40B4-BE49-F238E27FC236}">
                    <a16:creationId xmlns:a16="http://schemas.microsoft.com/office/drawing/2014/main" id="{3C60F68D-1E07-9053-2CC8-250AF00D32DE}"/>
                  </a:ext>
                </a:extLst>
              </p:cNvPr>
              <p:cNvGrpSpPr/>
              <p:nvPr/>
            </p:nvGrpSpPr>
            <p:grpSpPr>
              <a:xfrm>
                <a:off x="3577354" y="1303232"/>
                <a:ext cx="44577" cy="43566"/>
                <a:chOff x="3577354" y="1303232"/>
                <a:chExt cx="44577" cy="43566"/>
              </a:xfrm>
            </p:grpSpPr>
            <p:sp>
              <p:nvSpPr>
                <p:cNvPr id="1063" name="Freeform: Shape 1062">
                  <a:extLst>
                    <a:ext uri="{FF2B5EF4-FFF2-40B4-BE49-F238E27FC236}">
                      <a16:creationId xmlns:a16="http://schemas.microsoft.com/office/drawing/2014/main" id="{6B57CC86-43D5-29F8-6FBA-D25B19CFD3D1}"/>
                    </a:ext>
                  </a:extLst>
                </p:cNvPr>
                <p:cNvSpPr/>
                <p:nvPr/>
              </p:nvSpPr>
              <p:spPr>
                <a:xfrm>
                  <a:off x="3599642" y="1303232"/>
                  <a:ext cx="15371" cy="43566"/>
                </a:xfrm>
                <a:custGeom>
                  <a:avLst/>
                  <a:gdLst>
                    <a:gd name="connsiteX0" fmla="*/ 0 w 15371"/>
                    <a:gd name="connsiteY0" fmla="*/ 0 h 43566"/>
                    <a:gd name="connsiteX1" fmla="*/ 0 w 15371"/>
                    <a:gd name="connsiteY1" fmla="*/ 43567 h 43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371" h="43566">
                      <a:moveTo>
                        <a:pt x="0" y="0"/>
                      </a:moveTo>
                      <a:lnTo>
                        <a:pt x="0" y="43567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064" name="Freeform: Shape 1063">
                  <a:extLst>
                    <a:ext uri="{FF2B5EF4-FFF2-40B4-BE49-F238E27FC236}">
                      <a16:creationId xmlns:a16="http://schemas.microsoft.com/office/drawing/2014/main" id="{8960981D-5BE2-C6DA-6309-24CC315D32C6}"/>
                    </a:ext>
                  </a:extLst>
                </p:cNvPr>
                <p:cNvSpPr/>
                <p:nvPr/>
              </p:nvSpPr>
              <p:spPr>
                <a:xfrm>
                  <a:off x="3577354" y="1325091"/>
                  <a:ext cx="44577" cy="15075"/>
                </a:xfrm>
                <a:custGeom>
                  <a:avLst/>
                  <a:gdLst>
                    <a:gd name="connsiteX0" fmla="*/ 44578 w 44577"/>
                    <a:gd name="connsiteY0" fmla="*/ 0 h 15075"/>
                    <a:gd name="connsiteX1" fmla="*/ 0 w 44577"/>
                    <a:gd name="connsiteY1" fmla="*/ 0 h 15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577" h="15075">
                      <a:moveTo>
                        <a:pt x="44578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46" name="Graphic 195">
                <a:extLst>
                  <a:ext uri="{FF2B5EF4-FFF2-40B4-BE49-F238E27FC236}">
                    <a16:creationId xmlns:a16="http://schemas.microsoft.com/office/drawing/2014/main" id="{4D4AD7C2-7CF7-A2BC-451A-2223D81AC87F}"/>
                  </a:ext>
                </a:extLst>
              </p:cNvPr>
              <p:cNvGrpSpPr/>
              <p:nvPr/>
            </p:nvGrpSpPr>
            <p:grpSpPr>
              <a:xfrm>
                <a:off x="3582580" y="1303232"/>
                <a:ext cx="44577" cy="43566"/>
                <a:chOff x="3582580" y="1303232"/>
                <a:chExt cx="44577" cy="43566"/>
              </a:xfrm>
            </p:grpSpPr>
            <p:sp>
              <p:nvSpPr>
                <p:cNvPr id="1061" name="Freeform: Shape 1060">
                  <a:extLst>
                    <a:ext uri="{FF2B5EF4-FFF2-40B4-BE49-F238E27FC236}">
                      <a16:creationId xmlns:a16="http://schemas.microsoft.com/office/drawing/2014/main" id="{6A1BA9D3-F3DC-8B3D-7E5E-B34598B445F5}"/>
                    </a:ext>
                  </a:extLst>
                </p:cNvPr>
                <p:cNvSpPr/>
                <p:nvPr/>
              </p:nvSpPr>
              <p:spPr>
                <a:xfrm>
                  <a:off x="3604869" y="1303232"/>
                  <a:ext cx="15371" cy="43566"/>
                </a:xfrm>
                <a:custGeom>
                  <a:avLst/>
                  <a:gdLst>
                    <a:gd name="connsiteX0" fmla="*/ 0 w 15371"/>
                    <a:gd name="connsiteY0" fmla="*/ 0 h 43566"/>
                    <a:gd name="connsiteX1" fmla="*/ 0 w 15371"/>
                    <a:gd name="connsiteY1" fmla="*/ 43567 h 43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371" h="43566">
                      <a:moveTo>
                        <a:pt x="0" y="0"/>
                      </a:moveTo>
                      <a:lnTo>
                        <a:pt x="0" y="43567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062" name="Freeform: Shape 1061">
                  <a:extLst>
                    <a:ext uri="{FF2B5EF4-FFF2-40B4-BE49-F238E27FC236}">
                      <a16:creationId xmlns:a16="http://schemas.microsoft.com/office/drawing/2014/main" id="{F80800A5-3BF5-AB61-5C39-607DB0D1A783}"/>
                    </a:ext>
                  </a:extLst>
                </p:cNvPr>
                <p:cNvSpPr/>
                <p:nvPr/>
              </p:nvSpPr>
              <p:spPr>
                <a:xfrm>
                  <a:off x="3582580" y="1325091"/>
                  <a:ext cx="44577" cy="15075"/>
                </a:xfrm>
                <a:custGeom>
                  <a:avLst/>
                  <a:gdLst>
                    <a:gd name="connsiteX0" fmla="*/ 44578 w 44577"/>
                    <a:gd name="connsiteY0" fmla="*/ 0 h 15075"/>
                    <a:gd name="connsiteX1" fmla="*/ 0 w 44577"/>
                    <a:gd name="connsiteY1" fmla="*/ 0 h 15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577" h="15075">
                      <a:moveTo>
                        <a:pt x="44578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93" name="Graphic 195">
                <a:extLst>
                  <a:ext uri="{FF2B5EF4-FFF2-40B4-BE49-F238E27FC236}">
                    <a16:creationId xmlns:a16="http://schemas.microsoft.com/office/drawing/2014/main" id="{7E13D5CC-9E2F-E685-C2E8-2879E6484C24}"/>
                  </a:ext>
                </a:extLst>
              </p:cNvPr>
              <p:cNvGrpSpPr/>
              <p:nvPr/>
            </p:nvGrpSpPr>
            <p:grpSpPr>
              <a:xfrm>
                <a:off x="3587806" y="1303232"/>
                <a:ext cx="44577" cy="43566"/>
                <a:chOff x="3587806" y="1303232"/>
                <a:chExt cx="44577" cy="43566"/>
              </a:xfrm>
            </p:grpSpPr>
            <p:sp>
              <p:nvSpPr>
                <p:cNvPr id="1059" name="Freeform: Shape 1058">
                  <a:extLst>
                    <a:ext uri="{FF2B5EF4-FFF2-40B4-BE49-F238E27FC236}">
                      <a16:creationId xmlns:a16="http://schemas.microsoft.com/office/drawing/2014/main" id="{52296823-43ED-0DB5-34D2-CBB8B6939F96}"/>
                    </a:ext>
                  </a:extLst>
                </p:cNvPr>
                <p:cNvSpPr/>
                <p:nvPr/>
              </p:nvSpPr>
              <p:spPr>
                <a:xfrm>
                  <a:off x="3610095" y="1303232"/>
                  <a:ext cx="15371" cy="43566"/>
                </a:xfrm>
                <a:custGeom>
                  <a:avLst/>
                  <a:gdLst>
                    <a:gd name="connsiteX0" fmla="*/ 0 w 15371"/>
                    <a:gd name="connsiteY0" fmla="*/ 0 h 43566"/>
                    <a:gd name="connsiteX1" fmla="*/ 0 w 15371"/>
                    <a:gd name="connsiteY1" fmla="*/ 43567 h 43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371" h="43566">
                      <a:moveTo>
                        <a:pt x="0" y="0"/>
                      </a:moveTo>
                      <a:lnTo>
                        <a:pt x="0" y="43567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060" name="Freeform: Shape 1059">
                  <a:extLst>
                    <a:ext uri="{FF2B5EF4-FFF2-40B4-BE49-F238E27FC236}">
                      <a16:creationId xmlns:a16="http://schemas.microsoft.com/office/drawing/2014/main" id="{A1468A83-389E-34F1-AC35-BAB289FFCD22}"/>
                    </a:ext>
                  </a:extLst>
                </p:cNvPr>
                <p:cNvSpPr/>
                <p:nvPr/>
              </p:nvSpPr>
              <p:spPr>
                <a:xfrm>
                  <a:off x="3587806" y="1325091"/>
                  <a:ext cx="44577" cy="15075"/>
                </a:xfrm>
                <a:custGeom>
                  <a:avLst/>
                  <a:gdLst>
                    <a:gd name="connsiteX0" fmla="*/ 44578 w 44577"/>
                    <a:gd name="connsiteY0" fmla="*/ 0 h 15075"/>
                    <a:gd name="connsiteX1" fmla="*/ 0 w 44577"/>
                    <a:gd name="connsiteY1" fmla="*/ 0 h 15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577" h="15075">
                      <a:moveTo>
                        <a:pt x="44578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94" name="Graphic 195">
                <a:extLst>
                  <a:ext uri="{FF2B5EF4-FFF2-40B4-BE49-F238E27FC236}">
                    <a16:creationId xmlns:a16="http://schemas.microsoft.com/office/drawing/2014/main" id="{52EBE365-33D8-BF7D-BB9C-4B3EC204EB19}"/>
                  </a:ext>
                </a:extLst>
              </p:cNvPr>
              <p:cNvGrpSpPr/>
              <p:nvPr/>
            </p:nvGrpSpPr>
            <p:grpSpPr>
              <a:xfrm>
                <a:off x="3593033" y="1303232"/>
                <a:ext cx="44577" cy="43566"/>
                <a:chOff x="3593033" y="1303232"/>
                <a:chExt cx="44577" cy="43566"/>
              </a:xfrm>
            </p:grpSpPr>
            <p:sp>
              <p:nvSpPr>
                <p:cNvPr id="1057" name="Freeform: Shape 1056">
                  <a:extLst>
                    <a:ext uri="{FF2B5EF4-FFF2-40B4-BE49-F238E27FC236}">
                      <a16:creationId xmlns:a16="http://schemas.microsoft.com/office/drawing/2014/main" id="{F3FA9F50-DF36-1BD3-7BA0-70230FAFE53F}"/>
                    </a:ext>
                  </a:extLst>
                </p:cNvPr>
                <p:cNvSpPr/>
                <p:nvPr/>
              </p:nvSpPr>
              <p:spPr>
                <a:xfrm>
                  <a:off x="3615321" y="1303232"/>
                  <a:ext cx="15371" cy="43566"/>
                </a:xfrm>
                <a:custGeom>
                  <a:avLst/>
                  <a:gdLst>
                    <a:gd name="connsiteX0" fmla="*/ 0 w 15371"/>
                    <a:gd name="connsiteY0" fmla="*/ 0 h 43566"/>
                    <a:gd name="connsiteX1" fmla="*/ 0 w 15371"/>
                    <a:gd name="connsiteY1" fmla="*/ 43567 h 43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371" h="43566">
                      <a:moveTo>
                        <a:pt x="0" y="0"/>
                      </a:moveTo>
                      <a:lnTo>
                        <a:pt x="0" y="43567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058" name="Freeform: Shape 1057">
                  <a:extLst>
                    <a:ext uri="{FF2B5EF4-FFF2-40B4-BE49-F238E27FC236}">
                      <a16:creationId xmlns:a16="http://schemas.microsoft.com/office/drawing/2014/main" id="{268A6C22-1F4B-3C33-666E-EFD45348C28D}"/>
                    </a:ext>
                  </a:extLst>
                </p:cNvPr>
                <p:cNvSpPr/>
                <p:nvPr/>
              </p:nvSpPr>
              <p:spPr>
                <a:xfrm>
                  <a:off x="3593033" y="1325091"/>
                  <a:ext cx="44577" cy="15075"/>
                </a:xfrm>
                <a:custGeom>
                  <a:avLst/>
                  <a:gdLst>
                    <a:gd name="connsiteX0" fmla="*/ 44578 w 44577"/>
                    <a:gd name="connsiteY0" fmla="*/ 0 h 15075"/>
                    <a:gd name="connsiteX1" fmla="*/ 0 w 44577"/>
                    <a:gd name="connsiteY1" fmla="*/ 0 h 15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577" h="15075">
                      <a:moveTo>
                        <a:pt x="44578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95" name="Graphic 195">
                <a:extLst>
                  <a:ext uri="{FF2B5EF4-FFF2-40B4-BE49-F238E27FC236}">
                    <a16:creationId xmlns:a16="http://schemas.microsoft.com/office/drawing/2014/main" id="{AA4F1E18-415E-28CD-CA6A-99B403F363F0}"/>
                  </a:ext>
                </a:extLst>
              </p:cNvPr>
              <p:cNvGrpSpPr/>
              <p:nvPr/>
            </p:nvGrpSpPr>
            <p:grpSpPr>
              <a:xfrm>
                <a:off x="3598259" y="1303232"/>
                <a:ext cx="44577" cy="43566"/>
                <a:chOff x="3598259" y="1303232"/>
                <a:chExt cx="44577" cy="43566"/>
              </a:xfrm>
            </p:grpSpPr>
            <p:sp>
              <p:nvSpPr>
                <p:cNvPr id="1055" name="Freeform: Shape 1054">
                  <a:extLst>
                    <a:ext uri="{FF2B5EF4-FFF2-40B4-BE49-F238E27FC236}">
                      <a16:creationId xmlns:a16="http://schemas.microsoft.com/office/drawing/2014/main" id="{8B3B3AEF-F474-105D-4A93-E641A1F9B235}"/>
                    </a:ext>
                  </a:extLst>
                </p:cNvPr>
                <p:cNvSpPr/>
                <p:nvPr/>
              </p:nvSpPr>
              <p:spPr>
                <a:xfrm>
                  <a:off x="3620548" y="1303232"/>
                  <a:ext cx="15371" cy="43566"/>
                </a:xfrm>
                <a:custGeom>
                  <a:avLst/>
                  <a:gdLst>
                    <a:gd name="connsiteX0" fmla="*/ 0 w 15371"/>
                    <a:gd name="connsiteY0" fmla="*/ 0 h 43566"/>
                    <a:gd name="connsiteX1" fmla="*/ 0 w 15371"/>
                    <a:gd name="connsiteY1" fmla="*/ 43567 h 43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371" h="43566">
                      <a:moveTo>
                        <a:pt x="0" y="0"/>
                      </a:moveTo>
                      <a:lnTo>
                        <a:pt x="0" y="43567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056" name="Freeform: Shape 1055">
                  <a:extLst>
                    <a:ext uri="{FF2B5EF4-FFF2-40B4-BE49-F238E27FC236}">
                      <a16:creationId xmlns:a16="http://schemas.microsoft.com/office/drawing/2014/main" id="{2A35EF26-2315-83D8-64ED-3D2B7C3CA9ED}"/>
                    </a:ext>
                  </a:extLst>
                </p:cNvPr>
                <p:cNvSpPr/>
                <p:nvPr/>
              </p:nvSpPr>
              <p:spPr>
                <a:xfrm>
                  <a:off x="3598259" y="1325091"/>
                  <a:ext cx="44577" cy="15075"/>
                </a:xfrm>
                <a:custGeom>
                  <a:avLst/>
                  <a:gdLst>
                    <a:gd name="connsiteX0" fmla="*/ 44578 w 44577"/>
                    <a:gd name="connsiteY0" fmla="*/ 0 h 15075"/>
                    <a:gd name="connsiteX1" fmla="*/ 0 w 44577"/>
                    <a:gd name="connsiteY1" fmla="*/ 0 h 15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577" h="15075">
                      <a:moveTo>
                        <a:pt x="44578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96" name="Graphic 195">
                <a:extLst>
                  <a:ext uri="{FF2B5EF4-FFF2-40B4-BE49-F238E27FC236}">
                    <a16:creationId xmlns:a16="http://schemas.microsoft.com/office/drawing/2014/main" id="{9B294BC2-930C-C735-8378-F661FC04D6B7}"/>
                  </a:ext>
                </a:extLst>
              </p:cNvPr>
              <p:cNvGrpSpPr/>
              <p:nvPr/>
            </p:nvGrpSpPr>
            <p:grpSpPr>
              <a:xfrm>
                <a:off x="3616705" y="1303232"/>
                <a:ext cx="44423" cy="43566"/>
                <a:chOff x="3616705" y="1303232"/>
                <a:chExt cx="44423" cy="43566"/>
              </a:xfrm>
            </p:grpSpPr>
            <p:sp>
              <p:nvSpPr>
                <p:cNvPr id="1053" name="Freeform: Shape 1052">
                  <a:extLst>
                    <a:ext uri="{FF2B5EF4-FFF2-40B4-BE49-F238E27FC236}">
                      <a16:creationId xmlns:a16="http://schemas.microsoft.com/office/drawing/2014/main" id="{0D23A4CC-7DA1-227A-8706-5C3B0890D37A}"/>
                    </a:ext>
                  </a:extLst>
                </p:cNvPr>
                <p:cNvSpPr/>
                <p:nvPr/>
              </p:nvSpPr>
              <p:spPr>
                <a:xfrm>
                  <a:off x="3638840" y="1303232"/>
                  <a:ext cx="15371" cy="43566"/>
                </a:xfrm>
                <a:custGeom>
                  <a:avLst/>
                  <a:gdLst>
                    <a:gd name="connsiteX0" fmla="*/ 0 w 15371"/>
                    <a:gd name="connsiteY0" fmla="*/ 0 h 43566"/>
                    <a:gd name="connsiteX1" fmla="*/ 0 w 15371"/>
                    <a:gd name="connsiteY1" fmla="*/ 43567 h 43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371" h="43566">
                      <a:moveTo>
                        <a:pt x="0" y="0"/>
                      </a:moveTo>
                      <a:lnTo>
                        <a:pt x="0" y="43567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054" name="Freeform: Shape 1053">
                  <a:extLst>
                    <a:ext uri="{FF2B5EF4-FFF2-40B4-BE49-F238E27FC236}">
                      <a16:creationId xmlns:a16="http://schemas.microsoft.com/office/drawing/2014/main" id="{735BA08B-31C1-AB9C-8333-E6B14A832DB2}"/>
                    </a:ext>
                  </a:extLst>
                </p:cNvPr>
                <p:cNvSpPr/>
                <p:nvPr/>
              </p:nvSpPr>
              <p:spPr>
                <a:xfrm>
                  <a:off x="3616705" y="1325091"/>
                  <a:ext cx="44423" cy="15075"/>
                </a:xfrm>
                <a:custGeom>
                  <a:avLst/>
                  <a:gdLst>
                    <a:gd name="connsiteX0" fmla="*/ 44424 w 44423"/>
                    <a:gd name="connsiteY0" fmla="*/ 0 h 15075"/>
                    <a:gd name="connsiteX1" fmla="*/ 0 w 44423"/>
                    <a:gd name="connsiteY1" fmla="*/ 0 h 15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423" h="15075">
                      <a:moveTo>
                        <a:pt x="44424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97" name="Graphic 195">
                <a:extLst>
                  <a:ext uri="{FF2B5EF4-FFF2-40B4-BE49-F238E27FC236}">
                    <a16:creationId xmlns:a16="http://schemas.microsoft.com/office/drawing/2014/main" id="{00A3A08C-49E2-B684-9DAA-61AD03A8BD07}"/>
                  </a:ext>
                </a:extLst>
              </p:cNvPr>
              <p:cNvGrpSpPr/>
              <p:nvPr/>
            </p:nvGrpSpPr>
            <p:grpSpPr>
              <a:xfrm>
                <a:off x="3629002" y="1303232"/>
                <a:ext cx="44577" cy="43566"/>
                <a:chOff x="3629002" y="1303232"/>
                <a:chExt cx="44577" cy="43566"/>
              </a:xfrm>
            </p:grpSpPr>
            <p:sp>
              <p:nvSpPr>
                <p:cNvPr id="1051" name="Freeform: Shape 1050">
                  <a:extLst>
                    <a:ext uri="{FF2B5EF4-FFF2-40B4-BE49-F238E27FC236}">
                      <a16:creationId xmlns:a16="http://schemas.microsoft.com/office/drawing/2014/main" id="{32777262-CEDB-530E-1883-75397E389DEC}"/>
                    </a:ext>
                  </a:extLst>
                </p:cNvPr>
                <p:cNvSpPr/>
                <p:nvPr/>
              </p:nvSpPr>
              <p:spPr>
                <a:xfrm>
                  <a:off x="3651291" y="1303232"/>
                  <a:ext cx="15371" cy="43566"/>
                </a:xfrm>
                <a:custGeom>
                  <a:avLst/>
                  <a:gdLst>
                    <a:gd name="connsiteX0" fmla="*/ 0 w 15371"/>
                    <a:gd name="connsiteY0" fmla="*/ 0 h 43566"/>
                    <a:gd name="connsiteX1" fmla="*/ 0 w 15371"/>
                    <a:gd name="connsiteY1" fmla="*/ 43567 h 43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371" h="43566">
                      <a:moveTo>
                        <a:pt x="0" y="0"/>
                      </a:moveTo>
                      <a:lnTo>
                        <a:pt x="0" y="43567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052" name="Freeform: Shape 1051">
                  <a:extLst>
                    <a:ext uri="{FF2B5EF4-FFF2-40B4-BE49-F238E27FC236}">
                      <a16:creationId xmlns:a16="http://schemas.microsoft.com/office/drawing/2014/main" id="{4388AD84-C583-F8DE-AAAD-EE318592A43F}"/>
                    </a:ext>
                  </a:extLst>
                </p:cNvPr>
                <p:cNvSpPr/>
                <p:nvPr/>
              </p:nvSpPr>
              <p:spPr>
                <a:xfrm>
                  <a:off x="3629002" y="1325091"/>
                  <a:ext cx="44577" cy="15075"/>
                </a:xfrm>
                <a:custGeom>
                  <a:avLst/>
                  <a:gdLst>
                    <a:gd name="connsiteX0" fmla="*/ 44578 w 44577"/>
                    <a:gd name="connsiteY0" fmla="*/ 0 h 15075"/>
                    <a:gd name="connsiteX1" fmla="*/ 0 w 44577"/>
                    <a:gd name="connsiteY1" fmla="*/ 0 h 15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577" h="15075">
                      <a:moveTo>
                        <a:pt x="44578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98" name="Graphic 195">
                <a:extLst>
                  <a:ext uri="{FF2B5EF4-FFF2-40B4-BE49-F238E27FC236}">
                    <a16:creationId xmlns:a16="http://schemas.microsoft.com/office/drawing/2014/main" id="{FD06CE86-D4FC-54B5-49F7-80F1E14A38F8}"/>
                  </a:ext>
                </a:extLst>
              </p:cNvPr>
              <p:cNvGrpSpPr/>
              <p:nvPr/>
            </p:nvGrpSpPr>
            <p:grpSpPr>
              <a:xfrm>
                <a:off x="3645450" y="1307453"/>
                <a:ext cx="44423" cy="43566"/>
                <a:chOff x="3645450" y="1307453"/>
                <a:chExt cx="44423" cy="43566"/>
              </a:xfrm>
            </p:grpSpPr>
            <p:sp>
              <p:nvSpPr>
                <p:cNvPr id="1049" name="Freeform: Shape 1048">
                  <a:extLst>
                    <a:ext uri="{FF2B5EF4-FFF2-40B4-BE49-F238E27FC236}">
                      <a16:creationId xmlns:a16="http://schemas.microsoft.com/office/drawing/2014/main" id="{94F3C6C8-C6D2-BAF8-A509-4A7EFCB2CF55}"/>
                    </a:ext>
                  </a:extLst>
                </p:cNvPr>
                <p:cNvSpPr/>
                <p:nvPr/>
              </p:nvSpPr>
              <p:spPr>
                <a:xfrm>
                  <a:off x="3667739" y="1307453"/>
                  <a:ext cx="15371" cy="43566"/>
                </a:xfrm>
                <a:custGeom>
                  <a:avLst/>
                  <a:gdLst>
                    <a:gd name="connsiteX0" fmla="*/ 0 w 15371"/>
                    <a:gd name="connsiteY0" fmla="*/ 0 h 43566"/>
                    <a:gd name="connsiteX1" fmla="*/ 0 w 15371"/>
                    <a:gd name="connsiteY1" fmla="*/ 43567 h 43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371" h="43566">
                      <a:moveTo>
                        <a:pt x="0" y="0"/>
                      </a:moveTo>
                      <a:lnTo>
                        <a:pt x="0" y="43567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050" name="Freeform: Shape 1049">
                  <a:extLst>
                    <a:ext uri="{FF2B5EF4-FFF2-40B4-BE49-F238E27FC236}">
                      <a16:creationId xmlns:a16="http://schemas.microsoft.com/office/drawing/2014/main" id="{9DF78DA3-47A9-6636-0058-A9AC0E20D3B0}"/>
                    </a:ext>
                  </a:extLst>
                </p:cNvPr>
                <p:cNvSpPr/>
                <p:nvPr/>
              </p:nvSpPr>
              <p:spPr>
                <a:xfrm>
                  <a:off x="3645450" y="1329161"/>
                  <a:ext cx="44423" cy="15075"/>
                </a:xfrm>
                <a:custGeom>
                  <a:avLst/>
                  <a:gdLst>
                    <a:gd name="connsiteX0" fmla="*/ 44424 w 44423"/>
                    <a:gd name="connsiteY0" fmla="*/ 0 h 15075"/>
                    <a:gd name="connsiteX1" fmla="*/ 0 w 44423"/>
                    <a:gd name="connsiteY1" fmla="*/ 0 h 15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423" h="15075">
                      <a:moveTo>
                        <a:pt x="44424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99" name="Graphic 195">
                <a:extLst>
                  <a:ext uri="{FF2B5EF4-FFF2-40B4-BE49-F238E27FC236}">
                    <a16:creationId xmlns:a16="http://schemas.microsoft.com/office/drawing/2014/main" id="{8EC3E3ED-13D2-8771-23ED-7DDB2AF8BDCB}"/>
                  </a:ext>
                </a:extLst>
              </p:cNvPr>
              <p:cNvGrpSpPr/>
              <p:nvPr/>
            </p:nvGrpSpPr>
            <p:grpSpPr>
              <a:xfrm>
                <a:off x="3658208" y="1307453"/>
                <a:ext cx="44423" cy="43566"/>
                <a:chOff x="3658208" y="1307453"/>
                <a:chExt cx="44423" cy="43566"/>
              </a:xfrm>
            </p:grpSpPr>
            <p:sp>
              <p:nvSpPr>
                <p:cNvPr id="1047" name="Freeform: Shape 1046">
                  <a:extLst>
                    <a:ext uri="{FF2B5EF4-FFF2-40B4-BE49-F238E27FC236}">
                      <a16:creationId xmlns:a16="http://schemas.microsoft.com/office/drawing/2014/main" id="{105BD48A-7E3A-0A74-0258-E9DC866CF169}"/>
                    </a:ext>
                  </a:extLst>
                </p:cNvPr>
                <p:cNvSpPr/>
                <p:nvPr/>
              </p:nvSpPr>
              <p:spPr>
                <a:xfrm>
                  <a:off x="3680497" y="1307453"/>
                  <a:ext cx="15371" cy="43566"/>
                </a:xfrm>
                <a:custGeom>
                  <a:avLst/>
                  <a:gdLst>
                    <a:gd name="connsiteX0" fmla="*/ 0 w 15371"/>
                    <a:gd name="connsiteY0" fmla="*/ 0 h 43566"/>
                    <a:gd name="connsiteX1" fmla="*/ 0 w 15371"/>
                    <a:gd name="connsiteY1" fmla="*/ 43567 h 43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371" h="43566">
                      <a:moveTo>
                        <a:pt x="0" y="0"/>
                      </a:moveTo>
                      <a:lnTo>
                        <a:pt x="0" y="43567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048" name="Freeform: Shape 1047">
                  <a:extLst>
                    <a:ext uri="{FF2B5EF4-FFF2-40B4-BE49-F238E27FC236}">
                      <a16:creationId xmlns:a16="http://schemas.microsoft.com/office/drawing/2014/main" id="{A542B99D-F8CF-7057-5D32-6B65EDF855E6}"/>
                    </a:ext>
                  </a:extLst>
                </p:cNvPr>
                <p:cNvSpPr/>
                <p:nvPr/>
              </p:nvSpPr>
              <p:spPr>
                <a:xfrm>
                  <a:off x="3658208" y="1329161"/>
                  <a:ext cx="44423" cy="15075"/>
                </a:xfrm>
                <a:custGeom>
                  <a:avLst/>
                  <a:gdLst>
                    <a:gd name="connsiteX0" fmla="*/ 44424 w 44423"/>
                    <a:gd name="connsiteY0" fmla="*/ 0 h 15075"/>
                    <a:gd name="connsiteX1" fmla="*/ 0 w 44423"/>
                    <a:gd name="connsiteY1" fmla="*/ 0 h 15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423" h="15075">
                      <a:moveTo>
                        <a:pt x="44424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00" name="Graphic 195">
                <a:extLst>
                  <a:ext uri="{FF2B5EF4-FFF2-40B4-BE49-F238E27FC236}">
                    <a16:creationId xmlns:a16="http://schemas.microsoft.com/office/drawing/2014/main" id="{1CDF721E-BD1F-6C85-0181-617F4FC357AB}"/>
                  </a:ext>
                </a:extLst>
              </p:cNvPr>
              <p:cNvGrpSpPr/>
              <p:nvPr/>
            </p:nvGrpSpPr>
            <p:grpSpPr>
              <a:xfrm>
                <a:off x="3694793" y="1310317"/>
                <a:ext cx="44577" cy="43566"/>
                <a:chOff x="3694793" y="1310317"/>
                <a:chExt cx="44577" cy="43566"/>
              </a:xfrm>
            </p:grpSpPr>
            <p:sp>
              <p:nvSpPr>
                <p:cNvPr id="1045" name="Freeform: Shape 1044">
                  <a:extLst>
                    <a:ext uri="{FF2B5EF4-FFF2-40B4-BE49-F238E27FC236}">
                      <a16:creationId xmlns:a16="http://schemas.microsoft.com/office/drawing/2014/main" id="{219D1E28-506A-328C-900D-35D0254A9AF9}"/>
                    </a:ext>
                  </a:extLst>
                </p:cNvPr>
                <p:cNvSpPr/>
                <p:nvPr/>
              </p:nvSpPr>
              <p:spPr>
                <a:xfrm>
                  <a:off x="3717081" y="1310317"/>
                  <a:ext cx="15371" cy="43566"/>
                </a:xfrm>
                <a:custGeom>
                  <a:avLst/>
                  <a:gdLst>
                    <a:gd name="connsiteX0" fmla="*/ 0 w 15371"/>
                    <a:gd name="connsiteY0" fmla="*/ 0 h 43566"/>
                    <a:gd name="connsiteX1" fmla="*/ 0 w 15371"/>
                    <a:gd name="connsiteY1" fmla="*/ 43567 h 43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371" h="43566">
                      <a:moveTo>
                        <a:pt x="0" y="0"/>
                      </a:moveTo>
                      <a:lnTo>
                        <a:pt x="0" y="43567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046" name="Freeform: Shape 1045">
                  <a:extLst>
                    <a:ext uri="{FF2B5EF4-FFF2-40B4-BE49-F238E27FC236}">
                      <a16:creationId xmlns:a16="http://schemas.microsoft.com/office/drawing/2014/main" id="{72FDA2EA-8B2B-A1A1-D331-8F1C957A42C1}"/>
                    </a:ext>
                  </a:extLst>
                </p:cNvPr>
                <p:cNvSpPr/>
                <p:nvPr/>
              </p:nvSpPr>
              <p:spPr>
                <a:xfrm>
                  <a:off x="3694793" y="1332025"/>
                  <a:ext cx="44577" cy="15075"/>
                </a:xfrm>
                <a:custGeom>
                  <a:avLst/>
                  <a:gdLst>
                    <a:gd name="connsiteX0" fmla="*/ 44578 w 44577"/>
                    <a:gd name="connsiteY0" fmla="*/ 0 h 15075"/>
                    <a:gd name="connsiteX1" fmla="*/ 0 w 44577"/>
                    <a:gd name="connsiteY1" fmla="*/ 0 h 15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577" h="15075">
                      <a:moveTo>
                        <a:pt x="44578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01" name="Graphic 195">
                <a:extLst>
                  <a:ext uri="{FF2B5EF4-FFF2-40B4-BE49-F238E27FC236}">
                    <a16:creationId xmlns:a16="http://schemas.microsoft.com/office/drawing/2014/main" id="{FBF37039-61A2-B286-D6BD-672116D3C064}"/>
                  </a:ext>
                </a:extLst>
              </p:cNvPr>
              <p:cNvGrpSpPr/>
              <p:nvPr/>
            </p:nvGrpSpPr>
            <p:grpSpPr>
              <a:xfrm>
                <a:off x="3718004" y="1310317"/>
                <a:ext cx="44577" cy="43566"/>
                <a:chOff x="3718004" y="1310317"/>
                <a:chExt cx="44577" cy="43566"/>
              </a:xfrm>
            </p:grpSpPr>
            <p:sp>
              <p:nvSpPr>
                <p:cNvPr id="1043" name="Freeform: Shape 1042">
                  <a:extLst>
                    <a:ext uri="{FF2B5EF4-FFF2-40B4-BE49-F238E27FC236}">
                      <a16:creationId xmlns:a16="http://schemas.microsoft.com/office/drawing/2014/main" id="{144EF919-9B0F-BBFC-42A6-F95E7EB9EE20}"/>
                    </a:ext>
                  </a:extLst>
                </p:cNvPr>
                <p:cNvSpPr/>
                <p:nvPr/>
              </p:nvSpPr>
              <p:spPr>
                <a:xfrm>
                  <a:off x="3740292" y="1310317"/>
                  <a:ext cx="15371" cy="43566"/>
                </a:xfrm>
                <a:custGeom>
                  <a:avLst/>
                  <a:gdLst>
                    <a:gd name="connsiteX0" fmla="*/ 0 w 15371"/>
                    <a:gd name="connsiteY0" fmla="*/ 0 h 43566"/>
                    <a:gd name="connsiteX1" fmla="*/ 0 w 15371"/>
                    <a:gd name="connsiteY1" fmla="*/ 43567 h 43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371" h="43566">
                      <a:moveTo>
                        <a:pt x="0" y="0"/>
                      </a:moveTo>
                      <a:lnTo>
                        <a:pt x="0" y="43567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044" name="Freeform: Shape 1043">
                  <a:extLst>
                    <a:ext uri="{FF2B5EF4-FFF2-40B4-BE49-F238E27FC236}">
                      <a16:creationId xmlns:a16="http://schemas.microsoft.com/office/drawing/2014/main" id="{347A3B86-7466-3860-1EC8-63884D570175}"/>
                    </a:ext>
                  </a:extLst>
                </p:cNvPr>
                <p:cNvSpPr/>
                <p:nvPr/>
              </p:nvSpPr>
              <p:spPr>
                <a:xfrm>
                  <a:off x="3718004" y="1332025"/>
                  <a:ext cx="44577" cy="15075"/>
                </a:xfrm>
                <a:custGeom>
                  <a:avLst/>
                  <a:gdLst>
                    <a:gd name="connsiteX0" fmla="*/ 44578 w 44577"/>
                    <a:gd name="connsiteY0" fmla="*/ 0 h 15075"/>
                    <a:gd name="connsiteX1" fmla="*/ 0 w 44577"/>
                    <a:gd name="connsiteY1" fmla="*/ 0 h 15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577" h="15075">
                      <a:moveTo>
                        <a:pt x="44578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02" name="Graphic 195">
                <a:extLst>
                  <a:ext uri="{FF2B5EF4-FFF2-40B4-BE49-F238E27FC236}">
                    <a16:creationId xmlns:a16="http://schemas.microsoft.com/office/drawing/2014/main" id="{927E011C-02B4-0629-3BD0-9CF042BB590A}"/>
                  </a:ext>
                </a:extLst>
              </p:cNvPr>
              <p:cNvGrpSpPr/>
              <p:nvPr/>
            </p:nvGrpSpPr>
            <p:grpSpPr>
              <a:xfrm>
                <a:off x="3730762" y="1315141"/>
                <a:ext cx="44577" cy="43566"/>
                <a:chOff x="3730762" y="1315141"/>
                <a:chExt cx="44577" cy="43566"/>
              </a:xfrm>
            </p:grpSpPr>
            <p:sp>
              <p:nvSpPr>
                <p:cNvPr id="1041" name="Freeform: Shape 1040">
                  <a:extLst>
                    <a:ext uri="{FF2B5EF4-FFF2-40B4-BE49-F238E27FC236}">
                      <a16:creationId xmlns:a16="http://schemas.microsoft.com/office/drawing/2014/main" id="{EC8FBBBC-F55D-5849-2530-11BFD0E96DE5}"/>
                    </a:ext>
                  </a:extLst>
                </p:cNvPr>
                <p:cNvSpPr/>
                <p:nvPr/>
              </p:nvSpPr>
              <p:spPr>
                <a:xfrm>
                  <a:off x="3753051" y="1315141"/>
                  <a:ext cx="15371" cy="43566"/>
                </a:xfrm>
                <a:custGeom>
                  <a:avLst/>
                  <a:gdLst>
                    <a:gd name="connsiteX0" fmla="*/ 0 w 15371"/>
                    <a:gd name="connsiteY0" fmla="*/ 0 h 43566"/>
                    <a:gd name="connsiteX1" fmla="*/ 0 w 15371"/>
                    <a:gd name="connsiteY1" fmla="*/ 43567 h 43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371" h="43566">
                      <a:moveTo>
                        <a:pt x="0" y="0"/>
                      </a:moveTo>
                      <a:lnTo>
                        <a:pt x="0" y="43567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042" name="Freeform: Shape 1041">
                  <a:extLst>
                    <a:ext uri="{FF2B5EF4-FFF2-40B4-BE49-F238E27FC236}">
                      <a16:creationId xmlns:a16="http://schemas.microsoft.com/office/drawing/2014/main" id="{DFB9985B-A64D-328C-5DCB-985CFF78987A}"/>
                    </a:ext>
                  </a:extLst>
                </p:cNvPr>
                <p:cNvSpPr/>
                <p:nvPr/>
              </p:nvSpPr>
              <p:spPr>
                <a:xfrm>
                  <a:off x="3730762" y="1336849"/>
                  <a:ext cx="44577" cy="15075"/>
                </a:xfrm>
                <a:custGeom>
                  <a:avLst/>
                  <a:gdLst>
                    <a:gd name="connsiteX0" fmla="*/ 44578 w 44577"/>
                    <a:gd name="connsiteY0" fmla="*/ 0 h 15075"/>
                    <a:gd name="connsiteX1" fmla="*/ 0 w 44577"/>
                    <a:gd name="connsiteY1" fmla="*/ 0 h 15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577" h="15075">
                      <a:moveTo>
                        <a:pt x="44578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03" name="Graphic 195">
                <a:extLst>
                  <a:ext uri="{FF2B5EF4-FFF2-40B4-BE49-F238E27FC236}">
                    <a16:creationId xmlns:a16="http://schemas.microsoft.com/office/drawing/2014/main" id="{F5D6327C-55AB-466C-9573-79029FFD5D97}"/>
                  </a:ext>
                </a:extLst>
              </p:cNvPr>
              <p:cNvGrpSpPr/>
              <p:nvPr/>
            </p:nvGrpSpPr>
            <p:grpSpPr>
              <a:xfrm>
                <a:off x="3748747" y="1315141"/>
                <a:ext cx="44577" cy="43566"/>
                <a:chOff x="3748747" y="1315141"/>
                <a:chExt cx="44577" cy="43566"/>
              </a:xfrm>
            </p:grpSpPr>
            <p:sp>
              <p:nvSpPr>
                <p:cNvPr id="1039" name="Freeform: Shape 1038">
                  <a:extLst>
                    <a:ext uri="{FF2B5EF4-FFF2-40B4-BE49-F238E27FC236}">
                      <a16:creationId xmlns:a16="http://schemas.microsoft.com/office/drawing/2014/main" id="{FA1B3F2B-2FAF-5EB5-66BA-ADA3585B61D6}"/>
                    </a:ext>
                  </a:extLst>
                </p:cNvPr>
                <p:cNvSpPr/>
                <p:nvPr/>
              </p:nvSpPr>
              <p:spPr>
                <a:xfrm>
                  <a:off x="3771036" y="1315141"/>
                  <a:ext cx="15371" cy="43566"/>
                </a:xfrm>
                <a:custGeom>
                  <a:avLst/>
                  <a:gdLst>
                    <a:gd name="connsiteX0" fmla="*/ 0 w 15371"/>
                    <a:gd name="connsiteY0" fmla="*/ 0 h 43566"/>
                    <a:gd name="connsiteX1" fmla="*/ 0 w 15371"/>
                    <a:gd name="connsiteY1" fmla="*/ 43567 h 43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371" h="43566">
                      <a:moveTo>
                        <a:pt x="0" y="0"/>
                      </a:moveTo>
                      <a:lnTo>
                        <a:pt x="0" y="43567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040" name="Freeform: Shape 1039">
                  <a:extLst>
                    <a:ext uri="{FF2B5EF4-FFF2-40B4-BE49-F238E27FC236}">
                      <a16:creationId xmlns:a16="http://schemas.microsoft.com/office/drawing/2014/main" id="{66E1FF97-4D32-2969-A4C3-21061F8BB45B}"/>
                    </a:ext>
                  </a:extLst>
                </p:cNvPr>
                <p:cNvSpPr/>
                <p:nvPr/>
              </p:nvSpPr>
              <p:spPr>
                <a:xfrm>
                  <a:off x="3748747" y="1336849"/>
                  <a:ext cx="44577" cy="15075"/>
                </a:xfrm>
                <a:custGeom>
                  <a:avLst/>
                  <a:gdLst>
                    <a:gd name="connsiteX0" fmla="*/ 44578 w 44577"/>
                    <a:gd name="connsiteY0" fmla="*/ 0 h 15075"/>
                    <a:gd name="connsiteX1" fmla="*/ 0 w 44577"/>
                    <a:gd name="connsiteY1" fmla="*/ 0 h 15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577" h="15075">
                      <a:moveTo>
                        <a:pt x="44578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04" name="Graphic 195">
                <a:extLst>
                  <a:ext uri="{FF2B5EF4-FFF2-40B4-BE49-F238E27FC236}">
                    <a16:creationId xmlns:a16="http://schemas.microsoft.com/office/drawing/2014/main" id="{4B24604D-B205-C784-B10D-B51B54416FFA}"/>
                  </a:ext>
                </a:extLst>
              </p:cNvPr>
              <p:cNvGrpSpPr/>
              <p:nvPr/>
            </p:nvGrpSpPr>
            <p:grpSpPr>
              <a:xfrm>
                <a:off x="3755049" y="1315141"/>
                <a:ext cx="44423" cy="43566"/>
                <a:chOff x="3755049" y="1315141"/>
                <a:chExt cx="44423" cy="43566"/>
              </a:xfrm>
            </p:grpSpPr>
            <p:sp>
              <p:nvSpPr>
                <p:cNvPr id="1037" name="Freeform: Shape 1036">
                  <a:extLst>
                    <a:ext uri="{FF2B5EF4-FFF2-40B4-BE49-F238E27FC236}">
                      <a16:creationId xmlns:a16="http://schemas.microsoft.com/office/drawing/2014/main" id="{F362F1F8-E66E-736E-D4B1-90904110A3C2}"/>
                    </a:ext>
                  </a:extLst>
                </p:cNvPr>
                <p:cNvSpPr/>
                <p:nvPr/>
              </p:nvSpPr>
              <p:spPr>
                <a:xfrm>
                  <a:off x="3777184" y="1315141"/>
                  <a:ext cx="15371" cy="43566"/>
                </a:xfrm>
                <a:custGeom>
                  <a:avLst/>
                  <a:gdLst>
                    <a:gd name="connsiteX0" fmla="*/ 0 w 15371"/>
                    <a:gd name="connsiteY0" fmla="*/ 0 h 43566"/>
                    <a:gd name="connsiteX1" fmla="*/ 0 w 15371"/>
                    <a:gd name="connsiteY1" fmla="*/ 43567 h 43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371" h="43566">
                      <a:moveTo>
                        <a:pt x="0" y="0"/>
                      </a:moveTo>
                      <a:lnTo>
                        <a:pt x="0" y="43567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038" name="Freeform: Shape 1037">
                  <a:extLst>
                    <a:ext uri="{FF2B5EF4-FFF2-40B4-BE49-F238E27FC236}">
                      <a16:creationId xmlns:a16="http://schemas.microsoft.com/office/drawing/2014/main" id="{79F10525-B6A0-977A-5DC2-5597DE9626F6}"/>
                    </a:ext>
                  </a:extLst>
                </p:cNvPr>
                <p:cNvSpPr/>
                <p:nvPr/>
              </p:nvSpPr>
              <p:spPr>
                <a:xfrm>
                  <a:off x="3755049" y="1336849"/>
                  <a:ext cx="44423" cy="15075"/>
                </a:xfrm>
                <a:custGeom>
                  <a:avLst/>
                  <a:gdLst>
                    <a:gd name="connsiteX0" fmla="*/ 44424 w 44423"/>
                    <a:gd name="connsiteY0" fmla="*/ 0 h 15075"/>
                    <a:gd name="connsiteX1" fmla="*/ 0 w 44423"/>
                    <a:gd name="connsiteY1" fmla="*/ 0 h 15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423" h="15075">
                      <a:moveTo>
                        <a:pt x="44424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05" name="Graphic 195">
                <a:extLst>
                  <a:ext uri="{FF2B5EF4-FFF2-40B4-BE49-F238E27FC236}">
                    <a16:creationId xmlns:a16="http://schemas.microsoft.com/office/drawing/2014/main" id="{E1B27E48-9A15-E8FF-5FFF-FE4E1DDE6C78}"/>
                  </a:ext>
                </a:extLst>
              </p:cNvPr>
              <p:cNvGrpSpPr/>
              <p:nvPr/>
            </p:nvGrpSpPr>
            <p:grpSpPr>
              <a:xfrm>
                <a:off x="3760583" y="1315141"/>
                <a:ext cx="44423" cy="43566"/>
                <a:chOff x="3760583" y="1315141"/>
                <a:chExt cx="44423" cy="43566"/>
              </a:xfrm>
            </p:grpSpPr>
            <p:sp>
              <p:nvSpPr>
                <p:cNvPr id="1035" name="Freeform: Shape 1034">
                  <a:extLst>
                    <a:ext uri="{FF2B5EF4-FFF2-40B4-BE49-F238E27FC236}">
                      <a16:creationId xmlns:a16="http://schemas.microsoft.com/office/drawing/2014/main" id="{5CEEF734-F866-993E-91E9-7A268E2FB266}"/>
                    </a:ext>
                  </a:extLst>
                </p:cNvPr>
                <p:cNvSpPr/>
                <p:nvPr/>
              </p:nvSpPr>
              <p:spPr>
                <a:xfrm>
                  <a:off x="3782718" y="1315141"/>
                  <a:ext cx="15371" cy="43566"/>
                </a:xfrm>
                <a:custGeom>
                  <a:avLst/>
                  <a:gdLst>
                    <a:gd name="connsiteX0" fmla="*/ 0 w 15371"/>
                    <a:gd name="connsiteY0" fmla="*/ 0 h 43566"/>
                    <a:gd name="connsiteX1" fmla="*/ 0 w 15371"/>
                    <a:gd name="connsiteY1" fmla="*/ 43567 h 43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371" h="43566">
                      <a:moveTo>
                        <a:pt x="0" y="0"/>
                      </a:moveTo>
                      <a:lnTo>
                        <a:pt x="0" y="43567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036" name="Freeform: Shape 1035">
                  <a:extLst>
                    <a:ext uri="{FF2B5EF4-FFF2-40B4-BE49-F238E27FC236}">
                      <a16:creationId xmlns:a16="http://schemas.microsoft.com/office/drawing/2014/main" id="{D892481A-7804-B5FA-7254-D53AE0ED1E14}"/>
                    </a:ext>
                  </a:extLst>
                </p:cNvPr>
                <p:cNvSpPr/>
                <p:nvPr/>
              </p:nvSpPr>
              <p:spPr>
                <a:xfrm>
                  <a:off x="3760583" y="1336849"/>
                  <a:ext cx="44423" cy="15075"/>
                </a:xfrm>
                <a:custGeom>
                  <a:avLst/>
                  <a:gdLst>
                    <a:gd name="connsiteX0" fmla="*/ 44424 w 44423"/>
                    <a:gd name="connsiteY0" fmla="*/ 0 h 15075"/>
                    <a:gd name="connsiteX1" fmla="*/ 0 w 44423"/>
                    <a:gd name="connsiteY1" fmla="*/ 0 h 15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423" h="15075">
                      <a:moveTo>
                        <a:pt x="44424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06" name="Graphic 195">
                <a:extLst>
                  <a:ext uri="{FF2B5EF4-FFF2-40B4-BE49-F238E27FC236}">
                    <a16:creationId xmlns:a16="http://schemas.microsoft.com/office/drawing/2014/main" id="{F5D3F542-4C2A-59CD-88DF-0E53AE4AC49E}"/>
                  </a:ext>
                </a:extLst>
              </p:cNvPr>
              <p:cNvGrpSpPr/>
              <p:nvPr/>
            </p:nvGrpSpPr>
            <p:grpSpPr>
              <a:xfrm>
                <a:off x="3775340" y="1315141"/>
                <a:ext cx="44423" cy="43566"/>
                <a:chOff x="3775340" y="1315141"/>
                <a:chExt cx="44423" cy="43566"/>
              </a:xfrm>
            </p:grpSpPr>
            <p:sp>
              <p:nvSpPr>
                <p:cNvPr id="1033" name="Freeform: Shape 1032">
                  <a:extLst>
                    <a:ext uri="{FF2B5EF4-FFF2-40B4-BE49-F238E27FC236}">
                      <a16:creationId xmlns:a16="http://schemas.microsoft.com/office/drawing/2014/main" id="{3F16CEAB-F4F8-F445-3020-2EEF514A096C}"/>
                    </a:ext>
                  </a:extLst>
                </p:cNvPr>
                <p:cNvSpPr/>
                <p:nvPr/>
              </p:nvSpPr>
              <p:spPr>
                <a:xfrm>
                  <a:off x="3797475" y="1315141"/>
                  <a:ext cx="15371" cy="43566"/>
                </a:xfrm>
                <a:custGeom>
                  <a:avLst/>
                  <a:gdLst>
                    <a:gd name="connsiteX0" fmla="*/ 0 w 15371"/>
                    <a:gd name="connsiteY0" fmla="*/ 0 h 43566"/>
                    <a:gd name="connsiteX1" fmla="*/ 0 w 15371"/>
                    <a:gd name="connsiteY1" fmla="*/ 43567 h 43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371" h="43566">
                      <a:moveTo>
                        <a:pt x="0" y="0"/>
                      </a:moveTo>
                      <a:lnTo>
                        <a:pt x="0" y="43567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034" name="Freeform: Shape 1033">
                  <a:extLst>
                    <a:ext uri="{FF2B5EF4-FFF2-40B4-BE49-F238E27FC236}">
                      <a16:creationId xmlns:a16="http://schemas.microsoft.com/office/drawing/2014/main" id="{5D7998B2-DF81-219D-CB1C-3C0C3F84F9C8}"/>
                    </a:ext>
                  </a:extLst>
                </p:cNvPr>
                <p:cNvSpPr/>
                <p:nvPr/>
              </p:nvSpPr>
              <p:spPr>
                <a:xfrm>
                  <a:off x="3775340" y="1336849"/>
                  <a:ext cx="44423" cy="15075"/>
                </a:xfrm>
                <a:custGeom>
                  <a:avLst/>
                  <a:gdLst>
                    <a:gd name="connsiteX0" fmla="*/ 44424 w 44423"/>
                    <a:gd name="connsiteY0" fmla="*/ 0 h 15075"/>
                    <a:gd name="connsiteX1" fmla="*/ 0 w 44423"/>
                    <a:gd name="connsiteY1" fmla="*/ 0 h 15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423" h="15075">
                      <a:moveTo>
                        <a:pt x="44424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07" name="Graphic 195">
                <a:extLst>
                  <a:ext uri="{FF2B5EF4-FFF2-40B4-BE49-F238E27FC236}">
                    <a16:creationId xmlns:a16="http://schemas.microsoft.com/office/drawing/2014/main" id="{4059140D-B002-541C-76B8-85C19F142893}"/>
                  </a:ext>
                </a:extLst>
              </p:cNvPr>
              <p:cNvGrpSpPr/>
              <p:nvPr/>
            </p:nvGrpSpPr>
            <p:grpSpPr>
              <a:xfrm>
                <a:off x="3790250" y="1315141"/>
                <a:ext cx="44577" cy="43566"/>
                <a:chOff x="3790250" y="1315141"/>
                <a:chExt cx="44577" cy="43566"/>
              </a:xfrm>
            </p:grpSpPr>
            <p:sp>
              <p:nvSpPr>
                <p:cNvPr id="1031" name="Freeform: Shape 1030">
                  <a:extLst>
                    <a:ext uri="{FF2B5EF4-FFF2-40B4-BE49-F238E27FC236}">
                      <a16:creationId xmlns:a16="http://schemas.microsoft.com/office/drawing/2014/main" id="{88BCD664-50FE-B1AD-C827-FF5BF1CF41CA}"/>
                    </a:ext>
                  </a:extLst>
                </p:cNvPr>
                <p:cNvSpPr/>
                <p:nvPr/>
              </p:nvSpPr>
              <p:spPr>
                <a:xfrm>
                  <a:off x="3812539" y="1315141"/>
                  <a:ext cx="15371" cy="43566"/>
                </a:xfrm>
                <a:custGeom>
                  <a:avLst/>
                  <a:gdLst>
                    <a:gd name="connsiteX0" fmla="*/ 0 w 15371"/>
                    <a:gd name="connsiteY0" fmla="*/ 0 h 43566"/>
                    <a:gd name="connsiteX1" fmla="*/ 0 w 15371"/>
                    <a:gd name="connsiteY1" fmla="*/ 43567 h 43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371" h="43566">
                      <a:moveTo>
                        <a:pt x="0" y="0"/>
                      </a:moveTo>
                      <a:lnTo>
                        <a:pt x="0" y="43567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032" name="Freeform: Shape 1031">
                  <a:extLst>
                    <a:ext uri="{FF2B5EF4-FFF2-40B4-BE49-F238E27FC236}">
                      <a16:creationId xmlns:a16="http://schemas.microsoft.com/office/drawing/2014/main" id="{0C017241-ABB5-E5DC-8BDF-294DF17210F3}"/>
                    </a:ext>
                  </a:extLst>
                </p:cNvPr>
                <p:cNvSpPr/>
                <p:nvPr/>
              </p:nvSpPr>
              <p:spPr>
                <a:xfrm>
                  <a:off x="3790250" y="1336849"/>
                  <a:ext cx="44577" cy="15075"/>
                </a:xfrm>
                <a:custGeom>
                  <a:avLst/>
                  <a:gdLst>
                    <a:gd name="connsiteX0" fmla="*/ 44578 w 44577"/>
                    <a:gd name="connsiteY0" fmla="*/ 0 h 15075"/>
                    <a:gd name="connsiteX1" fmla="*/ 0 w 44577"/>
                    <a:gd name="connsiteY1" fmla="*/ 0 h 15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577" h="15075">
                      <a:moveTo>
                        <a:pt x="44578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08" name="Graphic 195">
                <a:extLst>
                  <a:ext uri="{FF2B5EF4-FFF2-40B4-BE49-F238E27FC236}">
                    <a16:creationId xmlns:a16="http://schemas.microsoft.com/office/drawing/2014/main" id="{BE088F0E-92CA-5B54-6D2B-7E25232EFF97}"/>
                  </a:ext>
                </a:extLst>
              </p:cNvPr>
              <p:cNvGrpSpPr/>
              <p:nvPr/>
            </p:nvGrpSpPr>
            <p:grpSpPr>
              <a:xfrm>
                <a:off x="3808235" y="1315141"/>
                <a:ext cx="44577" cy="43566"/>
                <a:chOff x="3808235" y="1315141"/>
                <a:chExt cx="44577" cy="43566"/>
              </a:xfrm>
            </p:grpSpPr>
            <p:sp>
              <p:nvSpPr>
                <p:cNvPr id="1029" name="Freeform: Shape 1028">
                  <a:extLst>
                    <a:ext uri="{FF2B5EF4-FFF2-40B4-BE49-F238E27FC236}">
                      <a16:creationId xmlns:a16="http://schemas.microsoft.com/office/drawing/2014/main" id="{0DB07548-E0C5-3CC9-212A-C7994B54BCD6}"/>
                    </a:ext>
                  </a:extLst>
                </p:cNvPr>
                <p:cNvSpPr/>
                <p:nvPr/>
              </p:nvSpPr>
              <p:spPr>
                <a:xfrm>
                  <a:off x="3830524" y="1315141"/>
                  <a:ext cx="15371" cy="43566"/>
                </a:xfrm>
                <a:custGeom>
                  <a:avLst/>
                  <a:gdLst>
                    <a:gd name="connsiteX0" fmla="*/ 0 w 15371"/>
                    <a:gd name="connsiteY0" fmla="*/ 0 h 43566"/>
                    <a:gd name="connsiteX1" fmla="*/ 0 w 15371"/>
                    <a:gd name="connsiteY1" fmla="*/ 43567 h 43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371" h="43566">
                      <a:moveTo>
                        <a:pt x="0" y="0"/>
                      </a:moveTo>
                      <a:lnTo>
                        <a:pt x="0" y="43567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030" name="Freeform: Shape 1029">
                  <a:extLst>
                    <a:ext uri="{FF2B5EF4-FFF2-40B4-BE49-F238E27FC236}">
                      <a16:creationId xmlns:a16="http://schemas.microsoft.com/office/drawing/2014/main" id="{16A998D4-AF5F-B4C2-A704-A6BED109C074}"/>
                    </a:ext>
                  </a:extLst>
                </p:cNvPr>
                <p:cNvSpPr/>
                <p:nvPr/>
              </p:nvSpPr>
              <p:spPr>
                <a:xfrm>
                  <a:off x="3808235" y="1336849"/>
                  <a:ext cx="44577" cy="15075"/>
                </a:xfrm>
                <a:custGeom>
                  <a:avLst/>
                  <a:gdLst>
                    <a:gd name="connsiteX0" fmla="*/ 44578 w 44577"/>
                    <a:gd name="connsiteY0" fmla="*/ 0 h 15075"/>
                    <a:gd name="connsiteX1" fmla="*/ 0 w 44577"/>
                    <a:gd name="connsiteY1" fmla="*/ 0 h 15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577" h="15075">
                      <a:moveTo>
                        <a:pt x="44578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09" name="Graphic 195">
                <a:extLst>
                  <a:ext uri="{FF2B5EF4-FFF2-40B4-BE49-F238E27FC236}">
                    <a16:creationId xmlns:a16="http://schemas.microsoft.com/office/drawing/2014/main" id="{7C30078E-726C-8998-6310-5D3348ABBF63}"/>
                  </a:ext>
                </a:extLst>
              </p:cNvPr>
              <p:cNvGrpSpPr/>
              <p:nvPr/>
            </p:nvGrpSpPr>
            <p:grpSpPr>
              <a:xfrm>
                <a:off x="3819764" y="1315141"/>
                <a:ext cx="44423" cy="43566"/>
                <a:chOff x="3819764" y="1315141"/>
                <a:chExt cx="44423" cy="43566"/>
              </a:xfrm>
            </p:grpSpPr>
            <p:sp>
              <p:nvSpPr>
                <p:cNvPr id="1027" name="Freeform: Shape 1026">
                  <a:extLst>
                    <a:ext uri="{FF2B5EF4-FFF2-40B4-BE49-F238E27FC236}">
                      <a16:creationId xmlns:a16="http://schemas.microsoft.com/office/drawing/2014/main" id="{191A6E08-4839-DC38-EBFF-2F609C6B3633}"/>
                    </a:ext>
                  </a:extLst>
                </p:cNvPr>
                <p:cNvSpPr/>
                <p:nvPr/>
              </p:nvSpPr>
              <p:spPr>
                <a:xfrm>
                  <a:off x="3842052" y="1315141"/>
                  <a:ext cx="15371" cy="43566"/>
                </a:xfrm>
                <a:custGeom>
                  <a:avLst/>
                  <a:gdLst>
                    <a:gd name="connsiteX0" fmla="*/ 0 w 15371"/>
                    <a:gd name="connsiteY0" fmla="*/ 0 h 43566"/>
                    <a:gd name="connsiteX1" fmla="*/ 0 w 15371"/>
                    <a:gd name="connsiteY1" fmla="*/ 43567 h 43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371" h="43566">
                      <a:moveTo>
                        <a:pt x="0" y="0"/>
                      </a:moveTo>
                      <a:lnTo>
                        <a:pt x="0" y="43567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028" name="Freeform: Shape 1027">
                  <a:extLst>
                    <a:ext uri="{FF2B5EF4-FFF2-40B4-BE49-F238E27FC236}">
                      <a16:creationId xmlns:a16="http://schemas.microsoft.com/office/drawing/2014/main" id="{C4BCF5AE-DD34-62C6-0B13-AAF693CEC970}"/>
                    </a:ext>
                  </a:extLst>
                </p:cNvPr>
                <p:cNvSpPr/>
                <p:nvPr/>
              </p:nvSpPr>
              <p:spPr>
                <a:xfrm>
                  <a:off x="3819764" y="1336849"/>
                  <a:ext cx="44423" cy="15075"/>
                </a:xfrm>
                <a:custGeom>
                  <a:avLst/>
                  <a:gdLst>
                    <a:gd name="connsiteX0" fmla="*/ 44424 w 44423"/>
                    <a:gd name="connsiteY0" fmla="*/ 0 h 15075"/>
                    <a:gd name="connsiteX1" fmla="*/ 0 w 44423"/>
                    <a:gd name="connsiteY1" fmla="*/ 0 h 15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423" h="15075">
                      <a:moveTo>
                        <a:pt x="44424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10" name="Graphic 195">
                <a:extLst>
                  <a:ext uri="{FF2B5EF4-FFF2-40B4-BE49-F238E27FC236}">
                    <a16:creationId xmlns:a16="http://schemas.microsoft.com/office/drawing/2014/main" id="{3CCA3247-0624-7302-7CBD-FC4C8172A405}"/>
                  </a:ext>
                </a:extLst>
              </p:cNvPr>
              <p:cNvGrpSpPr/>
              <p:nvPr/>
            </p:nvGrpSpPr>
            <p:grpSpPr>
              <a:xfrm>
                <a:off x="3834828" y="1315141"/>
                <a:ext cx="44423" cy="43566"/>
                <a:chOff x="3834828" y="1315141"/>
                <a:chExt cx="44423" cy="43566"/>
              </a:xfrm>
            </p:grpSpPr>
            <p:sp>
              <p:nvSpPr>
                <p:cNvPr id="1025" name="Freeform: Shape 1024">
                  <a:extLst>
                    <a:ext uri="{FF2B5EF4-FFF2-40B4-BE49-F238E27FC236}">
                      <a16:creationId xmlns:a16="http://schemas.microsoft.com/office/drawing/2014/main" id="{9F4614C2-EE30-DEE4-5946-01C5E3E80491}"/>
                    </a:ext>
                  </a:extLst>
                </p:cNvPr>
                <p:cNvSpPr/>
                <p:nvPr/>
              </p:nvSpPr>
              <p:spPr>
                <a:xfrm>
                  <a:off x="3856963" y="1315141"/>
                  <a:ext cx="15371" cy="43566"/>
                </a:xfrm>
                <a:custGeom>
                  <a:avLst/>
                  <a:gdLst>
                    <a:gd name="connsiteX0" fmla="*/ 0 w 15371"/>
                    <a:gd name="connsiteY0" fmla="*/ 0 h 43566"/>
                    <a:gd name="connsiteX1" fmla="*/ 0 w 15371"/>
                    <a:gd name="connsiteY1" fmla="*/ 43567 h 43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371" h="43566">
                      <a:moveTo>
                        <a:pt x="0" y="0"/>
                      </a:moveTo>
                      <a:lnTo>
                        <a:pt x="0" y="43567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026" name="Freeform: Shape 1025">
                  <a:extLst>
                    <a:ext uri="{FF2B5EF4-FFF2-40B4-BE49-F238E27FC236}">
                      <a16:creationId xmlns:a16="http://schemas.microsoft.com/office/drawing/2014/main" id="{5D1E031D-5D90-C7FD-0B95-5BEB468D92B1}"/>
                    </a:ext>
                  </a:extLst>
                </p:cNvPr>
                <p:cNvSpPr/>
                <p:nvPr/>
              </p:nvSpPr>
              <p:spPr>
                <a:xfrm>
                  <a:off x="3834828" y="1336849"/>
                  <a:ext cx="44423" cy="15075"/>
                </a:xfrm>
                <a:custGeom>
                  <a:avLst/>
                  <a:gdLst>
                    <a:gd name="connsiteX0" fmla="*/ 44424 w 44423"/>
                    <a:gd name="connsiteY0" fmla="*/ 0 h 15075"/>
                    <a:gd name="connsiteX1" fmla="*/ 0 w 44423"/>
                    <a:gd name="connsiteY1" fmla="*/ 0 h 15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423" h="15075">
                      <a:moveTo>
                        <a:pt x="44424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11" name="Graphic 195">
                <a:extLst>
                  <a:ext uri="{FF2B5EF4-FFF2-40B4-BE49-F238E27FC236}">
                    <a16:creationId xmlns:a16="http://schemas.microsoft.com/office/drawing/2014/main" id="{56274FAD-F98F-06CC-FB71-81A0CF0E206C}"/>
                  </a:ext>
                </a:extLst>
              </p:cNvPr>
              <p:cNvGrpSpPr/>
              <p:nvPr/>
            </p:nvGrpSpPr>
            <p:grpSpPr>
              <a:xfrm>
                <a:off x="3842052" y="1315141"/>
                <a:ext cx="44423" cy="43566"/>
                <a:chOff x="3842052" y="1315141"/>
                <a:chExt cx="44423" cy="43566"/>
              </a:xfrm>
            </p:grpSpPr>
            <p:sp>
              <p:nvSpPr>
                <p:cNvPr id="1023" name="Freeform: Shape 1022">
                  <a:extLst>
                    <a:ext uri="{FF2B5EF4-FFF2-40B4-BE49-F238E27FC236}">
                      <a16:creationId xmlns:a16="http://schemas.microsoft.com/office/drawing/2014/main" id="{ACAE4EAC-824A-45DB-C2FA-30FFA305CC86}"/>
                    </a:ext>
                  </a:extLst>
                </p:cNvPr>
                <p:cNvSpPr/>
                <p:nvPr/>
              </p:nvSpPr>
              <p:spPr>
                <a:xfrm>
                  <a:off x="3864187" y="1315141"/>
                  <a:ext cx="15371" cy="43566"/>
                </a:xfrm>
                <a:custGeom>
                  <a:avLst/>
                  <a:gdLst>
                    <a:gd name="connsiteX0" fmla="*/ 0 w 15371"/>
                    <a:gd name="connsiteY0" fmla="*/ 0 h 43566"/>
                    <a:gd name="connsiteX1" fmla="*/ 0 w 15371"/>
                    <a:gd name="connsiteY1" fmla="*/ 43567 h 43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371" h="43566">
                      <a:moveTo>
                        <a:pt x="0" y="0"/>
                      </a:moveTo>
                      <a:lnTo>
                        <a:pt x="0" y="43567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024" name="Freeform: Shape 1023">
                  <a:extLst>
                    <a:ext uri="{FF2B5EF4-FFF2-40B4-BE49-F238E27FC236}">
                      <a16:creationId xmlns:a16="http://schemas.microsoft.com/office/drawing/2014/main" id="{7A6E5DB8-F641-2841-159B-53947136010D}"/>
                    </a:ext>
                  </a:extLst>
                </p:cNvPr>
                <p:cNvSpPr/>
                <p:nvPr/>
              </p:nvSpPr>
              <p:spPr>
                <a:xfrm>
                  <a:off x="3842052" y="1336849"/>
                  <a:ext cx="44423" cy="15075"/>
                </a:xfrm>
                <a:custGeom>
                  <a:avLst/>
                  <a:gdLst>
                    <a:gd name="connsiteX0" fmla="*/ 44424 w 44423"/>
                    <a:gd name="connsiteY0" fmla="*/ 0 h 15075"/>
                    <a:gd name="connsiteX1" fmla="*/ 0 w 44423"/>
                    <a:gd name="connsiteY1" fmla="*/ 0 h 15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423" h="15075">
                      <a:moveTo>
                        <a:pt x="44424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12" name="Graphic 195">
                <a:extLst>
                  <a:ext uri="{FF2B5EF4-FFF2-40B4-BE49-F238E27FC236}">
                    <a16:creationId xmlns:a16="http://schemas.microsoft.com/office/drawing/2014/main" id="{70D85745-4530-F1A6-9A31-A7EF6CF53D12}"/>
                  </a:ext>
                </a:extLst>
              </p:cNvPr>
              <p:cNvGrpSpPr/>
              <p:nvPr/>
            </p:nvGrpSpPr>
            <p:grpSpPr>
              <a:xfrm>
                <a:off x="3849123" y="1315141"/>
                <a:ext cx="44577" cy="43566"/>
                <a:chOff x="3849123" y="1315141"/>
                <a:chExt cx="44577" cy="43566"/>
              </a:xfrm>
            </p:grpSpPr>
            <p:sp>
              <p:nvSpPr>
                <p:cNvPr id="1021" name="Freeform: Shape 1020">
                  <a:extLst>
                    <a:ext uri="{FF2B5EF4-FFF2-40B4-BE49-F238E27FC236}">
                      <a16:creationId xmlns:a16="http://schemas.microsoft.com/office/drawing/2014/main" id="{65EDD126-7D4A-15E9-8F11-A9245F084D29}"/>
                    </a:ext>
                  </a:extLst>
                </p:cNvPr>
                <p:cNvSpPr/>
                <p:nvPr/>
              </p:nvSpPr>
              <p:spPr>
                <a:xfrm>
                  <a:off x="3871412" y="1315141"/>
                  <a:ext cx="15371" cy="43566"/>
                </a:xfrm>
                <a:custGeom>
                  <a:avLst/>
                  <a:gdLst>
                    <a:gd name="connsiteX0" fmla="*/ 0 w 15371"/>
                    <a:gd name="connsiteY0" fmla="*/ 0 h 43566"/>
                    <a:gd name="connsiteX1" fmla="*/ 0 w 15371"/>
                    <a:gd name="connsiteY1" fmla="*/ 43567 h 43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371" h="43566">
                      <a:moveTo>
                        <a:pt x="0" y="0"/>
                      </a:moveTo>
                      <a:lnTo>
                        <a:pt x="0" y="43567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022" name="Freeform: Shape 1021">
                  <a:extLst>
                    <a:ext uri="{FF2B5EF4-FFF2-40B4-BE49-F238E27FC236}">
                      <a16:creationId xmlns:a16="http://schemas.microsoft.com/office/drawing/2014/main" id="{96669C4A-E36C-031D-EB5B-ADCB99A8F047}"/>
                    </a:ext>
                  </a:extLst>
                </p:cNvPr>
                <p:cNvSpPr/>
                <p:nvPr/>
              </p:nvSpPr>
              <p:spPr>
                <a:xfrm>
                  <a:off x="3849123" y="1336849"/>
                  <a:ext cx="44577" cy="15075"/>
                </a:xfrm>
                <a:custGeom>
                  <a:avLst/>
                  <a:gdLst>
                    <a:gd name="connsiteX0" fmla="*/ 44578 w 44577"/>
                    <a:gd name="connsiteY0" fmla="*/ 0 h 15075"/>
                    <a:gd name="connsiteX1" fmla="*/ 0 w 44577"/>
                    <a:gd name="connsiteY1" fmla="*/ 0 h 15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577" h="15075">
                      <a:moveTo>
                        <a:pt x="44578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13" name="Graphic 195">
                <a:extLst>
                  <a:ext uri="{FF2B5EF4-FFF2-40B4-BE49-F238E27FC236}">
                    <a16:creationId xmlns:a16="http://schemas.microsoft.com/office/drawing/2014/main" id="{A49E913A-6CC5-415B-7730-0A6962C613D8}"/>
                  </a:ext>
                </a:extLst>
              </p:cNvPr>
              <p:cNvGrpSpPr/>
              <p:nvPr/>
            </p:nvGrpSpPr>
            <p:grpSpPr>
              <a:xfrm>
                <a:off x="3856348" y="1315141"/>
                <a:ext cx="44577" cy="43566"/>
                <a:chOff x="3856348" y="1315141"/>
                <a:chExt cx="44577" cy="43566"/>
              </a:xfrm>
            </p:grpSpPr>
            <p:sp>
              <p:nvSpPr>
                <p:cNvPr id="1019" name="Freeform: Shape 1018">
                  <a:extLst>
                    <a:ext uri="{FF2B5EF4-FFF2-40B4-BE49-F238E27FC236}">
                      <a16:creationId xmlns:a16="http://schemas.microsoft.com/office/drawing/2014/main" id="{9BC1A060-330E-CF48-5049-D24B2C17A2CC}"/>
                    </a:ext>
                  </a:extLst>
                </p:cNvPr>
                <p:cNvSpPr/>
                <p:nvPr/>
              </p:nvSpPr>
              <p:spPr>
                <a:xfrm>
                  <a:off x="3878637" y="1315141"/>
                  <a:ext cx="15371" cy="43566"/>
                </a:xfrm>
                <a:custGeom>
                  <a:avLst/>
                  <a:gdLst>
                    <a:gd name="connsiteX0" fmla="*/ 0 w 15371"/>
                    <a:gd name="connsiteY0" fmla="*/ 0 h 43566"/>
                    <a:gd name="connsiteX1" fmla="*/ 0 w 15371"/>
                    <a:gd name="connsiteY1" fmla="*/ 43567 h 43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371" h="43566">
                      <a:moveTo>
                        <a:pt x="0" y="0"/>
                      </a:moveTo>
                      <a:lnTo>
                        <a:pt x="0" y="43567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020" name="Freeform: Shape 1019">
                  <a:extLst>
                    <a:ext uri="{FF2B5EF4-FFF2-40B4-BE49-F238E27FC236}">
                      <a16:creationId xmlns:a16="http://schemas.microsoft.com/office/drawing/2014/main" id="{AE2EFFDF-AC41-2C78-D55F-8042B84447EE}"/>
                    </a:ext>
                  </a:extLst>
                </p:cNvPr>
                <p:cNvSpPr/>
                <p:nvPr/>
              </p:nvSpPr>
              <p:spPr>
                <a:xfrm>
                  <a:off x="3856348" y="1336849"/>
                  <a:ext cx="44577" cy="15075"/>
                </a:xfrm>
                <a:custGeom>
                  <a:avLst/>
                  <a:gdLst>
                    <a:gd name="connsiteX0" fmla="*/ 44578 w 44577"/>
                    <a:gd name="connsiteY0" fmla="*/ 0 h 15075"/>
                    <a:gd name="connsiteX1" fmla="*/ 0 w 44577"/>
                    <a:gd name="connsiteY1" fmla="*/ 0 h 15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577" h="15075">
                      <a:moveTo>
                        <a:pt x="44578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14" name="Graphic 195">
                <a:extLst>
                  <a:ext uri="{FF2B5EF4-FFF2-40B4-BE49-F238E27FC236}">
                    <a16:creationId xmlns:a16="http://schemas.microsoft.com/office/drawing/2014/main" id="{6909AA04-A5B9-030B-5904-78C345255DDC}"/>
                  </a:ext>
                </a:extLst>
              </p:cNvPr>
              <p:cNvGrpSpPr/>
              <p:nvPr/>
            </p:nvGrpSpPr>
            <p:grpSpPr>
              <a:xfrm>
                <a:off x="3863573" y="1315141"/>
                <a:ext cx="44423" cy="43566"/>
                <a:chOff x="3863573" y="1315141"/>
                <a:chExt cx="44423" cy="43566"/>
              </a:xfrm>
            </p:grpSpPr>
            <p:sp>
              <p:nvSpPr>
                <p:cNvPr id="1017" name="Freeform: Shape 1016">
                  <a:extLst>
                    <a:ext uri="{FF2B5EF4-FFF2-40B4-BE49-F238E27FC236}">
                      <a16:creationId xmlns:a16="http://schemas.microsoft.com/office/drawing/2014/main" id="{289B3EEC-3A64-7776-0964-0A19BAEC3233}"/>
                    </a:ext>
                  </a:extLst>
                </p:cNvPr>
                <p:cNvSpPr/>
                <p:nvPr/>
              </p:nvSpPr>
              <p:spPr>
                <a:xfrm>
                  <a:off x="3885861" y="1315141"/>
                  <a:ext cx="15371" cy="43566"/>
                </a:xfrm>
                <a:custGeom>
                  <a:avLst/>
                  <a:gdLst>
                    <a:gd name="connsiteX0" fmla="*/ 0 w 15371"/>
                    <a:gd name="connsiteY0" fmla="*/ 0 h 43566"/>
                    <a:gd name="connsiteX1" fmla="*/ 0 w 15371"/>
                    <a:gd name="connsiteY1" fmla="*/ 43567 h 43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371" h="43566">
                      <a:moveTo>
                        <a:pt x="0" y="0"/>
                      </a:moveTo>
                      <a:lnTo>
                        <a:pt x="0" y="43567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018" name="Freeform: Shape 1017">
                  <a:extLst>
                    <a:ext uri="{FF2B5EF4-FFF2-40B4-BE49-F238E27FC236}">
                      <a16:creationId xmlns:a16="http://schemas.microsoft.com/office/drawing/2014/main" id="{A5631CC7-87EB-ABF4-13D4-E4CA92572D60}"/>
                    </a:ext>
                  </a:extLst>
                </p:cNvPr>
                <p:cNvSpPr/>
                <p:nvPr/>
              </p:nvSpPr>
              <p:spPr>
                <a:xfrm>
                  <a:off x="3863573" y="1336849"/>
                  <a:ext cx="44423" cy="15075"/>
                </a:xfrm>
                <a:custGeom>
                  <a:avLst/>
                  <a:gdLst>
                    <a:gd name="connsiteX0" fmla="*/ 44424 w 44423"/>
                    <a:gd name="connsiteY0" fmla="*/ 0 h 15075"/>
                    <a:gd name="connsiteX1" fmla="*/ 0 w 44423"/>
                    <a:gd name="connsiteY1" fmla="*/ 0 h 15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423" h="15075">
                      <a:moveTo>
                        <a:pt x="44424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15" name="Graphic 195">
                <a:extLst>
                  <a:ext uri="{FF2B5EF4-FFF2-40B4-BE49-F238E27FC236}">
                    <a16:creationId xmlns:a16="http://schemas.microsoft.com/office/drawing/2014/main" id="{F5A5035A-4F79-4F22-1481-4AD64B5926E8}"/>
                  </a:ext>
                </a:extLst>
              </p:cNvPr>
              <p:cNvGrpSpPr/>
              <p:nvPr/>
            </p:nvGrpSpPr>
            <p:grpSpPr>
              <a:xfrm>
                <a:off x="3870797" y="1315141"/>
                <a:ext cx="44423" cy="43566"/>
                <a:chOff x="3870797" y="1315141"/>
                <a:chExt cx="44423" cy="43566"/>
              </a:xfrm>
            </p:grpSpPr>
            <p:sp>
              <p:nvSpPr>
                <p:cNvPr id="1015" name="Freeform: Shape 1014">
                  <a:extLst>
                    <a:ext uri="{FF2B5EF4-FFF2-40B4-BE49-F238E27FC236}">
                      <a16:creationId xmlns:a16="http://schemas.microsoft.com/office/drawing/2014/main" id="{C241A49F-FDE7-3827-5CD8-DC432660B427}"/>
                    </a:ext>
                  </a:extLst>
                </p:cNvPr>
                <p:cNvSpPr/>
                <p:nvPr/>
              </p:nvSpPr>
              <p:spPr>
                <a:xfrm>
                  <a:off x="3893086" y="1315141"/>
                  <a:ext cx="15371" cy="43566"/>
                </a:xfrm>
                <a:custGeom>
                  <a:avLst/>
                  <a:gdLst>
                    <a:gd name="connsiteX0" fmla="*/ 0 w 15371"/>
                    <a:gd name="connsiteY0" fmla="*/ 0 h 43566"/>
                    <a:gd name="connsiteX1" fmla="*/ 0 w 15371"/>
                    <a:gd name="connsiteY1" fmla="*/ 43567 h 43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371" h="43566">
                      <a:moveTo>
                        <a:pt x="0" y="0"/>
                      </a:moveTo>
                      <a:lnTo>
                        <a:pt x="0" y="43567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016" name="Freeform: Shape 1015">
                  <a:extLst>
                    <a:ext uri="{FF2B5EF4-FFF2-40B4-BE49-F238E27FC236}">
                      <a16:creationId xmlns:a16="http://schemas.microsoft.com/office/drawing/2014/main" id="{3AED19C1-65D5-C7FB-9715-B2D8428B2444}"/>
                    </a:ext>
                  </a:extLst>
                </p:cNvPr>
                <p:cNvSpPr/>
                <p:nvPr/>
              </p:nvSpPr>
              <p:spPr>
                <a:xfrm>
                  <a:off x="3870797" y="1336849"/>
                  <a:ext cx="44423" cy="15075"/>
                </a:xfrm>
                <a:custGeom>
                  <a:avLst/>
                  <a:gdLst>
                    <a:gd name="connsiteX0" fmla="*/ 44424 w 44423"/>
                    <a:gd name="connsiteY0" fmla="*/ 0 h 15075"/>
                    <a:gd name="connsiteX1" fmla="*/ 0 w 44423"/>
                    <a:gd name="connsiteY1" fmla="*/ 0 h 15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423" h="15075">
                      <a:moveTo>
                        <a:pt x="44424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16" name="Graphic 195">
                <a:extLst>
                  <a:ext uri="{FF2B5EF4-FFF2-40B4-BE49-F238E27FC236}">
                    <a16:creationId xmlns:a16="http://schemas.microsoft.com/office/drawing/2014/main" id="{21AB06BE-0FF1-BFA3-89A9-D6A211EAA874}"/>
                  </a:ext>
                </a:extLst>
              </p:cNvPr>
              <p:cNvGrpSpPr/>
              <p:nvPr/>
            </p:nvGrpSpPr>
            <p:grpSpPr>
              <a:xfrm>
                <a:off x="3878022" y="1315141"/>
                <a:ext cx="44423" cy="43566"/>
                <a:chOff x="3878022" y="1315141"/>
                <a:chExt cx="44423" cy="43566"/>
              </a:xfrm>
            </p:grpSpPr>
            <p:sp>
              <p:nvSpPr>
                <p:cNvPr id="1013" name="Freeform: Shape 1012">
                  <a:extLst>
                    <a:ext uri="{FF2B5EF4-FFF2-40B4-BE49-F238E27FC236}">
                      <a16:creationId xmlns:a16="http://schemas.microsoft.com/office/drawing/2014/main" id="{43466CF9-4850-D9B7-4673-2EFF92B18AA6}"/>
                    </a:ext>
                  </a:extLst>
                </p:cNvPr>
                <p:cNvSpPr/>
                <p:nvPr/>
              </p:nvSpPr>
              <p:spPr>
                <a:xfrm>
                  <a:off x="3900157" y="1315141"/>
                  <a:ext cx="15371" cy="43566"/>
                </a:xfrm>
                <a:custGeom>
                  <a:avLst/>
                  <a:gdLst>
                    <a:gd name="connsiteX0" fmla="*/ 0 w 15371"/>
                    <a:gd name="connsiteY0" fmla="*/ 0 h 43566"/>
                    <a:gd name="connsiteX1" fmla="*/ 0 w 15371"/>
                    <a:gd name="connsiteY1" fmla="*/ 43567 h 43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371" h="43566">
                      <a:moveTo>
                        <a:pt x="0" y="0"/>
                      </a:moveTo>
                      <a:lnTo>
                        <a:pt x="0" y="43567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014" name="Freeform: Shape 1013">
                  <a:extLst>
                    <a:ext uri="{FF2B5EF4-FFF2-40B4-BE49-F238E27FC236}">
                      <a16:creationId xmlns:a16="http://schemas.microsoft.com/office/drawing/2014/main" id="{CFAEC102-5318-12CD-6468-C05D6BDC82C2}"/>
                    </a:ext>
                  </a:extLst>
                </p:cNvPr>
                <p:cNvSpPr/>
                <p:nvPr/>
              </p:nvSpPr>
              <p:spPr>
                <a:xfrm>
                  <a:off x="3878022" y="1336849"/>
                  <a:ext cx="44423" cy="15075"/>
                </a:xfrm>
                <a:custGeom>
                  <a:avLst/>
                  <a:gdLst>
                    <a:gd name="connsiteX0" fmla="*/ 44424 w 44423"/>
                    <a:gd name="connsiteY0" fmla="*/ 0 h 15075"/>
                    <a:gd name="connsiteX1" fmla="*/ 0 w 44423"/>
                    <a:gd name="connsiteY1" fmla="*/ 0 h 15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423" h="15075">
                      <a:moveTo>
                        <a:pt x="44424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17" name="Graphic 195">
                <a:extLst>
                  <a:ext uri="{FF2B5EF4-FFF2-40B4-BE49-F238E27FC236}">
                    <a16:creationId xmlns:a16="http://schemas.microsoft.com/office/drawing/2014/main" id="{52FD423D-E242-C108-463E-CCC820CC399B}"/>
                  </a:ext>
                </a:extLst>
              </p:cNvPr>
              <p:cNvGrpSpPr/>
              <p:nvPr/>
            </p:nvGrpSpPr>
            <p:grpSpPr>
              <a:xfrm>
                <a:off x="3885093" y="1315141"/>
                <a:ext cx="44577" cy="43566"/>
                <a:chOff x="3885093" y="1315141"/>
                <a:chExt cx="44577" cy="43566"/>
              </a:xfrm>
            </p:grpSpPr>
            <p:sp>
              <p:nvSpPr>
                <p:cNvPr id="1011" name="Freeform: Shape 1010">
                  <a:extLst>
                    <a:ext uri="{FF2B5EF4-FFF2-40B4-BE49-F238E27FC236}">
                      <a16:creationId xmlns:a16="http://schemas.microsoft.com/office/drawing/2014/main" id="{8E06951C-E33E-3AB6-EFC9-D3E94607E791}"/>
                    </a:ext>
                  </a:extLst>
                </p:cNvPr>
                <p:cNvSpPr/>
                <p:nvPr/>
              </p:nvSpPr>
              <p:spPr>
                <a:xfrm>
                  <a:off x="3907382" y="1315141"/>
                  <a:ext cx="15371" cy="43566"/>
                </a:xfrm>
                <a:custGeom>
                  <a:avLst/>
                  <a:gdLst>
                    <a:gd name="connsiteX0" fmla="*/ 0 w 15371"/>
                    <a:gd name="connsiteY0" fmla="*/ 0 h 43566"/>
                    <a:gd name="connsiteX1" fmla="*/ 0 w 15371"/>
                    <a:gd name="connsiteY1" fmla="*/ 43567 h 43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371" h="43566">
                      <a:moveTo>
                        <a:pt x="0" y="0"/>
                      </a:moveTo>
                      <a:lnTo>
                        <a:pt x="0" y="43567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012" name="Freeform: Shape 1011">
                  <a:extLst>
                    <a:ext uri="{FF2B5EF4-FFF2-40B4-BE49-F238E27FC236}">
                      <a16:creationId xmlns:a16="http://schemas.microsoft.com/office/drawing/2014/main" id="{1BCA7F14-980C-0796-AEF9-AD5F7D952D02}"/>
                    </a:ext>
                  </a:extLst>
                </p:cNvPr>
                <p:cNvSpPr/>
                <p:nvPr/>
              </p:nvSpPr>
              <p:spPr>
                <a:xfrm>
                  <a:off x="3885093" y="1336849"/>
                  <a:ext cx="44577" cy="15075"/>
                </a:xfrm>
                <a:custGeom>
                  <a:avLst/>
                  <a:gdLst>
                    <a:gd name="connsiteX0" fmla="*/ 44578 w 44577"/>
                    <a:gd name="connsiteY0" fmla="*/ 0 h 15075"/>
                    <a:gd name="connsiteX1" fmla="*/ 0 w 44577"/>
                    <a:gd name="connsiteY1" fmla="*/ 0 h 15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577" h="15075">
                      <a:moveTo>
                        <a:pt x="44578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18" name="Graphic 195">
                <a:extLst>
                  <a:ext uri="{FF2B5EF4-FFF2-40B4-BE49-F238E27FC236}">
                    <a16:creationId xmlns:a16="http://schemas.microsoft.com/office/drawing/2014/main" id="{BEFC122C-0C6B-CCEB-4E1D-3235ABAF74EA}"/>
                  </a:ext>
                </a:extLst>
              </p:cNvPr>
              <p:cNvGrpSpPr/>
              <p:nvPr/>
            </p:nvGrpSpPr>
            <p:grpSpPr>
              <a:xfrm>
                <a:off x="3891088" y="1319513"/>
                <a:ext cx="44423" cy="43717"/>
                <a:chOff x="3891088" y="1319513"/>
                <a:chExt cx="44423" cy="43717"/>
              </a:xfrm>
            </p:grpSpPr>
            <p:sp>
              <p:nvSpPr>
                <p:cNvPr id="1009" name="Freeform: Shape 1008">
                  <a:extLst>
                    <a:ext uri="{FF2B5EF4-FFF2-40B4-BE49-F238E27FC236}">
                      <a16:creationId xmlns:a16="http://schemas.microsoft.com/office/drawing/2014/main" id="{1432F475-2EA7-481B-EA91-72F483E39FC1}"/>
                    </a:ext>
                  </a:extLst>
                </p:cNvPr>
                <p:cNvSpPr/>
                <p:nvPr/>
              </p:nvSpPr>
              <p:spPr>
                <a:xfrm>
                  <a:off x="3913223" y="1319513"/>
                  <a:ext cx="15371" cy="43717"/>
                </a:xfrm>
                <a:custGeom>
                  <a:avLst/>
                  <a:gdLst>
                    <a:gd name="connsiteX0" fmla="*/ 0 w 15371"/>
                    <a:gd name="connsiteY0" fmla="*/ 0 h 43717"/>
                    <a:gd name="connsiteX1" fmla="*/ 0 w 15371"/>
                    <a:gd name="connsiteY1" fmla="*/ 43718 h 437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371" h="43717">
                      <a:moveTo>
                        <a:pt x="0" y="0"/>
                      </a:moveTo>
                      <a:lnTo>
                        <a:pt x="0" y="43718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010" name="Freeform: Shape 1009">
                  <a:extLst>
                    <a:ext uri="{FF2B5EF4-FFF2-40B4-BE49-F238E27FC236}">
                      <a16:creationId xmlns:a16="http://schemas.microsoft.com/office/drawing/2014/main" id="{04668EA6-DE6D-875D-32E5-BBA0A9DE822B}"/>
                    </a:ext>
                  </a:extLst>
                </p:cNvPr>
                <p:cNvSpPr/>
                <p:nvPr/>
              </p:nvSpPr>
              <p:spPr>
                <a:xfrm>
                  <a:off x="3891088" y="1341372"/>
                  <a:ext cx="44423" cy="15075"/>
                </a:xfrm>
                <a:custGeom>
                  <a:avLst/>
                  <a:gdLst>
                    <a:gd name="connsiteX0" fmla="*/ 44424 w 44423"/>
                    <a:gd name="connsiteY0" fmla="*/ 0 h 15075"/>
                    <a:gd name="connsiteX1" fmla="*/ 0 w 44423"/>
                    <a:gd name="connsiteY1" fmla="*/ 0 h 15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423" h="15075">
                      <a:moveTo>
                        <a:pt x="44424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19" name="Graphic 195">
                <a:extLst>
                  <a:ext uri="{FF2B5EF4-FFF2-40B4-BE49-F238E27FC236}">
                    <a16:creationId xmlns:a16="http://schemas.microsoft.com/office/drawing/2014/main" id="{86133AFF-C696-FF78-7E8D-5C8B2D3BE90D}"/>
                  </a:ext>
                </a:extLst>
              </p:cNvPr>
              <p:cNvGrpSpPr/>
              <p:nvPr/>
            </p:nvGrpSpPr>
            <p:grpSpPr>
              <a:xfrm>
                <a:off x="3897236" y="1319513"/>
                <a:ext cx="44577" cy="43717"/>
                <a:chOff x="3897236" y="1319513"/>
                <a:chExt cx="44577" cy="43717"/>
              </a:xfrm>
            </p:grpSpPr>
            <p:sp>
              <p:nvSpPr>
                <p:cNvPr id="1007" name="Freeform: Shape 1006">
                  <a:extLst>
                    <a:ext uri="{FF2B5EF4-FFF2-40B4-BE49-F238E27FC236}">
                      <a16:creationId xmlns:a16="http://schemas.microsoft.com/office/drawing/2014/main" id="{B2FB209B-7FC5-B9CE-17CA-0DAC6B6B6F80}"/>
                    </a:ext>
                  </a:extLst>
                </p:cNvPr>
                <p:cNvSpPr/>
                <p:nvPr/>
              </p:nvSpPr>
              <p:spPr>
                <a:xfrm>
                  <a:off x="3919525" y="1319513"/>
                  <a:ext cx="15371" cy="43717"/>
                </a:xfrm>
                <a:custGeom>
                  <a:avLst/>
                  <a:gdLst>
                    <a:gd name="connsiteX0" fmla="*/ 0 w 15371"/>
                    <a:gd name="connsiteY0" fmla="*/ 0 h 43717"/>
                    <a:gd name="connsiteX1" fmla="*/ 0 w 15371"/>
                    <a:gd name="connsiteY1" fmla="*/ 43718 h 437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371" h="43717">
                      <a:moveTo>
                        <a:pt x="0" y="0"/>
                      </a:moveTo>
                      <a:lnTo>
                        <a:pt x="0" y="43718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008" name="Freeform: Shape 1007">
                  <a:extLst>
                    <a:ext uri="{FF2B5EF4-FFF2-40B4-BE49-F238E27FC236}">
                      <a16:creationId xmlns:a16="http://schemas.microsoft.com/office/drawing/2014/main" id="{96D35DC1-BC29-C1E3-6B52-3FF083D9E8BE}"/>
                    </a:ext>
                  </a:extLst>
                </p:cNvPr>
                <p:cNvSpPr/>
                <p:nvPr/>
              </p:nvSpPr>
              <p:spPr>
                <a:xfrm>
                  <a:off x="3897236" y="1341372"/>
                  <a:ext cx="44577" cy="15075"/>
                </a:xfrm>
                <a:custGeom>
                  <a:avLst/>
                  <a:gdLst>
                    <a:gd name="connsiteX0" fmla="*/ 44578 w 44577"/>
                    <a:gd name="connsiteY0" fmla="*/ 0 h 15075"/>
                    <a:gd name="connsiteX1" fmla="*/ 0 w 44577"/>
                    <a:gd name="connsiteY1" fmla="*/ 0 h 15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577" h="15075">
                      <a:moveTo>
                        <a:pt x="44578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20" name="Graphic 195">
                <a:extLst>
                  <a:ext uri="{FF2B5EF4-FFF2-40B4-BE49-F238E27FC236}">
                    <a16:creationId xmlns:a16="http://schemas.microsoft.com/office/drawing/2014/main" id="{D4AEB115-9C63-3A88-FCA6-869C6E347A91}"/>
                  </a:ext>
                </a:extLst>
              </p:cNvPr>
              <p:cNvGrpSpPr/>
              <p:nvPr/>
            </p:nvGrpSpPr>
            <p:grpSpPr>
              <a:xfrm>
                <a:off x="3903539" y="1319513"/>
                <a:ext cx="44423" cy="43717"/>
                <a:chOff x="3903539" y="1319513"/>
                <a:chExt cx="44423" cy="43717"/>
              </a:xfrm>
            </p:grpSpPr>
            <p:sp>
              <p:nvSpPr>
                <p:cNvPr id="1005" name="Freeform: Shape 1004">
                  <a:extLst>
                    <a:ext uri="{FF2B5EF4-FFF2-40B4-BE49-F238E27FC236}">
                      <a16:creationId xmlns:a16="http://schemas.microsoft.com/office/drawing/2014/main" id="{5D4EE507-0190-66B3-C162-3DB14329CFA1}"/>
                    </a:ext>
                  </a:extLst>
                </p:cNvPr>
                <p:cNvSpPr/>
                <p:nvPr/>
              </p:nvSpPr>
              <p:spPr>
                <a:xfrm>
                  <a:off x="3925674" y="1319513"/>
                  <a:ext cx="15371" cy="43717"/>
                </a:xfrm>
                <a:custGeom>
                  <a:avLst/>
                  <a:gdLst>
                    <a:gd name="connsiteX0" fmla="*/ 0 w 15371"/>
                    <a:gd name="connsiteY0" fmla="*/ 0 h 43717"/>
                    <a:gd name="connsiteX1" fmla="*/ 0 w 15371"/>
                    <a:gd name="connsiteY1" fmla="*/ 43718 h 437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371" h="43717">
                      <a:moveTo>
                        <a:pt x="0" y="0"/>
                      </a:moveTo>
                      <a:lnTo>
                        <a:pt x="0" y="43718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006" name="Freeform: Shape 1005">
                  <a:extLst>
                    <a:ext uri="{FF2B5EF4-FFF2-40B4-BE49-F238E27FC236}">
                      <a16:creationId xmlns:a16="http://schemas.microsoft.com/office/drawing/2014/main" id="{78C9B7FC-8C24-DFC4-A865-3064601F6799}"/>
                    </a:ext>
                  </a:extLst>
                </p:cNvPr>
                <p:cNvSpPr/>
                <p:nvPr/>
              </p:nvSpPr>
              <p:spPr>
                <a:xfrm>
                  <a:off x="3903539" y="1341372"/>
                  <a:ext cx="44423" cy="15075"/>
                </a:xfrm>
                <a:custGeom>
                  <a:avLst/>
                  <a:gdLst>
                    <a:gd name="connsiteX0" fmla="*/ 44424 w 44423"/>
                    <a:gd name="connsiteY0" fmla="*/ 0 h 15075"/>
                    <a:gd name="connsiteX1" fmla="*/ 0 w 44423"/>
                    <a:gd name="connsiteY1" fmla="*/ 0 h 15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423" h="15075">
                      <a:moveTo>
                        <a:pt x="44424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21" name="Graphic 195">
                <a:extLst>
                  <a:ext uri="{FF2B5EF4-FFF2-40B4-BE49-F238E27FC236}">
                    <a16:creationId xmlns:a16="http://schemas.microsoft.com/office/drawing/2014/main" id="{5CA43ED9-0DED-5C51-7632-81CE09005BD2}"/>
                  </a:ext>
                </a:extLst>
              </p:cNvPr>
              <p:cNvGrpSpPr/>
              <p:nvPr/>
            </p:nvGrpSpPr>
            <p:grpSpPr>
              <a:xfrm>
                <a:off x="3909687" y="1319513"/>
                <a:ext cx="44423" cy="43717"/>
                <a:chOff x="3909687" y="1319513"/>
                <a:chExt cx="44423" cy="43717"/>
              </a:xfrm>
            </p:grpSpPr>
            <p:sp>
              <p:nvSpPr>
                <p:cNvPr id="1003" name="Freeform: Shape 1002">
                  <a:extLst>
                    <a:ext uri="{FF2B5EF4-FFF2-40B4-BE49-F238E27FC236}">
                      <a16:creationId xmlns:a16="http://schemas.microsoft.com/office/drawing/2014/main" id="{1DFD39E1-0321-2C75-6CF7-29808EE002B7}"/>
                    </a:ext>
                  </a:extLst>
                </p:cNvPr>
                <p:cNvSpPr/>
                <p:nvPr/>
              </p:nvSpPr>
              <p:spPr>
                <a:xfrm>
                  <a:off x="3931976" y="1319513"/>
                  <a:ext cx="15371" cy="43717"/>
                </a:xfrm>
                <a:custGeom>
                  <a:avLst/>
                  <a:gdLst>
                    <a:gd name="connsiteX0" fmla="*/ 0 w 15371"/>
                    <a:gd name="connsiteY0" fmla="*/ 0 h 43717"/>
                    <a:gd name="connsiteX1" fmla="*/ 0 w 15371"/>
                    <a:gd name="connsiteY1" fmla="*/ 43718 h 437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371" h="43717">
                      <a:moveTo>
                        <a:pt x="0" y="0"/>
                      </a:moveTo>
                      <a:lnTo>
                        <a:pt x="0" y="43718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004" name="Freeform: Shape 1003">
                  <a:extLst>
                    <a:ext uri="{FF2B5EF4-FFF2-40B4-BE49-F238E27FC236}">
                      <a16:creationId xmlns:a16="http://schemas.microsoft.com/office/drawing/2014/main" id="{6BA2A802-5136-7197-A105-98FDB6B67E98}"/>
                    </a:ext>
                  </a:extLst>
                </p:cNvPr>
                <p:cNvSpPr/>
                <p:nvPr/>
              </p:nvSpPr>
              <p:spPr>
                <a:xfrm>
                  <a:off x="3909687" y="1341372"/>
                  <a:ext cx="44423" cy="15075"/>
                </a:xfrm>
                <a:custGeom>
                  <a:avLst/>
                  <a:gdLst>
                    <a:gd name="connsiteX0" fmla="*/ 44424 w 44423"/>
                    <a:gd name="connsiteY0" fmla="*/ 0 h 15075"/>
                    <a:gd name="connsiteX1" fmla="*/ 0 w 44423"/>
                    <a:gd name="connsiteY1" fmla="*/ 0 h 15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423" h="15075">
                      <a:moveTo>
                        <a:pt x="44424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22" name="Graphic 195">
                <a:extLst>
                  <a:ext uri="{FF2B5EF4-FFF2-40B4-BE49-F238E27FC236}">
                    <a16:creationId xmlns:a16="http://schemas.microsoft.com/office/drawing/2014/main" id="{C29A5165-360D-83C5-13BB-F55102C86289}"/>
                  </a:ext>
                </a:extLst>
              </p:cNvPr>
              <p:cNvGrpSpPr/>
              <p:nvPr/>
            </p:nvGrpSpPr>
            <p:grpSpPr>
              <a:xfrm>
                <a:off x="3915836" y="1319513"/>
                <a:ext cx="44577" cy="43717"/>
                <a:chOff x="3915836" y="1319513"/>
                <a:chExt cx="44577" cy="43717"/>
              </a:xfrm>
            </p:grpSpPr>
            <p:sp>
              <p:nvSpPr>
                <p:cNvPr id="1001" name="Freeform: Shape 1000">
                  <a:extLst>
                    <a:ext uri="{FF2B5EF4-FFF2-40B4-BE49-F238E27FC236}">
                      <a16:creationId xmlns:a16="http://schemas.microsoft.com/office/drawing/2014/main" id="{11FB50FE-747A-8A24-AACC-2AF8FBFE3DD5}"/>
                    </a:ext>
                  </a:extLst>
                </p:cNvPr>
                <p:cNvSpPr/>
                <p:nvPr/>
              </p:nvSpPr>
              <p:spPr>
                <a:xfrm>
                  <a:off x="3938125" y="1319513"/>
                  <a:ext cx="15371" cy="43717"/>
                </a:xfrm>
                <a:custGeom>
                  <a:avLst/>
                  <a:gdLst>
                    <a:gd name="connsiteX0" fmla="*/ 0 w 15371"/>
                    <a:gd name="connsiteY0" fmla="*/ 0 h 43717"/>
                    <a:gd name="connsiteX1" fmla="*/ 0 w 15371"/>
                    <a:gd name="connsiteY1" fmla="*/ 43718 h 437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371" h="43717">
                      <a:moveTo>
                        <a:pt x="0" y="0"/>
                      </a:moveTo>
                      <a:lnTo>
                        <a:pt x="0" y="43718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002" name="Freeform: Shape 1001">
                  <a:extLst>
                    <a:ext uri="{FF2B5EF4-FFF2-40B4-BE49-F238E27FC236}">
                      <a16:creationId xmlns:a16="http://schemas.microsoft.com/office/drawing/2014/main" id="{DE568274-2F43-5B12-F97C-DCF46802A250}"/>
                    </a:ext>
                  </a:extLst>
                </p:cNvPr>
                <p:cNvSpPr/>
                <p:nvPr/>
              </p:nvSpPr>
              <p:spPr>
                <a:xfrm>
                  <a:off x="3915836" y="1341372"/>
                  <a:ext cx="44577" cy="15075"/>
                </a:xfrm>
                <a:custGeom>
                  <a:avLst/>
                  <a:gdLst>
                    <a:gd name="connsiteX0" fmla="*/ 44578 w 44577"/>
                    <a:gd name="connsiteY0" fmla="*/ 0 h 15075"/>
                    <a:gd name="connsiteX1" fmla="*/ 0 w 44577"/>
                    <a:gd name="connsiteY1" fmla="*/ 0 h 15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577" h="15075">
                      <a:moveTo>
                        <a:pt x="44578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23" name="Graphic 195">
                <a:extLst>
                  <a:ext uri="{FF2B5EF4-FFF2-40B4-BE49-F238E27FC236}">
                    <a16:creationId xmlns:a16="http://schemas.microsoft.com/office/drawing/2014/main" id="{626AA6E9-AE7D-3DA9-734E-87B0C0C1D204}"/>
                  </a:ext>
                </a:extLst>
              </p:cNvPr>
              <p:cNvGrpSpPr/>
              <p:nvPr/>
            </p:nvGrpSpPr>
            <p:grpSpPr>
              <a:xfrm>
                <a:off x="3922138" y="1319513"/>
                <a:ext cx="44423" cy="43717"/>
                <a:chOff x="3922138" y="1319513"/>
                <a:chExt cx="44423" cy="43717"/>
              </a:xfrm>
            </p:grpSpPr>
            <p:sp>
              <p:nvSpPr>
                <p:cNvPr id="999" name="Freeform: Shape 998">
                  <a:extLst>
                    <a:ext uri="{FF2B5EF4-FFF2-40B4-BE49-F238E27FC236}">
                      <a16:creationId xmlns:a16="http://schemas.microsoft.com/office/drawing/2014/main" id="{D31BAD00-4948-A5CA-3237-D1C2A72C404E}"/>
                    </a:ext>
                  </a:extLst>
                </p:cNvPr>
                <p:cNvSpPr/>
                <p:nvPr/>
              </p:nvSpPr>
              <p:spPr>
                <a:xfrm>
                  <a:off x="3944427" y="1319513"/>
                  <a:ext cx="15371" cy="43717"/>
                </a:xfrm>
                <a:custGeom>
                  <a:avLst/>
                  <a:gdLst>
                    <a:gd name="connsiteX0" fmla="*/ 0 w 15371"/>
                    <a:gd name="connsiteY0" fmla="*/ 0 h 43717"/>
                    <a:gd name="connsiteX1" fmla="*/ 0 w 15371"/>
                    <a:gd name="connsiteY1" fmla="*/ 43718 h 437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371" h="43717">
                      <a:moveTo>
                        <a:pt x="0" y="0"/>
                      </a:moveTo>
                      <a:lnTo>
                        <a:pt x="0" y="43718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000" name="Freeform: Shape 999">
                  <a:extLst>
                    <a:ext uri="{FF2B5EF4-FFF2-40B4-BE49-F238E27FC236}">
                      <a16:creationId xmlns:a16="http://schemas.microsoft.com/office/drawing/2014/main" id="{AC9C9732-B3A4-2D12-5157-80309A882BF3}"/>
                    </a:ext>
                  </a:extLst>
                </p:cNvPr>
                <p:cNvSpPr/>
                <p:nvPr/>
              </p:nvSpPr>
              <p:spPr>
                <a:xfrm>
                  <a:off x="3922138" y="1341372"/>
                  <a:ext cx="44423" cy="15075"/>
                </a:xfrm>
                <a:custGeom>
                  <a:avLst/>
                  <a:gdLst>
                    <a:gd name="connsiteX0" fmla="*/ 44424 w 44423"/>
                    <a:gd name="connsiteY0" fmla="*/ 0 h 15075"/>
                    <a:gd name="connsiteX1" fmla="*/ 0 w 44423"/>
                    <a:gd name="connsiteY1" fmla="*/ 0 h 15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423" h="15075">
                      <a:moveTo>
                        <a:pt x="44424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24" name="Graphic 195">
                <a:extLst>
                  <a:ext uri="{FF2B5EF4-FFF2-40B4-BE49-F238E27FC236}">
                    <a16:creationId xmlns:a16="http://schemas.microsoft.com/office/drawing/2014/main" id="{CD799FCE-B5D0-8386-8FF6-CD7E194477BB}"/>
                  </a:ext>
                </a:extLst>
              </p:cNvPr>
              <p:cNvGrpSpPr/>
              <p:nvPr/>
            </p:nvGrpSpPr>
            <p:grpSpPr>
              <a:xfrm>
                <a:off x="3928287" y="1319513"/>
                <a:ext cx="44577" cy="43717"/>
                <a:chOff x="3928287" y="1319513"/>
                <a:chExt cx="44577" cy="43717"/>
              </a:xfrm>
            </p:grpSpPr>
            <p:sp>
              <p:nvSpPr>
                <p:cNvPr id="997" name="Freeform: Shape 996">
                  <a:extLst>
                    <a:ext uri="{FF2B5EF4-FFF2-40B4-BE49-F238E27FC236}">
                      <a16:creationId xmlns:a16="http://schemas.microsoft.com/office/drawing/2014/main" id="{1CB1D289-49C6-1991-07D4-C79071484B8F}"/>
                    </a:ext>
                  </a:extLst>
                </p:cNvPr>
                <p:cNvSpPr/>
                <p:nvPr/>
              </p:nvSpPr>
              <p:spPr>
                <a:xfrm>
                  <a:off x="3950576" y="1319513"/>
                  <a:ext cx="15371" cy="43717"/>
                </a:xfrm>
                <a:custGeom>
                  <a:avLst/>
                  <a:gdLst>
                    <a:gd name="connsiteX0" fmla="*/ 0 w 15371"/>
                    <a:gd name="connsiteY0" fmla="*/ 0 h 43717"/>
                    <a:gd name="connsiteX1" fmla="*/ 0 w 15371"/>
                    <a:gd name="connsiteY1" fmla="*/ 43718 h 437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371" h="43717">
                      <a:moveTo>
                        <a:pt x="0" y="0"/>
                      </a:moveTo>
                      <a:lnTo>
                        <a:pt x="0" y="43718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998" name="Freeform: Shape 997">
                  <a:extLst>
                    <a:ext uri="{FF2B5EF4-FFF2-40B4-BE49-F238E27FC236}">
                      <a16:creationId xmlns:a16="http://schemas.microsoft.com/office/drawing/2014/main" id="{2FA8939E-9BAA-A4FA-F73C-D86D85D9901D}"/>
                    </a:ext>
                  </a:extLst>
                </p:cNvPr>
                <p:cNvSpPr/>
                <p:nvPr/>
              </p:nvSpPr>
              <p:spPr>
                <a:xfrm>
                  <a:off x="3928287" y="1341372"/>
                  <a:ext cx="44577" cy="15075"/>
                </a:xfrm>
                <a:custGeom>
                  <a:avLst/>
                  <a:gdLst>
                    <a:gd name="connsiteX0" fmla="*/ 44578 w 44577"/>
                    <a:gd name="connsiteY0" fmla="*/ 0 h 15075"/>
                    <a:gd name="connsiteX1" fmla="*/ 0 w 44577"/>
                    <a:gd name="connsiteY1" fmla="*/ 0 h 15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577" h="15075">
                      <a:moveTo>
                        <a:pt x="44578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25" name="Graphic 195">
                <a:extLst>
                  <a:ext uri="{FF2B5EF4-FFF2-40B4-BE49-F238E27FC236}">
                    <a16:creationId xmlns:a16="http://schemas.microsoft.com/office/drawing/2014/main" id="{9F224790-9A2C-59A3-0712-ED62C57AE94D}"/>
                  </a:ext>
                </a:extLst>
              </p:cNvPr>
              <p:cNvGrpSpPr/>
              <p:nvPr/>
            </p:nvGrpSpPr>
            <p:grpSpPr>
              <a:xfrm>
                <a:off x="3934589" y="1319513"/>
                <a:ext cx="44423" cy="43717"/>
                <a:chOff x="3934589" y="1319513"/>
                <a:chExt cx="44423" cy="43717"/>
              </a:xfrm>
            </p:grpSpPr>
            <p:sp>
              <p:nvSpPr>
                <p:cNvPr id="995" name="Freeform: Shape 994">
                  <a:extLst>
                    <a:ext uri="{FF2B5EF4-FFF2-40B4-BE49-F238E27FC236}">
                      <a16:creationId xmlns:a16="http://schemas.microsoft.com/office/drawing/2014/main" id="{CDC2618E-A31F-2968-63EF-6905E47AEEE7}"/>
                    </a:ext>
                  </a:extLst>
                </p:cNvPr>
                <p:cNvSpPr/>
                <p:nvPr/>
              </p:nvSpPr>
              <p:spPr>
                <a:xfrm>
                  <a:off x="3956724" y="1319513"/>
                  <a:ext cx="15371" cy="43717"/>
                </a:xfrm>
                <a:custGeom>
                  <a:avLst/>
                  <a:gdLst>
                    <a:gd name="connsiteX0" fmla="*/ 0 w 15371"/>
                    <a:gd name="connsiteY0" fmla="*/ 0 h 43717"/>
                    <a:gd name="connsiteX1" fmla="*/ 0 w 15371"/>
                    <a:gd name="connsiteY1" fmla="*/ 43718 h 437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371" h="43717">
                      <a:moveTo>
                        <a:pt x="0" y="0"/>
                      </a:moveTo>
                      <a:lnTo>
                        <a:pt x="0" y="43718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996" name="Freeform: Shape 995">
                  <a:extLst>
                    <a:ext uri="{FF2B5EF4-FFF2-40B4-BE49-F238E27FC236}">
                      <a16:creationId xmlns:a16="http://schemas.microsoft.com/office/drawing/2014/main" id="{DCA935C0-7812-5470-69D4-37C8DF679E70}"/>
                    </a:ext>
                  </a:extLst>
                </p:cNvPr>
                <p:cNvSpPr/>
                <p:nvPr/>
              </p:nvSpPr>
              <p:spPr>
                <a:xfrm>
                  <a:off x="3934589" y="1341372"/>
                  <a:ext cx="44423" cy="15075"/>
                </a:xfrm>
                <a:custGeom>
                  <a:avLst/>
                  <a:gdLst>
                    <a:gd name="connsiteX0" fmla="*/ 44424 w 44423"/>
                    <a:gd name="connsiteY0" fmla="*/ 0 h 15075"/>
                    <a:gd name="connsiteX1" fmla="*/ 0 w 44423"/>
                    <a:gd name="connsiteY1" fmla="*/ 0 h 15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423" h="15075">
                      <a:moveTo>
                        <a:pt x="44424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26" name="Graphic 195">
                <a:extLst>
                  <a:ext uri="{FF2B5EF4-FFF2-40B4-BE49-F238E27FC236}">
                    <a16:creationId xmlns:a16="http://schemas.microsoft.com/office/drawing/2014/main" id="{C84F28CD-8950-2838-ED5B-218A45247C6B}"/>
                  </a:ext>
                </a:extLst>
              </p:cNvPr>
              <p:cNvGrpSpPr/>
              <p:nvPr/>
            </p:nvGrpSpPr>
            <p:grpSpPr>
              <a:xfrm>
                <a:off x="3940123" y="1326297"/>
                <a:ext cx="44423" cy="43566"/>
                <a:chOff x="3940123" y="1326297"/>
                <a:chExt cx="44423" cy="43566"/>
              </a:xfrm>
            </p:grpSpPr>
            <p:sp>
              <p:nvSpPr>
                <p:cNvPr id="993" name="Freeform: Shape 992">
                  <a:extLst>
                    <a:ext uri="{FF2B5EF4-FFF2-40B4-BE49-F238E27FC236}">
                      <a16:creationId xmlns:a16="http://schemas.microsoft.com/office/drawing/2014/main" id="{86AFEB7A-F20D-6241-7ED9-79AD026EF27C}"/>
                    </a:ext>
                  </a:extLst>
                </p:cNvPr>
                <p:cNvSpPr/>
                <p:nvPr/>
              </p:nvSpPr>
              <p:spPr>
                <a:xfrm>
                  <a:off x="3962412" y="1326297"/>
                  <a:ext cx="15371" cy="43566"/>
                </a:xfrm>
                <a:custGeom>
                  <a:avLst/>
                  <a:gdLst>
                    <a:gd name="connsiteX0" fmla="*/ 0 w 15371"/>
                    <a:gd name="connsiteY0" fmla="*/ 0 h 43566"/>
                    <a:gd name="connsiteX1" fmla="*/ 0 w 15371"/>
                    <a:gd name="connsiteY1" fmla="*/ 43567 h 43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371" h="43566">
                      <a:moveTo>
                        <a:pt x="0" y="0"/>
                      </a:moveTo>
                      <a:lnTo>
                        <a:pt x="0" y="43567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994" name="Freeform: Shape 993">
                  <a:extLst>
                    <a:ext uri="{FF2B5EF4-FFF2-40B4-BE49-F238E27FC236}">
                      <a16:creationId xmlns:a16="http://schemas.microsoft.com/office/drawing/2014/main" id="{EA79352E-06C6-848D-F12C-B893924F82C5}"/>
                    </a:ext>
                  </a:extLst>
                </p:cNvPr>
                <p:cNvSpPr/>
                <p:nvPr/>
              </p:nvSpPr>
              <p:spPr>
                <a:xfrm>
                  <a:off x="3940123" y="1348155"/>
                  <a:ext cx="44423" cy="15075"/>
                </a:xfrm>
                <a:custGeom>
                  <a:avLst/>
                  <a:gdLst>
                    <a:gd name="connsiteX0" fmla="*/ 44424 w 44423"/>
                    <a:gd name="connsiteY0" fmla="*/ 0 h 15075"/>
                    <a:gd name="connsiteX1" fmla="*/ 0 w 44423"/>
                    <a:gd name="connsiteY1" fmla="*/ 0 h 15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423" h="15075">
                      <a:moveTo>
                        <a:pt x="44424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27" name="Graphic 195">
                <a:extLst>
                  <a:ext uri="{FF2B5EF4-FFF2-40B4-BE49-F238E27FC236}">
                    <a16:creationId xmlns:a16="http://schemas.microsoft.com/office/drawing/2014/main" id="{57A19DFC-6BB0-1E10-7D75-64829BEA8F53}"/>
                  </a:ext>
                </a:extLst>
              </p:cNvPr>
              <p:cNvGrpSpPr/>
              <p:nvPr/>
            </p:nvGrpSpPr>
            <p:grpSpPr>
              <a:xfrm>
                <a:off x="3947963" y="1326297"/>
                <a:ext cx="44423" cy="43566"/>
                <a:chOff x="3947963" y="1326297"/>
                <a:chExt cx="44423" cy="43566"/>
              </a:xfrm>
            </p:grpSpPr>
            <p:sp>
              <p:nvSpPr>
                <p:cNvPr id="991" name="Freeform: Shape 990">
                  <a:extLst>
                    <a:ext uri="{FF2B5EF4-FFF2-40B4-BE49-F238E27FC236}">
                      <a16:creationId xmlns:a16="http://schemas.microsoft.com/office/drawing/2014/main" id="{56521110-58F7-DC19-4753-908508E69380}"/>
                    </a:ext>
                  </a:extLst>
                </p:cNvPr>
                <p:cNvSpPr/>
                <p:nvPr/>
              </p:nvSpPr>
              <p:spPr>
                <a:xfrm>
                  <a:off x="3970251" y="1326297"/>
                  <a:ext cx="15371" cy="43566"/>
                </a:xfrm>
                <a:custGeom>
                  <a:avLst/>
                  <a:gdLst>
                    <a:gd name="connsiteX0" fmla="*/ 0 w 15371"/>
                    <a:gd name="connsiteY0" fmla="*/ 0 h 43566"/>
                    <a:gd name="connsiteX1" fmla="*/ 0 w 15371"/>
                    <a:gd name="connsiteY1" fmla="*/ 43567 h 43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371" h="43566">
                      <a:moveTo>
                        <a:pt x="0" y="0"/>
                      </a:moveTo>
                      <a:lnTo>
                        <a:pt x="0" y="43567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992" name="Freeform: Shape 991">
                  <a:extLst>
                    <a:ext uri="{FF2B5EF4-FFF2-40B4-BE49-F238E27FC236}">
                      <a16:creationId xmlns:a16="http://schemas.microsoft.com/office/drawing/2014/main" id="{BA894597-C315-5239-3D80-6231DAA6541E}"/>
                    </a:ext>
                  </a:extLst>
                </p:cNvPr>
                <p:cNvSpPr/>
                <p:nvPr/>
              </p:nvSpPr>
              <p:spPr>
                <a:xfrm>
                  <a:off x="3947963" y="1348155"/>
                  <a:ext cx="44423" cy="15075"/>
                </a:xfrm>
                <a:custGeom>
                  <a:avLst/>
                  <a:gdLst>
                    <a:gd name="connsiteX0" fmla="*/ 44424 w 44423"/>
                    <a:gd name="connsiteY0" fmla="*/ 0 h 15075"/>
                    <a:gd name="connsiteX1" fmla="*/ 0 w 44423"/>
                    <a:gd name="connsiteY1" fmla="*/ 0 h 15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423" h="15075">
                      <a:moveTo>
                        <a:pt x="44424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28" name="Graphic 195">
                <a:extLst>
                  <a:ext uri="{FF2B5EF4-FFF2-40B4-BE49-F238E27FC236}">
                    <a16:creationId xmlns:a16="http://schemas.microsoft.com/office/drawing/2014/main" id="{617D3A38-914C-552E-B069-8C2F3D49CD85}"/>
                  </a:ext>
                </a:extLst>
              </p:cNvPr>
              <p:cNvGrpSpPr/>
              <p:nvPr/>
            </p:nvGrpSpPr>
            <p:grpSpPr>
              <a:xfrm>
                <a:off x="3955802" y="1326297"/>
                <a:ext cx="44423" cy="43566"/>
                <a:chOff x="3955802" y="1326297"/>
                <a:chExt cx="44423" cy="43566"/>
              </a:xfrm>
            </p:grpSpPr>
            <p:sp>
              <p:nvSpPr>
                <p:cNvPr id="989" name="Freeform: Shape 988">
                  <a:extLst>
                    <a:ext uri="{FF2B5EF4-FFF2-40B4-BE49-F238E27FC236}">
                      <a16:creationId xmlns:a16="http://schemas.microsoft.com/office/drawing/2014/main" id="{6FF289D2-2842-0D35-2016-D92C2ECF6992}"/>
                    </a:ext>
                  </a:extLst>
                </p:cNvPr>
                <p:cNvSpPr/>
                <p:nvPr/>
              </p:nvSpPr>
              <p:spPr>
                <a:xfrm>
                  <a:off x="3978091" y="1326297"/>
                  <a:ext cx="15371" cy="43566"/>
                </a:xfrm>
                <a:custGeom>
                  <a:avLst/>
                  <a:gdLst>
                    <a:gd name="connsiteX0" fmla="*/ 0 w 15371"/>
                    <a:gd name="connsiteY0" fmla="*/ 0 h 43566"/>
                    <a:gd name="connsiteX1" fmla="*/ 0 w 15371"/>
                    <a:gd name="connsiteY1" fmla="*/ 43567 h 43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371" h="43566">
                      <a:moveTo>
                        <a:pt x="0" y="0"/>
                      </a:moveTo>
                      <a:lnTo>
                        <a:pt x="0" y="43567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990" name="Freeform: Shape 989">
                  <a:extLst>
                    <a:ext uri="{FF2B5EF4-FFF2-40B4-BE49-F238E27FC236}">
                      <a16:creationId xmlns:a16="http://schemas.microsoft.com/office/drawing/2014/main" id="{2C1D9B7C-DF01-850C-06A9-4F6735591EF9}"/>
                    </a:ext>
                  </a:extLst>
                </p:cNvPr>
                <p:cNvSpPr/>
                <p:nvPr/>
              </p:nvSpPr>
              <p:spPr>
                <a:xfrm>
                  <a:off x="3955802" y="1348155"/>
                  <a:ext cx="44423" cy="15075"/>
                </a:xfrm>
                <a:custGeom>
                  <a:avLst/>
                  <a:gdLst>
                    <a:gd name="connsiteX0" fmla="*/ 44424 w 44423"/>
                    <a:gd name="connsiteY0" fmla="*/ 0 h 15075"/>
                    <a:gd name="connsiteX1" fmla="*/ 0 w 44423"/>
                    <a:gd name="connsiteY1" fmla="*/ 0 h 15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423" h="15075">
                      <a:moveTo>
                        <a:pt x="44424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29" name="Graphic 195">
                <a:extLst>
                  <a:ext uri="{FF2B5EF4-FFF2-40B4-BE49-F238E27FC236}">
                    <a16:creationId xmlns:a16="http://schemas.microsoft.com/office/drawing/2014/main" id="{26D85A69-29A5-9DD6-AC44-EFCE7E3572C0}"/>
                  </a:ext>
                </a:extLst>
              </p:cNvPr>
              <p:cNvGrpSpPr/>
              <p:nvPr/>
            </p:nvGrpSpPr>
            <p:grpSpPr>
              <a:xfrm>
                <a:off x="3963642" y="1326297"/>
                <a:ext cx="44423" cy="43566"/>
                <a:chOff x="3963642" y="1326297"/>
                <a:chExt cx="44423" cy="43566"/>
              </a:xfrm>
            </p:grpSpPr>
            <p:sp>
              <p:nvSpPr>
                <p:cNvPr id="987" name="Freeform: Shape 986">
                  <a:extLst>
                    <a:ext uri="{FF2B5EF4-FFF2-40B4-BE49-F238E27FC236}">
                      <a16:creationId xmlns:a16="http://schemas.microsoft.com/office/drawing/2014/main" id="{923791F9-C5CD-C7C1-2D22-DB74235A70FB}"/>
                    </a:ext>
                  </a:extLst>
                </p:cNvPr>
                <p:cNvSpPr/>
                <p:nvPr/>
              </p:nvSpPr>
              <p:spPr>
                <a:xfrm>
                  <a:off x="3985930" y="1326297"/>
                  <a:ext cx="15371" cy="43566"/>
                </a:xfrm>
                <a:custGeom>
                  <a:avLst/>
                  <a:gdLst>
                    <a:gd name="connsiteX0" fmla="*/ 0 w 15371"/>
                    <a:gd name="connsiteY0" fmla="*/ 0 h 43566"/>
                    <a:gd name="connsiteX1" fmla="*/ 0 w 15371"/>
                    <a:gd name="connsiteY1" fmla="*/ 43567 h 43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371" h="43566">
                      <a:moveTo>
                        <a:pt x="0" y="0"/>
                      </a:moveTo>
                      <a:lnTo>
                        <a:pt x="0" y="43567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988" name="Freeform: Shape 987">
                  <a:extLst>
                    <a:ext uri="{FF2B5EF4-FFF2-40B4-BE49-F238E27FC236}">
                      <a16:creationId xmlns:a16="http://schemas.microsoft.com/office/drawing/2014/main" id="{841B0BA0-82FF-2145-66A5-9D2999A09AFE}"/>
                    </a:ext>
                  </a:extLst>
                </p:cNvPr>
                <p:cNvSpPr/>
                <p:nvPr/>
              </p:nvSpPr>
              <p:spPr>
                <a:xfrm>
                  <a:off x="3963642" y="1348155"/>
                  <a:ext cx="44423" cy="15075"/>
                </a:xfrm>
                <a:custGeom>
                  <a:avLst/>
                  <a:gdLst>
                    <a:gd name="connsiteX0" fmla="*/ 44424 w 44423"/>
                    <a:gd name="connsiteY0" fmla="*/ 0 h 15075"/>
                    <a:gd name="connsiteX1" fmla="*/ 0 w 44423"/>
                    <a:gd name="connsiteY1" fmla="*/ 0 h 15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423" h="15075">
                      <a:moveTo>
                        <a:pt x="44424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30" name="Graphic 195">
                <a:extLst>
                  <a:ext uri="{FF2B5EF4-FFF2-40B4-BE49-F238E27FC236}">
                    <a16:creationId xmlns:a16="http://schemas.microsoft.com/office/drawing/2014/main" id="{FF6CBFEB-B0D9-0A10-65F8-9996B4A36C3E}"/>
                  </a:ext>
                </a:extLst>
              </p:cNvPr>
              <p:cNvGrpSpPr/>
              <p:nvPr/>
            </p:nvGrpSpPr>
            <p:grpSpPr>
              <a:xfrm>
                <a:off x="3971481" y="1326297"/>
                <a:ext cx="44577" cy="43566"/>
                <a:chOff x="3971481" y="1326297"/>
                <a:chExt cx="44577" cy="43566"/>
              </a:xfrm>
            </p:grpSpPr>
            <p:sp>
              <p:nvSpPr>
                <p:cNvPr id="985" name="Freeform: Shape 984">
                  <a:extLst>
                    <a:ext uri="{FF2B5EF4-FFF2-40B4-BE49-F238E27FC236}">
                      <a16:creationId xmlns:a16="http://schemas.microsoft.com/office/drawing/2014/main" id="{36CAD89D-5DE4-7E49-6B3D-E4BF36AC7DF3}"/>
                    </a:ext>
                  </a:extLst>
                </p:cNvPr>
                <p:cNvSpPr/>
                <p:nvPr/>
              </p:nvSpPr>
              <p:spPr>
                <a:xfrm>
                  <a:off x="3993770" y="1326297"/>
                  <a:ext cx="15371" cy="43566"/>
                </a:xfrm>
                <a:custGeom>
                  <a:avLst/>
                  <a:gdLst>
                    <a:gd name="connsiteX0" fmla="*/ 0 w 15371"/>
                    <a:gd name="connsiteY0" fmla="*/ 0 h 43566"/>
                    <a:gd name="connsiteX1" fmla="*/ 0 w 15371"/>
                    <a:gd name="connsiteY1" fmla="*/ 43567 h 43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371" h="43566">
                      <a:moveTo>
                        <a:pt x="0" y="0"/>
                      </a:moveTo>
                      <a:lnTo>
                        <a:pt x="0" y="43567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986" name="Freeform: Shape 985">
                  <a:extLst>
                    <a:ext uri="{FF2B5EF4-FFF2-40B4-BE49-F238E27FC236}">
                      <a16:creationId xmlns:a16="http://schemas.microsoft.com/office/drawing/2014/main" id="{6E5F8EC1-8AC2-98D2-51F1-8CBE0F6D1524}"/>
                    </a:ext>
                  </a:extLst>
                </p:cNvPr>
                <p:cNvSpPr/>
                <p:nvPr/>
              </p:nvSpPr>
              <p:spPr>
                <a:xfrm>
                  <a:off x="3971481" y="1348155"/>
                  <a:ext cx="44577" cy="15075"/>
                </a:xfrm>
                <a:custGeom>
                  <a:avLst/>
                  <a:gdLst>
                    <a:gd name="connsiteX0" fmla="*/ 44578 w 44577"/>
                    <a:gd name="connsiteY0" fmla="*/ 0 h 15075"/>
                    <a:gd name="connsiteX1" fmla="*/ 0 w 44577"/>
                    <a:gd name="connsiteY1" fmla="*/ 0 h 15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577" h="15075">
                      <a:moveTo>
                        <a:pt x="44578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31" name="Graphic 195">
                <a:extLst>
                  <a:ext uri="{FF2B5EF4-FFF2-40B4-BE49-F238E27FC236}">
                    <a16:creationId xmlns:a16="http://schemas.microsoft.com/office/drawing/2014/main" id="{4B3EB8C4-093F-7BE1-5FEF-19200197103A}"/>
                  </a:ext>
                </a:extLst>
              </p:cNvPr>
              <p:cNvGrpSpPr/>
              <p:nvPr/>
            </p:nvGrpSpPr>
            <p:grpSpPr>
              <a:xfrm>
                <a:off x="3985930" y="1326297"/>
                <a:ext cx="44423" cy="43566"/>
                <a:chOff x="3985930" y="1326297"/>
                <a:chExt cx="44423" cy="43566"/>
              </a:xfrm>
            </p:grpSpPr>
            <p:sp>
              <p:nvSpPr>
                <p:cNvPr id="983" name="Freeform: Shape 982">
                  <a:extLst>
                    <a:ext uri="{FF2B5EF4-FFF2-40B4-BE49-F238E27FC236}">
                      <a16:creationId xmlns:a16="http://schemas.microsoft.com/office/drawing/2014/main" id="{875279A6-D837-821D-1E49-A41EED4422E5}"/>
                    </a:ext>
                  </a:extLst>
                </p:cNvPr>
                <p:cNvSpPr/>
                <p:nvPr/>
              </p:nvSpPr>
              <p:spPr>
                <a:xfrm>
                  <a:off x="4008066" y="1326297"/>
                  <a:ext cx="15371" cy="43566"/>
                </a:xfrm>
                <a:custGeom>
                  <a:avLst/>
                  <a:gdLst>
                    <a:gd name="connsiteX0" fmla="*/ 0 w 15371"/>
                    <a:gd name="connsiteY0" fmla="*/ 0 h 43566"/>
                    <a:gd name="connsiteX1" fmla="*/ 0 w 15371"/>
                    <a:gd name="connsiteY1" fmla="*/ 43567 h 43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371" h="43566">
                      <a:moveTo>
                        <a:pt x="0" y="0"/>
                      </a:moveTo>
                      <a:lnTo>
                        <a:pt x="0" y="43567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984" name="Freeform: Shape 983">
                  <a:extLst>
                    <a:ext uri="{FF2B5EF4-FFF2-40B4-BE49-F238E27FC236}">
                      <a16:creationId xmlns:a16="http://schemas.microsoft.com/office/drawing/2014/main" id="{63DFADFD-90F7-FBB1-89C7-F25F76A7AB0D}"/>
                    </a:ext>
                  </a:extLst>
                </p:cNvPr>
                <p:cNvSpPr/>
                <p:nvPr/>
              </p:nvSpPr>
              <p:spPr>
                <a:xfrm>
                  <a:off x="3985930" y="1348155"/>
                  <a:ext cx="44423" cy="15075"/>
                </a:xfrm>
                <a:custGeom>
                  <a:avLst/>
                  <a:gdLst>
                    <a:gd name="connsiteX0" fmla="*/ 44424 w 44423"/>
                    <a:gd name="connsiteY0" fmla="*/ 0 h 15075"/>
                    <a:gd name="connsiteX1" fmla="*/ 0 w 44423"/>
                    <a:gd name="connsiteY1" fmla="*/ 0 h 15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423" h="15075">
                      <a:moveTo>
                        <a:pt x="44424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32" name="Graphic 195">
                <a:extLst>
                  <a:ext uri="{FF2B5EF4-FFF2-40B4-BE49-F238E27FC236}">
                    <a16:creationId xmlns:a16="http://schemas.microsoft.com/office/drawing/2014/main" id="{36D2A02F-0868-08D5-BBA1-905014F2B6B7}"/>
                  </a:ext>
                </a:extLst>
              </p:cNvPr>
              <p:cNvGrpSpPr/>
              <p:nvPr/>
            </p:nvGrpSpPr>
            <p:grpSpPr>
              <a:xfrm>
                <a:off x="3993770" y="1326297"/>
                <a:ext cx="44423" cy="43566"/>
                <a:chOff x="3993770" y="1326297"/>
                <a:chExt cx="44423" cy="43566"/>
              </a:xfrm>
            </p:grpSpPr>
            <p:sp>
              <p:nvSpPr>
                <p:cNvPr id="981" name="Freeform: Shape 980">
                  <a:extLst>
                    <a:ext uri="{FF2B5EF4-FFF2-40B4-BE49-F238E27FC236}">
                      <a16:creationId xmlns:a16="http://schemas.microsoft.com/office/drawing/2014/main" id="{DC8F81EF-43C1-8690-9FC7-7251754080B2}"/>
                    </a:ext>
                  </a:extLst>
                </p:cNvPr>
                <p:cNvSpPr/>
                <p:nvPr/>
              </p:nvSpPr>
              <p:spPr>
                <a:xfrm>
                  <a:off x="4016059" y="1326297"/>
                  <a:ext cx="15371" cy="43566"/>
                </a:xfrm>
                <a:custGeom>
                  <a:avLst/>
                  <a:gdLst>
                    <a:gd name="connsiteX0" fmla="*/ 0 w 15371"/>
                    <a:gd name="connsiteY0" fmla="*/ 0 h 43566"/>
                    <a:gd name="connsiteX1" fmla="*/ 0 w 15371"/>
                    <a:gd name="connsiteY1" fmla="*/ 43567 h 43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371" h="43566">
                      <a:moveTo>
                        <a:pt x="0" y="0"/>
                      </a:moveTo>
                      <a:lnTo>
                        <a:pt x="0" y="43567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982" name="Freeform: Shape 981">
                  <a:extLst>
                    <a:ext uri="{FF2B5EF4-FFF2-40B4-BE49-F238E27FC236}">
                      <a16:creationId xmlns:a16="http://schemas.microsoft.com/office/drawing/2014/main" id="{194F9593-FF66-F513-7598-D25013AC5DA7}"/>
                    </a:ext>
                  </a:extLst>
                </p:cNvPr>
                <p:cNvSpPr/>
                <p:nvPr/>
              </p:nvSpPr>
              <p:spPr>
                <a:xfrm>
                  <a:off x="3993770" y="1348155"/>
                  <a:ext cx="44423" cy="15075"/>
                </a:xfrm>
                <a:custGeom>
                  <a:avLst/>
                  <a:gdLst>
                    <a:gd name="connsiteX0" fmla="*/ 44424 w 44423"/>
                    <a:gd name="connsiteY0" fmla="*/ 0 h 15075"/>
                    <a:gd name="connsiteX1" fmla="*/ 0 w 44423"/>
                    <a:gd name="connsiteY1" fmla="*/ 0 h 15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423" h="15075">
                      <a:moveTo>
                        <a:pt x="44424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33" name="Graphic 195">
                <a:extLst>
                  <a:ext uri="{FF2B5EF4-FFF2-40B4-BE49-F238E27FC236}">
                    <a16:creationId xmlns:a16="http://schemas.microsoft.com/office/drawing/2014/main" id="{8CC3ED59-B304-6DEF-08D7-577E224A920B}"/>
                  </a:ext>
                </a:extLst>
              </p:cNvPr>
              <p:cNvGrpSpPr/>
              <p:nvPr/>
            </p:nvGrpSpPr>
            <p:grpSpPr>
              <a:xfrm>
                <a:off x="4008066" y="1326297"/>
                <a:ext cx="44577" cy="43566"/>
                <a:chOff x="4008066" y="1326297"/>
                <a:chExt cx="44577" cy="43566"/>
              </a:xfrm>
            </p:grpSpPr>
            <p:sp>
              <p:nvSpPr>
                <p:cNvPr id="979" name="Freeform: Shape 978">
                  <a:extLst>
                    <a:ext uri="{FF2B5EF4-FFF2-40B4-BE49-F238E27FC236}">
                      <a16:creationId xmlns:a16="http://schemas.microsoft.com/office/drawing/2014/main" id="{4DBE0474-6C14-BE5E-57FC-051AC0A88563}"/>
                    </a:ext>
                  </a:extLst>
                </p:cNvPr>
                <p:cNvSpPr/>
                <p:nvPr/>
              </p:nvSpPr>
              <p:spPr>
                <a:xfrm>
                  <a:off x="4030354" y="1326297"/>
                  <a:ext cx="15371" cy="43566"/>
                </a:xfrm>
                <a:custGeom>
                  <a:avLst/>
                  <a:gdLst>
                    <a:gd name="connsiteX0" fmla="*/ 0 w 15371"/>
                    <a:gd name="connsiteY0" fmla="*/ 0 h 43566"/>
                    <a:gd name="connsiteX1" fmla="*/ 0 w 15371"/>
                    <a:gd name="connsiteY1" fmla="*/ 43567 h 43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371" h="43566">
                      <a:moveTo>
                        <a:pt x="0" y="0"/>
                      </a:moveTo>
                      <a:lnTo>
                        <a:pt x="0" y="43567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980" name="Freeform: Shape 979">
                  <a:extLst>
                    <a:ext uri="{FF2B5EF4-FFF2-40B4-BE49-F238E27FC236}">
                      <a16:creationId xmlns:a16="http://schemas.microsoft.com/office/drawing/2014/main" id="{78871C67-0018-3314-1C31-114019639EC9}"/>
                    </a:ext>
                  </a:extLst>
                </p:cNvPr>
                <p:cNvSpPr/>
                <p:nvPr/>
              </p:nvSpPr>
              <p:spPr>
                <a:xfrm>
                  <a:off x="4008066" y="1348155"/>
                  <a:ext cx="44577" cy="15075"/>
                </a:xfrm>
                <a:custGeom>
                  <a:avLst/>
                  <a:gdLst>
                    <a:gd name="connsiteX0" fmla="*/ 44578 w 44577"/>
                    <a:gd name="connsiteY0" fmla="*/ 0 h 15075"/>
                    <a:gd name="connsiteX1" fmla="*/ 0 w 44577"/>
                    <a:gd name="connsiteY1" fmla="*/ 0 h 15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577" h="15075">
                      <a:moveTo>
                        <a:pt x="44578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34" name="Graphic 195">
                <a:extLst>
                  <a:ext uri="{FF2B5EF4-FFF2-40B4-BE49-F238E27FC236}">
                    <a16:creationId xmlns:a16="http://schemas.microsoft.com/office/drawing/2014/main" id="{B597066F-AEB6-670D-E077-9842278EBBEA}"/>
                  </a:ext>
                </a:extLst>
              </p:cNvPr>
              <p:cNvGrpSpPr/>
              <p:nvPr/>
            </p:nvGrpSpPr>
            <p:grpSpPr>
              <a:xfrm>
                <a:off x="4018211" y="1332025"/>
                <a:ext cx="44577" cy="43717"/>
                <a:chOff x="4018211" y="1332025"/>
                <a:chExt cx="44577" cy="43717"/>
              </a:xfrm>
            </p:grpSpPr>
            <p:sp>
              <p:nvSpPr>
                <p:cNvPr id="977" name="Freeform: Shape 976">
                  <a:extLst>
                    <a:ext uri="{FF2B5EF4-FFF2-40B4-BE49-F238E27FC236}">
                      <a16:creationId xmlns:a16="http://schemas.microsoft.com/office/drawing/2014/main" id="{3B1A24B4-73BD-C353-EAB5-22D1D06C3BD2}"/>
                    </a:ext>
                  </a:extLst>
                </p:cNvPr>
                <p:cNvSpPr/>
                <p:nvPr/>
              </p:nvSpPr>
              <p:spPr>
                <a:xfrm>
                  <a:off x="4040500" y="1332025"/>
                  <a:ext cx="15371" cy="43717"/>
                </a:xfrm>
                <a:custGeom>
                  <a:avLst/>
                  <a:gdLst>
                    <a:gd name="connsiteX0" fmla="*/ 0 w 15371"/>
                    <a:gd name="connsiteY0" fmla="*/ 0 h 43717"/>
                    <a:gd name="connsiteX1" fmla="*/ 0 w 15371"/>
                    <a:gd name="connsiteY1" fmla="*/ 43718 h 437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371" h="43717">
                      <a:moveTo>
                        <a:pt x="0" y="0"/>
                      </a:moveTo>
                      <a:lnTo>
                        <a:pt x="0" y="43718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978" name="Freeform: Shape 977">
                  <a:extLst>
                    <a:ext uri="{FF2B5EF4-FFF2-40B4-BE49-F238E27FC236}">
                      <a16:creationId xmlns:a16="http://schemas.microsoft.com/office/drawing/2014/main" id="{47498068-1F6F-A0EB-AE38-E3A65F3CF501}"/>
                    </a:ext>
                  </a:extLst>
                </p:cNvPr>
                <p:cNvSpPr/>
                <p:nvPr/>
              </p:nvSpPr>
              <p:spPr>
                <a:xfrm>
                  <a:off x="4018211" y="1353884"/>
                  <a:ext cx="44577" cy="15075"/>
                </a:xfrm>
                <a:custGeom>
                  <a:avLst/>
                  <a:gdLst>
                    <a:gd name="connsiteX0" fmla="*/ 44578 w 44577"/>
                    <a:gd name="connsiteY0" fmla="*/ 0 h 15075"/>
                    <a:gd name="connsiteX1" fmla="*/ 0 w 44577"/>
                    <a:gd name="connsiteY1" fmla="*/ 0 h 15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577" h="15075">
                      <a:moveTo>
                        <a:pt x="44578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35" name="Graphic 195">
                <a:extLst>
                  <a:ext uri="{FF2B5EF4-FFF2-40B4-BE49-F238E27FC236}">
                    <a16:creationId xmlns:a16="http://schemas.microsoft.com/office/drawing/2014/main" id="{ACBF333E-BAD2-7425-C532-3F7837052C76}"/>
                  </a:ext>
                </a:extLst>
              </p:cNvPr>
              <p:cNvGrpSpPr/>
              <p:nvPr/>
            </p:nvGrpSpPr>
            <p:grpSpPr>
              <a:xfrm>
                <a:off x="4028356" y="1332025"/>
                <a:ext cx="44577" cy="43717"/>
                <a:chOff x="4028356" y="1332025"/>
                <a:chExt cx="44577" cy="43717"/>
              </a:xfrm>
            </p:grpSpPr>
            <p:sp>
              <p:nvSpPr>
                <p:cNvPr id="975" name="Freeform: Shape 974">
                  <a:extLst>
                    <a:ext uri="{FF2B5EF4-FFF2-40B4-BE49-F238E27FC236}">
                      <a16:creationId xmlns:a16="http://schemas.microsoft.com/office/drawing/2014/main" id="{188D2B05-0AD2-96C6-6C6C-813F8EB97B55}"/>
                    </a:ext>
                  </a:extLst>
                </p:cNvPr>
                <p:cNvSpPr/>
                <p:nvPr/>
              </p:nvSpPr>
              <p:spPr>
                <a:xfrm>
                  <a:off x="4050645" y="1332025"/>
                  <a:ext cx="15371" cy="43717"/>
                </a:xfrm>
                <a:custGeom>
                  <a:avLst/>
                  <a:gdLst>
                    <a:gd name="connsiteX0" fmla="*/ 0 w 15371"/>
                    <a:gd name="connsiteY0" fmla="*/ 0 h 43717"/>
                    <a:gd name="connsiteX1" fmla="*/ 0 w 15371"/>
                    <a:gd name="connsiteY1" fmla="*/ 43718 h 437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371" h="43717">
                      <a:moveTo>
                        <a:pt x="0" y="0"/>
                      </a:moveTo>
                      <a:lnTo>
                        <a:pt x="0" y="43718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976" name="Freeform: Shape 975">
                  <a:extLst>
                    <a:ext uri="{FF2B5EF4-FFF2-40B4-BE49-F238E27FC236}">
                      <a16:creationId xmlns:a16="http://schemas.microsoft.com/office/drawing/2014/main" id="{6E1334E7-EEF7-F4B6-073B-85C00BB52224}"/>
                    </a:ext>
                  </a:extLst>
                </p:cNvPr>
                <p:cNvSpPr/>
                <p:nvPr/>
              </p:nvSpPr>
              <p:spPr>
                <a:xfrm>
                  <a:off x="4028356" y="1353884"/>
                  <a:ext cx="44577" cy="15075"/>
                </a:xfrm>
                <a:custGeom>
                  <a:avLst/>
                  <a:gdLst>
                    <a:gd name="connsiteX0" fmla="*/ 44578 w 44577"/>
                    <a:gd name="connsiteY0" fmla="*/ 0 h 15075"/>
                    <a:gd name="connsiteX1" fmla="*/ 0 w 44577"/>
                    <a:gd name="connsiteY1" fmla="*/ 0 h 15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577" h="15075">
                      <a:moveTo>
                        <a:pt x="44578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36" name="Graphic 195">
                <a:extLst>
                  <a:ext uri="{FF2B5EF4-FFF2-40B4-BE49-F238E27FC236}">
                    <a16:creationId xmlns:a16="http://schemas.microsoft.com/office/drawing/2014/main" id="{445EACA7-D639-697B-EE50-3A4FA41D5714}"/>
                  </a:ext>
                </a:extLst>
              </p:cNvPr>
              <p:cNvGrpSpPr/>
              <p:nvPr/>
            </p:nvGrpSpPr>
            <p:grpSpPr>
              <a:xfrm>
                <a:off x="4044804" y="1332025"/>
                <a:ext cx="44423" cy="43717"/>
                <a:chOff x="4044804" y="1332025"/>
                <a:chExt cx="44423" cy="43717"/>
              </a:xfrm>
            </p:grpSpPr>
            <p:sp>
              <p:nvSpPr>
                <p:cNvPr id="973" name="Freeform: Shape 972">
                  <a:extLst>
                    <a:ext uri="{FF2B5EF4-FFF2-40B4-BE49-F238E27FC236}">
                      <a16:creationId xmlns:a16="http://schemas.microsoft.com/office/drawing/2014/main" id="{173DE115-3F62-F555-5885-B9FDAE47A5BA}"/>
                    </a:ext>
                  </a:extLst>
                </p:cNvPr>
                <p:cNvSpPr/>
                <p:nvPr/>
              </p:nvSpPr>
              <p:spPr>
                <a:xfrm>
                  <a:off x="4066939" y="1332025"/>
                  <a:ext cx="15371" cy="43717"/>
                </a:xfrm>
                <a:custGeom>
                  <a:avLst/>
                  <a:gdLst>
                    <a:gd name="connsiteX0" fmla="*/ 0 w 15371"/>
                    <a:gd name="connsiteY0" fmla="*/ 0 h 43717"/>
                    <a:gd name="connsiteX1" fmla="*/ 0 w 15371"/>
                    <a:gd name="connsiteY1" fmla="*/ 43718 h 437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371" h="43717">
                      <a:moveTo>
                        <a:pt x="0" y="0"/>
                      </a:moveTo>
                      <a:lnTo>
                        <a:pt x="0" y="43718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974" name="Freeform: Shape 973">
                  <a:extLst>
                    <a:ext uri="{FF2B5EF4-FFF2-40B4-BE49-F238E27FC236}">
                      <a16:creationId xmlns:a16="http://schemas.microsoft.com/office/drawing/2014/main" id="{8377B2F4-2487-1CD0-EAEC-D9660A7169B2}"/>
                    </a:ext>
                  </a:extLst>
                </p:cNvPr>
                <p:cNvSpPr/>
                <p:nvPr/>
              </p:nvSpPr>
              <p:spPr>
                <a:xfrm>
                  <a:off x="4044804" y="1353884"/>
                  <a:ext cx="44423" cy="15075"/>
                </a:xfrm>
                <a:custGeom>
                  <a:avLst/>
                  <a:gdLst>
                    <a:gd name="connsiteX0" fmla="*/ 44424 w 44423"/>
                    <a:gd name="connsiteY0" fmla="*/ 0 h 15075"/>
                    <a:gd name="connsiteX1" fmla="*/ 0 w 44423"/>
                    <a:gd name="connsiteY1" fmla="*/ 0 h 15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423" h="15075">
                      <a:moveTo>
                        <a:pt x="44424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37" name="Graphic 195">
                <a:extLst>
                  <a:ext uri="{FF2B5EF4-FFF2-40B4-BE49-F238E27FC236}">
                    <a16:creationId xmlns:a16="http://schemas.microsoft.com/office/drawing/2014/main" id="{18822FA5-13AA-184F-5C02-3809C146C4CB}"/>
                  </a:ext>
                </a:extLst>
              </p:cNvPr>
              <p:cNvGrpSpPr/>
              <p:nvPr/>
            </p:nvGrpSpPr>
            <p:grpSpPr>
              <a:xfrm>
                <a:off x="4069552" y="1332025"/>
                <a:ext cx="44577" cy="43717"/>
                <a:chOff x="4069552" y="1332025"/>
                <a:chExt cx="44577" cy="43717"/>
              </a:xfrm>
            </p:grpSpPr>
            <p:sp>
              <p:nvSpPr>
                <p:cNvPr id="971" name="Freeform: Shape 970">
                  <a:extLst>
                    <a:ext uri="{FF2B5EF4-FFF2-40B4-BE49-F238E27FC236}">
                      <a16:creationId xmlns:a16="http://schemas.microsoft.com/office/drawing/2014/main" id="{06C6D337-168D-8B11-883F-D0B7B6556240}"/>
                    </a:ext>
                  </a:extLst>
                </p:cNvPr>
                <p:cNvSpPr/>
                <p:nvPr/>
              </p:nvSpPr>
              <p:spPr>
                <a:xfrm>
                  <a:off x="4091841" y="1332025"/>
                  <a:ext cx="15371" cy="43717"/>
                </a:xfrm>
                <a:custGeom>
                  <a:avLst/>
                  <a:gdLst>
                    <a:gd name="connsiteX0" fmla="*/ 0 w 15371"/>
                    <a:gd name="connsiteY0" fmla="*/ 0 h 43717"/>
                    <a:gd name="connsiteX1" fmla="*/ 0 w 15371"/>
                    <a:gd name="connsiteY1" fmla="*/ 43718 h 437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371" h="43717">
                      <a:moveTo>
                        <a:pt x="0" y="0"/>
                      </a:moveTo>
                      <a:lnTo>
                        <a:pt x="0" y="43718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972" name="Freeform: Shape 971">
                  <a:extLst>
                    <a:ext uri="{FF2B5EF4-FFF2-40B4-BE49-F238E27FC236}">
                      <a16:creationId xmlns:a16="http://schemas.microsoft.com/office/drawing/2014/main" id="{87231E57-2C5A-DF5D-A485-8246894388BC}"/>
                    </a:ext>
                  </a:extLst>
                </p:cNvPr>
                <p:cNvSpPr/>
                <p:nvPr/>
              </p:nvSpPr>
              <p:spPr>
                <a:xfrm>
                  <a:off x="4069552" y="1353884"/>
                  <a:ext cx="44577" cy="15075"/>
                </a:xfrm>
                <a:custGeom>
                  <a:avLst/>
                  <a:gdLst>
                    <a:gd name="connsiteX0" fmla="*/ 44578 w 44577"/>
                    <a:gd name="connsiteY0" fmla="*/ 0 h 15075"/>
                    <a:gd name="connsiteX1" fmla="*/ 0 w 44577"/>
                    <a:gd name="connsiteY1" fmla="*/ 0 h 15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577" h="15075">
                      <a:moveTo>
                        <a:pt x="44578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38" name="Graphic 195">
                <a:extLst>
                  <a:ext uri="{FF2B5EF4-FFF2-40B4-BE49-F238E27FC236}">
                    <a16:creationId xmlns:a16="http://schemas.microsoft.com/office/drawing/2014/main" id="{D8219221-9E4F-02DD-FBF9-5D63FF5509FF}"/>
                  </a:ext>
                </a:extLst>
              </p:cNvPr>
              <p:cNvGrpSpPr/>
              <p:nvPr/>
            </p:nvGrpSpPr>
            <p:grpSpPr>
              <a:xfrm>
                <a:off x="4085385" y="1332025"/>
                <a:ext cx="44423" cy="43717"/>
                <a:chOff x="4085385" y="1332025"/>
                <a:chExt cx="44423" cy="43717"/>
              </a:xfrm>
            </p:grpSpPr>
            <p:sp>
              <p:nvSpPr>
                <p:cNvPr id="969" name="Freeform: Shape 968">
                  <a:extLst>
                    <a:ext uri="{FF2B5EF4-FFF2-40B4-BE49-F238E27FC236}">
                      <a16:creationId xmlns:a16="http://schemas.microsoft.com/office/drawing/2014/main" id="{9D2B344B-CDC8-2268-4056-7646659A84BC}"/>
                    </a:ext>
                  </a:extLst>
                </p:cNvPr>
                <p:cNvSpPr/>
                <p:nvPr/>
              </p:nvSpPr>
              <p:spPr>
                <a:xfrm>
                  <a:off x="4107520" y="1332025"/>
                  <a:ext cx="15371" cy="43717"/>
                </a:xfrm>
                <a:custGeom>
                  <a:avLst/>
                  <a:gdLst>
                    <a:gd name="connsiteX0" fmla="*/ 0 w 15371"/>
                    <a:gd name="connsiteY0" fmla="*/ 0 h 43717"/>
                    <a:gd name="connsiteX1" fmla="*/ 0 w 15371"/>
                    <a:gd name="connsiteY1" fmla="*/ 43718 h 437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371" h="43717">
                      <a:moveTo>
                        <a:pt x="0" y="0"/>
                      </a:moveTo>
                      <a:lnTo>
                        <a:pt x="0" y="43718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970" name="Freeform: Shape 969">
                  <a:extLst>
                    <a:ext uri="{FF2B5EF4-FFF2-40B4-BE49-F238E27FC236}">
                      <a16:creationId xmlns:a16="http://schemas.microsoft.com/office/drawing/2014/main" id="{8B5A905A-F19A-965A-0E2B-FCF1265EC169}"/>
                    </a:ext>
                  </a:extLst>
                </p:cNvPr>
                <p:cNvSpPr/>
                <p:nvPr/>
              </p:nvSpPr>
              <p:spPr>
                <a:xfrm>
                  <a:off x="4085385" y="1353884"/>
                  <a:ext cx="44423" cy="15075"/>
                </a:xfrm>
                <a:custGeom>
                  <a:avLst/>
                  <a:gdLst>
                    <a:gd name="connsiteX0" fmla="*/ 44424 w 44423"/>
                    <a:gd name="connsiteY0" fmla="*/ 0 h 15075"/>
                    <a:gd name="connsiteX1" fmla="*/ 0 w 44423"/>
                    <a:gd name="connsiteY1" fmla="*/ 0 h 15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423" h="15075">
                      <a:moveTo>
                        <a:pt x="44424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39" name="Graphic 195">
                <a:extLst>
                  <a:ext uri="{FF2B5EF4-FFF2-40B4-BE49-F238E27FC236}">
                    <a16:creationId xmlns:a16="http://schemas.microsoft.com/office/drawing/2014/main" id="{22E04337-EB1B-7565-51CF-F4FEC8A16B6F}"/>
                  </a:ext>
                </a:extLst>
              </p:cNvPr>
              <p:cNvGrpSpPr/>
              <p:nvPr/>
            </p:nvGrpSpPr>
            <p:grpSpPr>
              <a:xfrm>
                <a:off x="4109211" y="1334286"/>
                <a:ext cx="44423" cy="43717"/>
                <a:chOff x="4109211" y="1334286"/>
                <a:chExt cx="44423" cy="43717"/>
              </a:xfrm>
            </p:grpSpPr>
            <p:sp>
              <p:nvSpPr>
                <p:cNvPr id="967" name="Freeform: Shape 966">
                  <a:extLst>
                    <a:ext uri="{FF2B5EF4-FFF2-40B4-BE49-F238E27FC236}">
                      <a16:creationId xmlns:a16="http://schemas.microsoft.com/office/drawing/2014/main" id="{F1B0E54F-D207-550F-CEA4-672A025327F7}"/>
                    </a:ext>
                  </a:extLst>
                </p:cNvPr>
                <p:cNvSpPr/>
                <p:nvPr/>
              </p:nvSpPr>
              <p:spPr>
                <a:xfrm>
                  <a:off x="4131499" y="1334286"/>
                  <a:ext cx="15371" cy="43717"/>
                </a:xfrm>
                <a:custGeom>
                  <a:avLst/>
                  <a:gdLst>
                    <a:gd name="connsiteX0" fmla="*/ 0 w 15371"/>
                    <a:gd name="connsiteY0" fmla="*/ 0 h 43717"/>
                    <a:gd name="connsiteX1" fmla="*/ 0 w 15371"/>
                    <a:gd name="connsiteY1" fmla="*/ 43718 h 437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371" h="43717">
                      <a:moveTo>
                        <a:pt x="0" y="0"/>
                      </a:moveTo>
                      <a:lnTo>
                        <a:pt x="0" y="43718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968" name="Freeform: Shape 967">
                  <a:extLst>
                    <a:ext uri="{FF2B5EF4-FFF2-40B4-BE49-F238E27FC236}">
                      <a16:creationId xmlns:a16="http://schemas.microsoft.com/office/drawing/2014/main" id="{8DA44937-9C30-52B9-2B60-1751459969F4}"/>
                    </a:ext>
                  </a:extLst>
                </p:cNvPr>
                <p:cNvSpPr/>
                <p:nvPr/>
              </p:nvSpPr>
              <p:spPr>
                <a:xfrm>
                  <a:off x="4109211" y="1356145"/>
                  <a:ext cx="44423" cy="15075"/>
                </a:xfrm>
                <a:custGeom>
                  <a:avLst/>
                  <a:gdLst>
                    <a:gd name="connsiteX0" fmla="*/ 44424 w 44423"/>
                    <a:gd name="connsiteY0" fmla="*/ 0 h 15075"/>
                    <a:gd name="connsiteX1" fmla="*/ 0 w 44423"/>
                    <a:gd name="connsiteY1" fmla="*/ 0 h 15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423" h="15075">
                      <a:moveTo>
                        <a:pt x="44424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40" name="Graphic 195">
                <a:extLst>
                  <a:ext uri="{FF2B5EF4-FFF2-40B4-BE49-F238E27FC236}">
                    <a16:creationId xmlns:a16="http://schemas.microsoft.com/office/drawing/2014/main" id="{8B0B4523-4BDE-70A5-80CF-B0F895ADBF4F}"/>
                  </a:ext>
                </a:extLst>
              </p:cNvPr>
              <p:cNvGrpSpPr/>
              <p:nvPr/>
            </p:nvGrpSpPr>
            <p:grpSpPr>
              <a:xfrm>
                <a:off x="4135650" y="1336849"/>
                <a:ext cx="44577" cy="43717"/>
                <a:chOff x="4135650" y="1336849"/>
                <a:chExt cx="44577" cy="43717"/>
              </a:xfrm>
            </p:grpSpPr>
            <p:sp>
              <p:nvSpPr>
                <p:cNvPr id="965" name="Freeform: Shape 964">
                  <a:extLst>
                    <a:ext uri="{FF2B5EF4-FFF2-40B4-BE49-F238E27FC236}">
                      <a16:creationId xmlns:a16="http://schemas.microsoft.com/office/drawing/2014/main" id="{922710A1-B41B-5A69-D331-9570AF16B683}"/>
                    </a:ext>
                  </a:extLst>
                </p:cNvPr>
                <p:cNvSpPr/>
                <p:nvPr/>
              </p:nvSpPr>
              <p:spPr>
                <a:xfrm>
                  <a:off x="4157939" y="1336849"/>
                  <a:ext cx="15371" cy="43717"/>
                </a:xfrm>
                <a:custGeom>
                  <a:avLst/>
                  <a:gdLst>
                    <a:gd name="connsiteX0" fmla="*/ 0 w 15371"/>
                    <a:gd name="connsiteY0" fmla="*/ 0 h 43717"/>
                    <a:gd name="connsiteX1" fmla="*/ 0 w 15371"/>
                    <a:gd name="connsiteY1" fmla="*/ 43718 h 437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371" h="43717">
                      <a:moveTo>
                        <a:pt x="0" y="0"/>
                      </a:moveTo>
                      <a:lnTo>
                        <a:pt x="0" y="43718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966" name="Freeform: Shape 965">
                  <a:extLst>
                    <a:ext uri="{FF2B5EF4-FFF2-40B4-BE49-F238E27FC236}">
                      <a16:creationId xmlns:a16="http://schemas.microsoft.com/office/drawing/2014/main" id="{FA97CEB6-45DA-C92B-BE57-C78B6644FD53}"/>
                    </a:ext>
                  </a:extLst>
                </p:cNvPr>
                <p:cNvSpPr/>
                <p:nvPr/>
              </p:nvSpPr>
              <p:spPr>
                <a:xfrm>
                  <a:off x="4135650" y="1358708"/>
                  <a:ext cx="44577" cy="15075"/>
                </a:xfrm>
                <a:custGeom>
                  <a:avLst/>
                  <a:gdLst>
                    <a:gd name="connsiteX0" fmla="*/ 44578 w 44577"/>
                    <a:gd name="connsiteY0" fmla="*/ 0 h 15075"/>
                    <a:gd name="connsiteX1" fmla="*/ 0 w 44577"/>
                    <a:gd name="connsiteY1" fmla="*/ 0 h 15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577" h="15075">
                      <a:moveTo>
                        <a:pt x="44578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41" name="Graphic 195">
                <a:extLst>
                  <a:ext uri="{FF2B5EF4-FFF2-40B4-BE49-F238E27FC236}">
                    <a16:creationId xmlns:a16="http://schemas.microsoft.com/office/drawing/2014/main" id="{5C2F300A-7BDF-37A0-3719-27479FFE19D0}"/>
                  </a:ext>
                </a:extLst>
              </p:cNvPr>
              <p:cNvGrpSpPr/>
              <p:nvPr/>
            </p:nvGrpSpPr>
            <p:grpSpPr>
              <a:xfrm>
                <a:off x="4153634" y="1336849"/>
                <a:ext cx="44577" cy="43717"/>
                <a:chOff x="4153634" y="1336849"/>
                <a:chExt cx="44577" cy="43717"/>
              </a:xfrm>
            </p:grpSpPr>
            <p:sp>
              <p:nvSpPr>
                <p:cNvPr id="963" name="Freeform: Shape 962">
                  <a:extLst>
                    <a:ext uri="{FF2B5EF4-FFF2-40B4-BE49-F238E27FC236}">
                      <a16:creationId xmlns:a16="http://schemas.microsoft.com/office/drawing/2014/main" id="{D7EB5507-DABC-E1F1-66C3-6028E651ACD1}"/>
                    </a:ext>
                  </a:extLst>
                </p:cNvPr>
                <p:cNvSpPr/>
                <p:nvPr/>
              </p:nvSpPr>
              <p:spPr>
                <a:xfrm>
                  <a:off x="4175923" y="1336849"/>
                  <a:ext cx="15371" cy="43717"/>
                </a:xfrm>
                <a:custGeom>
                  <a:avLst/>
                  <a:gdLst>
                    <a:gd name="connsiteX0" fmla="*/ 0 w 15371"/>
                    <a:gd name="connsiteY0" fmla="*/ 0 h 43717"/>
                    <a:gd name="connsiteX1" fmla="*/ 0 w 15371"/>
                    <a:gd name="connsiteY1" fmla="*/ 43718 h 437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371" h="43717">
                      <a:moveTo>
                        <a:pt x="0" y="0"/>
                      </a:moveTo>
                      <a:lnTo>
                        <a:pt x="0" y="43718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964" name="Freeform: Shape 963">
                  <a:extLst>
                    <a:ext uri="{FF2B5EF4-FFF2-40B4-BE49-F238E27FC236}">
                      <a16:creationId xmlns:a16="http://schemas.microsoft.com/office/drawing/2014/main" id="{D7257051-6DE4-4C27-62A2-A856B4321B02}"/>
                    </a:ext>
                  </a:extLst>
                </p:cNvPr>
                <p:cNvSpPr/>
                <p:nvPr/>
              </p:nvSpPr>
              <p:spPr>
                <a:xfrm>
                  <a:off x="4153634" y="1358708"/>
                  <a:ext cx="44577" cy="15075"/>
                </a:xfrm>
                <a:custGeom>
                  <a:avLst/>
                  <a:gdLst>
                    <a:gd name="connsiteX0" fmla="*/ 44578 w 44577"/>
                    <a:gd name="connsiteY0" fmla="*/ 0 h 15075"/>
                    <a:gd name="connsiteX1" fmla="*/ 0 w 44577"/>
                    <a:gd name="connsiteY1" fmla="*/ 0 h 15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577" h="15075">
                      <a:moveTo>
                        <a:pt x="44578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42" name="Graphic 195">
                <a:extLst>
                  <a:ext uri="{FF2B5EF4-FFF2-40B4-BE49-F238E27FC236}">
                    <a16:creationId xmlns:a16="http://schemas.microsoft.com/office/drawing/2014/main" id="{A6B7CC04-B4B5-E6D0-B6E7-0A19D26FDC28}"/>
                  </a:ext>
                </a:extLst>
              </p:cNvPr>
              <p:cNvGrpSpPr/>
              <p:nvPr/>
            </p:nvGrpSpPr>
            <p:grpSpPr>
              <a:xfrm>
                <a:off x="4173618" y="1336849"/>
                <a:ext cx="44423" cy="43717"/>
                <a:chOff x="4173618" y="1336849"/>
                <a:chExt cx="44423" cy="43717"/>
              </a:xfrm>
            </p:grpSpPr>
            <p:sp>
              <p:nvSpPr>
                <p:cNvPr id="961" name="Freeform: Shape 960">
                  <a:extLst>
                    <a:ext uri="{FF2B5EF4-FFF2-40B4-BE49-F238E27FC236}">
                      <a16:creationId xmlns:a16="http://schemas.microsoft.com/office/drawing/2014/main" id="{9E74A85A-1620-FD9E-A254-34E662EDB6CC}"/>
                    </a:ext>
                  </a:extLst>
                </p:cNvPr>
                <p:cNvSpPr/>
                <p:nvPr/>
              </p:nvSpPr>
              <p:spPr>
                <a:xfrm>
                  <a:off x="4195906" y="1336849"/>
                  <a:ext cx="15371" cy="43717"/>
                </a:xfrm>
                <a:custGeom>
                  <a:avLst/>
                  <a:gdLst>
                    <a:gd name="connsiteX0" fmla="*/ 0 w 15371"/>
                    <a:gd name="connsiteY0" fmla="*/ 0 h 43717"/>
                    <a:gd name="connsiteX1" fmla="*/ 0 w 15371"/>
                    <a:gd name="connsiteY1" fmla="*/ 43718 h 437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371" h="43717">
                      <a:moveTo>
                        <a:pt x="0" y="0"/>
                      </a:moveTo>
                      <a:lnTo>
                        <a:pt x="0" y="43718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962" name="Freeform: Shape 961">
                  <a:extLst>
                    <a:ext uri="{FF2B5EF4-FFF2-40B4-BE49-F238E27FC236}">
                      <a16:creationId xmlns:a16="http://schemas.microsoft.com/office/drawing/2014/main" id="{61E9D56A-6D2F-5BAF-FD76-24C3FB660687}"/>
                    </a:ext>
                  </a:extLst>
                </p:cNvPr>
                <p:cNvSpPr/>
                <p:nvPr/>
              </p:nvSpPr>
              <p:spPr>
                <a:xfrm>
                  <a:off x="4173618" y="1358708"/>
                  <a:ext cx="44423" cy="15075"/>
                </a:xfrm>
                <a:custGeom>
                  <a:avLst/>
                  <a:gdLst>
                    <a:gd name="connsiteX0" fmla="*/ 44424 w 44423"/>
                    <a:gd name="connsiteY0" fmla="*/ 0 h 15075"/>
                    <a:gd name="connsiteX1" fmla="*/ 0 w 44423"/>
                    <a:gd name="connsiteY1" fmla="*/ 0 h 15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423" h="15075">
                      <a:moveTo>
                        <a:pt x="44424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43" name="Graphic 195">
                <a:extLst>
                  <a:ext uri="{FF2B5EF4-FFF2-40B4-BE49-F238E27FC236}">
                    <a16:creationId xmlns:a16="http://schemas.microsoft.com/office/drawing/2014/main" id="{6D85CA0E-E587-C961-C43E-10B60D0132A1}"/>
                  </a:ext>
                </a:extLst>
              </p:cNvPr>
              <p:cNvGrpSpPr/>
              <p:nvPr/>
            </p:nvGrpSpPr>
            <p:grpSpPr>
              <a:xfrm>
                <a:off x="4180227" y="1336849"/>
                <a:ext cx="44423" cy="43717"/>
                <a:chOff x="4180227" y="1336849"/>
                <a:chExt cx="44423" cy="43717"/>
              </a:xfrm>
            </p:grpSpPr>
            <p:sp>
              <p:nvSpPr>
                <p:cNvPr id="959" name="Freeform: Shape 958">
                  <a:extLst>
                    <a:ext uri="{FF2B5EF4-FFF2-40B4-BE49-F238E27FC236}">
                      <a16:creationId xmlns:a16="http://schemas.microsoft.com/office/drawing/2014/main" id="{6A443641-7C05-C59B-27F3-57149CA5CD54}"/>
                    </a:ext>
                  </a:extLst>
                </p:cNvPr>
                <p:cNvSpPr/>
                <p:nvPr/>
              </p:nvSpPr>
              <p:spPr>
                <a:xfrm>
                  <a:off x="4202362" y="1336849"/>
                  <a:ext cx="15371" cy="43717"/>
                </a:xfrm>
                <a:custGeom>
                  <a:avLst/>
                  <a:gdLst>
                    <a:gd name="connsiteX0" fmla="*/ 0 w 15371"/>
                    <a:gd name="connsiteY0" fmla="*/ 0 h 43717"/>
                    <a:gd name="connsiteX1" fmla="*/ 0 w 15371"/>
                    <a:gd name="connsiteY1" fmla="*/ 43718 h 437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371" h="43717">
                      <a:moveTo>
                        <a:pt x="0" y="0"/>
                      </a:moveTo>
                      <a:lnTo>
                        <a:pt x="0" y="43718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960" name="Freeform: Shape 959">
                  <a:extLst>
                    <a:ext uri="{FF2B5EF4-FFF2-40B4-BE49-F238E27FC236}">
                      <a16:creationId xmlns:a16="http://schemas.microsoft.com/office/drawing/2014/main" id="{78612478-140A-0EF5-F810-27FA8EC33D29}"/>
                    </a:ext>
                  </a:extLst>
                </p:cNvPr>
                <p:cNvSpPr/>
                <p:nvPr/>
              </p:nvSpPr>
              <p:spPr>
                <a:xfrm>
                  <a:off x="4180227" y="1358708"/>
                  <a:ext cx="44423" cy="15075"/>
                </a:xfrm>
                <a:custGeom>
                  <a:avLst/>
                  <a:gdLst>
                    <a:gd name="connsiteX0" fmla="*/ 44424 w 44423"/>
                    <a:gd name="connsiteY0" fmla="*/ 0 h 15075"/>
                    <a:gd name="connsiteX1" fmla="*/ 0 w 44423"/>
                    <a:gd name="connsiteY1" fmla="*/ 0 h 15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423" h="15075">
                      <a:moveTo>
                        <a:pt x="44424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44" name="Graphic 195">
                <a:extLst>
                  <a:ext uri="{FF2B5EF4-FFF2-40B4-BE49-F238E27FC236}">
                    <a16:creationId xmlns:a16="http://schemas.microsoft.com/office/drawing/2014/main" id="{330D3A7D-221F-A9BC-2F3D-650B8518A1F1}"/>
                  </a:ext>
                </a:extLst>
              </p:cNvPr>
              <p:cNvGrpSpPr/>
              <p:nvPr/>
            </p:nvGrpSpPr>
            <p:grpSpPr>
              <a:xfrm>
                <a:off x="4186683" y="1336849"/>
                <a:ext cx="44577" cy="43717"/>
                <a:chOff x="4186683" y="1336849"/>
                <a:chExt cx="44577" cy="43717"/>
              </a:xfrm>
            </p:grpSpPr>
            <p:sp>
              <p:nvSpPr>
                <p:cNvPr id="957" name="Freeform: Shape 956">
                  <a:extLst>
                    <a:ext uri="{FF2B5EF4-FFF2-40B4-BE49-F238E27FC236}">
                      <a16:creationId xmlns:a16="http://schemas.microsoft.com/office/drawing/2014/main" id="{FBFADD75-285B-91A9-C0E5-8B130E965BCE}"/>
                    </a:ext>
                  </a:extLst>
                </p:cNvPr>
                <p:cNvSpPr/>
                <p:nvPr/>
              </p:nvSpPr>
              <p:spPr>
                <a:xfrm>
                  <a:off x="4208972" y="1336849"/>
                  <a:ext cx="15371" cy="43717"/>
                </a:xfrm>
                <a:custGeom>
                  <a:avLst/>
                  <a:gdLst>
                    <a:gd name="connsiteX0" fmla="*/ 0 w 15371"/>
                    <a:gd name="connsiteY0" fmla="*/ 0 h 43717"/>
                    <a:gd name="connsiteX1" fmla="*/ 0 w 15371"/>
                    <a:gd name="connsiteY1" fmla="*/ 43718 h 437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371" h="43717">
                      <a:moveTo>
                        <a:pt x="0" y="0"/>
                      </a:moveTo>
                      <a:lnTo>
                        <a:pt x="0" y="43718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958" name="Freeform: Shape 957">
                  <a:extLst>
                    <a:ext uri="{FF2B5EF4-FFF2-40B4-BE49-F238E27FC236}">
                      <a16:creationId xmlns:a16="http://schemas.microsoft.com/office/drawing/2014/main" id="{53E522DE-DF71-A9B5-3B56-9BFB29722AB3}"/>
                    </a:ext>
                  </a:extLst>
                </p:cNvPr>
                <p:cNvSpPr/>
                <p:nvPr/>
              </p:nvSpPr>
              <p:spPr>
                <a:xfrm>
                  <a:off x="4186683" y="1358708"/>
                  <a:ext cx="44577" cy="15075"/>
                </a:xfrm>
                <a:custGeom>
                  <a:avLst/>
                  <a:gdLst>
                    <a:gd name="connsiteX0" fmla="*/ 44578 w 44577"/>
                    <a:gd name="connsiteY0" fmla="*/ 0 h 15075"/>
                    <a:gd name="connsiteX1" fmla="*/ 0 w 44577"/>
                    <a:gd name="connsiteY1" fmla="*/ 0 h 15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577" h="15075">
                      <a:moveTo>
                        <a:pt x="44578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45" name="Graphic 195">
                <a:extLst>
                  <a:ext uri="{FF2B5EF4-FFF2-40B4-BE49-F238E27FC236}">
                    <a16:creationId xmlns:a16="http://schemas.microsoft.com/office/drawing/2014/main" id="{2D30FD7A-8E8E-CB97-9C71-CD61BDC0519D}"/>
                  </a:ext>
                </a:extLst>
              </p:cNvPr>
              <p:cNvGrpSpPr/>
              <p:nvPr/>
            </p:nvGrpSpPr>
            <p:grpSpPr>
              <a:xfrm>
                <a:off x="4193293" y="1336849"/>
                <a:ext cx="44423" cy="43717"/>
                <a:chOff x="4193293" y="1336849"/>
                <a:chExt cx="44423" cy="43717"/>
              </a:xfrm>
            </p:grpSpPr>
            <p:sp>
              <p:nvSpPr>
                <p:cNvPr id="955" name="Freeform: Shape 954">
                  <a:extLst>
                    <a:ext uri="{FF2B5EF4-FFF2-40B4-BE49-F238E27FC236}">
                      <a16:creationId xmlns:a16="http://schemas.microsoft.com/office/drawing/2014/main" id="{C8CC2E77-4920-C0BB-C1A7-DD8C10DCB7AB}"/>
                    </a:ext>
                  </a:extLst>
                </p:cNvPr>
                <p:cNvSpPr/>
                <p:nvPr/>
              </p:nvSpPr>
              <p:spPr>
                <a:xfrm>
                  <a:off x="4215428" y="1336849"/>
                  <a:ext cx="15371" cy="43717"/>
                </a:xfrm>
                <a:custGeom>
                  <a:avLst/>
                  <a:gdLst>
                    <a:gd name="connsiteX0" fmla="*/ 0 w 15371"/>
                    <a:gd name="connsiteY0" fmla="*/ 0 h 43717"/>
                    <a:gd name="connsiteX1" fmla="*/ 0 w 15371"/>
                    <a:gd name="connsiteY1" fmla="*/ 43718 h 437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371" h="43717">
                      <a:moveTo>
                        <a:pt x="0" y="0"/>
                      </a:moveTo>
                      <a:lnTo>
                        <a:pt x="0" y="43718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956" name="Freeform: Shape 955">
                  <a:extLst>
                    <a:ext uri="{FF2B5EF4-FFF2-40B4-BE49-F238E27FC236}">
                      <a16:creationId xmlns:a16="http://schemas.microsoft.com/office/drawing/2014/main" id="{49FF4CC4-D1D4-0BA7-0F03-EB5253DA59BE}"/>
                    </a:ext>
                  </a:extLst>
                </p:cNvPr>
                <p:cNvSpPr/>
                <p:nvPr/>
              </p:nvSpPr>
              <p:spPr>
                <a:xfrm>
                  <a:off x="4193293" y="1358708"/>
                  <a:ext cx="44423" cy="15075"/>
                </a:xfrm>
                <a:custGeom>
                  <a:avLst/>
                  <a:gdLst>
                    <a:gd name="connsiteX0" fmla="*/ 44424 w 44423"/>
                    <a:gd name="connsiteY0" fmla="*/ 0 h 15075"/>
                    <a:gd name="connsiteX1" fmla="*/ 0 w 44423"/>
                    <a:gd name="connsiteY1" fmla="*/ 0 h 15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423" h="15075">
                      <a:moveTo>
                        <a:pt x="44424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46" name="Graphic 195">
                <a:extLst>
                  <a:ext uri="{FF2B5EF4-FFF2-40B4-BE49-F238E27FC236}">
                    <a16:creationId xmlns:a16="http://schemas.microsoft.com/office/drawing/2014/main" id="{7E47F215-CC94-119E-3629-571C7266E3E9}"/>
                  </a:ext>
                </a:extLst>
              </p:cNvPr>
              <p:cNvGrpSpPr/>
              <p:nvPr/>
            </p:nvGrpSpPr>
            <p:grpSpPr>
              <a:xfrm>
                <a:off x="4199749" y="1336849"/>
                <a:ext cx="44577" cy="43717"/>
                <a:chOff x="4199749" y="1336849"/>
                <a:chExt cx="44577" cy="43717"/>
              </a:xfrm>
            </p:grpSpPr>
            <p:sp>
              <p:nvSpPr>
                <p:cNvPr id="953" name="Freeform: Shape 952">
                  <a:extLst>
                    <a:ext uri="{FF2B5EF4-FFF2-40B4-BE49-F238E27FC236}">
                      <a16:creationId xmlns:a16="http://schemas.microsoft.com/office/drawing/2014/main" id="{B9305493-B6D9-783A-C211-9A8F5AB1ABAF}"/>
                    </a:ext>
                  </a:extLst>
                </p:cNvPr>
                <p:cNvSpPr/>
                <p:nvPr/>
              </p:nvSpPr>
              <p:spPr>
                <a:xfrm>
                  <a:off x="4222038" y="1336849"/>
                  <a:ext cx="15371" cy="43717"/>
                </a:xfrm>
                <a:custGeom>
                  <a:avLst/>
                  <a:gdLst>
                    <a:gd name="connsiteX0" fmla="*/ 0 w 15371"/>
                    <a:gd name="connsiteY0" fmla="*/ 0 h 43717"/>
                    <a:gd name="connsiteX1" fmla="*/ 0 w 15371"/>
                    <a:gd name="connsiteY1" fmla="*/ 43718 h 437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371" h="43717">
                      <a:moveTo>
                        <a:pt x="0" y="0"/>
                      </a:moveTo>
                      <a:lnTo>
                        <a:pt x="0" y="43718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954" name="Freeform: Shape 953">
                  <a:extLst>
                    <a:ext uri="{FF2B5EF4-FFF2-40B4-BE49-F238E27FC236}">
                      <a16:creationId xmlns:a16="http://schemas.microsoft.com/office/drawing/2014/main" id="{6E1EC2C9-2489-7452-2509-4CD8393941FC}"/>
                    </a:ext>
                  </a:extLst>
                </p:cNvPr>
                <p:cNvSpPr/>
                <p:nvPr/>
              </p:nvSpPr>
              <p:spPr>
                <a:xfrm>
                  <a:off x="4199749" y="1358708"/>
                  <a:ext cx="44577" cy="15075"/>
                </a:xfrm>
                <a:custGeom>
                  <a:avLst/>
                  <a:gdLst>
                    <a:gd name="connsiteX0" fmla="*/ 44578 w 44577"/>
                    <a:gd name="connsiteY0" fmla="*/ 0 h 15075"/>
                    <a:gd name="connsiteX1" fmla="*/ 0 w 44577"/>
                    <a:gd name="connsiteY1" fmla="*/ 0 h 15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577" h="15075">
                      <a:moveTo>
                        <a:pt x="44578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47" name="Graphic 195">
                <a:extLst>
                  <a:ext uri="{FF2B5EF4-FFF2-40B4-BE49-F238E27FC236}">
                    <a16:creationId xmlns:a16="http://schemas.microsoft.com/office/drawing/2014/main" id="{2C112F0B-1F59-084A-3374-8C923D844D1F}"/>
                  </a:ext>
                </a:extLst>
              </p:cNvPr>
              <p:cNvGrpSpPr/>
              <p:nvPr/>
            </p:nvGrpSpPr>
            <p:grpSpPr>
              <a:xfrm>
                <a:off x="4205744" y="1344236"/>
                <a:ext cx="44423" cy="43717"/>
                <a:chOff x="4205744" y="1344236"/>
                <a:chExt cx="44423" cy="43717"/>
              </a:xfrm>
            </p:grpSpPr>
            <p:sp>
              <p:nvSpPr>
                <p:cNvPr id="951" name="Freeform: Shape 950">
                  <a:extLst>
                    <a:ext uri="{FF2B5EF4-FFF2-40B4-BE49-F238E27FC236}">
                      <a16:creationId xmlns:a16="http://schemas.microsoft.com/office/drawing/2014/main" id="{35A4B0E4-B0FF-2B4B-ABEE-BC837152F0D3}"/>
                    </a:ext>
                  </a:extLst>
                </p:cNvPr>
                <p:cNvSpPr/>
                <p:nvPr/>
              </p:nvSpPr>
              <p:spPr>
                <a:xfrm>
                  <a:off x="4227879" y="1344236"/>
                  <a:ext cx="15371" cy="43717"/>
                </a:xfrm>
                <a:custGeom>
                  <a:avLst/>
                  <a:gdLst>
                    <a:gd name="connsiteX0" fmla="*/ 0 w 15371"/>
                    <a:gd name="connsiteY0" fmla="*/ 0 h 43717"/>
                    <a:gd name="connsiteX1" fmla="*/ 0 w 15371"/>
                    <a:gd name="connsiteY1" fmla="*/ 43717 h 437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371" h="43717">
                      <a:moveTo>
                        <a:pt x="0" y="0"/>
                      </a:moveTo>
                      <a:lnTo>
                        <a:pt x="0" y="43717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952" name="Freeform: Shape 951">
                  <a:extLst>
                    <a:ext uri="{FF2B5EF4-FFF2-40B4-BE49-F238E27FC236}">
                      <a16:creationId xmlns:a16="http://schemas.microsoft.com/office/drawing/2014/main" id="{F09E8615-7ECE-B5A3-866D-193E2A72DB62}"/>
                    </a:ext>
                  </a:extLst>
                </p:cNvPr>
                <p:cNvSpPr/>
                <p:nvPr/>
              </p:nvSpPr>
              <p:spPr>
                <a:xfrm>
                  <a:off x="4205744" y="1366095"/>
                  <a:ext cx="44423" cy="15075"/>
                </a:xfrm>
                <a:custGeom>
                  <a:avLst/>
                  <a:gdLst>
                    <a:gd name="connsiteX0" fmla="*/ 44424 w 44423"/>
                    <a:gd name="connsiteY0" fmla="*/ 0 h 15075"/>
                    <a:gd name="connsiteX1" fmla="*/ 0 w 44423"/>
                    <a:gd name="connsiteY1" fmla="*/ 0 h 15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423" h="15075">
                      <a:moveTo>
                        <a:pt x="44424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48" name="Graphic 195">
                <a:extLst>
                  <a:ext uri="{FF2B5EF4-FFF2-40B4-BE49-F238E27FC236}">
                    <a16:creationId xmlns:a16="http://schemas.microsoft.com/office/drawing/2014/main" id="{457BF4EA-7F15-E750-A2C7-FB6FFFEC13A5}"/>
                  </a:ext>
                </a:extLst>
              </p:cNvPr>
              <p:cNvGrpSpPr/>
              <p:nvPr/>
            </p:nvGrpSpPr>
            <p:grpSpPr>
              <a:xfrm>
                <a:off x="4211893" y="1344236"/>
                <a:ext cx="44423" cy="43717"/>
                <a:chOff x="4211893" y="1344236"/>
                <a:chExt cx="44423" cy="43717"/>
              </a:xfrm>
            </p:grpSpPr>
            <p:sp>
              <p:nvSpPr>
                <p:cNvPr id="949" name="Freeform: Shape 948">
                  <a:extLst>
                    <a:ext uri="{FF2B5EF4-FFF2-40B4-BE49-F238E27FC236}">
                      <a16:creationId xmlns:a16="http://schemas.microsoft.com/office/drawing/2014/main" id="{0AADEB63-3DDE-1177-E717-140981DC142F}"/>
                    </a:ext>
                  </a:extLst>
                </p:cNvPr>
                <p:cNvSpPr/>
                <p:nvPr/>
              </p:nvSpPr>
              <p:spPr>
                <a:xfrm>
                  <a:off x="4234182" y="1344236"/>
                  <a:ext cx="15371" cy="43717"/>
                </a:xfrm>
                <a:custGeom>
                  <a:avLst/>
                  <a:gdLst>
                    <a:gd name="connsiteX0" fmla="*/ 0 w 15371"/>
                    <a:gd name="connsiteY0" fmla="*/ 0 h 43717"/>
                    <a:gd name="connsiteX1" fmla="*/ 0 w 15371"/>
                    <a:gd name="connsiteY1" fmla="*/ 43717 h 437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371" h="43717">
                      <a:moveTo>
                        <a:pt x="0" y="0"/>
                      </a:moveTo>
                      <a:lnTo>
                        <a:pt x="0" y="43717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950" name="Freeform: Shape 949">
                  <a:extLst>
                    <a:ext uri="{FF2B5EF4-FFF2-40B4-BE49-F238E27FC236}">
                      <a16:creationId xmlns:a16="http://schemas.microsoft.com/office/drawing/2014/main" id="{63984F4C-1908-187C-ABCF-25BEBBC004C4}"/>
                    </a:ext>
                  </a:extLst>
                </p:cNvPr>
                <p:cNvSpPr/>
                <p:nvPr/>
              </p:nvSpPr>
              <p:spPr>
                <a:xfrm>
                  <a:off x="4211893" y="1366095"/>
                  <a:ext cx="44423" cy="15075"/>
                </a:xfrm>
                <a:custGeom>
                  <a:avLst/>
                  <a:gdLst>
                    <a:gd name="connsiteX0" fmla="*/ 44424 w 44423"/>
                    <a:gd name="connsiteY0" fmla="*/ 0 h 15075"/>
                    <a:gd name="connsiteX1" fmla="*/ 0 w 44423"/>
                    <a:gd name="connsiteY1" fmla="*/ 0 h 15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423" h="15075">
                      <a:moveTo>
                        <a:pt x="44424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49" name="Graphic 195">
                <a:extLst>
                  <a:ext uri="{FF2B5EF4-FFF2-40B4-BE49-F238E27FC236}">
                    <a16:creationId xmlns:a16="http://schemas.microsoft.com/office/drawing/2014/main" id="{BD964895-0E15-4F45-5868-A1F892747D6F}"/>
                  </a:ext>
                </a:extLst>
              </p:cNvPr>
              <p:cNvGrpSpPr/>
              <p:nvPr/>
            </p:nvGrpSpPr>
            <p:grpSpPr>
              <a:xfrm>
                <a:off x="4218041" y="1344236"/>
                <a:ext cx="44577" cy="43717"/>
                <a:chOff x="4218041" y="1344236"/>
                <a:chExt cx="44577" cy="43717"/>
              </a:xfrm>
            </p:grpSpPr>
            <p:sp>
              <p:nvSpPr>
                <p:cNvPr id="947" name="Freeform: Shape 946">
                  <a:extLst>
                    <a:ext uri="{FF2B5EF4-FFF2-40B4-BE49-F238E27FC236}">
                      <a16:creationId xmlns:a16="http://schemas.microsoft.com/office/drawing/2014/main" id="{34E17CA3-6BCC-E201-C723-022E936450CF}"/>
                    </a:ext>
                  </a:extLst>
                </p:cNvPr>
                <p:cNvSpPr/>
                <p:nvPr/>
              </p:nvSpPr>
              <p:spPr>
                <a:xfrm>
                  <a:off x="4240330" y="1344236"/>
                  <a:ext cx="15371" cy="43717"/>
                </a:xfrm>
                <a:custGeom>
                  <a:avLst/>
                  <a:gdLst>
                    <a:gd name="connsiteX0" fmla="*/ 0 w 15371"/>
                    <a:gd name="connsiteY0" fmla="*/ 0 h 43717"/>
                    <a:gd name="connsiteX1" fmla="*/ 0 w 15371"/>
                    <a:gd name="connsiteY1" fmla="*/ 43717 h 437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371" h="43717">
                      <a:moveTo>
                        <a:pt x="0" y="0"/>
                      </a:moveTo>
                      <a:lnTo>
                        <a:pt x="0" y="43717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948" name="Freeform: Shape 947">
                  <a:extLst>
                    <a:ext uri="{FF2B5EF4-FFF2-40B4-BE49-F238E27FC236}">
                      <a16:creationId xmlns:a16="http://schemas.microsoft.com/office/drawing/2014/main" id="{AB7A7239-D20C-D77A-19BA-F822F8BC31CA}"/>
                    </a:ext>
                  </a:extLst>
                </p:cNvPr>
                <p:cNvSpPr/>
                <p:nvPr/>
              </p:nvSpPr>
              <p:spPr>
                <a:xfrm>
                  <a:off x="4218041" y="1366095"/>
                  <a:ext cx="44577" cy="15075"/>
                </a:xfrm>
                <a:custGeom>
                  <a:avLst/>
                  <a:gdLst>
                    <a:gd name="connsiteX0" fmla="*/ 44578 w 44577"/>
                    <a:gd name="connsiteY0" fmla="*/ 0 h 15075"/>
                    <a:gd name="connsiteX1" fmla="*/ 0 w 44577"/>
                    <a:gd name="connsiteY1" fmla="*/ 0 h 15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577" h="15075">
                      <a:moveTo>
                        <a:pt x="44578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50" name="Graphic 195">
                <a:extLst>
                  <a:ext uri="{FF2B5EF4-FFF2-40B4-BE49-F238E27FC236}">
                    <a16:creationId xmlns:a16="http://schemas.microsoft.com/office/drawing/2014/main" id="{7D27AD48-C1F2-1DEF-D978-DA8194750E29}"/>
                  </a:ext>
                </a:extLst>
              </p:cNvPr>
              <p:cNvGrpSpPr/>
              <p:nvPr/>
            </p:nvGrpSpPr>
            <p:grpSpPr>
              <a:xfrm>
                <a:off x="4224344" y="1344236"/>
                <a:ext cx="44423" cy="43717"/>
                <a:chOff x="4224344" y="1344236"/>
                <a:chExt cx="44423" cy="43717"/>
              </a:xfrm>
            </p:grpSpPr>
            <p:sp>
              <p:nvSpPr>
                <p:cNvPr id="945" name="Freeform: Shape 944">
                  <a:extLst>
                    <a:ext uri="{FF2B5EF4-FFF2-40B4-BE49-F238E27FC236}">
                      <a16:creationId xmlns:a16="http://schemas.microsoft.com/office/drawing/2014/main" id="{F45C14E5-05BD-B492-4376-0A22AD726413}"/>
                    </a:ext>
                  </a:extLst>
                </p:cNvPr>
                <p:cNvSpPr/>
                <p:nvPr/>
              </p:nvSpPr>
              <p:spPr>
                <a:xfrm>
                  <a:off x="4246633" y="1344236"/>
                  <a:ext cx="15371" cy="43717"/>
                </a:xfrm>
                <a:custGeom>
                  <a:avLst/>
                  <a:gdLst>
                    <a:gd name="connsiteX0" fmla="*/ 0 w 15371"/>
                    <a:gd name="connsiteY0" fmla="*/ 0 h 43717"/>
                    <a:gd name="connsiteX1" fmla="*/ 0 w 15371"/>
                    <a:gd name="connsiteY1" fmla="*/ 43717 h 437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371" h="43717">
                      <a:moveTo>
                        <a:pt x="0" y="0"/>
                      </a:moveTo>
                      <a:lnTo>
                        <a:pt x="0" y="43717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946" name="Freeform: Shape 945">
                  <a:extLst>
                    <a:ext uri="{FF2B5EF4-FFF2-40B4-BE49-F238E27FC236}">
                      <a16:creationId xmlns:a16="http://schemas.microsoft.com/office/drawing/2014/main" id="{51E24CD0-D3B5-01F3-8CFE-F45DB225E711}"/>
                    </a:ext>
                  </a:extLst>
                </p:cNvPr>
                <p:cNvSpPr/>
                <p:nvPr/>
              </p:nvSpPr>
              <p:spPr>
                <a:xfrm>
                  <a:off x="4224344" y="1366095"/>
                  <a:ext cx="44423" cy="15075"/>
                </a:xfrm>
                <a:custGeom>
                  <a:avLst/>
                  <a:gdLst>
                    <a:gd name="connsiteX0" fmla="*/ 44424 w 44423"/>
                    <a:gd name="connsiteY0" fmla="*/ 0 h 15075"/>
                    <a:gd name="connsiteX1" fmla="*/ 0 w 44423"/>
                    <a:gd name="connsiteY1" fmla="*/ 0 h 15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423" h="15075">
                      <a:moveTo>
                        <a:pt x="44424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51" name="Graphic 195">
                <a:extLst>
                  <a:ext uri="{FF2B5EF4-FFF2-40B4-BE49-F238E27FC236}">
                    <a16:creationId xmlns:a16="http://schemas.microsoft.com/office/drawing/2014/main" id="{0D9537A9-912D-7AD6-07CA-4F9B9634F7C3}"/>
                  </a:ext>
                </a:extLst>
              </p:cNvPr>
              <p:cNvGrpSpPr/>
              <p:nvPr/>
            </p:nvGrpSpPr>
            <p:grpSpPr>
              <a:xfrm>
                <a:off x="4230492" y="1344236"/>
                <a:ext cx="44577" cy="43717"/>
                <a:chOff x="4230492" y="1344236"/>
                <a:chExt cx="44577" cy="43717"/>
              </a:xfrm>
            </p:grpSpPr>
            <p:sp>
              <p:nvSpPr>
                <p:cNvPr id="943" name="Freeform: Shape 942">
                  <a:extLst>
                    <a:ext uri="{FF2B5EF4-FFF2-40B4-BE49-F238E27FC236}">
                      <a16:creationId xmlns:a16="http://schemas.microsoft.com/office/drawing/2014/main" id="{7952BE6C-941D-F4AC-8F96-4B9C53449DC4}"/>
                    </a:ext>
                  </a:extLst>
                </p:cNvPr>
                <p:cNvSpPr/>
                <p:nvPr/>
              </p:nvSpPr>
              <p:spPr>
                <a:xfrm>
                  <a:off x="4252781" y="1344236"/>
                  <a:ext cx="15371" cy="43717"/>
                </a:xfrm>
                <a:custGeom>
                  <a:avLst/>
                  <a:gdLst>
                    <a:gd name="connsiteX0" fmla="*/ 0 w 15371"/>
                    <a:gd name="connsiteY0" fmla="*/ 0 h 43717"/>
                    <a:gd name="connsiteX1" fmla="*/ 0 w 15371"/>
                    <a:gd name="connsiteY1" fmla="*/ 43717 h 437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371" h="43717">
                      <a:moveTo>
                        <a:pt x="0" y="0"/>
                      </a:moveTo>
                      <a:lnTo>
                        <a:pt x="0" y="43717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944" name="Freeform: Shape 943">
                  <a:extLst>
                    <a:ext uri="{FF2B5EF4-FFF2-40B4-BE49-F238E27FC236}">
                      <a16:creationId xmlns:a16="http://schemas.microsoft.com/office/drawing/2014/main" id="{D2EEC35F-9B1E-7AA5-25EC-D41DEEFD791A}"/>
                    </a:ext>
                  </a:extLst>
                </p:cNvPr>
                <p:cNvSpPr/>
                <p:nvPr/>
              </p:nvSpPr>
              <p:spPr>
                <a:xfrm>
                  <a:off x="4230492" y="1366095"/>
                  <a:ext cx="44577" cy="15075"/>
                </a:xfrm>
                <a:custGeom>
                  <a:avLst/>
                  <a:gdLst>
                    <a:gd name="connsiteX0" fmla="*/ 44578 w 44577"/>
                    <a:gd name="connsiteY0" fmla="*/ 0 h 15075"/>
                    <a:gd name="connsiteX1" fmla="*/ 0 w 44577"/>
                    <a:gd name="connsiteY1" fmla="*/ 0 h 15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577" h="15075">
                      <a:moveTo>
                        <a:pt x="44578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52" name="Graphic 195">
                <a:extLst>
                  <a:ext uri="{FF2B5EF4-FFF2-40B4-BE49-F238E27FC236}">
                    <a16:creationId xmlns:a16="http://schemas.microsoft.com/office/drawing/2014/main" id="{E6EC34B1-D09E-0C8C-63A4-93D194A70C08}"/>
                  </a:ext>
                </a:extLst>
              </p:cNvPr>
              <p:cNvGrpSpPr/>
              <p:nvPr/>
            </p:nvGrpSpPr>
            <p:grpSpPr>
              <a:xfrm>
                <a:off x="4236795" y="1344236"/>
                <a:ext cx="44423" cy="43717"/>
                <a:chOff x="4236795" y="1344236"/>
                <a:chExt cx="44423" cy="43717"/>
              </a:xfrm>
            </p:grpSpPr>
            <p:sp>
              <p:nvSpPr>
                <p:cNvPr id="941" name="Freeform: Shape 940">
                  <a:extLst>
                    <a:ext uri="{FF2B5EF4-FFF2-40B4-BE49-F238E27FC236}">
                      <a16:creationId xmlns:a16="http://schemas.microsoft.com/office/drawing/2014/main" id="{6C49CE88-EDEC-A72C-1B3A-2EB3A055ECA0}"/>
                    </a:ext>
                  </a:extLst>
                </p:cNvPr>
                <p:cNvSpPr/>
                <p:nvPr/>
              </p:nvSpPr>
              <p:spPr>
                <a:xfrm>
                  <a:off x="4258930" y="1344236"/>
                  <a:ext cx="15371" cy="43717"/>
                </a:xfrm>
                <a:custGeom>
                  <a:avLst/>
                  <a:gdLst>
                    <a:gd name="connsiteX0" fmla="*/ 0 w 15371"/>
                    <a:gd name="connsiteY0" fmla="*/ 0 h 43717"/>
                    <a:gd name="connsiteX1" fmla="*/ 0 w 15371"/>
                    <a:gd name="connsiteY1" fmla="*/ 43717 h 437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371" h="43717">
                      <a:moveTo>
                        <a:pt x="0" y="0"/>
                      </a:moveTo>
                      <a:lnTo>
                        <a:pt x="0" y="43717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942" name="Freeform: Shape 941">
                  <a:extLst>
                    <a:ext uri="{FF2B5EF4-FFF2-40B4-BE49-F238E27FC236}">
                      <a16:creationId xmlns:a16="http://schemas.microsoft.com/office/drawing/2014/main" id="{3AFE4EAF-E563-75AF-F539-71B2716B59A3}"/>
                    </a:ext>
                  </a:extLst>
                </p:cNvPr>
                <p:cNvSpPr/>
                <p:nvPr/>
              </p:nvSpPr>
              <p:spPr>
                <a:xfrm>
                  <a:off x="4236795" y="1366095"/>
                  <a:ext cx="44423" cy="15075"/>
                </a:xfrm>
                <a:custGeom>
                  <a:avLst/>
                  <a:gdLst>
                    <a:gd name="connsiteX0" fmla="*/ 44424 w 44423"/>
                    <a:gd name="connsiteY0" fmla="*/ 0 h 15075"/>
                    <a:gd name="connsiteX1" fmla="*/ 0 w 44423"/>
                    <a:gd name="connsiteY1" fmla="*/ 0 h 15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423" h="15075">
                      <a:moveTo>
                        <a:pt x="44424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53" name="Graphic 195">
                <a:extLst>
                  <a:ext uri="{FF2B5EF4-FFF2-40B4-BE49-F238E27FC236}">
                    <a16:creationId xmlns:a16="http://schemas.microsoft.com/office/drawing/2014/main" id="{184A060A-4AFA-1496-5088-99D815E08693}"/>
                  </a:ext>
                </a:extLst>
              </p:cNvPr>
              <p:cNvGrpSpPr/>
              <p:nvPr/>
            </p:nvGrpSpPr>
            <p:grpSpPr>
              <a:xfrm>
                <a:off x="4242943" y="1344236"/>
                <a:ext cx="44423" cy="43717"/>
                <a:chOff x="4242943" y="1344236"/>
                <a:chExt cx="44423" cy="43717"/>
              </a:xfrm>
            </p:grpSpPr>
            <p:sp>
              <p:nvSpPr>
                <p:cNvPr id="939" name="Freeform: Shape 938">
                  <a:extLst>
                    <a:ext uri="{FF2B5EF4-FFF2-40B4-BE49-F238E27FC236}">
                      <a16:creationId xmlns:a16="http://schemas.microsoft.com/office/drawing/2014/main" id="{DA79021A-1323-B881-29AF-790C164EBE56}"/>
                    </a:ext>
                  </a:extLst>
                </p:cNvPr>
                <p:cNvSpPr/>
                <p:nvPr/>
              </p:nvSpPr>
              <p:spPr>
                <a:xfrm>
                  <a:off x="4265232" y="1344236"/>
                  <a:ext cx="15371" cy="43717"/>
                </a:xfrm>
                <a:custGeom>
                  <a:avLst/>
                  <a:gdLst>
                    <a:gd name="connsiteX0" fmla="*/ 0 w 15371"/>
                    <a:gd name="connsiteY0" fmla="*/ 0 h 43717"/>
                    <a:gd name="connsiteX1" fmla="*/ 0 w 15371"/>
                    <a:gd name="connsiteY1" fmla="*/ 43717 h 437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371" h="43717">
                      <a:moveTo>
                        <a:pt x="0" y="0"/>
                      </a:moveTo>
                      <a:lnTo>
                        <a:pt x="0" y="43717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940" name="Freeform: Shape 939">
                  <a:extLst>
                    <a:ext uri="{FF2B5EF4-FFF2-40B4-BE49-F238E27FC236}">
                      <a16:creationId xmlns:a16="http://schemas.microsoft.com/office/drawing/2014/main" id="{91536DF1-4143-E544-77D2-A6C6CA609C32}"/>
                    </a:ext>
                  </a:extLst>
                </p:cNvPr>
                <p:cNvSpPr/>
                <p:nvPr/>
              </p:nvSpPr>
              <p:spPr>
                <a:xfrm>
                  <a:off x="4242943" y="1366095"/>
                  <a:ext cx="44423" cy="15075"/>
                </a:xfrm>
                <a:custGeom>
                  <a:avLst/>
                  <a:gdLst>
                    <a:gd name="connsiteX0" fmla="*/ 44424 w 44423"/>
                    <a:gd name="connsiteY0" fmla="*/ 0 h 15075"/>
                    <a:gd name="connsiteX1" fmla="*/ 0 w 44423"/>
                    <a:gd name="connsiteY1" fmla="*/ 0 h 15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423" h="15075">
                      <a:moveTo>
                        <a:pt x="44424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54" name="Graphic 195">
                <a:extLst>
                  <a:ext uri="{FF2B5EF4-FFF2-40B4-BE49-F238E27FC236}">
                    <a16:creationId xmlns:a16="http://schemas.microsoft.com/office/drawing/2014/main" id="{E9C8580B-B893-A445-9C46-1A254510BDEC}"/>
                  </a:ext>
                </a:extLst>
              </p:cNvPr>
              <p:cNvGrpSpPr/>
              <p:nvPr/>
            </p:nvGrpSpPr>
            <p:grpSpPr>
              <a:xfrm>
                <a:off x="4249246" y="1344236"/>
                <a:ext cx="44423" cy="43717"/>
                <a:chOff x="4249246" y="1344236"/>
                <a:chExt cx="44423" cy="43717"/>
              </a:xfrm>
            </p:grpSpPr>
            <p:sp>
              <p:nvSpPr>
                <p:cNvPr id="937" name="Freeform: Shape 936">
                  <a:extLst>
                    <a:ext uri="{FF2B5EF4-FFF2-40B4-BE49-F238E27FC236}">
                      <a16:creationId xmlns:a16="http://schemas.microsoft.com/office/drawing/2014/main" id="{360D26B7-0840-9D14-A4D7-FF9725ABEB82}"/>
                    </a:ext>
                  </a:extLst>
                </p:cNvPr>
                <p:cNvSpPr/>
                <p:nvPr/>
              </p:nvSpPr>
              <p:spPr>
                <a:xfrm>
                  <a:off x="4271381" y="1344236"/>
                  <a:ext cx="15371" cy="43717"/>
                </a:xfrm>
                <a:custGeom>
                  <a:avLst/>
                  <a:gdLst>
                    <a:gd name="connsiteX0" fmla="*/ 0 w 15371"/>
                    <a:gd name="connsiteY0" fmla="*/ 0 h 43717"/>
                    <a:gd name="connsiteX1" fmla="*/ 0 w 15371"/>
                    <a:gd name="connsiteY1" fmla="*/ 43717 h 437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371" h="43717">
                      <a:moveTo>
                        <a:pt x="0" y="0"/>
                      </a:moveTo>
                      <a:lnTo>
                        <a:pt x="0" y="43717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938" name="Freeform: Shape 937">
                  <a:extLst>
                    <a:ext uri="{FF2B5EF4-FFF2-40B4-BE49-F238E27FC236}">
                      <a16:creationId xmlns:a16="http://schemas.microsoft.com/office/drawing/2014/main" id="{0420A90E-9A7B-CCA5-A838-BEACA8F2DF6F}"/>
                    </a:ext>
                  </a:extLst>
                </p:cNvPr>
                <p:cNvSpPr/>
                <p:nvPr/>
              </p:nvSpPr>
              <p:spPr>
                <a:xfrm>
                  <a:off x="4249246" y="1366095"/>
                  <a:ext cx="44423" cy="15075"/>
                </a:xfrm>
                <a:custGeom>
                  <a:avLst/>
                  <a:gdLst>
                    <a:gd name="connsiteX0" fmla="*/ 44424 w 44423"/>
                    <a:gd name="connsiteY0" fmla="*/ 0 h 15075"/>
                    <a:gd name="connsiteX1" fmla="*/ 0 w 44423"/>
                    <a:gd name="connsiteY1" fmla="*/ 0 h 15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423" h="15075">
                      <a:moveTo>
                        <a:pt x="44424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55" name="Graphic 195">
                <a:extLst>
                  <a:ext uri="{FF2B5EF4-FFF2-40B4-BE49-F238E27FC236}">
                    <a16:creationId xmlns:a16="http://schemas.microsoft.com/office/drawing/2014/main" id="{89FD3C32-4401-C250-96B6-C74B82118CBC}"/>
                  </a:ext>
                </a:extLst>
              </p:cNvPr>
              <p:cNvGrpSpPr/>
              <p:nvPr/>
            </p:nvGrpSpPr>
            <p:grpSpPr>
              <a:xfrm>
                <a:off x="4256317" y="1348155"/>
                <a:ext cx="44577" cy="43566"/>
                <a:chOff x="4256317" y="1348155"/>
                <a:chExt cx="44577" cy="43566"/>
              </a:xfrm>
            </p:grpSpPr>
            <p:sp>
              <p:nvSpPr>
                <p:cNvPr id="935" name="Freeform: Shape 934">
                  <a:extLst>
                    <a:ext uri="{FF2B5EF4-FFF2-40B4-BE49-F238E27FC236}">
                      <a16:creationId xmlns:a16="http://schemas.microsoft.com/office/drawing/2014/main" id="{E6A61CF0-9663-A8A5-B052-BF603F03840A}"/>
                    </a:ext>
                  </a:extLst>
                </p:cNvPr>
                <p:cNvSpPr/>
                <p:nvPr/>
              </p:nvSpPr>
              <p:spPr>
                <a:xfrm>
                  <a:off x="4278606" y="1348155"/>
                  <a:ext cx="15371" cy="43566"/>
                </a:xfrm>
                <a:custGeom>
                  <a:avLst/>
                  <a:gdLst>
                    <a:gd name="connsiteX0" fmla="*/ 0 w 15371"/>
                    <a:gd name="connsiteY0" fmla="*/ 0 h 43566"/>
                    <a:gd name="connsiteX1" fmla="*/ 0 w 15371"/>
                    <a:gd name="connsiteY1" fmla="*/ 43567 h 43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371" h="43566">
                      <a:moveTo>
                        <a:pt x="0" y="0"/>
                      </a:moveTo>
                      <a:lnTo>
                        <a:pt x="0" y="43567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936" name="Freeform: Shape 935">
                  <a:extLst>
                    <a:ext uri="{FF2B5EF4-FFF2-40B4-BE49-F238E27FC236}">
                      <a16:creationId xmlns:a16="http://schemas.microsoft.com/office/drawing/2014/main" id="{7AE833C2-A649-4FBC-9877-2F1BEA6AA8F8}"/>
                    </a:ext>
                  </a:extLst>
                </p:cNvPr>
                <p:cNvSpPr/>
                <p:nvPr/>
              </p:nvSpPr>
              <p:spPr>
                <a:xfrm>
                  <a:off x="4256317" y="1369863"/>
                  <a:ext cx="44577" cy="15075"/>
                </a:xfrm>
                <a:custGeom>
                  <a:avLst/>
                  <a:gdLst>
                    <a:gd name="connsiteX0" fmla="*/ 44578 w 44577"/>
                    <a:gd name="connsiteY0" fmla="*/ 0 h 15075"/>
                    <a:gd name="connsiteX1" fmla="*/ 0 w 44577"/>
                    <a:gd name="connsiteY1" fmla="*/ 0 h 15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577" h="15075">
                      <a:moveTo>
                        <a:pt x="44578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56" name="Graphic 195">
                <a:extLst>
                  <a:ext uri="{FF2B5EF4-FFF2-40B4-BE49-F238E27FC236}">
                    <a16:creationId xmlns:a16="http://schemas.microsoft.com/office/drawing/2014/main" id="{2F81C8A3-1D39-02BF-F575-B16C33CDC2D6}"/>
                  </a:ext>
                </a:extLst>
              </p:cNvPr>
              <p:cNvGrpSpPr/>
              <p:nvPr/>
            </p:nvGrpSpPr>
            <p:grpSpPr>
              <a:xfrm>
                <a:off x="4262619" y="1348155"/>
                <a:ext cx="44423" cy="43566"/>
                <a:chOff x="4262619" y="1348155"/>
                <a:chExt cx="44423" cy="43566"/>
              </a:xfrm>
            </p:grpSpPr>
            <p:sp>
              <p:nvSpPr>
                <p:cNvPr id="933" name="Freeform: Shape 932">
                  <a:extLst>
                    <a:ext uri="{FF2B5EF4-FFF2-40B4-BE49-F238E27FC236}">
                      <a16:creationId xmlns:a16="http://schemas.microsoft.com/office/drawing/2014/main" id="{180539BA-25ED-1632-D521-5B74580EE7CC}"/>
                    </a:ext>
                  </a:extLst>
                </p:cNvPr>
                <p:cNvSpPr/>
                <p:nvPr/>
              </p:nvSpPr>
              <p:spPr>
                <a:xfrm>
                  <a:off x="4284754" y="1348155"/>
                  <a:ext cx="15371" cy="43566"/>
                </a:xfrm>
                <a:custGeom>
                  <a:avLst/>
                  <a:gdLst>
                    <a:gd name="connsiteX0" fmla="*/ 0 w 15371"/>
                    <a:gd name="connsiteY0" fmla="*/ 0 h 43566"/>
                    <a:gd name="connsiteX1" fmla="*/ 0 w 15371"/>
                    <a:gd name="connsiteY1" fmla="*/ 43567 h 43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371" h="43566">
                      <a:moveTo>
                        <a:pt x="0" y="0"/>
                      </a:moveTo>
                      <a:lnTo>
                        <a:pt x="0" y="43567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934" name="Freeform: Shape 933">
                  <a:extLst>
                    <a:ext uri="{FF2B5EF4-FFF2-40B4-BE49-F238E27FC236}">
                      <a16:creationId xmlns:a16="http://schemas.microsoft.com/office/drawing/2014/main" id="{6215CE82-65D0-4346-BEE8-4B6CB95808E3}"/>
                    </a:ext>
                  </a:extLst>
                </p:cNvPr>
                <p:cNvSpPr/>
                <p:nvPr/>
              </p:nvSpPr>
              <p:spPr>
                <a:xfrm>
                  <a:off x="4262619" y="1369863"/>
                  <a:ext cx="44423" cy="15075"/>
                </a:xfrm>
                <a:custGeom>
                  <a:avLst/>
                  <a:gdLst>
                    <a:gd name="connsiteX0" fmla="*/ 44424 w 44423"/>
                    <a:gd name="connsiteY0" fmla="*/ 0 h 15075"/>
                    <a:gd name="connsiteX1" fmla="*/ 0 w 44423"/>
                    <a:gd name="connsiteY1" fmla="*/ 0 h 15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423" h="15075">
                      <a:moveTo>
                        <a:pt x="44424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57" name="Graphic 195">
                <a:extLst>
                  <a:ext uri="{FF2B5EF4-FFF2-40B4-BE49-F238E27FC236}">
                    <a16:creationId xmlns:a16="http://schemas.microsoft.com/office/drawing/2014/main" id="{FEEDD3EF-A10E-07CE-AA07-C444DFC177C3}"/>
                  </a:ext>
                </a:extLst>
              </p:cNvPr>
              <p:cNvGrpSpPr/>
              <p:nvPr/>
            </p:nvGrpSpPr>
            <p:grpSpPr>
              <a:xfrm>
                <a:off x="4268768" y="1348155"/>
                <a:ext cx="44577" cy="43566"/>
                <a:chOff x="4268768" y="1348155"/>
                <a:chExt cx="44577" cy="43566"/>
              </a:xfrm>
            </p:grpSpPr>
            <p:sp>
              <p:nvSpPr>
                <p:cNvPr id="931" name="Freeform: Shape 930">
                  <a:extLst>
                    <a:ext uri="{FF2B5EF4-FFF2-40B4-BE49-F238E27FC236}">
                      <a16:creationId xmlns:a16="http://schemas.microsoft.com/office/drawing/2014/main" id="{BB248EE5-A2D2-6107-E37A-20D55DF8AB47}"/>
                    </a:ext>
                  </a:extLst>
                </p:cNvPr>
                <p:cNvSpPr/>
                <p:nvPr/>
              </p:nvSpPr>
              <p:spPr>
                <a:xfrm>
                  <a:off x="4291057" y="1348155"/>
                  <a:ext cx="15371" cy="43566"/>
                </a:xfrm>
                <a:custGeom>
                  <a:avLst/>
                  <a:gdLst>
                    <a:gd name="connsiteX0" fmla="*/ 0 w 15371"/>
                    <a:gd name="connsiteY0" fmla="*/ 0 h 43566"/>
                    <a:gd name="connsiteX1" fmla="*/ 0 w 15371"/>
                    <a:gd name="connsiteY1" fmla="*/ 43567 h 43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371" h="43566">
                      <a:moveTo>
                        <a:pt x="0" y="0"/>
                      </a:moveTo>
                      <a:lnTo>
                        <a:pt x="0" y="43567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932" name="Freeform: Shape 931">
                  <a:extLst>
                    <a:ext uri="{FF2B5EF4-FFF2-40B4-BE49-F238E27FC236}">
                      <a16:creationId xmlns:a16="http://schemas.microsoft.com/office/drawing/2014/main" id="{68C63689-BE4C-D6C1-07AA-14E6E6FC5732}"/>
                    </a:ext>
                  </a:extLst>
                </p:cNvPr>
                <p:cNvSpPr/>
                <p:nvPr/>
              </p:nvSpPr>
              <p:spPr>
                <a:xfrm>
                  <a:off x="4268768" y="1369863"/>
                  <a:ext cx="44577" cy="15075"/>
                </a:xfrm>
                <a:custGeom>
                  <a:avLst/>
                  <a:gdLst>
                    <a:gd name="connsiteX0" fmla="*/ 44578 w 44577"/>
                    <a:gd name="connsiteY0" fmla="*/ 0 h 15075"/>
                    <a:gd name="connsiteX1" fmla="*/ 0 w 44577"/>
                    <a:gd name="connsiteY1" fmla="*/ 0 h 15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577" h="15075">
                      <a:moveTo>
                        <a:pt x="44578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58" name="Graphic 195">
                <a:extLst>
                  <a:ext uri="{FF2B5EF4-FFF2-40B4-BE49-F238E27FC236}">
                    <a16:creationId xmlns:a16="http://schemas.microsoft.com/office/drawing/2014/main" id="{7391E3FD-722A-8328-5618-C06FFDAFC4F1}"/>
                  </a:ext>
                </a:extLst>
              </p:cNvPr>
              <p:cNvGrpSpPr/>
              <p:nvPr/>
            </p:nvGrpSpPr>
            <p:grpSpPr>
              <a:xfrm>
                <a:off x="4275070" y="1348155"/>
                <a:ext cx="44423" cy="43566"/>
                <a:chOff x="4275070" y="1348155"/>
                <a:chExt cx="44423" cy="43566"/>
              </a:xfrm>
            </p:grpSpPr>
            <p:sp>
              <p:nvSpPr>
                <p:cNvPr id="929" name="Freeform: Shape 928">
                  <a:extLst>
                    <a:ext uri="{FF2B5EF4-FFF2-40B4-BE49-F238E27FC236}">
                      <a16:creationId xmlns:a16="http://schemas.microsoft.com/office/drawing/2014/main" id="{1529A73B-3995-D2F6-3FB6-B110E5E4170E}"/>
                    </a:ext>
                  </a:extLst>
                </p:cNvPr>
                <p:cNvSpPr/>
                <p:nvPr/>
              </p:nvSpPr>
              <p:spPr>
                <a:xfrm>
                  <a:off x="4297205" y="1348155"/>
                  <a:ext cx="15371" cy="43566"/>
                </a:xfrm>
                <a:custGeom>
                  <a:avLst/>
                  <a:gdLst>
                    <a:gd name="connsiteX0" fmla="*/ 0 w 15371"/>
                    <a:gd name="connsiteY0" fmla="*/ 0 h 43566"/>
                    <a:gd name="connsiteX1" fmla="*/ 0 w 15371"/>
                    <a:gd name="connsiteY1" fmla="*/ 43567 h 43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371" h="43566">
                      <a:moveTo>
                        <a:pt x="0" y="0"/>
                      </a:moveTo>
                      <a:lnTo>
                        <a:pt x="0" y="43567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930" name="Freeform: Shape 929">
                  <a:extLst>
                    <a:ext uri="{FF2B5EF4-FFF2-40B4-BE49-F238E27FC236}">
                      <a16:creationId xmlns:a16="http://schemas.microsoft.com/office/drawing/2014/main" id="{FD77413B-5571-DC1F-5564-0989C63EC933}"/>
                    </a:ext>
                  </a:extLst>
                </p:cNvPr>
                <p:cNvSpPr/>
                <p:nvPr/>
              </p:nvSpPr>
              <p:spPr>
                <a:xfrm>
                  <a:off x="4275070" y="1369863"/>
                  <a:ext cx="44423" cy="15075"/>
                </a:xfrm>
                <a:custGeom>
                  <a:avLst/>
                  <a:gdLst>
                    <a:gd name="connsiteX0" fmla="*/ 44424 w 44423"/>
                    <a:gd name="connsiteY0" fmla="*/ 0 h 15075"/>
                    <a:gd name="connsiteX1" fmla="*/ 0 w 44423"/>
                    <a:gd name="connsiteY1" fmla="*/ 0 h 15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423" h="15075">
                      <a:moveTo>
                        <a:pt x="44424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59" name="Graphic 195">
                <a:extLst>
                  <a:ext uri="{FF2B5EF4-FFF2-40B4-BE49-F238E27FC236}">
                    <a16:creationId xmlns:a16="http://schemas.microsoft.com/office/drawing/2014/main" id="{E1FAEF0F-58C1-0ADA-4EB9-68546262BF43}"/>
                  </a:ext>
                </a:extLst>
              </p:cNvPr>
              <p:cNvGrpSpPr/>
              <p:nvPr/>
            </p:nvGrpSpPr>
            <p:grpSpPr>
              <a:xfrm>
                <a:off x="4281219" y="1348155"/>
                <a:ext cx="44423" cy="43566"/>
                <a:chOff x="4281219" y="1348155"/>
                <a:chExt cx="44423" cy="43566"/>
              </a:xfrm>
            </p:grpSpPr>
            <p:sp>
              <p:nvSpPr>
                <p:cNvPr id="927" name="Freeform: Shape 926">
                  <a:extLst>
                    <a:ext uri="{FF2B5EF4-FFF2-40B4-BE49-F238E27FC236}">
                      <a16:creationId xmlns:a16="http://schemas.microsoft.com/office/drawing/2014/main" id="{44EECCF4-0BCB-6325-22E9-55AB9277A135}"/>
                    </a:ext>
                  </a:extLst>
                </p:cNvPr>
                <p:cNvSpPr/>
                <p:nvPr/>
              </p:nvSpPr>
              <p:spPr>
                <a:xfrm>
                  <a:off x="4303508" y="1348155"/>
                  <a:ext cx="15371" cy="43566"/>
                </a:xfrm>
                <a:custGeom>
                  <a:avLst/>
                  <a:gdLst>
                    <a:gd name="connsiteX0" fmla="*/ 0 w 15371"/>
                    <a:gd name="connsiteY0" fmla="*/ 0 h 43566"/>
                    <a:gd name="connsiteX1" fmla="*/ 0 w 15371"/>
                    <a:gd name="connsiteY1" fmla="*/ 43567 h 43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371" h="43566">
                      <a:moveTo>
                        <a:pt x="0" y="0"/>
                      </a:moveTo>
                      <a:lnTo>
                        <a:pt x="0" y="43567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928" name="Freeform: Shape 927">
                  <a:extLst>
                    <a:ext uri="{FF2B5EF4-FFF2-40B4-BE49-F238E27FC236}">
                      <a16:creationId xmlns:a16="http://schemas.microsoft.com/office/drawing/2014/main" id="{DEA09950-AC92-2F91-4C75-7E0AFA61E195}"/>
                    </a:ext>
                  </a:extLst>
                </p:cNvPr>
                <p:cNvSpPr/>
                <p:nvPr/>
              </p:nvSpPr>
              <p:spPr>
                <a:xfrm>
                  <a:off x="4281219" y="1369863"/>
                  <a:ext cx="44423" cy="15075"/>
                </a:xfrm>
                <a:custGeom>
                  <a:avLst/>
                  <a:gdLst>
                    <a:gd name="connsiteX0" fmla="*/ 44424 w 44423"/>
                    <a:gd name="connsiteY0" fmla="*/ 0 h 15075"/>
                    <a:gd name="connsiteX1" fmla="*/ 0 w 44423"/>
                    <a:gd name="connsiteY1" fmla="*/ 0 h 15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423" h="15075">
                      <a:moveTo>
                        <a:pt x="44424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60" name="Graphic 195">
                <a:extLst>
                  <a:ext uri="{FF2B5EF4-FFF2-40B4-BE49-F238E27FC236}">
                    <a16:creationId xmlns:a16="http://schemas.microsoft.com/office/drawing/2014/main" id="{013FB2EB-2348-BFF1-DBB1-069C9EEF981E}"/>
                  </a:ext>
                </a:extLst>
              </p:cNvPr>
              <p:cNvGrpSpPr/>
              <p:nvPr/>
            </p:nvGrpSpPr>
            <p:grpSpPr>
              <a:xfrm>
                <a:off x="4287367" y="1348155"/>
                <a:ext cx="44577" cy="43566"/>
                <a:chOff x="4287367" y="1348155"/>
                <a:chExt cx="44577" cy="43566"/>
              </a:xfrm>
            </p:grpSpPr>
            <p:sp>
              <p:nvSpPr>
                <p:cNvPr id="925" name="Freeform: Shape 924">
                  <a:extLst>
                    <a:ext uri="{FF2B5EF4-FFF2-40B4-BE49-F238E27FC236}">
                      <a16:creationId xmlns:a16="http://schemas.microsoft.com/office/drawing/2014/main" id="{DE4C9088-96E8-CF54-0E9C-8FEAC44A75FE}"/>
                    </a:ext>
                  </a:extLst>
                </p:cNvPr>
                <p:cNvSpPr/>
                <p:nvPr/>
              </p:nvSpPr>
              <p:spPr>
                <a:xfrm>
                  <a:off x="4309656" y="1348155"/>
                  <a:ext cx="15371" cy="43566"/>
                </a:xfrm>
                <a:custGeom>
                  <a:avLst/>
                  <a:gdLst>
                    <a:gd name="connsiteX0" fmla="*/ 0 w 15371"/>
                    <a:gd name="connsiteY0" fmla="*/ 0 h 43566"/>
                    <a:gd name="connsiteX1" fmla="*/ 0 w 15371"/>
                    <a:gd name="connsiteY1" fmla="*/ 43567 h 43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371" h="43566">
                      <a:moveTo>
                        <a:pt x="0" y="0"/>
                      </a:moveTo>
                      <a:lnTo>
                        <a:pt x="0" y="43567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926" name="Freeform: Shape 925">
                  <a:extLst>
                    <a:ext uri="{FF2B5EF4-FFF2-40B4-BE49-F238E27FC236}">
                      <a16:creationId xmlns:a16="http://schemas.microsoft.com/office/drawing/2014/main" id="{90C529CD-FF1B-D905-FCB6-142B137FC31A}"/>
                    </a:ext>
                  </a:extLst>
                </p:cNvPr>
                <p:cNvSpPr/>
                <p:nvPr/>
              </p:nvSpPr>
              <p:spPr>
                <a:xfrm>
                  <a:off x="4287367" y="1369863"/>
                  <a:ext cx="44577" cy="15075"/>
                </a:xfrm>
                <a:custGeom>
                  <a:avLst/>
                  <a:gdLst>
                    <a:gd name="connsiteX0" fmla="*/ 44578 w 44577"/>
                    <a:gd name="connsiteY0" fmla="*/ 0 h 15075"/>
                    <a:gd name="connsiteX1" fmla="*/ 0 w 44577"/>
                    <a:gd name="connsiteY1" fmla="*/ 0 h 15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577" h="15075">
                      <a:moveTo>
                        <a:pt x="44578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61" name="Graphic 195">
                <a:extLst>
                  <a:ext uri="{FF2B5EF4-FFF2-40B4-BE49-F238E27FC236}">
                    <a16:creationId xmlns:a16="http://schemas.microsoft.com/office/drawing/2014/main" id="{B7719243-B3F5-A93D-BFC1-01E679F3D352}"/>
                  </a:ext>
                </a:extLst>
              </p:cNvPr>
              <p:cNvGrpSpPr/>
              <p:nvPr/>
            </p:nvGrpSpPr>
            <p:grpSpPr>
              <a:xfrm>
                <a:off x="4300894" y="1348155"/>
                <a:ext cx="44423" cy="43566"/>
                <a:chOff x="4300894" y="1348155"/>
                <a:chExt cx="44423" cy="43566"/>
              </a:xfrm>
            </p:grpSpPr>
            <p:sp>
              <p:nvSpPr>
                <p:cNvPr id="923" name="Freeform: Shape 922">
                  <a:extLst>
                    <a:ext uri="{FF2B5EF4-FFF2-40B4-BE49-F238E27FC236}">
                      <a16:creationId xmlns:a16="http://schemas.microsoft.com/office/drawing/2014/main" id="{B1B47FCA-B30E-B2A3-EC44-FDC35633845F}"/>
                    </a:ext>
                  </a:extLst>
                </p:cNvPr>
                <p:cNvSpPr/>
                <p:nvPr/>
              </p:nvSpPr>
              <p:spPr>
                <a:xfrm>
                  <a:off x="4323029" y="1348155"/>
                  <a:ext cx="15371" cy="43566"/>
                </a:xfrm>
                <a:custGeom>
                  <a:avLst/>
                  <a:gdLst>
                    <a:gd name="connsiteX0" fmla="*/ 0 w 15371"/>
                    <a:gd name="connsiteY0" fmla="*/ 0 h 43566"/>
                    <a:gd name="connsiteX1" fmla="*/ 0 w 15371"/>
                    <a:gd name="connsiteY1" fmla="*/ 43567 h 43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371" h="43566">
                      <a:moveTo>
                        <a:pt x="0" y="0"/>
                      </a:moveTo>
                      <a:lnTo>
                        <a:pt x="0" y="43567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924" name="Freeform: Shape 923">
                  <a:extLst>
                    <a:ext uri="{FF2B5EF4-FFF2-40B4-BE49-F238E27FC236}">
                      <a16:creationId xmlns:a16="http://schemas.microsoft.com/office/drawing/2014/main" id="{F28B1ADC-1BEE-604B-F695-D8BB8CD78B48}"/>
                    </a:ext>
                  </a:extLst>
                </p:cNvPr>
                <p:cNvSpPr/>
                <p:nvPr/>
              </p:nvSpPr>
              <p:spPr>
                <a:xfrm>
                  <a:off x="4300894" y="1369863"/>
                  <a:ext cx="44423" cy="15075"/>
                </a:xfrm>
                <a:custGeom>
                  <a:avLst/>
                  <a:gdLst>
                    <a:gd name="connsiteX0" fmla="*/ 44424 w 44423"/>
                    <a:gd name="connsiteY0" fmla="*/ 0 h 15075"/>
                    <a:gd name="connsiteX1" fmla="*/ 0 w 44423"/>
                    <a:gd name="connsiteY1" fmla="*/ 0 h 15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423" h="15075">
                      <a:moveTo>
                        <a:pt x="44424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62" name="Graphic 195">
                <a:extLst>
                  <a:ext uri="{FF2B5EF4-FFF2-40B4-BE49-F238E27FC236}">
                    <a16:creationId xmlns:a16="http://schemas.microsoft.com/office/drawing/2014/main" id="{E730AF67-C3BD-1B2F-93A9-19F9C7DAD17F}"/>
                  </a:ext>
                </a:extLst>
              </p:cNvPr>
              <p:cNvGrpSpPr/>
              <p:nvPr/>
            </p:nvGrpSpPr>
            <p:grpSpPr>
              <a:xfrm>
                <a:off x="4323029" y="1348155"/>
                <a:ext cx="44577" cy="43566"/>
                <a:chOff x="4323029" y="1348155"/>
                <a:chExt cx="44577" cy="43566"/>
              </a:xfrm>
            </p:grpSpPr>
            <p:sp>
              <p:nvSpPr>
                <p:cNvPr id="921" name="Freeform: Shape 920">
                  <a:extLst>
                    <a:ext uri="{FF2B5EF4-FFF2-40B4-BE49-F238E27FC236}">
                      <a16:creationId xmlns:a16="http://schemas.microsoft.com/office/drawing/2014/main" id="{40C2E92E-D833-1515-C785-9132F3B23576}"/>
                    </a:ext>
                  </a:extLst>
                </p:cNvPr>
                <p:cNvSpPr/>
                <p:nvPr/>
              </p:nvSpPr>
              <p:spPr>
                <a:xfrm>
                  <a:off x="4345318" y="1348155"/>
                  <a:ext cx="15371" cy="43566"/>
                </a:xfrm>
                <a:custGeom>
                  <a:avLst/>
                  <a:gdLst>
                    <a:gd name="connsiteX0" fmla="*/ 0 w 15371"/>
                    <a:gd name="connsiteY0" fmla="*/ 0 h 43566"/>
                    <a:gd name="connsiteX1" fmla="*/ 0 w 15371"/>
                    <a:gd name="connsiteY1" fmla="*/ 43567 h 43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371" h="43566">
                      <a:moveTo>
                        <a:pt x="0" y="0"/>
                      </a:moveTo>
                      <a:lnTo>
                        <a:pt x="0" y="43567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922" name="Freeform: Shape 921">
                  <a:extLst>
                    <a:ext uri="{FF2B5EF4-FFF2-40B4-BE49-F238E27FC236}">
                      <a16:creationId xmlns:a16="http://schemas.microsoft.com/office/drawing/2014/main" id="{0B60391C-8AA4-996F-9EDC-989935E465B1}"/>
                    </a:ext>
                  </a:extLst>
                </p:cNvPr>
                <p:cNvSpPr/>
                <p:nvPr/>
              </p:nvSpPr>
              <p:spPr>
                <a:xfrm>
                  <a:off x="4323029" y="1369863"/>
                  <a:ext cx="44577" cy="15075"/>
                </a:xfrm>
                <a:custGeom>
                  <a:avLst/>
                  <a:gdLst>
                    <a:gd name="connsiteX0" fmla="*/ 44578 w 44577"/>
                    <a:gd name="connsiteY0" fmla="*/ 0 h 15075"/>
                    <a:gd name="connsiteX1" fmla="*/ 0 w 44577"/>
                    <a:gd name="connsiteY1" fmla="*/ 0 h 15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577" h="15075">
                      <a:moveTo>
                        <a:pt x="44578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63" name="Graphic 195">
                <a:extLst>
                  <a:ext uri="{FF2B5EF4-FFF2-40B4-BE49-F238E27FC236}">
                    <a16:creationId xmlns:a16="http://schemas.microsoft.com/office/drawing/2014/main" id="{DC9A1C15-2DA5-2271-C788-8B85DEF71A40}"/>
                  </a:ext>
                </a:extLst>
              </p:cNvPr>
              <p:cNvGrpSpPr/>
              <p:nvPr/>
            </p:nvGrpSpPr>
            <p:grpSpPr>
              <a:xfrm>
                <a:off x="4341475" y="1348155"/>
                <a:ext cx="44423" cy="43566"/>
                <a:chOff x="4341475" y="1348155"/>
                <a:chExt cx="44423" cy="43566"/>
              </a:xfrm>
            </p:grpSpPr>
            <p:sp>
              <p:nvSpPr>
                <p:cNvPr id="919" name="Freeform: Shape 918">
                  <a:extLst>
                    <a:ext uri="{FF2B5EF4-FFF2-40B4-BE49-F238E27FC236}">
                      <a16:creationId xmlns:a16="http://schemas.microsoft.com/office/drawing/2014/main" id="{5D4E4331-EADF-C296-FD72-C55874167421}"/>
                    </a:ext>
                  </a:extLst>
                </p:cNvPr>
                <p:cNvSpPr/>
                <p:nvPr/>
              </p:nvSpPr>
              <p:spPr>
                <a:xfrm>
                  <a:off x="4363610" y="1348155"/>
                  <a:ext cx="15371" cy="43566"/>
                </a:xfrm>
                <a:custGeom>
                  <a:avLst/>
                  <a:gdLst>
                    <a:gd name="connsiteX0" fmla="*/ 0 w 15371"/>
                    <a:gd name="connsiteY0" fmla="*/ 0 h 43566"/>
                    <a:gd name="connsiteX1" fmla="*/ 0 w 15371"/>
                    <a:gd name="connsiteY1" fmla="*/ 43567 h 43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371" h="43566">
                      <a:moveTo>
                        <a:pt x="0" y="0"/>
                      </a:moveTo>
                      <a:lnTo>
                        <a:pt x="0" y="43567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920" name="Freeform: Shape 919">
                  <a:extLst>
                    <a:ext uri="{FF2B5EF4-FFF2-40B4-BE49-F238E27FC236}">
                      <a16:creationId xmlns:a16="http://schemas.microsoft.com/office/drawing/2014/main" id="{E21931DF-0305-3032-B43C-AB7975CD0874}"/>
                    </a:ext>
                  </a:extLst>
                </p:cNvPr>
                <p:cNvSpPr/>
                <p:nvPr/>
              </p:nvSpPr>
              <p:spPr>
                <a:xfrm>
                  <a:off x="4341475" y="1369863"/>
                  <a:ext cx="44423" cy="15075"/>
                </a:xfrm>
                <a:custGeom>
                  <a:avLst/>
                  <a:gdLst>
                    <a:gd name="connsiteX0" fmla="*/ 44424 w 44423"/>
                    <a:gd name="connsiteY0" fmla="*/ 0 h 15075"/>
                    <a:gd name="connsiteX1" fmla="*/ 0 w 44423"/>
                    <a:gd name="connsiteY1" fmla="*/ 0 h 15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423" h="15075">
                      <a:moveTo>
                        <a:pt x="44424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64" name="Graphic 195">
                <a:extLst>
                  <a:ext uri="{FF2B5EF4-FFF2-40B4-BE49-F238E27FC236}">
                    <a16:creationId xmlns:a16="http://schemas.microsoft.com/office/drawing/2014/main" id="{820CAC1D-2705-60DF-4C38-669391DA2730}"/>
                  </a:ext>
                </a:extLst>
              </p:cNvPr>
              <p:cNvGrpSpPr/>
              <p:nvPr/>
            </p:nvGrpSpPr>
            <p:grpSpPr>
              <a:xfrm>
                <a:off x="4352543" y="1348155"/>
                <a:ext cx="44423" cy="43566"/>
                <a:chOff x="4352543" y="1348155"/>
                <a:chExt cx="44423" cy="43566"/>
              </a:xfrm>
            </p:grpSpPr>
            <p:sp>
              <p:nvSpPr>
                <p:cNvPr id="917" name="Freeform: Shape 916">
                  <a:extLst>
                    <a:ext uri="{FF2B5EF4-FFF2-40B4-BE49-F238E27FC236}">
                      <a16:creationId xmlns:a16="http://schemas.microsoft.com/office/drawing/2014/main" id="{FFDAFA7B-85E6-58D3-9920-E77857F6CCF2}"/>
                    </a:ext>
                  </a:extLst>
                </p:cNvPr>
                <p:cNvSpPr/>
                <p:nvPr/>
              </p:nvSpPr>
              <p:spPr>
                <a:xfrm>
                  <a:off x="4374832" y="1348155"/>
                  <a:ext cx="15371" cy="43566"/>
                </a:xfrm>
                <a:custGeom>
                  <a:avLst/>
                  <a:gdLst>
                    <a:gd name="connsiteX0" fmla="*/ 0 w 15371"/>
                    <a:gd name="connsiteY0" fmla="*/ 0 h 43566"/>
                    <a:gd name="connsiteX1" fmla="*/ 0 w 15371"/>
                    <a:gd name="connsiteY1" fmla="*/ 43567 h 43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371" h="43566">
                      <a:moveTo>
                        <a:pt x="0" y="0"/>
                      </a:moveTo>
                      <a:lnTo>
                        <a:pt x="0" y="43567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918" name="Freeform: Shape 917">
                  <a:extLst>
                    <a:ext uri="{FF2B5EF4-FFF2-40B4-BE49-F238E27FC236}">
                      <a16:creationId xmlns:a16="http://schemas.microsoft.com/office/drawing/2014/main" id="{7D55C962-F65D-11E5-4669-A0276DB385C8}"/>
                    </a:ext>
                  </a:extLst>
                </p:cNvPr>
                <p:cNvSpPr/>
                <p:nvPr/>
              </p:nvSpPr>
              <p:spPr>
                <a:xfrm>
                  <a:off x="4352543" y="1369863"/>
                  <a:ext cx="44423" cy="15075"/>
                </a:xfrm>
                <a:custGeom>
                  <a:avLst/>
                  <a:gdLst>
                    <a:gd name="connsiteX0" fmla="*/ 44424 w 44423"/>
                    <a:gd name="connsiteY0" fmla="*/ 0 h 15075"/>
                    <a:gd name="connsiteX1" fmla="*/ 0 w 44423"/>
                    <a:gd name="connsiteY1" fmla="*/ 0 h 15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423" h="15075">
                      <a:moveTo>
                        <a:pt x="44424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65" name="Graphic 195">
                <a:extLst>
                  <a:ext uri="{FF2B5EF4-FFF2-40B4-BE49-F238E27FC236}">
                    <a16:creationId xmlns:a16="http://schemas.microsoft.com/office/drawing/2014/main" id="{91EEB824-AB0F-E651-5B14-5B608785B2F2}"/>
                  </a:ext>
                </a:extLst>
              </p:cNvPr>
              <p:cNvGrpSpPr/>
              <p:nvPr/>
            </p:nvGrpSpPr>
            <p:grpSpPr>
              <a:xfrm>
                <a:off x="4374832" y="1348155"/>
                <a:ext cx="44423" cy="43566"/>
                <a:chOff x="4374832" y="1348155"/>
                <a:chExt cx="44423" cy="43566"/>
              </a:xfrm>
            </p:grpSpPr>
            <p:sp>
              <p:nvSpPr>
                <p:cNvPr id="915" name="Freeform: Shape 914">
                  <a:extLst>
                    <a:ext uri="{FF2B5EF4-FFF2-40B4-BE49-F238E27FC236}">
                      <a16:creationId xmlns:a16="http://schemas.microsoft.com/office/drawing/2014/main" id="{1B34F5A2-05BB-F8A7-0095-C2234AA550AB}"/>
                    </a:ext>
                  </a:extLst>
                </p:cNvPr>
                <p:cNvSpPr/>
                <p:nvPr/>
              </p:nvSpPr>
              <p:spPr>
                <a:xfrm>
                  <a:off x="4396967" y="1348155"/>
                  <a:ext cx="15371" cy="43566"/>
                </a:xfrm>
                <a:custGeom>
                  <a:avLst/>
                  <a:gdLst>
                    <a:gd name="connsiteX0" fmla="*/ 0 w 15371"/>
                    <a:gd name="connsiteY0" fmla="*/ 0 h 43566"/>
                    <a:gd name="connsiteX1" fmla="*/ 0 w 15371"/>
                    <a:gd name="connsiteY1" fmla="*/ 43567 h 43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371" h="43566">
                      <a:moveTo>
                        <a:pt x="0" y="0"/>
                      </a:moveTo>
                      <a:lnTo>
                        <a:pt x="0" y="43567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916" name="Freeform: Shape 915">
                  <a:extLst>
                    <a:ext uri="{FF2B5EF4-FFF2-40B4-BE49-F238E27FC236}">
                      <a16:creationId xmlns:a16="http://schemas.microsoft.com/office/drawing/2014/main" id="{4EF06032-589E-C268-55AF-5D1E21D83442}"/>
                    </a:ext>
                  </a:extLst>
                </p:cNvPr>
                <p:cNvSpPr/>
                <p:nvPr/>
              </p:nvSpPr>
              <p:spPr>
                <a:xfrm>
                  <a:off x="4374832" y="1369863"/>
                  <a:ext cx="44423" cy="15075"/>
                </a:xfrm>
                <a:custGeom>
                  <a:avLst/>
                  <a:gdLst>
                    <a:gd name="connsiteX0" fmla="*/ 44424 w 44423"/>
                    <a:gd name="connsiteY0" fmla="*/ 0 h 15075"/>
                    <a:gd name="connsiteX1" fmla="*/ 0 w 44423"/>
                    <a:gd name="connsiteY1" fmla="*/ 0 h 15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423" h="15075">
                      <a:moveTo>
                        <a:pt x="44424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66" name="Graphic 195">
                <a:extLst>
                  <a:ext uri="{FF2B5EF4-FFF2-40B4-BE49-F238E27FC236}">
                    <a16:creationId xmlns:a16="http://schemas.microsoft.com/office/drawing/2014/main" id="{A3022D33-E551-C663-CFBB-04B827133A7D}"/>
                  </a:ext>
                </a:extLst>
              </p:cNvPr>
              <p:cNvGrpSpPr/>
              <p:nvPr/>
            </p:nvGrpSpPr>
            <p:grpSpPr>
              <a:xfrm>
                <a:off x="4379289" y="1348155"/>
                <a:ext cx="44577" cy="43566"/>
                <a:chOff x="4379289" y="1348155"/>
                <a:chExt cx="44577" cy="43566"/>
              </a:xfrm>
            </p:grpSpPr>
            <p:sp>
              <p:nvSpPr>
                <p:cNvPr id="913" name="Freeform: Shape 912">
                  <a:extLst>
                    <a:ext uri="{FF2B5EF4-FFF2-40B4-BE49-F238E27FC236}">
                      <a16:creationId xmlns:a16="http://schemas.microsoft.com/office/drawing/2014/main" id="{9745B72E-329B-9F4C-98CC-C18070F94E00}"/>
                    </a:ext>
                  </a:extLst>
                </p:cNvPr>
                <p:cNvSpPr/>
                <p:nvPr/>
              </p:nvSpPr>
              <p:spPr>
                <a:xfrm>
                  <a:off x="4401578" y="1348155"/>
                  <a:ext cx="15371" cy="43566"/>
                </a:xfrm>
                <a:custGeom>
                  <a:avLst/>
                  <a:gdLst>
                    <a:gd name="connsiteX0" fmla="*/ 0 w 15371"/>
                    <a:gd name="connsiteY0" fmla="*/ 0 h 43566"/>
                    <a:gd name="connsiteX1" fmla="*/ 0 w 15371"/>
                    <a:gd name="connsiteY1" fmla="*/ 43567 h 43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371" h="43566">
                      <a:moveTo>
                        <a:pt x="0" y="0"/>
                      </a:moveTo>
                      <a:lnTo>
                        <a:pt x="0" y="43567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914" name="Freeform: Shape 913">
                  <a:extLst>
                    <a:ext uri="{FF2B5EF4-FFF2-40B4-BE49-F238E27FC236}">
                      <a16:creationId xmlns:a16="http://schemas.microsoft.com/office/drawing/2014/main" id="{2D8C82B9-C97C-0F54-041C-297C860C74F6}"/>
                    </a:ext>
                  </a:extLst>
                </p:cNvPr>
                <p:cNvSpPr/>
                <p:nvPr/>
              </p:nvSpPr>
              <p:spPr>
                <a:xfrm>
                  <a:off x="4379289" y="1369863"/>
                  <a:ext cx="44577" cy="15075"/>
                </a:xfrm>
                <a:custGeom>
                  <a:avLst/>
                  <a:gdLst>
                    <a:gd name="connsiteX0" fmla="*/ 44578 w 44577"/>
                    <a:gd name="connsiteY0" fmla="*/ 0 h 15075"/>
                    <a:gd name="connsiteX1" fmla="*/ 0 w 44577"/>
                    <a:gd name="connsiteY1" fmla="*/ 0 h 15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577" h="15075">
                      <a:moveTo>
                        <a:pt x="44578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67" name="Graphic 195">
                <a:extLst>
                  <a:ext uri="{FF2B5EF4-FFF2-40B4-BE49-F238E27FC236}">
                    <a16:creationId xmlns:a16="http://schemas.microsoft.com/office/drawing/2014/main" id="{F7DA7B9B-EF9C-C8D1-7EE0-8A3C50DE8709}"/>
                  </a:ext>
                </a:extLst>
              </p:cNvPr>
              <p:cNvGrpSpPr/>
              <p:nvPr/>
            </p:nvGrpSpPr>
            <p:grpSpPr>
              <a:xfrm>
                <a:off x="4399273" y="1348155"/>
                <a:ext cx="44423" cy="43566"/>
                <a:chOff x="4399273" y="1348155"/>
                <a:chExt cx="44423" cy="43566"/>
              </a:xfrm>
            </p:grpSpPr>
            <p:sp>
              <p:nvSpPr>
                <p:cNvPr id="911" name="Freeform: Shape 910">
                  <a:extLst>
                    <a:ext uri="{FF2B5EF4-FFF2-40B4-BE49-F238E27FC236}">
                      <a16:creationId xmlns:a16="http://schemas.microsoft.com/office/drawing/2014/main" id="{6E242302-1A50-8ACC-40E3-C3423D31FE35}"/>
                    </a:ext>
                  </a:extLst>
                </p:cNvPr>
                <p:cNvSpPr/>
                <p:nvPr/>
              </p:nvSpPr>
              <p:spPr>
                <a:xfrm>
                  <a:off x="4421561" y="1348155"/>
                  <a:ext cx="15371" cy="43566"/>
                </a:xfrm>
                <a:custGeom>
                  <a:avLst/>
                  <a:gdLst>
                    <a:gd name="connsiteX0" fmla="*/ 0 w 15371"/>
                    <a:gd name="connsiteY0" fmla="*/ 0 h 43566"/>
                    <a:gd name="connsiteX1" fmla="*/ 0 w 15371"/>
                    <a:gd name="connsiteY1" fmla="*/ 43567 h 43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371" h="43566">
                      <a:moveTo>
                        <a:pt x="0" y="0"/>
                      </a:moveTo>
                      <a:lnTo>
                        <a:pt x="0" y="43567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912" name="Freeform: Shape 911">
                  <a:extLst>
                    <a:ext uri="{FF2B5EF4-FFF2-40B4-BE49-F238E27FC236}">
                      <a16:creationId xmlns:a16="http://schemas.microsoft.com/office/drawing/2014/main" id="{F915A077-721F-FF17-FDA5-3467D11DE92E}"/>
                    </a:ext>
                  </a:extLst>
                </p:cNvPr>
                <p:cNvSpPr/>
                <p:nvPr/>
              </p:nvSpPr>
              <p:spPr>
                <a:xfrm>
                  <a:off x="4399273" y="1369863"/>
                  <a:ext cx="44423" cy="15075"/>
                </a:xfrm>
                <a:custGeom>
                  <a:avLst/>
                  <a:gdLst>
                    <a:gd name="connsiteX0" fmla="*/ 44424 w 44423"/>
                    <a:gd name="connsiteY0" fmla="*/ 0 h 15075"/>
                    <a:gd name="connsiteX1" fmla="*/ 0 w 44423"/>
                    <a:gd name="connsiteY1" fmla="*/ 0 h 15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423" h="15075">
                      <a:moveTo>
                        <a:pt x="44424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68" name="Graphic 195">
                <a:extLst>
                  <a:ext uri="{FF2B5EF4-FFF2-40B4-BE49-F238E27FC236}">
                    <a16:creationId xmlns:a16="http://schemas.microsoft.com/office/drawing/2014/main" id="{6A8182A1-41B6-494C-155A-724ED59A5217}"/>
                  </a:ext>
                </a:extLst>
              </p:cNvPr>
              <p:cNvGrpSpPr/>
              <p:nvPr/>
            </p:nvGrpSpPr>
            <p:grpSpPr>
              <a:xfrm>
                <a:off x="4407112" y="1348155"/>
                <a:ext cx="44577" cy="43566"/>
                <a:chOff x="4407112" y="1348155"/>
                <a:chExt cx="44577" cy="43566"/>
              </a:xfrm>
            </p:grpSpPr>
            <p:sp>
              <p:nvSpPr>
                <p:cNvPr id="909" name="Freeform: Shape 908">
                  <a:extLst>
                    <a:ext uri="{FF2B5EF4-FFF2-40B4-BE49-F238E27FC236}">
                      <a16:creationId xmlns:a16="http://schemas.microsoft.com/office/drawing/2014/main" id="{CB912C00-FA0B-9D73-A8E5-706002F3C335}"/>
                    </a:ext>
                  </a:extLst>
                </p:cNvPr>
                <p:cNvSpPr/>
                <p:nvPr/>
              </p:nvSpPr>
              <p:spPr>
                <a:xfrm>
                  <a:off x="4429401" y="1348155"/>
                  <a:ext cx="15371" cy="43566"/>
                </a:xfrm>
                <a:custGeom>
                  <a:avLst/>
                  <a:gdLst>
                    <a:gd name="connsiteX0" fmla="*/ 0 w 15371"/>
                    <a:gd name="connsiteY0" fmla="*/ 0 h 43566"/>
                    <a:gd name="connsiteX1" fmla="*/ 0 w 15371"/>
                    <a:gd name="connsiteY1" fmla="*/ 43567 h 43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371" h="43566">
                      <a:moveTo>
                        <a:pt x="0" y="0"/>
                      </a:moveTo>
                      <a:lnTo>
                        <a:pt x="0" y="43567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910" name="Freeform: Shape 909">
                  <a:extLst>
                    <a:ext uri="{FF2B5EF4-FFF2-40B4-BE49-F238E27FC236}">
                      <a16:creationId xmlns:a16="http://schemas.microsoft.com/office/drawing/2014/main" id="{D6A28F3D-11FB-DA84-B732-BE5B36722BFA}"/>
                    </a:ext>
                  </a:extLst>
                </p:cNvPr>
                <p:cNvSpPr/>
                <p:nvPr/>
              </p:nvSpPr>
              <p:spPr>
                <a:xfrm>
                  <a:off x="4407112" y="1369863"/>
                  <a:ext cx="44577" cy="15075"/>
                </a:xfrm>
                <a:custGeom>
                  <a:avLst/>
                  <a:gdLst>
                    <a:gd name="connsiteX0" fmla="*/ 44578 w 44577"/>
                    <a:gd name="connsiteY0" fmla="*/ 0 h 15075"/>
                    <a:gd name="connsiteX1" fmla="*/ 0 w 44577"/>
                    <a:gd name="connsiteY1" fmla="*/ 0 h 15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577" h="15075">
                      <a:moveTo>
                        <a:pt x="44578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69" name="Graphic 195">
                <a:extLst>
                  <a:ext uri="{FF2B5EF4-FFF2-40B4-BE49-F238E27FC236}">
                    <a16:creationId xmlns:a16="http://schemas.microsoft.com/office/drawing/2014/main" id="{E0B4CBD7-C6BE-C394-04D4-837AE9470128}"/>
                  </a:ext>
                </a:extLst>
              </p:cNvPr>
              <p:cNvGrpSpPr/>
              <p:nvPr/>
            </p:nvGrpSpPr>
            <p:grpSpPr>
              <a:xfrm>
                <a:off x="4421561" y="1356145"/>
                <a:ext cx="44423" cy="43566"/>
                <a:chOff x="4421561" y="1356145"/>
                <a:chExt cx="44423" cy="43566"/>
              </a:xfrm>
            </p:grpSpPr>
            <p:sp>
              <p:nvSpPr>
                <p:cNvPr id="907" name="Freeform: Shape 906">
                  <a:extLst>
                    <a:ext uri="{FF2B5EF4-FFF2-40B4-BE49-F238E27FC236}">
                      <a16:creationId xmlns:a16="http://schemas.microsoft.com/office/drawing/2014/main" id="{8210A7A0-8C92-F2FE-1D32-B205324D091A}"/>
                    </a:ext>
                  </a:extLst>
                </p:cNvPr>
                <p:cNvSpPr/>
                <p:nvPr/>
              </p:nvSpPr>
              <p:spPr>
                <a:xfrm>
                  <a:off x="4443696" y="1356145"/>
                  <a:ext cx="15371" cy="43566"/>
                </a:xfrm>
                <a:custGeom>
                  <a:avLst/>
                  <a:gdLst>
                    <a:gd name="connsiteX0" fmla="*/ 0 w 15371"/>
                    <a:gd name="connsiteY0" fmla="*/ 0 h 43566"/>
                    <a:gd name="connsiteX1" fmla="*/ 0 w 15371"/>
                    <a:gd name="connsiteY1" fmla="*/ 43567 h 43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371" h="43566">
                      <a:moveTo>
                        <a:pt x="0" y="0"/>
                      </a:moveTo>
                      <a:lnTo>
                        <a:pt x="0" y="43567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908" name="Freeform: Shape 907">
                  <a:extLst>
                    <a:ext uri="{FF2B5EF4-FFF2-40B4-BE49-F238E27FC236}">
                      <a16:creationId xmlns:a16="http://schemas.microsoft.com/office/drawing/2014/main" id="{7EA2E185-562D-D2EF-1A2A-653173209D6D}"/>
                    </a:ext>
                  </a:extLst>
                </p:cNvPr>
                <p:cNvSpPr/>
                <p:nvPr/>
              </p:nvSpPr>
              <p:spPr>
                <a:xfrm>
                  <a:off x="4421561" y="1378004"/>
                  <a:ext cx="44423" cy="15075"/>
                </a:xfrm>
                <a:custGeom>
                  <a:avLst/>
                  <a:gdLst>
                    <a:gd name="connsiteX0" fmla="*/ 44424 w 44423"/>
                    <a:gd name="connsiteY0" fmla="*/ 0 h 15075"/>
                    <a:gd name="connsiteX1" fmla="*/ 0 w 44423"/>
                    <a:gd name="connsiteY1" fmla="*/ 0 h 15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423" h="15075">
                      <a:moveTo>
                        <a:pt x="44424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70" name="Graphic 195">
                <a:extLst>
                  <a:ext uri="{FF2B5EF4-FFF2-40B4-BE49-F238E27FC236}">
                    <a16:creationId xmlns:a16="http://schemas.microsoft.com/office/drawing/2014/main" id="{EE8576FE-1597-4E09-F037-347B1F5115E0}"/>
                  </a:ext>
                </a:extLst>
              </p:cNvPr>
              <p:cNvGrpSpPr/>
              <p:nvPr/>
            </p:nvGrpSpPr>
            <p:grpSpPr>
              <a:xfrm>
                <a:off x="4437240" y="1356145"/>
                <a:ext cx="44423" cy="43566"/>
                <a:chOff x="4437240" y="1356145"/>
                <a:chExt cx="44423" cy="43566"/>
              </a:xfrm>
            </p:grpSpPr>
            <p:sp>
              <p:nvSpPr>
                <p:cNvPr id="905" name="Freeform: Shape 904">
                  <a:extLst>
                    <a:ext uri="{FF2B5EF4-FFF2-40B4-BE49-F238E27FC236}">
                      <a16:creationId xmlns:a16="http://schemas.microsoft.com/office/drawing/2014/main" id="{53F3C71A-5E60-9098-C07C-649DF93F928A}"/>
                    </a:ext>
                  </a:extLst>
                </p:cNvPr>
                <p:cNvSpPr/>
                <p:nvPr/>
              </p:nvSpPr>
              <p:spPr>
                <a:xfrm>
                  <a:off x="4459529" y="1356145"/>
                  <a:ext cx="15371" cy="43566"/>
                </a:xfrm>
                <a:custGeom>
                  <a:avLst/>
                  <a:gdLst>
                    <a:gd name="connsiteX0" fmla="*/ 0 w 15371"/>
                    <a:gd name="connsiteY0" fmla="*/ 0 h 43566"/>
                    <a:gd name="connsiteX1" fmla="*/ 0 w 15371"/>
                    <a:gd name="connsiteY1" fmla="*/ 43567 h 43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371" h="43566">
                      <a:moveTo>
                        <a:pt x="0" y="0"/>
                      </a:moveTo>
                      <a:lnTo>
                        <a:pt x="0" y="43567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906" name="Freeform: Shape 905">
                  <a:extLst>
                    <a:ext uri="{FF2B5EF4-FFF2-40B4-BE49-F238E27FC236}">
                      <a16:creationId xmlns:a16="http://schemas.microsoft.com/office/drawing/2014/main" id="{AD96FCF5-34AC-473B-BDE1-4481DEF7F47D}"/>
                    </a:ext>
                  </a:extLst>
                </p:cNvPr>
                <p:cNvSpPr/>
                <p:nvPr/>
              </p:nvSpPr>
              <p:spPr>
                <a:xfrm>
                  <a:off x="4437240" y="1378004"/>
                  <a:ext cx="44423" cy="15075"/>
                </a:xfrm>
                <a:custGeom>
                  <a:avLst/>
                  <a:gdLst>
                    <a:gd name="connsiteX0" fmla="*/ 44424 w 44423"/>
                    <a:gd name="connsiteY0" fmla="*/ 0 h 15075"/>
                    <a:gd name="connsiteX1" fmla="*/ 0 w 44423"/>
                    <a:gd name="connsiteY1" fmla="*/ 0 h 15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423" h="15075">
                      <a:moveTo>
                        <a:pt x="44424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71" name="Graphic 195">
                <a:extLst>
                  <a:ext uri="{FF2B5EF4-FFF2-40B4-BE49-F238E27FC236}">
                    <a16:creationId xmlns:a16="http://schemas.microsoft.com/office/drawing/2014/main" id="{C5445AF5-069D-158E-7E4C-BE4F9BBE6A85}"/>
                  </a:ext>
                </a:extLst>
              </p:cNvPr>
              <p:cNvGrpSpPr/>
              <p:nvPr/>
            </p:nvGrpSpPr>
            <p:grpSpPr>
              <a:xfrm>
                <a:off x="4446002" y="1356145"/>
                <a:ext cx="44577" cy="43566"/>
                <a:chOff x="4446002" y="1356145"/>
                <a:chExt cx="44577" cy="43566"/>
              </a:xfrm>
            </p:grpSpPr>
            <p:sp>
              <p:nvSpPr>
                <p:cNvPr id="903" name="Freeform: Shape 902">
                  <a:extLst>
                    <a:ext uri="{FF2B5EF4-FFF2-40B4-BE49-F238E27FC236}">
                      <a16:creationId xmlns:a16="http://schemas.microsoft.com/office/drawing/2014/main" id="{D0A8B864-364F-EB33-F52A-7058ACBC1C2F}"/>
                    </a:ext>
                  </a:extLst>
                </p:cNvPr>
                <p:cNvSpPr/>
                <p:nvPr/>
              </p:nvSpPr>
              <p:spPr>
                <a:xfrm>
                  <a:off x="4468291" y="1356145"/>
                  <a:ext cx="15371" cy="43566"/>
                </a:xfrm>
                <a:custGeom>
                  <a:avLst/>
                  <a:gdLst>
                    <a:gd name="connsiteX0" fmla="*/ 0 w 15371"/>
                    <a:gd name="connsiteY0" fmla="*/ 0 h 43566"/>
                    <a:gd name="connsiteX1" fmla="*/ 0 w 15371"/>
                    <a:gd name="connsiteY1" fmla="*/ 43567 h 43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371" h="43566">
                      <a:moveTo>
                        <a:pt x="0" y="0"/>
                      </a:moveTo>
                      <a:lnTo>
                        <a:pt x="0" y="43567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904" name="Freeform: Shape 903">
                  <a:extLst>
                    <a:ext uri="{FF2B5EF4-FFF2-40B4-BE49-F238E27FC236}">
                      <a16:creationId xmlns:a16="http://schemas.microsoft.com/office/drawing/2014/main" id="{C17931CC-56A6-9207-2B43-C05566182D95}"/>
                    </a:ext>
                  </a:extLst>
                </p:cNvPr>
                <p:cNvSpPr/>
                <p:nvPr/>
              </p:nvSpPr>
              <p:spPr>
                <a:xfrm>
                  <a:off x="4446002" y="1378004"/>
                  <a:ext cx="44577" cy="15075"/>
                </a:xfrm>
                <a:custGeom>
                  <a:avLst/>
                  <a:gdLst>
                    <a:gd name="connsiteX0" fmla="*/ 44578 w 44577"/>
                    <a:gd name="connsiteY0" fmla="*/ 0 h 15075"/>
                    <a:gd name="connsiteX1" fmla="*/ 0 w 44577"/>
                    <a:gd name="connsiteY1" fmla="*/ 0 h 15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577" h="15075">
                      <a:moveTo>
                        <a:pt x="44578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72" name="Graphic 195">
                <a:extLst>
                  <a:ext uri="{FF2B5EF4-FFF2-40B4-BE49-F238E27FC236}">
                    <a16:creationId xmlns:a16="http://schemas.microsoft.com/office/drawing/2014/main" id="{FE85315A-5CB1-9E00-B18D-2E7A2566812D}"/>
                  </a:ext>
                </a:extLst>
              </p:cNvPr>
              <p:cNvGrpSpPr/>
              <p:nvPr/>
            </p:nvGrpSpPr>
            <p:grpSpPr>
              <a:xfrm>
                <a:off x="4468291" y="1356145"/>
                <a:ext cx="44423" cy="43566"/>
                <a:chOff x="4468291" y="1356145"/>
                <a:chExt cx="44423" cy="43566"/>
              </a:xfrm>
            </p:grpSpPr>
            <p:sp>
              <p:nvSpPr>
                <p:cNvPr id="901" name="Freeform: Shape 900">
                  <a:extLst>
                    <a:ext uri="{FF2B5EF4-FFF2-40B4-BE49-F238E27FC236}">
                      <a16:creationId xmlns:a16="http://schemas.microsoft.com/office/drawing/2014/main" id="{90228E4D-33F2-1243-A83C-05DEC43CD74A}"/>
                    </a:ext>
                  </a:extLst>
                </p:cNvPr>
                <p:cNvSpPr/>
                <p:nvPr/>
              </p:nvSpPr>
              <p:spPr>
                <a:xfrm>
                  <a:off x="4490580" y="1356145"/>
                  <a:ext cx="15371" cy="43566"/>
                </a:xfrm>
                <a:custGeom>
                  <a:avLst/>
                  <a:gdLst>
                    <a:gd name="connsiteX0" fmla="*/ 0 w 15371"/>
                    <a:gd name="connsiteY0" fmla="*/ 0 h 43566"/>
                    <a:gd name="connsiteX1" fmla="*/ 0 w 15371"/>
                    <a:gd name="connsiteY1" fmla="*/ 43567 h 43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371" h="43566">
                      <a:moveTo>
                        <a:pt x="0" y="0"/>
                      </a:moveTo>
                      <a:lnTo>
                        <a:pt x="0" y="43567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902" name="Freeform: Shape 901">
                  <a:extLst>
                    <a:ext uri="{FF2B5EF4-FFF2-40B4-BE49-F238E27FC236}">
                      <a16:creationId xmlns:a16="http://schemas.microsoft.com/office/drawing/2014/main" id="{8152ED34-4EFC-BCF1-0EFA-A4C13282671E}"/>
                    </a:ext>
                  </a:extLst>
                </p:cNvPr>
                <p:cNvSpPr/>
                <p:nvPr/>
              </p:nvSpPr>
              <p:spPr>
                <a:xfrm>
                  <a:off x="4468291" y="1378004"/>
                  <a:ext cx="44423" cy="15075"/>
                </a:xfrm>
                <a:custGeom>
                  <a:avLst/>
                  <a:gdLst>
                    <a:gd name="connsiteX0" fmla="*/ 44424 w 44423"/>
                    <a:gd name="connsiteY0" fmla="*/ 0 h 15075"/>
                    <a:gd name="connsiteX1" fmla="*/ 0 w 44423"/>
                    <a:gd name="connsiteY1" fmla="*/ 0 h 15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423" h="15075">
                      <a:moveTo>
                        <a:pt x="44424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73" name="Graphic 195">
                <a:extLst>
                  <a:ext uri="{FF2B5EF4-FFF2-40B4-BE49-F238E27FC236}">
                    <a16:creationId xmlns:a16="http://schemas.microsoft.com/office/drawing/2014/main" id="{4CC65C2D-DF78-6F48-5EA1-CCAD6F1C51B2}"/>
                  </a:ext>
                </a:extLst>
              </p:cNvPr>
              <p:cNvGrpSpPr/>
              <p:nvPr/>
            </p:nvGrpSpPr>
            <p:grpSpPr>
              <a:xfrm>
                <a:off x="4475208" y="1356145"/>
                <a:ext cx="44423" cy="43566"/>
                <a:chOff x="4475208" y="1356145"/>
                <a:chExt cx="44423" cy="43566"/>
              </a:xfrm>
            </p:grpSpPr>
            <p:sp>
              <p:nvSpPr>
                <p:cNvPr id="899" name="Freeform: Shape 898">
                  <a:extLst>
                    <a:ext uri="{FF2B5EF4-FFF2-40B4-BE49-F238E27FC236}">
                      <a16:creationId xmlns:a16="http://schemas.microsoft.com/office/drawing/2014/main" id="{F24F1EF4-690D-61D7-C1A7-D5EF3485A5BA}"/>
                    </a:ext>
                  </a:extLst>
                </p:cNvPr>
                <p:cNvSpPr/>
                <p:nvPr/>
              </p:nvSpPr>
              <p:spPr>
                <a:xfrm>
                  <a:off x="4497343" y="1356145"/>
                  <a:ext cx="15371" cy="43566"/>
                </a:xfrm>
                <a:custGeom>
                  <a:avLst/>
                  <a:gdLst>
                    <a:gd name="connsiteX0" fmla="*/ 0 w 15371"/>
                    <a:gd name="connsiteY0" fmla="*/ 0 h 43566"/>
                    <a:gd name="connsiteX1" fmla="*/ 0 w 15371"/>
                    <a:gd name="connsiteY1" fmla="*/ 43567 h 43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371" h="43566">
                      <a:moveTo>
                        <a:pt x="0" y="0"/>
                      </a:moveTo>
                      <a:lnTo>
                        <a:pt x="0" y="43567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900" name="Freeform: Shape 899">
                  <a:extLst>
                    <a:ext uri="{FF2B5EF4-FFF2-40B4-BE49-F238E27FC236}">
                      <a16:creationId xmlns:a16="http://schemas.microsoft.com/office/drawing/2014/main" id="{2FE02834-F5AE-7578-DED5-2CEC2E0A967F}"/>
                    </a:ext>
                  </a:extLst>
                </p:cNvPr>
                <p:cNvSpPr/>
                <p:nvPr/>
              </p:nvSpPr>
              <p:spPr>
                <a:xfrm>
                  <a:off x="4475208" y="1378004"/>
                  <a:ext cx="44423" cy="15075"/>
                </a:xfrm>
                <a:custGeom>
                  <a:avLst/>
                  <a:gdLst>
                    <a:gd name="connsiteX0" fmla="*/ 44424 w 44423"/>
                    <a:gd name="connsiteY0" fmla="*/ 0 h 15075"/>
                    <a:gd name="connsiteX1" fmla="*/ 0 w 44423"/>
                    <a:gd name="connsiteY1" fmla="*/ 0 h 15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423" h="15075">
                      <a:moveTo>
                        <a:pt x="44424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74" name="Graphic 195">
                <a:extLst>
                  <a:ext uri="{FF2B5EF4-FFF2-40B4-BE49-F238E27FC236}">
                    <a16:creationId xmlns:a16="http://schemas.microsoft.com/office/drawing/2014/main" id="{EA91F8D9-4BD5-3C8C-19EA-0D66CA8384C3}"/>
                  </a:ext>
                </a:extLst>
              </p:cNvPr>
              <p:cNvGrpSpPr/>
              <p:nvPr/>
            </p:nvGrpSpPr>
            <p:grpSpPr>
              <a:xfrm>
                <a:off x="4481972" y="1356145"/>
                <a:ext cx="44577" cy="43566"/>
                <a:chOff x="4481972" y="1356145"/>
                <a:chExt cx="44577" cy="43566"/>
              </a:xfrm>
            </p:grpSpPr>
            <p:sp>
              <p:nvSpPr>
                <p:cNvPr id="897" name="Freeform: Shape 896">
                  <a:extLst>
                    <a:ext uri="{FF2B5EF4-FFF2-40B4-BE49-F238E27FC236}">
                      <a16:creationId xmlns:a16="http://schemas.microsoft.com/office/drawing/2014/main" id="{94875A98-750D-9132-D64E-369F356CCC7E}"/>
                    </a:ext>
                  </a:extLst>
                </p:cNvPr>
                <p:cNvSpPr/>
                <p:nvPr/>
              </p:nvSpPr>
              <p:spPr>
                <a:xfrm>
                  <a:off x="4504260" y="1356145"/>
                  <a:ext cx="15371" cy="43566"/>
                </a:xfrm>
                <a:custGeom>
                  <a:avLst/>
                  <a:gdLst>
                    <a:gd name="connsiteX0" fmla="*/ 0 w 15371"/>
                    <a:gd name="connsiteY0" fmla="*/ 0 h 43566"/>
                    <a:gd name="connsiteX1" fmla="*/ 0 w 15371"/>
                    <a:gd name="connsiteY1" fmla="*/ 43567 h 43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371" h="43566">
                      <a:moveTo>
                        <a:pt x="0" y="0"/>
                      </a:moveTo>
                      <a:lnTo>
                        <a:pt x="0" y="43567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898" name="Freeform: Shape 897">
                  <a:extLst>
                    <a:ext uri="{FF2B5EF4-FFF2-40B4-BE49-F238E27FC236}">
                      <a16:creationId xmlns:a16="http://schemas.microsoft.com/office/drawing/2014/main" id="{AE49A691-716B-8593-9EBB-16DEA0646BD0}"/>
                    </a:ext>
                  </a:extLst>
                </p:cNvPr>
                <p:cNvSpPr/>
                <p:nvPr/>
              </p:nvSpPr>
              <p:spPr>
                <a:xfrm>
                  <a:off x="4481972" y="1378004"/>
                  <a:ext cx="44577" cy="15075"/>
                </a:xfrm>
                <a:custGeom>
                  <a:avLst/>
                  <a:gdLst>
                    <a:gd name="connsiteX0" fmla="*/ 44578 w 44577"/>
                    <a:gd name="connsiteY0" fmla="*/ 0 h 15075"/>
                    <a:gd name="connsiteX1" fmla="*/ 0 w 44577"/>
                    <a:gd name="connsiteY1" fmla="*/ 0 h 15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577" h="15075">
                      <a:moveTo>
                        <a:pt x="44578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75" name="Graphic 195">
                <a:extLst>
                  <a:ext uri="{FF2B5EF4-FFF2-40B4-BE49-F238E27FC236}">
                    <a16:creationId xmlns:a16="http://schemas.microsoft.com/office/drawing/2014/main" id="{D82F914F-1B30-7758-A37E-960DD80067D8}"/>
                  </a:ext>
                </a:extLst>
              </p:cNvPr>
              <p:cNvGrpSpPr/>
              <p:nvPr/>
            </p:nvGrpSpPr>
            <p:grpSpPr>
              <a:xfrm>
                <a:off x="4488889" y="1356145"/>
                <a:ext cx="44423" cy="43566"/>
                <a:chOff x="4488889" y="1356145"/>
                <a:chExt cx="44423" cy="43566"/>
              </a:xfrm>
            </p:grpSpPr>
            <p:sp>
              <p:nvSpPr>
                <p:cNvPr id="895" name="Freeform: Shape 894">
                  <a:extLst>
                    <a:ext uri="{FF2B5EF4-FFF2-40B4-BE49-F238E27FC236}">
                      <a16:creationId xmlns:a16="http://schemas.microsoft.com/office/drawing/2014/main" id="{B4D91AAD-153E-E1B0-426D-895F2018DB8F}"/>
                    </a:ext>
                  </a:extLst>
                </p:cNvPr>
                <p:cNvSpPr/>
                <p:nvPr/>
              </p:nvSpPr>
              <p:spPr>
                <a:xfrm>
                  <a:off x="4511178" y="1356145"/>
                  <a:ext cx="15371" cy="43566"/>
                </a:xfrm>
                <a:custGeom>
                  <a:avLst/>
                  <a:gdLst>
                    <a:gd name="connsiteX0" fmla="*/ 0 w 15371"/>
                    <a:gd name="connsiteY0" fmla="*/ 0 h 43566"/>
                    <a:gd name="connsiteX1" fmla="*/ 0 w 15371"/>
                    <a:gd name="connsiteY1" fmla="*/ 43567 h 43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371" h="43566">
                      <a:moveTo>
                        <a:pt x="0" y="0"/>
                      </a:moveTo>
                      <a:lnTo>
                        <a:pt x="0" y="43567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896" name="Freeform: Shape 895">
                  <a:extLst>
                    <a:ext uri="{FF2B5EF4-FFF2-40B4-BE49-F238E27FC236}">
                      <a16:creationId xmlns:a16="http://schemas.microsoft.com/office/drawing/2014/main" id="{4B2F0F1C-B1E1-7D7D-3C63-9EEE550C7470}"/>
                    </a:ext>
                  </a:extLst>
                </p:cNvPr>
                <p:cNvSpPr/>
                <p:nvPr/>
              </p:nvSpPr>
              <p:spPr>
                <a:xfrm>
                  <a:off x="4488889" y="1378004"/>
                  <a:ext cx="44423" cy="15075"/>
                </a:xfrm>
                <a:custGeom>
                  <a:avLst/>
                  <a:gdLst>
                    <a:gd name="connsiteX0" fmla="*/ 44424 w 44423"/>
                    <a:gd name="connsiteY0" fmla="*/ 0 h 15075"/>
                    <a:gd name="connsiteX1" fmla="*/ 0 w 44423"/>
                    <a:gd name="connsiteY1" fmla="*/ 0 h 15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423" h="15075">
                      <a:moveTo>
                        <a:pt x="44424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76" name="Graphic 195">
                <a:extLst>
                  <a:ext uri="{FF2B5EF4-FFF2-40B4-BE49-F238E27FC236}">
                    <a16:creationId xmlns:a16="http://schemas.microsoft.com/office/drawing/2014/main" id="{55711BA7-7B6A-2F0B-9B59-9B6168FB1216}"/>
                  </a:ext>
                </a:extLst>
              </p:cNvPr>
              <p:cNvGrpSpPr/>
              <p:nvPr/>
            </p:nvGrpSpPr>
            <p:grpSpPr>
              <a:xfrm>
                <a:off x="4503031" y="1358708"/>
                <a:ext cx="44423" cy="43566"/>
                <a:chOff x="4503031" y="1358708"/>
                <a:chExt cx="44423" cy="43566"/>
              </a:xfrm>
            </p:grpSpPr>
            <p:sp>
              <p:nvSpPr>
                <p:cNvPr id="893" name="Freeform: Shape 892">
                  <a:extLst>
                    <a:ext uri="{FF2B5EF4-FFF2-40B4-BE49-F238E27FC236}">
                      <a16:creationId xmlns:a16="http://schemas.microsoft.com/office/drawing/2014/main" id="{AF02EE7B-886C-326F-1E65-7A01ED12531F}"/>
                    </a:ext>
                  </a:extLst>
                </p:cNvPr>
                <p:cNvSpPr/>
                <p:nvPr/>
              </p:nvSpPr>
              <p:spPr>
                <a:xfrm>
                  <a:off x="4525166" y="1358708"/>
                  <a:ext cx="15371" cy="43566"/>
                </a:xfrm>
                <a:custGeom>
                  <a:avLst/>
                  <a:gdLst>
                    <a:gd name="connsiteX0" fmla="*/ 0 w 15371"/>
                    <a:gd name="connsiteY0" fmla="*/ 0 h 43566"/>
                    <a:gd name="connsiteX1" fmla="*/ 0 w 15371"/>
                    <a:gd name="connsiteY1" fmla="*/ 43567 h 43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371" h="43566">
                      <a:moveTo>
                        <a:pt x="0" y="0"/>
                      </a:moveTo>
                      <a:lnTo>
                        <a:pt x="0" y="43567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894" name="Freeform: Shape 893">
                  <a:extLst>
                    <a:ext uri="{FF2B5EF4-FFF2-40B4-BE49-F238E27FC236}">
                      <a16:creationId xmlns:a16="http://schemas.microsoft.com/office/drawing/2014/main" id="{61AF85F8-0942-48EB-DB60-81493FA2C3F0}"/>
                    </a:ext>
                  </a:extLst>
                </p:cNvPr>
                <p:cNvSpPr/>
                <p:nvPr/>
              </p:nvSpPr>
              <p:spPr>
                <a:xfrm>
                  <a:off x="4503031" y="1380567"/>
                  <a:ext cx="44423" cy="15075"/>
                </a:xfrm>
                <a:custGeom>
                  <a:avLst/>
                  <a:gdLst>
                    <a:gd name="connsiteX0" fmla="*/ 44424 w 44423"/>
                    <a:gd name="connsiteY0" fmla="*/ 0 h 15075"/>
                    <a:gd name="connsiteX1" fmla="*/ 0 w 44423"/>
                    <a:gd name="connsiteY1" fmla="*/ 0 h 15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423" h="15075">
                      <a:moveTo>
                        <a:pt x="44424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77" name="Graphic 195">
                <a:extLst>
                  <a:ext uri="{FF2B5EF4-FFF2-40B4-BE49-F238E27FC236}">
                    <a16:creationId xmlns:a16="http://schemas.microsoft.com/office/drawing/2014/main" id="{FEA3EC7C-3BCE-A324-6934-740FFEFC8FCF}"/>
                  </a:ext>
                </a:extLst>
              </p:cNvPr>
              <p:cNvGrpSpPr/>
              <p:nvPr/>
            </p:nvGrpSpPr>
            <p:grpSpPr>
              <a:xfrm>
                <a:off x="4509487" y="1358708"/>
                <a:ext cx="44577" cy="43566"/>
                <a:chOff x="4509487" y="1358708"/>
                <a:chExt cx="44577" cy="43566"/>
              </a:xfrm>
            </p:grpSpPr>
            <p:sp>
              <p:nvSpPr>
                <p:cNvPr id="891" name="Freeform: Shape 890">
                  <a:extLst>
                    <a:ext uri="{FF2B5EF4-FFF2-40B4-BE49-F238E27FC236}">
                      <a16:creationId xmlns:a16="http://schemas.microsoft.com/office/drawing/2014/main" id="{F16A0968-B55E-7B1C-A4E2-7F5EA64DF84A}"/>
                    </a:ext>
                  </a:extLst>
                </p:cNvPr>
                <p:cNvSpPr/>
                <p:nvPr/>
              </p:nvSpPr>
              <p:spPr>
                <a:xfrm>
                  <a:off x="4531776" y="1358708"/>
                  <a:ext cx="15371" cy="43566"/>
                </a:xfrm>
                <a:custGeom>
                  <a:avLst/>
                  <a:gdLst>
                    <a:gd name="connsiteX0" fmla="*/ 0 w 15371"/>
                    <a:gd name="connsiteY0" fmla="*/ 0 h 43566"/>
                    <a:gd name="connsiteX1" fmla="*/ 0 w 15371"/>
                    <a:gd name="connsiteY1" fmla="*/ 43567 h 43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371" h="43566">
                      <a:moveTo>
                        <a:pt x="0" y="0"/>
                      </a:moveTo>
                      <a:lnTo>
                        <a:pt x="0" y="43567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892" name="Freeform: Shape 891">
                  <a:extLst>
                    <a:ext uri="{FF2B5EF4-FFF2-40B4-BE49-F238E27FC236}">
                      <a16:creationId xmlns:a16="http://schemas.microsoft.com/office/drawing/2014/main" id="{3F69C6F0-C354-1B9D-AB7A-B64634394428}"/>
                    </a:ext>
                  </a:extLst>
                </p:cNvPr>
                <p:cNvSpPr/>
                <p:nvPr/>
              </p:nvSpPr>
              <p:spPr>
                <a:xfrm>
                  <a:off x="4509487" y="1380567"/>
                  <a:ext cx="44577" cy="15075"/>
                </a:xfrm>
                <a:custGeom>
                  <a:avLst/>
                  <a:gdLst>
                    <a:gd name="connsiteX0" fmla="*/ 44578 w 44577"/>
                    <a:gd name="connsiteY0" fmla="*/ 0 h 15075"/>
                    <a:gd name="connsiteX1" fmla="*/ 0 w 44577"/>
                    <a:gd name="connsiteY1" fmla="*/ 0 h 15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577" h="15075">
                      <a:moveTo>
                        <a:pt x="44578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78" name="Graphic 195">
                <a:extLst>
                  <a:ext uri="{FF2B5EF4-FFF2-40B4-BE49-F238E27FC236}">
                    <a16:creationId xmlns:a16="http://schemas.microsoft.com/office/drawing/2014/main" id="{D0F42233-B814-94A2-E59D-63ABEB3DBFE0}"/>
                  </a:ext>
                </a:extLst>
              </p:cNvPr>
              <p:cNvGrpSpPr/>
              <p:nvPr/>
            </p:nvGrpSpPr>
            <p:grpSpPr>
              <a:xfrm>
                <a:off x="4516097" y="1358708"/>
                <a:ext cx="44423" cy="43566"/>
                <a:chOff x="4516097" y="1358708"/>
                <a:chExt cx="44423" cy="43566"/>
              </a:xfrm>
            </p:grpSpPr>
            <p:sp>
              <p:nvSpPr>
                <p:cNvPr id="889" name="Freeform: Shape 888">
                  <a:extLst>
                    <a:ext uri="{FF2B5EF4-FFF2-40B4-BE49-F238E27FC236}">
                      <a16:creationId xmlns:a16="http://schemas.microsoft.com/office/drawing/2014/main" id="{13740E44-DD1C-801D-97A0-B37FC6C983A4}"/>
                    </a:ext>
                  </a:extLst>
                </p:cNvPr>
                <p:cNvSpPr/>
                <p:nvPr/>
              </p:nvSpPr>
              <p:spPr>
                <a:xfrm>
                  <a:off x="4538232" y="1358708"/>
                  <a:ext cx="15371" cy="43566"/>
                </a:xfrm>
                <a:custGeom>
                  <a:avLst/>
                  <a:gdLst>
                    <a:gd name="connsiteX0" fmla="*/ 0 w 15371"/>
                    <a:gd name="connsiteY0" fmla="*/ 0 h 43566"/>
                    <a:gd name="connsiteX1" fmla="*/ 0 w 15371"/>
                    <a:gd name="connsiteY1" fmla="*/ 43567 h 43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371" h="43566">
                      <a:moveTo>
                        <a:pt x="0" y="0"/>
                      </a:moveTo>
                      <a:lnTo>
                        <a:pt x="0" y="43567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890" name="Freeform: Shape 889">
                  <a:extLst>
                    <a:ext uri="{FF2B5EF4-FFF2-40B4-BE49-F238E27FC236}">
                      <a16:creationId xmlns:a16="http://schemas.microsoft.com/office/drawing/2014/main" id="{2D5B3D14-952E-1BD3-293D-3E0F6C680D50}"/>
                    </a:ext>
                  </a:extLst>
                </p:cNvPr>
                <p:cNvSpPr/>
                <p:nvPr/>
              </p:nvSpPr>
              <p:spPr>
                <a:xfrm>
                  <a:off x="4516097" y="1380567"/>
                  <a:ext cx="44423" cy="15075"/>
                </a:xfrm>
                <a:custGeom>
                  <a:avLst/>
                  <a:gdLst>
                    <a:gd name="connsiteX0" fmla="*/ 44424 w 44423"/>
                    <a:gd name="connsiteY0" fmla="*/ 0 h 15075"/>
                    <a:gd name="connsiteX1" fmla="*/ 0 w 44423"/>
                    <a:gd name="connsiteY1" fmla="*/ 0 h 15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423" h="15075">
                      <a:moveTo>
                        <a:pt x="44424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79" name="Graphic 195">
                <a:extLst>
                  <a:ext uri="{FF2B5EF4-FFF2-40B4-BE49-F238E27FC236}">
                    <a16:creationId xmlns:a16="http://schemas.microsoft.com/office/drawing/2014/main" id="{F08769F7-0718-1910-F6DE-9BFCE06E45A6}"/>
                  </a:ext>
                </a:extLst>
              </p:cNvPr>
              <p:cNvGrpSpPr/>
              <p:nvPr/>
            </p:nvGrpSpPr>
            <p:grpSpPr>
              <a:xfrm>
                <a:off x="4522553" y="1358708"/>
                <a:ext cx="44577" cy="43566"/>
                <a:chOff x="4522553" y="1358708"/>
                <a:chExt cx="44577" cy="43566"/>
              </a:xfrm>
            </p:grpSpPr>
            <p:sp>
              <p:nvSpPr>
                <p:cNvPr id="887" name="Freeform: Shape 886">
                  <a:extLst>
                    <a:ext uri="{FF2B5EF4-FFF2-40B4-BE49-F238E27FC236}">
                      <a16:creationId xmlns:a16="http://schemas.microsoft.com/office/drawing/2014/main" id="{CAAE723E-9979-5411-2A51-D4A74198E267}"/>
                    </a:ext>
                  </a:extLst>
                </p:cNvPr>
                <p:cNvSpPr/>
                <p:nvPr/>
              </p:nvSpPr>
              <p:spPr>
                <a:xfrm>
                  <a:off x="4544841" y="1358708"/>
                  <a:ext cx="15371" cy="43566"/>
                </a:xfrm>
                <a:custGeom>
                  <a:avLst/>
                  <a:gdLst>
                    <a:gd name="connsiteX0" fmla="*/ 0 w 15371"/>
                    <a:gd name="connsiteY0" fmla="*/ 0 h 43566"/>
                    <a:gd name="connsiteX1" fmla="*/ 0 w 15371"/>
                    <a:gd name="connsiteY1" fmla="*/ 43567 h 43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371" h="43566">
                      <a:moveTo>
                        <a:pt x="0" y="0"/>
                      </a:moveTo>
                      <a:lnTo>
                        <a:pt x="0" y="43567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888" name="Freeform: Shape 887">
                  <a:extLst>
                    <a:ext uri="{FF2B5EF4-FFF2-40B4-BE49-F238E27FC236}">
                      <a16:creationId xmlns:a16="http://schemas.microsoft.com/office/drawing/2014/main" id="{C88E1C0A-C2FB-CF4D-2307-401C9F72DD6F}"/>
                    </a:ext>
                  </a:extLst>
                </p:cNvPr>
                <p:cNvSpPr/>
                <p:nvPr/>
              </p:nvSpPr>
              <p:spPr>
                <a:xfrm>
                  <a:off x="4522553" y="1380567"/>
                  <a:ext cx="44577" cy="15075"/>
                </a:xfrm>
                <a:custGeom>
                  <a:avLst/>
                  <a:gdLst>
                    <a:gd name="connsiteX0" fmla="*/ 44578 w 44577"/>
                    <a:gd name="connsiteY0" fmla="*/ 0 h 15075"/>
                    <a:gd name="connsiteX1" fmla="*/ 0 w 44577"/>
                    <a:gd name="connsiteY1" fmla="*/ 0 h 15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577" h="15075">
                      <a:moveTo>
                        <a:pt x="44578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80" name="Graphic 195">
                <a:extLst>
                  <a:ext uri="{FF2B5EF4-FFF2-40B4-BE49-F238E27FC236}">
                    <a16:creationId xmlns:a16="http://schemas.microsoft.com/office/drawing/2014/main" id="{D22C07A7-8756-9A44-A8A4-84AF75220979}"/>
                  </a:ext>
                </a:extLst>
              </p:cNvPr>
              <p:cNvGrpSpPr/>
              <p:nvPr/>
            </p:nvGrpSpPr>
            <p:grpSpPr>
              <a:xfrm>
                <a:off x="4529162" y="1358708"/>
                <a:ext cx="44423" cy="43566"/>
                <a:chOff x="4529162" y="1358708"/>
                <a:chExt cx="44423" cy="43566"/>
              </a:xfrm>
            </p:grpSpPr>
            <p:sp>
              <p:nvSpPr>
                <p:cNvPr id="885" name="Freeform: Shape 884">
                  <a:extLst>
                    <a:ext uri="{FF2B5EF4-FFF2-40B4-BE49-F238E27FC236}">
                      <a16:creationId xmlns:a16="http://schemas.microsoft.com/office/drawing/2014/main" id="{03DAD98B-43E1-7EA2-E8E4-7A0763255659}"/>
                    </a:ext>
                  </a:extLst>
                </p:cNvPr>
                <p:cNvSpPr/>
                <p:nvPr/>
              </p:nvSpPr>
              <p:spPr>
                <a:xfrm>
                  <a:off x="4551298" y="1358708"/>
                  <a:ext cx="15371" cy="43566"/>
                </a:xfrm>
                <a:custGeom>
                  <a:avLst/>
                  <a:gdLst>
                    <a:gd name="connsiteX0" fmla="*/ 0 w 15371"/>
                    <a:gd name="connsiteY0" fmla="*/ 0 h 43566"/>
                    <a:gd name="connsiteX1" fmla="*/ 0 w 15371"/>
                    <a:gd name="connsiteY1" fmla="*/ 43567 h 43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371" h="43566">
                      <a:moveTo>
                        <a:pt x="0" y="0"/>
                      </a:moveTo>
                      <a:lnTo>
                        <a:pt x="0" y="43567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886" name="Freeform: Shape 885">
                  <a:extLst>
                    <a:ext uri="{FF2B5EF4-FFF2-40B4-BE49-F238E27FC236}">
                      <a16:creationId xmlns:a16="http://schemas.microsoft.com/office/drawing/2014/main" id="{C111ADCB-6CEE-C99F-4729-B7D4290E0F42}"/>
                    </a:ext>
                  </a:extLst>
                </p:cNvPr>
                <p:cNvSpPr/>
                <p:nvPr/>
              </p:nvSpPr>
              <p:spPr>
                <a:xfrm>
                  <a:off x="4529162" y="1380567"/>
                  <a:ext cx="44423" cy="15075"/>
                </a:xfrm>
                <a:custGeom>
                  <a:avLst/>
                  <a:gdLst>
                    <a:gd name="connsiteX0" fmla="*/ 44424 w 44423"/>
                    <a:gd name="connsiteY0" fmla="*/ 0 h 15075"/>
                    <a:gd name="connsiteX1" fmla="*/ 0 w 44423"/>
                    <a:gd name="connsiteY1" fmla="*/ 0 h 15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423" h="15075">
                      <a:moveTo>
                        <a:pt x="44424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81" name="Graphic 195">
                <a:extLst>
                  <a:ext uri="{FF2B5EF4-FFF2-40B4-BE49-F238E27FC236}">
                    <a16:creationId xmlns:a16="http://schemas.microsoft.com/office/drawing/2014/main" id="{2AFAFF87-4A9F-3047-7181-E5E7050810F6}"/>
                  </a:ext>
                </a:extLst>
              </p:cNvPr>
              <p:cNvGrpSpPr/>
              <p:nvPr/>
            </p:nvGrpSpPr>
            <p:grpSpPr>
              <a:xfrm>
                <a:off x="4535619" y="1358708"/>
                <a:ext cx="44577" cy="43566"/>
                <a:chOff x="4535619" y="1358708"/>
                <a:chExt cx="44577" cy="43566"/>
              </a:xfrm>
            </p:grpSpPr>
            <p:sp>
              <p:nvSpPr>
                <p:cNvPr id="883" name="Freeform: Shape 882">
                  <a:extLst>
                    <a:ext uri="{FF2B5EF4-FFF2-40B4-BE49-F238E27FC236}">
                      <a16:creationId xmlns:a16="http://schemas.microsoft.com/office/drawing/2014/main" id="{62CE6BC6-5B92-A9BD-6A69-442C5BAD50B8}"/>
                    </a:ext>
                  </a:extLst>
                </p:cNvPr>
                <p:cNvSpPr/>
                <p:nvPr/>
              </p:nvSpPr>
              <p:spPr>
                <a:xfrm>
                  <a:off x="4557907" y="1358708"/>
                  <a:ext cx="15371" cy="43566"/>
                </a:xfrm>
                <a:custGeom>
                  <a:avLst/>
                  <a:gdLst>
                    <a:gd name="connsiteX0" fmla="*/ 0 w 15371"/>
                    <a:gd name="connsiteY0" fmla="*/ 0 h 43566"/>
                    <a:gd name="connsiteX1" fmla="*/ 0 w 15371"/>
                    <a:gd name="connsiteY1" fmla="*/ 43567 h 43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371" h="43566">
                      <a:moveTo>
                        <a:pt x="0" y="0"/>
                      </a:moveTo>
                      <a:lnTo>
                        <a:pt x="0" y="43567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884" name="Freeform: Shape 883">
                  <a:extLst>
                    <a:ext uri="{FF2B5EF4-FFF2-40B4-BE49-F238E27FC236}">
                      <a16:creationId xmlns:a16="http://schemas.microsoft.com/office/drawing/2014/main" id="{907A1B32-C3CC-8898-263B-B8F8F2DBDC8B}"/>
                    </a:ext>
                  </a:extLst>
                </p:cNvPr>
                <p:cNvSpPr/>
                <p:nvPr/>
              </p:nvSpPr>
              <p:spPr>
                <a:xfrm>
                  <a:off x="4535619" y="1380567"/>
                  <a:ext cx="44577" cy="15075"/>
                </a:xfrm>
                <a:custGeom>
                  <a:avLst/>
                  <a:gdLst>
                    <a:gd name="connsiteX0" fmla="*/ 44578 w 44577"/>
                    <a:gd name="connsiteY0" fmla="*/ 0 h 15075"/>
                    <a:gd name="connsiteX1" fmla="*/ 0 w 44577"/>
                    <a:gd name="connsiteY1" fmla="*/ 0 h 15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577" h="15075">
                      <a:moveTo>
                        <a:pt x="44578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82" name="Graphic 195">
                <a:extLst>
                  <a:ext uri="{FF2B5EF4-FFF2-40B4-BE49-F238E27FC236}">
                    <a16:creationId xmlns:a16="http://schemas.microsoft.com/office/drawing/2014/main" id="{6B892F96-D28A-48CF-1499-FF60EF6E5F48}"/>
                  </a:ext>
                </a:extLst>
              </p:cNvPr>
              <p:cNvGrpSpPr/>
              <p:nvPr/>
            </p:nvGrpSpPr>
            <p:grpSpPr>
              <a:xfrm>
                <a:off x="4542228" y="1358708"/>
                <a:ext cx="44423" cy="43566"/>
                <a:chOff x="4542228" y="1358708"/>
                <a:chExt cx="44423" cy="43566"/>
              </a:xfrm>
            </p:grpSpPr>
            <p:sp>
              <p:nvSpPr>
                <p:cNvPr id="881" name="Freeform: Shape 880">
                  <a:extLst>
                    <a:ext uri="{FF2B5EF4-FFF2-40B4-BE49-F238E27FC236}">
                      <a16:creationId xmlns:a16="http://schemas.microsoft.com/office/drawing/2014/main" id="{48AE0CF3-F9B3-6478-5384-3A111FDC89E1}"/>
                    </a:ext>
                  </a:extLst>
                </p:cNvPr>
                <p:cNvSpPr/>
                <p:nvPr/>
              </p:nvSpPr>
              <p:spPr>
                <a:xfrm>
                  <a:off x="4564517" y="1358708"/>
                  <a:ext cx="15371" cy="43566"/>
                </a:xfrm>
                <a:custGeom>
                  <a:avLst/>
                  <a:gdLst>
                    <a:gd name="connsiteX0" fmla="*/ 0 w 15371"/>
                    <a:gd name="connsiteY0" fmla="*/ 0 h 43566"/>
                    <a:gd name="connsiteX1" fmla="*/ 0 w 15371"/>
                    <a:gd name="connsiteY1" fmla="*/ 43567 h 43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371" h="43566">
                      <a:moveTo>
                        <a:pt x="0" y="0"/>
                      </a:moveTo>
                      <a:lnTo>
                        <a:pt x="0" y="43567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882" name="Freeform: Shape 881">
                  <a:extLst>
                    <a:ext uri="{FF2B5EF4-FFF2-40B4-BE49-F238E27FC236}">
                      <a16:creationId xmlns:a16="http://schemas.microsoft.com/office/drawing/2014/main" id="{67334FEB-8D4F-9956-AB1D-AF35E2BC4D55}"/>
                    </a:ext>
                  </a:extLst>
                </p:cNvPr>
                <p:cNvSpPr/>
                <p:nvPr/>
              </p:nvSpPr>
              <p:spPr>
                <a:xfrm>
                  <a:off x="4542228" y="1380567"/>
                  <a:ext cx="44423" cy="15075"/>
                </a:xfrm>
                <a:custGeom>
                  <a:avLst/>
                  <a:gdLst>
                    <a:gd name="connsiteX0" fmla="*/ 44424 w 44423"/>
                    <a:gd name="connsiteY0" fmla="*/ 0 h 15075"/>
                    <a:gd name="connsiteX1" fmla="*/ 0 w 44423"/>
                    <a:gd name="connsiteY1" fmla="*/ 0 h 15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423" h="15075">
                      <a:moveTo>
                        <a:pt x="44424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83" name="Graphic 195">
                <a:extLst>
                  <a:ext uri="{FF2B5EF4-FFF2-40B4-BE49-F238E27FC236}">
                    <a16:creationId xmlns:a16="http://schemas.microsoft.com/office/drawing/2014/main" id="{7EC76317-B602-7D71-9783-E6416E785E45}"/>
                  </a:ext>
                </a:extLst>
              </p:cNvPr>
              <p:cNvGrpSpPr/>
              <p:nvPr/>
            </p:nvGrpSpPr>
            <p:grpSpPr>
              <a:xfrm>
                <a:off x="4548684" y="1358708"/>
                <a:ext cx="44577" cy="43566"/>
                <a:chOff x="4548684" y="1358708"/>
                <a:chExt cx="44577" cy="43566"/>
              </a:xfrm>
            </p:grpSpPr>
            <p:sp>
              <p:nvSpPr>
                <p:cNvPr id="879" name="Freeform: Shape 878">
                  <a:extLst>
                    <a:ext uri="{FF2B5EF4-FFF2-40B4-BE49-F238E27FC236}">
                      <a16:creationId xmlns:a16="http://schemas.microsoft.com/office/drawing/2014/main" id="{7B3A1602-52C6-32E7-4538-E73A9C395395}"/>
                    </a:ext>
                  </a:extLst>
                </p:cNvPr>
                <p:cNvSpPr/>
                <p:nvPr/>
              </p:nvSpPr>
              <p:spPr>
                <a:xfrm>
                  <a:off x="4570973" y="1358708"/>
                  <a:ext cx="15371" cy="43566"/>
                </a:xfrm>
                <a:custGeom>
                  <a:avLst/>
                  <a:gdLst>
                    <a:gd name="connsiteX0" fmla="*/ 0 w 15371"/>
                    <a:gd name="connsiteY0" fmla="*/ 0 h 43566"/>
                    <a:gd name="connsiteX1" fmla="*/ 0 w 15371"/>
                    <a:gd name="connsiteY1" fmla="*/ 43567 h 43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371" h="43566">
                      <a:moveTo>
                        <a:pt x="0" y="0"/>
                      </a:moveTo>
                      <a:lnTo>
                        <a:pt x="0" y="43567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880" name="Freeform: Shape 879">
                  <a:extLst>
                    <a:ext uri="{FF2B5EF4-FFF2-40B4-BE49-F238E27FC236}">
                      <a16:creationId xmlns:a16="http://schemas.microsoft.com/office/drawing/2014/main" id="{884C7F0C-D32C-AE0D-E7CA-512AEA43B261}"/>
                    </a:ext>
                  </a:extLst>
                </p:cNvPr>
                <p:cNvSpPr/>
                <p:nvPr/>
              </p:nvSpPr>
              <p:spPr>
                <a:xfrm>
                  <a:off x="4548684" y="1380567"/>
                  <a:ext cx="44577" cy="15075"/>
                </a:xfrm>
                <a:custGeom>
                  <a:avLst/>
                  <a:gdLst>
                    <a:gd name="connsiteX0" fmla="*/ 44578 w 44577"/>
                    <a:gd name="connsiteY0" fmla="*/ 0 h 15075"/>
                    <a:gd name="connsiteX1" fmla="*/ 0 w 44577"/>
                    <a:gd name="connsiteY1" fmla="*/ 0 h 15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577" h="15075">
                      <a:moveTo>
                        <a:pt x="44578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84" name="Graphic 195">
                <a:extLst>
                  <a:ext uri="{FF2B5EF4-FFF2-40B4-BE49-F238E27FC236}">
                    <a16:creationId xmlns:a16="http://schemas.microsoft.com/office/drawing/2014/main" id="{D7418722-246B-E081-E132-E4C228DA38E8}"/>
                  </a:ext>
                </a:extLst>
              </p:cNvPr>
              <p:cNvGrpSpPr/>
              <p:nvPr/>
            </p:nvGrpSpPr>
            <p:grpSpPr>
              <a:xfrm>
                <a:off x="4555294" y="1358708"/>
                <a:ext cx="44423" cy="43566"/>
                <a:chOff x="4555294" y="1358708"/>
                <a:chExt cx="44423" cy="43566"/>
              </a:xfrm>
            </p:grpSpPr>
            <p:sp>
              <p:nvSpPr>
                <p:cNvPr id="877" name="Freeform: Shape 876">
                  <a:extLst>
                    <a:ext uri="{FF2B5EF4-FFF2-40B4-BE49-F238E27FC236}">
                      <a16:creationId xmlns:a16="http://schemas.microsoft.com/office/drawing/2014/main" id="{02F1B4CA-2669-C4B7-DCDF-FBD8B6F7EBD8}"/>
                    </a:ext>
                  </a:extLst>
                </p:cNvPr>
                <p:cNvSpPr/>
                <p:nvPr/>
              </p:nvSpPr>
              <p:spPr>
                <a:xfrm>
                  <a:off x="4577583" y="1358708"/>
                  <a:ext cx="15371" cy="43566"/>
                </a:xfrm>
                <a:custGeom>
                  <a:avLst/>
                  <a:gdLst>
                    <a:gd name="connsiteX0" fmla="*/ 0 w 15371"/>
                    <a:gd name="connsiteY0" fmla="*/ 0 h 43566"/>
                    <a:gd name="connsiteX1" fmla="*/ 0 w 15371"/>
                    <a:gd name="connsiteY1" fmla="*/ 43567 h 43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371" h="43566">
                      <a:moveTo>
                        <a:pt x="0" y="0"/>
                      </a:moveTo>
                      <a:lnTo>
                        <a:pt x="0" y="43567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878" name="Freeform: Shape 877">
                  <a:extLst>
                    <a:ext uri="{FF2B5EF4-FFF2-40B4-BE49-F238E27FC236}">
                      <a16:creationId xmlns:a16="http://schemas.microsoft.com/office/drawing/2014/main" id="{9C480DDF-9B70-6B22-A829-9A1CD2EDA2AB}"/>
                    </a:ext>
                  </a:extLst>
                </p:cNvPr>
                <p:cNvSpPr/>
                <p:nvPr/>
              </p:nvSpPr>
              <p:spPr>
                <a:xfrm>
                  <a:off x="4555294" y="1380567"/>
                  <a:ext cx="44423" cy="15075"/>
                </a:xfrm>
                <a:custGeom>
                  <a:avLst/>
                  <a:gdLst>
                    <a:gd name="connsiteX0" fmla="*/ 44424 w 44423"/>
                    <a:gd name="connsiteY0" fmla="*/ 0 h 15075"/>
                    <a:gd name="connsiteX1" fmla="*/ 0 w 44423"/>
                    <a:gd name="connsiteY1" fmla="*/ 0 h 15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423" h="15075">
                      <a:moveTo>
                        <a:pt x="44424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85" name="Graphic 195">
                <a:extLst>
                  <a:ext uri="{FF2B5EF4-FFF2-40B4-BE49-F238E27FC236}">
                    <a16:creationId xmlns:a16="http://schemas.microsoft.com/office/drawing/2014/main" id="{37C3ADAB-F199-D1AB-F4BD-3A20A32CB78C}"/>
                  </a:ext>
                </a:extLst>
              </p:cNvPr>
              <p:cNvGrpSpPr/>
              <p:nvPr/>
            </p:nvGrpSpPr>
            <p:grpSpPr>
              <a:xfrm>
                <a:off x="4561904" y="1358708"/>
                <a:ext cx="44423" cy="43566"/>
                <a:chOff x="4561904" y="1358708"/>
                <a:chExt cx="44423" cy="43566"/>
              </a:xfrm>
            </p:grpSpPr>
            <p:sp>
              <p:nvSpPr>
                <p:cNvPr id="875" name="Freeform: Shape 874">
                  <a:extLst>
                    <a:ext uri="{FF2B5EF4-FFF2-40B4-BE49-F238E27FC236}">
                      <a16:creationId xmlns:a16="http://schemas.microsoft.com/office/drawing/2014/main" id="{89B56FF3-F583-1174-3970-6781C0D30437}"/>
                    </a:ext>
                  </a:extLst>
                </p:cNvPr>
                <p:cNvSpPr/>
                <p:nvPr/>
              </p:nvSpPr>
              <p:spPr>
                <a:xfrm>
                  <a:off x="4584039" y="1358708"/>
                  <a:ext cx="15371" cy="43566"/>
                </a:xfrm>
                <a:custGeom>
                  <a:avLst/>
                  <a:gdLst>
                    <a:gd name="connsiteX0" fmla="*/ 0 w 15371"/>
                    <a:gd name="connsiteY0" fmla="*/ 0 h 43566"/>
                    <a:gd name="connsiteX1" fmla="*/ 0 w 15371"/>
                    <a:gd name="connsiteY1" fmla="*/ 43567 h 43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371" h="43566">
                      <a:moveTo>
                        <a:pt x="0" y="0"/>
                      </a:moveTo>
                      <a:lnTo>
                        <a:pt x="0" y="43567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876" name="Freeform: Shape 875">
                  <a:extLst>
                    <a:ext uri="{FF2B5EF4-FFF2-40B4-BE49-F238E27FC236}">
                      <a16:creationId xmlns:a16="http://schemas.microsoft.com/office/drawing/2014/main" id="{8ABB41A0-2F38-CD2E-E237-AA010B73F2E3}"/>
                    </a:ext>
                  </a:extLst>
                </p:cNvPr>
                <p:cNvSpPr/>
                <p:nvPr/>
              </p:nvSpPr>
              <p:spPr>
                <a:xfrm>
                  <a:off x="4561904" y="1380567"/>
                  <a:ext cx="44423" cy="15075"/>
                </a:xfrm>
                <a:custGeom>
                  <a:avLst/>
                  <a:gdLst>
                    <a:gd name="connsiteX0" fmla="*/ 44424 w 44423"/>
                    <a:gd name="connsiteY0" fmla="*/ 0 h 15075"/>
                    <a:gd name="connsiteX1" fmla="*/ 0 w 44423"/>
                    <a:gd name="connsiteY1" fmla="*/ 0 h 15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423" h="15075">
                      <a:moveTo>
                        <a:pt x="44424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86" name="Graphic 195">
                <a:extLst>
                  <a:ext uri="{FF2B5EF4-FFF2-40B4-BE49-F238E27FC236}">
                    <a16:creationId xmlns:a16="http://schemas.microsoft.com/office/drawing/2014/main" id="{F893631E-846D-DE25-58F5-47458BCE3487}"/>
                  </a:ext>
                </a:extLst>
              </p:cNvPr>
              <p:cNvGrpSpPr/>
              <p:nvPr/>
            </p:nvGrpSpPr>
            <p:grpSpPr>
              <a:xfrm>
                <a:off x="4568360" y="1358708"/>
                <a:ext cx="44423" cy="43566"/>
                <a:chOff x="4568360" y="1358708"/>
                <a:chExt cx="44423" cy="43566"/>
              </a:xfrm>
            </p:grpSpPr>
            <p:sp>
              <p:nvSpPr>
                <p:cNvPr id="873" name="Freeform: Shape 872">
                  <a:extLst>
                    <a:ext uri="{FF2B5EF4-FFF2-40B4-BE49-F238E27FC236}">
                      <a16:creationId xmlns:a16="http://schemas.microsoft.com/office/drawing/2014/main" id="{820A0819-72D9-BA3A-4AE3-3DD3BC9CC332}"/>
                    </a:ext>
                  </a:extLst>
                </p:cNvPr>
                <p:cNvSpPr/>
                <p:nvPr/>
              </p:nvSpPr>
              <p:spPr>
                <a:xfrm>
                  <a:off x="4590649" y="1358708"/>
                  <a:ext cx="15371" cy="43566"/>
                </a:xfrm>
                <a:custGeom>
                  <a:avLst/>
                  <a:gdLst>
                    <a:gd name="connsiteX0" fmla="*/ 0 w 15371"/>
                    <a:gd name="connsiteY0" fmla="*/ 0 h 43566"/>
                    <a:gd name="connsiteX1" fmla="*/ 0 w 15371"/>
                    <a:gd name="connsiteY1" fmla="*/ 43567 h 43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371" h="43566">
                      <a:moveTo>
                        <a:pt x="0" y="0"/>
                      </a:moveTo>
                      <a:lnTo>
                        <a:pt x="0" y="43567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874" name="Freeform: Shape 873">
                  <a:extLst>
                    <a:ext uri="{FF2B5EF4-FFF2-40B4-BE49-F238E27FC236}">
                      <a16:creationId xmlns:a16="http://schemas.microsoft.com/office/drawing/2014/main" id="{683012BD-B087-07FC-9A26-BDB9AFABAF23}"/>
                    </a:ext>
                  </a:extLst>
                </p:cNvPr>
                <p:cNvSpPr/>
                <p:nvPr/>
              </p:nvSpPr>
              <p:spPr>
                <a:xfrm>
                  <a:off x="4568360" y="1380567"/>
                  <a:ext cx="44423" cy="15075"/>
                </a:xfrm>
                <a:custGeom>
                  <a:avLst/>
                  <a:gdLst>
                    <a:gd name="connsiteX0" fmla="*/ 44424 w 44423"/>
                    <a:gd name="connsiteY0" fmla="*/ 0 h 15075"/>
                    <a:gd name="connsiteX1" fmla="*/ 0 w 44423"/>
                    <a:gd name="connsiteY1" fmla="*/ 0 h 15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423" h="15075">
                      <a:moveTo>
                        <a:pt x="44424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87" name="Graphic 195">
                <a:extLst>
                  <a:ext uri="{FF2B5EF4-FFF2-40B4-BE49-F238E27FC236}">
                    <a16:creationId xmlns:a16="http://schemas.microsoft.com/office/drawing/2014/main" id="{534CA4EF-1EB1-6BAC-8B04-1745630C0D2F}"/>
                  </a:ext>
                </a:extLst>
              </p:cNvPr>
              <p:cNvGrpSpPr/>
              <p:nvPr/>
            </p:nvGrpSpPr>
            <p:grpSpPr>
              <a:xfrm>
                <a:off x="4574970" y="1358708"/>
                <a:ext cx="44423" cy="43566"/>
                <a:chOff x="4574970" y="1358708"/>
                <a:chExt cx="44423" cy="43566"/>
              </a:xfrm>
            </p:grpSpPr>
            <p:sp>
              <p:nvSpPr>
                <p:cNvPr id="871" name="Freeform: Shape 870">
                  <a:extLst>
                    <a:ext uri="{FF2B5EF4-FFF2-40B4-BE49-F238E27FC236}">
                      <a16:creationId xmlns:a16="http://schemas.microsoft.com/office/drawing/2014/main" id="{D3D4C81D-14AA-23CD-B737-4AD16945953E}"/>
                    </a:ext>
                  </a:extLst>
                </p:cNvPr>
                <p:cNvSpPr/>
                <p:nvPr/>
              </p:nvSpPr>
              <p:spPr>
                <a:xfrm>
                  <a:off x="4597105" y="1358708"/>
                  <a:ext cx="15371" cy="43566"/>
                </a:xfrm>
                <a:custGeom>
                  <a:avLst/>
                  <a:gdLst>
                    <a:gd name="connsiteX0" fmla="*/ 0 w 15371"/>
                    <a:gd name="connsiteY0" fmla="*/ 0 h 43566"/>
                    <a:gd name="connsiteX1" fmla="*/ 0 w 15371"/>
                    <a:gd name="connsiteY1" fmla="*/ 43567 h 43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371" h="43566">
                      <a:moveTo>
                        <a:pt x="0" y="0"/>
                      </a:moveTo>
                      <a:lnTo>
                        <a:pt x="0" y="43567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872" name="Freeform: Shape 871">
                  <a:extLst>
                    <a:ext uri="{FF2B5EF4-FFF2-40B4-BE49-F238E27FC236}">
                      <a16:creationId xmlns:a16="http://schemas.microsoft.com/office/drawing/2014/main" id="{5CACD4AD-8CEA-0C07-F5BF-2D85C36977A6}"/>
                    </a:ext>
                  </a:extLst>
                </p:cNvPr>
                <p:cNvSpPr/>
                <p:nvPr/>
              </p:nvSpPr>
              <p:spPr>
                <a:xfrm>
                  <a:off x="4574970" y="1380567"/>
                  <a:ext cx="44423" cy="15075"/>
                </a:xfrm>
                <a:custGeom>
                  <a:avLst/>
                  <a:gdLst>
                    <a:gd name="connsiteX0" fmla="*/ 44424 w 44423"/>
                    <a:gd name="connsiteY0" fmla="*/ 0 h 15075"/>
                    <a:gd name="connsiteX1" fmla="*/ 0 w 44423"/>
                    <a:gd name="connsiteY1" fmla="*/ 0 h 15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423" h="15075">
                      <a:moveTo>
                        <a:pt x="44424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88" name="Graphic 195">
                <a:extLst>
                  <a:ext uri="{FF2B5EF4-FFF2-40B4-BE49-F238E27FC236}">
                    <a16:creationId xmlns:a16="http://schemas.microsoft.com/office/drawing/2014/main" id="{0934B5BE-B641-0E7D-9D3E-A57D96CF91A4}"/>
                  </a:ext>
                </a:extLst>
              </p:cNvPr>
              <p:cNvGrpSpPr/>
              <p:nvPr/>
            </p:nvGrpSpPr>
            <p:grpSpPr>
              <a:xfrm>
                <a:off x="4581426" y="1358708"/>
                <a:ext cx="44577" cy="43566"/>
                <a:chOff x="4581426" y="1358708"/>
                <a:chExt cx="44577" cy="43566"/>
              </a:xfrm>
            </p:grpSpPr>
            <p:sp>
              <p:nvSpPr>
                <p:cNvPr id="869" name="Freeform: Shape 868">
                  <a:extLst>
                    <a:ext uri="{FF2B5EF4-FFF2-40B4-BE49-F238E27FC236}">
                      <a16:creationId xmlns:a16="http://schemas.microsoft.com/office/drawing/2014/main" id="{FA2850C6-17D1-303E-CF97-36C45908038D}"/>
                    </a:ext>
                  </a:extLst>
                </p:cNvPr>
                <p:cNvSpPr/>
                <p:nvPr/>
              </p:nvSpPr>
              <p:spPr>
                <a:xfrm>
                  <a:off x="4603715" y="1358708"/>
                  <a:ext cx="15371" cy="43566"/>
                </a:xfrm>
                <a:custGeom>
                  <a:avLst/>
                  <a:gdLst>
                    <a:gd name="connsiteX0" fmla="*/ 0 w 15371"/>
                    <a:gd name="connsiteY0" fmla="*/ 0 h 43566"/>
                    <a:gd name="connsiteX1" fmla="*/ 0 w 15371"/>
                    <a:gd name="connsiteY1" fmla="*/ 43567 h 43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371" h="43566">
                      <a:moveTo>
                        <a:pt x="0" y="0"/>
                      </a:moveTo>
                      <a:lnTo>
                        <a:pt x="0" y="43567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870" name="Freeform: Shape 869">
                  <a:extLst>
                    <a:ext uri="{FF2B5EF4-FFF2-40B4-BE49-F238E27FC236}">
                      <a16:creationId xmlns:a16="http://schemas.microsoft.com/office/drawing/2014/main" id="{1DAABADA-83A6-A100-8460-757D58A6B1C8}"/>
                    </a:ext>
                  </a:extLst>
                </p:cNvPr>
                <p:cNvSpPr/>
                <p:nvPr/>
              </p:nvSpPr>
              <p:spPr>
                <a:xfrm>
                  <a:off x="4581426" y="1380567"/>
                  <a:ext cx="44577" cy="15075"/>
                </a:xfrm>
                <a:custGeom>
                  <a:avLst/>
                  <a:gdLst>
                    <a:gd name="connsiteX0" fmla="*/ 44578 w 44577"/>
                    <a:gd name="connsiteY0" fmla="*/ 0 h 15075"/>
                    <a:gd name="connsiteX1" fmla="*/ 0 w 44577"/>
                    <a:gd name="connsiteY1" fmla="*/ 0 h 15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577" h="15075">
                      <a:moveTo>
                        <a:pt x="44578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89" name="Graphic 195">
                <a:extLst>
                  <a:ext uri="{FF2B5EF4-FFF2-40B4-BE49-F238E27FC236}">
                    <a16:creationId xmlns:a16="http://schemas.microsoft.com/office/drawing/2014/main" id="{A9F09594-AA9E-22C0-4EA9-B3145C668EEF}"/>
                  </a:ext>
                </a:extLst>
              </p:cNvPr>
              <p:cNvGrpSpPr/>
              <p:nvPr/>
            </p:nvGrpSpPr>
            <p:grpSpPr>
              <a:xfrm>
                <a:off x="4588036" y="1358708"/>
                <a:ext cx="44423" cy="43566"/>
                <a:chOff x="4588036" y="1358708"/>
                <a:chExt cx="44423" cy="43566"/>
              </a:xfrm>
            </p:grpSpPr>
            <p:sp>
              <p:nvSpPr>
                <p:cNvPr id="867" name="Freeform: Shape 866">
                  <a:extLst>
                    <a:ext uri="{FF2B5EF4-FFF2-40B4-BE49-F238E27FC236}">
                      <a16:creationId xmlns:a16="http://schemas.microsoft.com/office/drawing/2014/main" id="{3652E471-7555-EA66-2F3F-D57309B07E36}"/>
                    </a:ext>
                  </a:extLst>
                </p:cNvPr>
                <p:cNvSpPr/>
                <p:nvPr/>
              </p:nvSpPr>
              <p:spPr>
                <a:xfrm>
                  <a:off x="4610171" y="1358708"/>
                  <a:ext cx="15371" cy="43566"/>
                </a:xfrm>
                <a:custGeom>
                  <a:avLst/>
                  <a:gdLst>
                    <a:gd name="connsiteX0" fmla="*/ 0 w 15371"/>
                    <a:gd name="connsiteY0" fmla="*/ 0 h 43566"/>
                    <a:gd name="connsiteX1" fmla="*/ 0 w 15371"/>
                    <a:gd name="connsiteY1" fmla="*/ 43567 h 43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371" h="43566">
                      <a:moveTo>
                        <a:pt x="0" y="0"/>
                      </a:moveTo>
                      <a:lnTo>
                        <a:pt x="0" y="43567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868" name="Freeform: Shape 867">
                  <a:extLst>
                    <a:ext uri="{FF2B5EF4-FFF2-40B4-BE49-F238E27FC236}">
                      <a16:creationId xmlns:a16="http://schemas.microsoft.com/office/drawing/2014/main" id="{129173B5-BBB8-E906-724D-D79C417D587A}"/>
                    </a:ext>
                  </a:extLst>
                </p:cNvPr>
                <p:cNvSpPr/>
                <p:nvPr/>
              </p:nvSpPr>
              <p:spPr>
                <a:xfrm>
                  <a:off x="4588036" y="1380567"/>
                  <a:ext cx="44423" cy="15075"/>
                </a:xfrm>
                <a:custGeom>
                  <a:avLst/>
                  <a:gdLst>
                    <a:gd name="connsiteX0" fmla="*/ 44424 w 44423"/>
                    <a:gd name="connsiteY0" fmla="*/ 0 h 15075"/>
                    <a:gd name="connsiteX1" fmla="*/ 0 w 44423"/>
                    <a:gd name="connsiteY1" fmla="*/ 0 h 15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423" h="15075">
                      <a:moveTo>
                        <a:pt x="44424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90" name="Graphic 195">
                <a:extLst>
                  <a:ext uri="{FF2B5EF4-FFF2-40B4-BE49-F238E27FC236}">
                    <a16:creationId xmlns:a16="http://schemas.microsoft.com/office/drawing/2014/main" id="{4D35C974-B75F-A6B2-5FF1-FB729E5EAAC3}"/>
                  </a:ext>
                </a:extLst>
              </p:cNvPr>
              <p:cNvGrpSpPr/>
              <p:nvPr/>
            </p:nvGrpSpPr>
            <p:grpSpPr>
              <a:xfrm>
                <a:off x="4594492" y="1358708"/>
                <a:ext cx="44577" cy="43566"/>
                <a:chOff x="4594492" y="1358708"/>
                <a:chExt cx="44577" cy="43566"/>
              </a:xfrm>
            </p:grpSpPr>
            <p:sp>
              <p:nvSpPr>
                <p:cNvPr id="865" name="Freeform: Shape 864">
                  <a:extLst>
                    <a:ext uri="{FF2B5EF4-FFF2-40B4-BE49-F238E27FC236}">
                      <a16:creationId xmlns:a16="http://schemas.microsoft.com/office/drawing/2014/main" id="{DF47D586-88FE-34CE-4ACE-B0EFF523160A}"/>
                    </a:ext>
                  </a:extLst>
                </p:cNvPr>
                <p:cNvSpPr/>
                <p:nvPr/>
              </p:nvSpPr>
              <p:spPr>
                <a:xfrm>
                  <a:off x="4616781" y="1358708"/>
                  <a:ext cx="15371" cy="43566"/>
                </a:xfrm>
                <a:custGeom>
                  <a:avLst/>
                  <a:gdLst>
                    <a:gd name="connsiteX0" fmla="*/ 0 w 15371"/>
                    <a:gd name="connsiteY0" fmla="*/ 0 h 43566"/>
                    <a:gd name="connsiteX1" fmla="*/ 0 w 15371"/>
                    <a:gd name="connsiteY1" fmla="*/ 43567 h 43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371" h="43566">
                      <a:moveTo>
                        <a:pt x="0" y="0"/>
                      </a:moveTo>
                      <a:lnTo>
                        <a:pt x="0" y="43567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866" name="Freeform: Shape 865">
                  <a:extLst>
                    <a:ext uri="{FF2B5EF4-FFF2-40B4-BE49-F238E27FC236}">
                      <a16:creationId xmlns:a16="http://schemas.microsoft.com/office/drawing/2014/main" id="{313659BD-6C69-F38D-38A8-BA09DDDB614F}"/>
                    </a:ext>
                  </a:extLst>
                </p:cNvPr>
                <p:cNvSpPr/>
                <p:nvPr/>
              </p:nvSpPr>
              <p:spPr>
                <a:xfrm>
                  <a:off x="4594492" y="1380567"/>
                  <a:ext cx="44577" cy="15075"/>
                </a:xfrm>
                <a:custGeom>
                  <a:avLst/>
                  <a:gdLst>
                    <a:gd name="connsiteX0" fmla="*/ 44578 w 44577"/>
                    <a:gd name="connsiteY0" fmla="*/ 0 h 15075"/>
                    <a:gd name="connsiteX1" fmla="*/ 0 w 44577"/>
                    <a:gd name="connsiteY1" fmla="*/ 0 h 15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577" h="15075">
                      <a:moveTo>
                        <a:pt x="44578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91" name="Graphic 195">
                <a:extLst>
                  <a:ext uri="{FF2B5EF4-FFF2-40B4-BE49-F238E27FC236}">
                    <a16:creationId xmlns:a16="http://schemas.microsoft.com/office/drawing/2014/main" id="{37E823D1-4051-24DF-37E4-0D9991A88974}"/>
                  </a:ext>
                </a:extLst>
              </p:cNvPr>
              <p:cNvGrpSpPr/>
              <p:nvPr/>
            </p:nvGrpSpPr>
            <p:grpSpPr>
              <a:xfrm>
                <a:off x="4601102" y="1358708"/>
                <a:ext cx="44423" cy="43566"/>
                <a:chOff x="4601102" y="1358708"/>
                <a:chExt cx="44423" cy="43566"/>
              </a:xfrm>
            </p:grpSpPr>
            <p:sp>
              <p:nvSpPr>
                <p:cNvPr id="863" name="Freeform: Shape 862">
                  <a:extLst>
                    <a:ext uri="{FF2B5EF4-FFF2-40B4-BE49-F238E27FC236}">
                      <a16:creationId xmlns:a16="http://schemas.microsoft.com/office/drawing/2014/main" id="{2739E4E6-9D3B-AA4B-EEF4-228EF1D8BEC2}"/>
                    </a:ext>
                  </a:extLst>
                </p:cNvPr>
                <p:cNvSpPr/>
                <p:nvPr/>
              </p:nvSpPr>
              <p:spPr>
                <a:xfrm>
                  <a:off x="4623390" y="1358708"/>
                  <a:ext cx="15371" cy="43566"/>
                </a:xfrm>
                <a:custGeom>
                  <a:avLst/>
                  <a:gdLst>
                    <a:gd name="connsiteX0" fmla="*/ 0 w 15371"/>
                    <a:gd name="connsiteY0" fmla="*/ 0 h 43566"/>
                    <a:gd name="connsiteX1" fmla="*/ 0 w 15371"/>
                    <a:gd name="connsiteY1" fmla="*/ 43567 h 43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371" h="43566">
                      <a:moveTo>
                        <a:pt x="0" y="0"/>
                      </a:moveTo>
                      <a:lnTo>
                        <a:pt x="0" y="43567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864" name="Freeform: Shape 863">
                  <a:extLst>
                    <a:ext uri="{FF2B5EF4-FFF2-40B4-BE49-F238E27FC236}">
                      <a16:creationId xmlns:a16="http://schemas.microsoft.com/office/drawing/2014/main" id="{BB849DB4-ABAD-6EFD-0ED8-9BAB400100BB}"/>
                    </a:ext>
                  </a:extLst>
                </p:cNvPr>
                <p:cNvSpPr/>
                <p:nvPr/>
              </p:nvSpPr>
              <p:spPr>
                <a:xfrm>
                  <a:off x="4601102" y="1380567"/>
                  <a:ext cx="44423" cy="15075"/>
                </a:xfrm>
                <a:custGeom>
                  <a:avLst/>
                  <a:gdLst>
                    <a:gd name="connsiteX0" fmla="*/ 44424 w 44423"/>
                    <a:gd name="connsiteY0" fmla="*/ 0 h 15075"/>
                    <a:gd name="connsiteX1" fmla="*/ 0 w 44423"/>
                    <a:gd name="connsiteY1" fmla="*/ 0 h 15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423" h="15075">
                      <a:moveTo>
                        <a:pt x="44424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92" name="Graphic 195">
                <a:extLst>
                  <a:ext uri="{FF2B5EF4-FFF2-40B4-BE49-F238E27FC236}">
                    <a16:creationId xmlns:a16="http://schemas.microsoft.com/office/drawing/2014/main" id="{4D4C3723-893C-D59F-D368-A1C4FADCE884}"/>
                  </a:ext>
                </a:extLst>
              </p:cNvPr>
              <p:cNvGrpSpPr/>
              <p:nvPr/>
            </p:nvGrpSpPr>
            <p:grpSpPr>
              <a:xfrm>
                <a:off x="4607558" y="1358708"/>
                <a:ext cx="44577" cy="43566"/>
                <a:chOff x="4607558" y="1358708"/>
                <a:chExt cx="44577" cy="43566"/>
              </a:xfrm>
            </p:grpSpPr>
            <p:sp>
              <p:nvSpPr>
                <p:cNvPr id="861" name="Freeform: Shape 860">
                  <a:extLst>
                    <a:ext uri="{FF2B5EF4-FFF2-40B4-BE49-F238E27FC236}">
                      <a16:creationId xmlns:a16="http://schemas.microsoft.com/office/drawing/2014/main" id="{602C2E6B-ECA4-9AD2-46B0-7450A7666DCC}"/>
                    </a:ext>
                  </a:extLst>
                </p:cNvPr>
                <p:cNvSpPr/>
                <p:nvPr/>
              </p:nvSpPr>
              <p:spPr>
                <a:xfrm>
                  <a:off x="4629846" y="1358708"/>
                  <a:ext cx="15371" cy="43566"/>
                </a:xfrm>
                <a:custGeom>
                  <a:avLst/>
                  <a:gdLst>
                    <a:gd name="connsiteX0" fmla="*/ 0 w 15371"/>
                    <a:gd name="connsiteY0" fmla="*/ 0 h 43566"/>
                    <a:gd name="connsiteX1" fmla="*/ 0 w 15371"/>
                    <a:gd name="connsiteY1" fmla="*/ 43567 h 43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371" h="43566">
                      <a:moveTo>
                        <a:pt x="0" y="0"/>
                      </a:moveTo>
                      <a:lnTo>
                        <a:pt x="0" y="43567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862" name="Freeform: Shape 861">
                  <a:extLst>
                    <a:ext uri="{FF2B5EF4-FFF2-40B4-BE49-F238E27FC236}">
                      <a16:creationId xmlns:a16="http://schemas.microsoft.com/office/drawing/2014/main" id="{BDEEDD9C-C02F-0C76-FC70-64AD00BB2165}"/>
                    </a:ext>
                  </a:extLst>
                </p:cNvPr>
                <p:cNvSpPr/>
                <p:nvPr/>
              </p:nvSpPr>
              <p:spPr>
                <a:xfrm>
                  <a:off x="4607558" y="1380567"/>
                  <a:ext cx="44577" cy="15075"/>
                </a:xfrm>
                <a:custGeom>
                  <a:avLst/>
                  <a:gdLst>
                    <a:gd name="connsiteX0" fmla="*/ 44578 w 44577"/>
                    <a:gd name="connsiteY0" fmla="*/ 0 h 15075"/>
                    <a:gd name="connsiteX1" fmla="*/ 0 w 44577"/>
                    <a:gd name="connsiteY1" fmla="*/ 0 h 15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577" h="15075">
                      <a:moveTo>
                        <a:pt x="44578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93" name="Graphic 195">
                <a:extLst>
                  <a:ext uri="{FF2B5EF4-FFF2-40B4-BE49-F238E27FC236}">
                    <a16:creationId xmlns:a16="http://schemas.microsoft.com/office/drawing/2014/main" id="{300A5462-3DEB-A86C-12CC-1822BFCAEF92}"/>
                  </a:ext>
                </a:extLst>
              </p:cNvPr>
              <p:cNvGrpSpPr/>
              <p:nvPr/>
            </p:nvGrpSpPr>
            <p:grpSpPr>
              <a:xfrm>
                <a:off x="4620777" y="1360366"/>
                <a:ext cx="44423" cy="43566"/>
                <a:chOff x="4620777" y="1360366"/>
                <a:chExt cx="44423" cy="43566"/>
              </a:xfrm>
            </p:grpSpPr>
            <p:sp>
              <p:nvSpPr>
                <p:cNvPr id="859" name="Freeform: Shape 858">
                  <a:extLst>
                    <a:ext uri="{FF2B5EF4-FFF2-40B4-BE49-F238E27FC236}">
                      <a16:creationId xmlns:a16="http://schemas.microsoft.com/office/drawing/2014/main" id="{601025B2-D1A3-B8E5-7C44-7F87F5C729FB}"/>
                    </a:ext>
                  </a:extLst>
                </p:cNvPr>
                <p:cNvSpPr/>
                <p:nvPr/>
              </p:nvSpPr>
              <p:spPr>
                <a:xfrm>
                  <a:off x="4642912" y="1360366"/>
                  <a:ext cx="15371" cy="43566"/>
                </a:xfrm>
                <a:custGeom>
                  <a:avLst/>
                  <a:gdLst>
                    <a:gd name="connsiteX0" fmla="*/ 0 w 15371"/>
                    <a:gd name="connsiteY0" fmla="*/ 0 h 43566"/>
                    <a:gd name="connsiteX1" fmla="*/ 0 w 15371"/>
                    <a:gd name="connsiteY1" fmla="*/ 43567 h 43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371" h="43566">
                      <a:moveTo>
                        <a:pt x="0" y="0"/>
                      </a:moveTo>
                      <a:lnTo>
                        <a:pt x="0" y="43567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860" name="Freeform: Shape 859">
                  <a:extLst>
                    <a:ext uri="{FF2B5EF4-FFF2-40B4-BE49-F238E27FC236}">
                      <a16:creationId xmlns:a16="http://schemas.microsoft.com/office/drawing/2014/main" id="{C5242765-138C-1AFD-25E2-A5F4970667B7}"/>
                    </a:ext>
                  </a:extLst>
                </p:cNvPr>
                <p:cNvSpPr/>
                <p:nvPr/>
              </p:nvSpPr>
              <p:spPr>
                <a:xfrm>
                  <a:off x="4620777" y="1382074"/>
                  <a:ext cx="44423" cy="15075"/>
                </a:xfrm>
                <a:custGeom>
                  <a:avLst/>
                  <a:gdLst>
                    <a:gd name="connsiteX0" fmla="*/ 44424 w 44423"/>
                    <a:gd name="connsiteY0" fmla="*/ 0 h 15075"/>
                    <a:gd name="connsiteX1" fmla="*/ 0 w 44423"/>
                    <a:gd name="connsiteY1" fmla="*/ 0 h 15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423" h="15075">
                      <a:moveTo>
                        <a:pt x="44424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94" name="Graphic 195">
                <a:extLst>
                  <a:ext uri="{FF2B5EF4-FFF2-40B4-BE49-F238E27FC236}">
                    <a16:creationId xmlns:a16="http://schemas.microsoft.com/office/drawing/2014/main" id="{51B5B692-CC57-0AC4-1F66-D7246473DA57}"/>
                  </a:ext>
                </a:extLst>
              </p:cNvPr>
              <p:cNvGrpSpPr/>
              <p:nvPr/>
            </p:nvGrpSpPr>
            <p:grpSpPr>
              <a:xfrm>
                <a:off x="4627233" y="1360366"/>
                <a:ext cx="44423" cy="43566"/>
                <a:chOff x="4627233" y="1360366"/>
                <a:chExt cx="44423" cy="43566"/>
              </a:xfrm>
            </p:grpSpPr>
            <p:sp>
              <p:nvSpPr>
                <p:cNvPr id="857" name="Freeform: Shape 856">
                  <a:extLst>
                    <a:ext uri="{FF2B5EF4-FFF2-40B4-BE49-F238E27FC236}">
                      <a16:creationId xmlns:a16="http://schemas.microsoft.com/office/drawing/2014/main" id="{692E29AE-F677-D2BD-C669-3638FBDC788E}"/>
                    </a:ext>
                  </a:extLst>
                </p:cNvPr>
                <p:cNvSpPr/>
                <p:nvPr/>
              </p:nvSpPr>
              <p:spPr>
                <a:xfrm>
                  <a:off x="4649522" y="1360366"/>
                  <a:ext cx="15371" cy="43566"/>
                </a:xfrm>
                <a:custGeom>
                  <a:avLst/>
                  <a:gdLst>
                    <a:gd name="connsiteX0" fmla="*/ 0 w 15371"/>
                    <a:gd name="connsiteY0" fmla="*/ 0 h 43566"/>
                    <a:gd name="connsiteX1" fmla="*/ 0 w 15371"/>
                    <a:gd name="connsiteY1" fmla="*/ 43567 h 43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371" h="43566">
                      <a:moveTo>
                        <a:pt x="0" y="0"/>
                      </a:moveTo>
                      <a:lnTo>
                        <a:pt x="0" y="43567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858" name="Freeform: Shape 857">
                  <a:extLst>
                    <a:ext uri="{FF2B5EF4-FFF2-40B4-BE49-F238E27FC236}">
                      <a16:creationId xmlns:a16="http://schemas.microsoft.com/office/drawing/2014/main" id="{E20D1330-5F00-62B9-318D-D32EFCBF6D0F}"/>
                    </a:ext>
                  </a:extLst>
                </p:cNvPr>
                <p:cNvSpPr/>
                <p:nvPr/>
              </p:nvSpPr>
              <p:spPr>
                <a:xfrm>
                  <a:off x="4627233" y="1382074"/>
                  <a:ext cx="44423" cy="15075"/>
                </a:xfrm>
                <a:custGeom>
                  <a:avLst/>
                  <a:gdLst>
                    <a:gd name="connsiteX0" fmla="*/ 44424 w 44423"/>
                    <a:gd name="connsiteY0" fmla="*/ 0 h 15075"/>
                    <a:gd name="connsiteX1" fmla="*/ 0 w 44423"/>
                    <a:gd name="connsiteY1" fmla="*/ 0 h 15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423" h="15075">
                      <a:moveTo>
                        <a:pt x="44424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95" name="Graphic 195">
                <a:extLst>
                  <a:ext uri="{FF2B5EF4-FFF2-40B4-BE49-F238E27FC236}">
                    <a16:creationId xmlns:a16="http://schemas.microsoft.com/office/drawing/2014/main" id="{45DA3A5A-2002-D461-4B7E-BAAFE62F638C}"/>
                  </a:ext>
                </a:extLst>
              </p:cNvPr>
              <p:cNvGrpSpPr/>
              <p:nvPr/>
            </p:nvGrpSpPr>
            <p:grpSpPr>
              <a:xfrm>
                <a:off x="4633843" y="1360366"/>
                <a:ext cx="44423" cy="43566"/>
                <a:chOff x="4633843" y="1360366"/>
                <a:chExt cx="44423" cy="43566"/>
              </a:xfrm>
            </p:grpSpPr>
            <p:sp>
              <p:nvSpPr>
                <p:cNvPr id="855" name="Freeform: Shape 854">
                  <a:extLst>
                    <a:ext uri="{FF2B5EF4-FFF2-40B4-BE49-F238E27FC236}">
                      <a16:creationId xmlns:a16="http://schemas.microsoft.com/office/drawing/2014/main" id="{43B1EF56-1216-2C4A-7475-F296D59F44E6}"/>
                    </a:ext>
                  </a:extLst>
                </p:cNvPr>
                <p:cNvSpPr/>
                <p:nvPr/>
              </p:nvSpPr>
              <p:spPr>
                <a:xfrm>
                  <a:off x="4655978" y="1360366"/>
                  <a:ext cx="15371" cy="43566"/>
                </a:xfrm>
                <a:custGeom>
                  <a:avLst/>
                  <a:gdLst>
                    <a:gd name="connsiteX0" fmla="*/ 0 w 15371"/>
                    <a:gd name="connsiteY0" fmla="*/ 0 h 43566"/>
                    <a:gd name="connsiteX1" fmla="*/ 0 w 15371"/>
                    <a:gd name="connsiteY1" fmla="*/ 43567 h 43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371" h="43566">
                      <a:moveTo>
                        <a:pt x="0" y="0"/>
                      </a:moveTo>
                      <a:lnTo>
                        <a:pt x="0" y="43567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856" name="Freeform: Shape 855">
                  <a:extLst>
                    <a:ext uri="{FF2B5EF4-FFF2-40B4-BE49-F238E27FC236}">
                      <a16:creationId xmlns:a16="http://schemas.microsoft.com/office/drawing/2014/main" id="{F5B0F3DB-5FE9-AFBE-7576-00261554E8DD}"/>
                    </a:ext>
                  </a:extLst>
                </p:cNvPr>
                <p:cNvSpPr/>
                <p:nvPr/>
              </p:nvSpPr>
              <p:spPr>
                <a:xfrm>
                  <a:off x="4633843" y="1382074"/>
                  <a:ext cx="44423" cy="15075"/>
                </a:xfrm>
                <a:custGeom>
                  <a:avLst/>
                  <a:gdLst>
                    <a:gd name="connsiteX0" fmla="*/ 44424 w 44423"/>
                    <a:gd name="connsiteY0" fmla="*/ 0 h 15075"/>
                    <a:gd name="connsiteX1" fmla="*/ 0 w 44423"/>
                    <a:gd name="connsiteY1" fmla="*/ 0 h 15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423" h="15075">
                      <a:moveTo>
                        <a:pt x="44424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96" name="Graphic 195">
                <a:extLst>
                  <a:ext uri="{FF2B5EF4-FFF2-40B4-BE49-F238E27FC236}">
                    <a16:creationId xmlns:a16="http://schemas.microsoft.com/office/drawing/2014/main" id="{37EC748B-4BE9-7162-F392-8233CA883BC5}"/>
                  </a:ext>
                </a:extLst>
              </p:cNvPr>
              <p:cNvGrpSpPr/>
              <p:nvPr/>
            </p:nvGrpSpPr>
            <p:grpSpPr>
              <a:xfrm>
                <a:off x="4649522" y="1360366"/>
                <a:ext cx="44423" cy="43566"/>
                <a:chOff x="4649522" y="1360366"/>
                <a:chExt cx="44423" cy="43566"/>
              </a:xfrm>
            </p:grpSpPr>
            <p:sp>
              <p:nvSpPr>
                <p:cNvPr id="853" name="Freeform: Shape 852">
                  <a:extLst>
                    <a:ext uri="{FF2B5EF4-FFF2-40B4-BE49-F238E27FC236}">
                      <a16:creationId xmlns:a16="http://schemas.microsoft.com/office/drawing/2014/main" id="{38E34F1E-46B7-DF15-ACB6-CFEFEA3B4714}"/>
                    </a:ext>
                  </a:extLst>
                </p:cNvPr>
                <p:cNvSpPr/>
                <p:nvPr/>
              </p:nvSpPr>
              <p:spPr>
                <a:xfrm>
                  <a:off x="4671657" y="1360366"/>
                  <a:ext cx="15371" cy="43566"/>
                </a:xfrm>
                <a:custGeom>
                  <a:avLst/>
                  <a:gdLst>
                    <a:gd name="connsiteX0" fmla="*/ 0 w 15371"/>
                    <a:gd name="connsiteY0" fmla="*/ 0 h 43566"/>
                    <a:gd name="connsiteX1" fmla="*/ 0 w 15371"/>
                    <a:gd name="connsiteY1" fmla="*/ 43567 h 43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371" h="43566">
                      <a:moveTo>
                        <a:pt x="0" y="0"/>
                      </a:moveTo>
                      <a:lnTo>
                        <a:pt x="0" y="43567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854" name="Freeform: Shape 853">
                  <a:extLst>
                    <a:ext uri="{FF2B5EF4-FFF2-40B4-BE49-F238E27FC236}">
                      <a16:creationId xmlns:a16="http://schemas.microsoft.com/office/drawing/2014/main" id="{74CD7FFD-BD26-02BC-04A1-0AE9A95F46CA}"/>
                    </a:ext>
                  </a:extLst>
                </p:cNvPr>
                <p:cNvSpPr/>
                <p:nvPr/>
              </p:nvSpPr>
              <p:spPr>
                <a:xfrm>
                  <a:off x="4649522" y="1382074"/>
                  <a:ext cx="44423" cy="15075"/>
                </a:xfrm>
                <a:custGeom>
                  <a:avLst/>
                  <a:gdLst>
                    <a:gd name="connsiteX0" fmla="*/ 44424 w 44423"/>
                    <a:gd name="connsiteY0" fmla="*/ 0 h 15075"/>
                    <a:gd name="connsiteX1" fmla="*/ 0 w 44423"/>
                    <a:gd name="connsiteY1" fmla="*/ 0 h 15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423" h="15075">
                      <a:moveTo>
                        <a:pt x="44424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97" name="Graphic 195">
                <a:extLst>
                  <a:ext uri="{FF2B5EF4-FFF2-40B4-BE49-F238E27FC236}">
                    <a16:creationId xmlns:a16="http://schemas.microsoft.com/office/drawing/2014/main" id="{3C743B93-69BB-3128-1BF4-B1305E552B58}"/>
                  </a:ext>
                </a:extLst>
              </p:cNvPr>
              <p:cNvGrpSpPr/>
              <p:nvPr/>
            </p:nvGrpSpPr>
            <p:grpSpPr>
              <a:xfrm>
                <a:off x="4666431" y="1361271"/>
                <a:ext cx="44577" cy="43566"/>
                <a:chOff x="4666431" y="1361271"/>
                <a:chExt cx="44577" cy="43566"/>
              </a:xfrm>
            </p:grpSpPr>
            <p:sp>
              <p:nvSpPr>
                <p:cNvPr id="851" name="Freeform: Shape 850">
                  <a:extLst>
                    <a:ext uri="{FF2B5EF4-FFF2-40B4-BE49-F238E27FC236}">
                      <a16:creationId xmlns:a16="http://schemas.microsoft.com/office/drawing/2014/main" id="{8B4D3EB1-7DEC-3E79-A1F3-5DCC0FDD94BC}"/>
                    </a:ext>
                  </a:extLst>
                </p:cNvPr>
                <p:cNvSpPr/>
                <p:nvPr/>
              </p:nvSpPr>
              <p:spPr>
                <a:xfrm>
                  <a:off x="4688720" y="1361271"/>
                  <a:ext cx="15371" cy="43566"/>
                </a:xfrm>
                <a:custGeom>
                  <a:avLst/>
                  <a:gdLst>
                    <a:gd name="connsiteX0" fmla="*/ 0 w 15371"/>
                    <a:gd name="connsiteY0" fmla="*/ 0 h 43566"/>
                    <a:gd name="connsiteX1" fmla="*/ 0 w 15371"/>
                    <a:gd name="connsiteY1" fmla="*/ 43567 h 43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371" h="43566">
                      <a:moveTo>
                        <a:pt x="0" y="0"/>
                      </a:moveTo>
                      <a:lnTo>
                        <a:pt x="0" y="43567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852" name="Freeform: Shape 851">
                  <a:extLst>
                    <a:ext uri="{FF2B5EF4-FFF2-40B4-BE49-F238E27FC236}">
                      <a16:creationId xmlns:a16="http://schemas.microsoft.com/office/drawing/2014/main" id="{2A55CCDD-18F0-844F-40CC-9B4199489ABE}"/>
                    </a:ext>
                  </a:extLst>
                </p:cNvPr>
                <p:cNvSpPr/>
                <p:nvPr/>
              </p:nvSpPr>
              <p:spPr>
                <a:xfrm>
                  <a:off x="4666431" y="1383129"/>
                  <a:ext cx="44577" cy="15075"/>
                </a:xfrm>
                <a:custGeom>
                  <a:avLst/>
                  <a:gdLst>
                    <a:gd name="connsiteX0" fmla="*/ 44578 w 44577"/>
                    <a:gd name="connsiteY0" fmla="*/ 0 h 15075"/>
                    <a:gd name="connsiteX1" fmla="*/ 0 w 44577"/>
                    <a:gd name="connsiteY1" fmla="*/ 0 h 15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577" h="15075">
                      <a:moveTo>
                        <a:pt x="44578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98" name="Graphic 195">
                <a:extLst>
                  <a:ext uri="{FF2B5EF4-FFF2-40B4-BE49-F238E27FC236}">
                    <a16:creationId xmlns:a16="http://schemas.microsoft.com/office/drawing/2014/main" id="{3C09B435-7EA4-A4DA-5C52-9511FA8E3DAA}"/>
                  </a:ext>
                </a:extLst>
              </p:cNvPr>
              <p:cNvGrpSpPr/>
              <p:nvPr/>
            </p:nvGrpSpPr>
            <p:grpSpPr>
              <a:xfrm>
                <a:off x="4671657" y="1360366"/>
                <a:ext cx="44577" cy="43566"/>
                <a:chOff x="4671657" y="1360366"/>
                <a:chExt cx="44577" cy="43566"/>
              </a:xfrm>
            </p:grpSpPr>
            <p:sp>
              <p:nvSpPr>
                <p:cNvPr id="849" name="Freeform: Shape 848">
                  <a:extLst>
                    <a:ext uri="{FF2B5EF4-FFF2-40B4-BE49-F238E27FC236}">
                      <a16:creationId xmlns:a16="http://schemas.microsoft.com/office/drawing/2014/main" id="{DBC6EF41-045D-764F-4044-220E939540F3}"/>
                    </a:ext>
                  </a:extLst>
                </p:cNvPr>
                <p:cNvSpPr/>
                <p:nvPr/>
              </p:nvSpPr>
              <p:spPr>
                <a:xfrm>
                  <a:off x="4693946" y="1360366"/>
                  <a:ext cx="15371" cy="43566"/>
                </a:xfrm>
                <a:custGeom>
                  <a:avLst/>
                  <a:gdLst>
                    <a:gd name="connsiteX0" fmla="*/ 0 w 15371"/>
                    <a:gd name="connsiteY0" fmla="*/ 0 h 43566"/>
                    <a:gd name="connsiteX1" fmla="*/ 0 w 15371"/>
                    <a:gd name="connsiteY1" fmla="*/ 43567 h 43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371" h="43566">
                      <a:moveTo>
                        <a:pt x="0" y="0"/>
                      </a:moveTo>
                      <a:lnTo>
                        <a:pt x="0" y="43567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850" name="Freeform: Shape 849">
                  <a:extLst>
                    <a:ext uri="{FF2B5EF4-FFF2-40B4-BE49-F238E27FC236}">
                      <a16:creationId xmlns:a16="http://schemas.microsoft.com/office/drawing/2014/main" id="{A24F21A7-25ED-E045-61BA-2F76F1932911}"/>
                    </a:ext>
                  </a:extLst>
                </p:cNvPr>
                <p:cNvSpPr/>
                <p:nvPr/>
              </p:nvSpPr>
              <p:spPr>
                <a:xfrm>
                  <a:off x="4671657" y="1382074"/>
                  <a:ext cx="44577" cy="15075"/>
                </a:xfrm>
                <a:custGeom>
                  <a:avLst/>
                  <a:gdLst>
                    <a:gd name="connsiteX0" fmla="*/ 44578 w 44577"/>
                    <a:gd name="connsiteY0" fmla="*/ 0 h 15075"/>
                    <a:gd name="connsiteX1" fmla="*/ 0 w 44577"/>
                    <a:gd name="connsiteY1" fmla="*/ 0 h 15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577" h="15075">
                      <a:moveTo>
                        <a:pt x="44578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99" name="Graphic 195">
                <a:extLst>
                  <a:ext uri="{FF2B5EF4-FFF2-40B4-BE49-F238E27FC236}">
                    <a16:creationId xmlns:a16="http://schemas.microsoft.com/office/drawing/2014/main" id="{A5734ECC-971C-525E-2559-230ED3108F19}"/>
                  </a:ext>
                </a:extLst>
              </p:cNvPr>
              <p:cNvGrpSpPr/>
              <p:nvPr/>
            </p:nvGrpSpPr>
            <p:grpSpPr>
              <a:xfrm>
                <a:off x="4679650" y="1366095"/>
                <a:ext cx="44423" cy="43566"/>
                <a:chOff x="4679650" y="1366095"/>
                <a:chExt cx="44423" cy="43566"/>
              </a:xfrm>
            </p:grpSpPr>
            <p:sp>
              <p:nvSpPr>
                <p:cNvPr id="847" name="Freeform: Shape 846">
                  <a:extLst>
                    <a:ext uri="{FF2B5EF4-FFF2-40B4-BE49-F238E27FC236}">
                      <a16:creationId xmlns:a16="http://schemas.microsoft.com/office/drawing/2014/main" id="{88E2C503-2E7F-D771-1F2A-E21414EDAB13}"/>
                    </a:ext>
                  </a:extLst>
                </p:cNvPr>
                <p:cNvSpPr/>
                <p:nvPr/>
              </p:nvSpPr>
              <p:spPr>
                <a:xfrm>
                  <a:off x="4701785" y="1366095"/>
                  <a:ext cx="15371" cy="43566"/>
                </a:xfrm>
                <a:custGeom>
                  <a:avLst/>
                  <a:gdLst>
                    <a:gd name="connsiteX0" fmla="*/ 0 w 15371"/>
                    <a:gd name="connsiteY0" fmla="*/ 0 h 43566"/>
                    <a:gd name="connsiteX1" fmla="*/ 0 w 15371"/>
                    <a:gd name="connsiteY1" fmla="*/ 43567 h 43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371" h="43566">
                      <a:moveTo>
                        <a:pt x="0" y="0"/>
                      </a:moveTo>
                      <a:lnTo>
                        <a:pt x="0" y="43567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848" name="Freeform: Shape 847">
                  <a:extLst>
                    <a:ext uri="{FF2B5EF4-FFF2-40B4-BE49-F238E27FC236}">
                      <a16:creationId xmlns:a16="http://schemas.microsoft.com/office/drawing/2014/main" id="{2154284E-FD9E-2E48-DE4F-26B9339F6D70}"/>
                    </a:ext>
                  </a:extLst>
                </p:cNvPr>
                <p:cNvSpPr/>
                <p:nvPr/>
              </p:nvSpPr>
              <p:spPr>
                <a:xfrm>
                  <a:off x="4679650" y="1387953"/>
                  <a:ext cx="44423" cy="15075"/>
                </a:xfrm>
                <a:custGeom>
                  <a:avLst/>
                  <a:gdLst>
                    <a:gd name="connsiteX0" fmla="*/ 44424 w 44423"/>
                    <a:gd name="connsiteY0" fmla="*/ 0 h 15075"/>
                    <a:gd name="connsiteX1" fmla="*/ 0 w 44423"/>
                    <a:gd name="connsiteY1" fmla="*/ 0 h 15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423" h="15075">
                      <a:moveTo>
                        <a:pt x="44424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400" name="Graphic 195">
                <a:extLst>
                  <a:ext uri="{FF2B5EF4-FFF2-40B4-BE49-F238E27FC236}">
                    <a16:creationId xmlns:a16="http://schemas.microsoft.com/office/drawing/2014/main" id="{204E37BA-39AC-0146-D712-EB98C2EB0E89}"/>
                  </a:ext>
                </a:extLst>
              </p:cNvPr>
              <p:cNvGrpSpPr/>
              <p:nvPr/>
            </p:nvGrpSpPr>
            <p:grpSpPr>
              <a:xfrm>
                <a:off x="4684416" y="1366095"/>
                <a:ext cx="44577" cy="43566"/>
                <a:chOff x="4684416" y="1366095"/>
                <a:chExt cx="44577" cy="43566"/>
              </a:xfrm>
            </p:grpSpPr>
            <p:sp>
              <p:nvSpPr>
                <p:cNvPr id="845" name="Freeform: Shape 844">
                  <a:extLst>
                    <a:ext uri="{FF2B5EF4-FFF2-40B4-BE49-F238E27FC236}">
                      <a16:creationId xmlns:a16="http://schemas.microsoft.com/office/drawing/2014/main" id="{FE473176-A93D-1B9F-5323-BB9793D4763D}"/>
                    </a:ext>
                  </a:extLst>
                </p:cNvPr>
                <p:cNvSpPr/>
                <p:nvPr/>
              </p:nvSpPr>
              <p:spPr>
                <a:xfrm>
                  <a:off x="4706704" y="1366095"/>
                  <a:ext cx="15371" cy="43566"/>
                </a:xfrm>
                <a:custGeom>
                  <a:avLst/>
                  <a:gdLst>
                    <a:gd name="connsiteX0" fmla="*/ 0 w 15371"/>
                    <a:gd name="connsiteY0" fmla="*/ 0 h 43566"/>
                    <a:gd name="connsiteX1" fmla="*/ 0 w 15371"/>
                    <a:gd name="connsiteY1" fmla="*/ 43567 h 43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371" h="43566">
                      <a:moveTo>
                        <a:pt x="0" y="0"/>
                      </a:moveTo>
                      <a:lnTo>
                        <a:pt x="0" y="43567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846" name="Freeform: Shape 845">
                  <a:extLst>
                    <a:ext uri="{FF2B5EF4-FFF2-40B4-BE49-F238E27FC236}">
                      <a16:creationId xmlns:a16="http://schemas.microsoft.com/office/drawing/2014/main" id="{F818FAD3-EE04-0C44-ABFB-BB3D2C46C63D}"/>
                    </a:ext>
                  </a:extLst>
                </p:cNvPr>
                <p:cNvSpPr/>
                <p:nvPr/>
              </p:nvSpPr>
              <p:spPr>
                <a:xfrm>
                  <a:off x="4684416" y="1387953"/>
                  <a:ext cx="44577" cy="15075"/>
                </a:xfrm>
                <a:custGeom>
                  <a:avLst/>
                  <a:gdLst>
                    <a:gd name="connsiteX0" fmla="*/ 44578 w 44577"/>
                    <a:gd name="connsiteY0" fmla="*/ 0 h 15075"/>
                    <a:gd name="connsiteX1" fmla="*/ 0 w 44577"/>
                    <a:gd name="connsiteY1" fmla="*/ 0 h 15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577" h="15075">
                      <a:moveTo>
                        <a:pt x="44578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401" name="Graphic 195">
                <a:extLst>
                  <a:ext uri="{FF2B5EF4-FFF2-40B4-BE49-F238E27FC236}">
                    <a16:creationId xmlns:a16="http://schemas.microsoft.com/office/drawing/2014/main" id="{0D23B6A7-7475-EB01-1E0D-62B11D987CC4}"/>
                  </a:ext>
                </a:extLst>
              </p:cNvPr>
              <p:cNvGrpSpPr/>
              <p:nvPr/>
            </p:nvGrpSpPr>
            <p:grpSpPr>
              <a:xfrm>
                <a:off x="4693946" y="1366095"/>
                <a:ext cx="44577" cy="43566"/>
                <a:chOff x="4693946" y="1366095"/>
                <a:chExt cx="44577" cy="43566"/>
              </a:xfrm>
            </p:grpSpPr>
            <p:sp>
              <p:nvSpPr>
                <p:cNvPr id="843" name="Freeform: Shape 842">
                  <a:extLst>
                    <a:ext uri="{FF2B5EF4-FFF2-40B4-BE49-F238E27FC236}">
                      <a16:creationId xmlns:a16="http://schemas.microsoft.com/office/drawing/2014/main" id="{67D930C0-D898-9507-1A0A-5502A78576B7}"/>
                    </a:ext>
                  </a:extLst>
                </p:cNvPr>
                <p:cNvSpPr/>
                <p:nvPr/>
              </p:nvSpPr>
              <p:spPr>
                <a:xfrm>
                  <a:off x="4716235" y="1366095"/>
                  <a:ext cx="15371" cy="43566"/>
                </a:xfrm>
                <a:custGeom>
                  <a:avLst/>
                  <a:gdLst>
                    <a:gd name="connsiteX0" fmla="*/ 0 w 15371"/>
                    <a:gd name="connsiteY0" fmla="*/ 0 h 43566"/>
                    <a:gd name="connsiteX1" fmla="*/ 0 w 15371"/>
                    <a:gd name="connsiteY1" fmla="*/ 43567 h 43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371" h="43566">
                      <a:moveTo>
                        <a:pt x="0" y="0"/>
                      </a:moveTo>
                      <a:lnTo>
                        <a:pt x="0" y="43567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844" name="Freeform: Shape 843">
                  <a:extLst>
                    <a:ext uri="{FF2B5EF4-FFF2-40B4-BE49-F238E27FC236}">
                      <a16:creationId xmlns:a16="http://schemas.microsoft.com/office/drawing/2014/main" id="{B2AA4087-CC2A-5F0A-1139-E41C1597E3B7}"/>
                    </a:ext>
                  </a:extLst>
                </p:cNvPr>
                <p:cNvSpPr/>
                <p:nvPr/>
              </p:nvSpPr>
              <p:spPr>
                <a:xfrm>
                  <a:off x="4693946" y="1387953"/>
                  <a:ext cx="44577" cy="15075"/>
                </a:xfrm>
                <a:custGeom>
                  <a:avLst/>
                  <a:gdLst>
                    <a:gd name="connsiteX0" fmla="*/ 44578 w 44577"/>
                    <a:gd name="connsiteY0" fmla="*/ 0 h 15075"/>
                    <a:gd name="connsiteX1" fmla="*/ 0 w 44577"/>
                    <a:gd name="connsiteY1" fmla="*/ 0 h 15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577" h="15075">
                      <a:moveTo>
                        <a:pt x="44578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402" name="Graphic 195">
                <a:extLst>
                  <a:ext uri="{FF2B5EF4-FFF2-40B4-BE49-F238E27FC236}">
                    <a16:creationId xmlns:a16="http://schemas.microsoft.com/office/drawing/2014/main" id="{CFB94A6D-E3C5-3B81-E759-9B70A853D54C}"/>
                  </a:ext>
                </a:extLst>
              </p:cNvPr>
              <p:cNvGrpSpPr/>
              <p:nvPr/>
            </p:nvGrpSpPr>
            <p:grpSpPr>
              <a:xfrm>
                <a:off x="4716235" y="1366095"/>
                <a:ext cx="44423" cy="43566"/>
                <a:chOff x="4716235" y="1366095"/>
                <a:chExt cx="44423" cy="43566"/>
              </a:xfrm>
            </p:grpSpPr>
            <p:sp>
              <p:nvSpPr>
                <p:cNvPr id="841" name="Freeform: Shape 840">
                  <a:extLst>
                    <a:ext uri="{FF2B5EF4-FFF2-40B4-BE49-F238E27FC236}">
                      <a16:creationId xmlns:a16="http://schemas.microsoft.com/office/drawing/2014/main" id="{D9682316-7134-7129-E3DE-FB51F1E210CC}"/>
                    </a:ext>
                  </a:extLst>
                </p:cNvPr>
                <p:cNvSpPr/>
                <p:nvPr/>
              </p:nvSpPr>
              <p:spPr>
                <a:xfrm>
                  <a:off x="4738524" y="1366095"/>
                  <a:ext cx="15371" cy="43566"/>
                </a:xfrm>
                <a:custGeom>
                  <a:avLst/>
                  <a:gdLst>
                    <a:gd name="connsiteX0" fmla="*/ 0 w 15371"/>
                    <a:gd name="connsiteY0" fmla="*/ 0 h 43566"/>
                    <a:gd name="connsiteX1" fmla="*/ 0 w 15371"/>
                    <a:gd name="connsiteY1" fmla="*/ 43567 h 43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371" h="43566">
                      <a:moveTo>
                        <a:pt x="0" y="0"/>
                      </a:moveTo>
                      <a:lnTo>
                        <a:pt x="0" y="43567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842" name="Freeform: Shape 841">
                  <a:extLst>
                    <a:ext uri="{FF2B5EF4-FFF2-40B4-BE49-F238E27FC236}">
                      <a16:creationId xmlns:a16="http://schemas.microsoft.com/office/drawing/2014/main" id="{B90128BE-A120-C223-8614-9E97C498CB98}"/>
                    </a:ext>
                  </a:extLst>
                </p:cNvPr>
                <p:cNvSpPr/>
                <p:nvPr/>
              </p:nvSpPr>
              <p:spPr>
                <a:xfrm>
                  <a:off x="4716235" y="1387953"/>
                  <a:ext cx="44423" cy="15075"/>
                </a:xfrm>
                <a:custGeom>
                  <a:avLst/>
                  <a:gdLst>
                    <a:gd name="connsiteX0" fmla="*/ 44424 w 44423"/>
                    <a:gd name="connsiteY0" fmla="*/ 0 h 15075"/>
                    <a:gd name="connsiteX1" fmla="*/ 0 w 44423"/>
                    <a:gd name="connsiteY1" fmla="*/ 0 h 15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423" h="15075">
                      <a:moveTo>
                        <a:pt x="44424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403" name="Graphic 195">
                <a:extLst>
                  <a:ext uri="{FF2B5EF4-FFF2-40B4-BE49-F238E27FC236}">
                    <a16:creationId xmlns:a16="http://schemas.microsoft.com/office/drawing/2014/main" id="{8A5BF609-4A62-9F60-1605-406655C465FE}"/>
                  </a:ext>
                </a:extLst>
              </p:cNvPr>
              <p:cNvGrpSpPr/>
              <p:nvPr/>
            </p:nvGrpSpPr>
            <p:grpSpPr>
              <a:xfrm>
                <a:off x="4722691" y="1366095"/>
                <a:ext cx="44577" cy="43566"/>
                <a:chOff x="4722691" y="1366095"/>
                <a:chExt cx="44577" cy="43566"/>
              </a:xfrm>
            </p:grpSpPr>
            <p:sp>
              <p:nvSpPr>
                <p:cNvPr id="839" name="Freeform: Shape 838">
                  <a:extLst>
                    <a:ext uri="{FF2B5EF4-FFF2-40B4-BE49-F238E27FC236}">
                      <a16:creationId xmlns:a16="http://schemas.microsoft.com/office/drawing/2014/main" id="{DBBF7B32-37CF-40E1-BA23-3EEB61948E79}"/>
                    </a:ext>
                  </a:extLst>
                </p:cNvPr>
                <p:cNvSpPr/>
                <p:nvPr/>
              </p:nvSpPr>
              <p:spPr>
                <a:xfrm>
                  <a:off x="4744980" y="1366095"/>
                  <a:ext cx="15371" cy="43566"/>
                </a:xfrm>
                <a:custGeom>
                  <a:avLst/>
                  <a:gdLst>
                    <a:gd name="connsiteX0" fmla="*/ 0 w 15371"/>
                    <a:gd name="connsiteY0" fmla="*/ 0 h 43566"/>
                    <a:gd name="connsiteX1" fmla="*/ 0 w 15371"/>
                    <a:gd name="connsiteY1" fmla="*/ 43567 h 43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371" h="43566">
                      <a:moveTo>
                        <a:pt x="0" y="0"/>
                      </a:moveTo>
                      <a:lnTo>
                        <a:pt x="0" y="43567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840" name="Freeform: Shape 839">
                  <a:extLst>
                    <a:ext uri="{FF2B5EF4-FFF2-40B4-BE49-F238E27FC236}">
                      <a16:creationId xmlns:a16="http://schemas.microsoft.com/office/drawing/2014/main" id="{612C62C9-276F-3213-AB56-226781404EAE}"/>
                    </a:ext>
                  </a:extLst>
                </p:cNvPr>
                <p:cNvSpPr/>
                <p:nvPr/>
              </p:nvSpPr>
              <p:spPr>
                <a:xfrm>
                  <a:off x="4722691" y="1387953"/>
                  <a:ext cx="44577" cy="15075"/>
                </a:xfrm>
                <a:custGeom>
                  <a:avLst/>
                  <a:gdLst>
                    <a:gd name="connsiteX0" fmla="*/ 44578 w 44577"/>
                    <a:gd name="connsiteY0" fmla="*/ 0 h 15075"/>
                    <a:gd name="connsiteX1" fmla="*/ 0 w 44577"/>
                    <a:gd name="connsiteY1" fmla="*/ 0 h 15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577" h="15075">
                      <a:moveTo>
                        <a:pt x="44578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404" name="Graphic 195">
                <a:extLst>
                  <a:ext uri="{FF2B5EF4-FFF2-40B4-BE49-F238E27FC236}">
                    <a16:creationId xmlns:a16="http://schemas.microsoft.com/office/drawing/2014/main" id="{35C732CA-7238-95A5-3B44-BD1A5FCC4356}"/>
                  </a:ext>
                </a:extLst>
              </p:cNvPr>
              <p:cNvGrpSpPr/>
              <p:nvPr/>
            </p:nvGrpSpPr>
            <p:grpSpPr>
              <a:xfrm>
                <a:off x="4736833" y="1366095"/>
                <a:ext cx="44423" cy="43566"/>
                <a:chOff x="4736833" y="1366095"/>
                <a:chExt cx="44423" cy="43566"/>
              </a:xfrm>
            </p:grpSpPr>
            <p:sp>
              <p:nvSpPr>
                <p:cNvPr id="837" name="Freeform: Shape 836">
                  <a:extLst>
                    <a:ext uri="{FF2B5EF4-FFF2-40B4-BE49-F238E27FC236}">
                      <a16:creationId xmlns:a16="http://schemas.microsoft.com/office/drawing/2014/main" id="{2E875446-8D23-888B-D38E-752540269377}"/>
                    </a:ext>
                  </a:extLst>
                </p:cNvPr>
                <p:cNvSpPr/>
                <p:nvPr/>
              </p:nvSpPr>
              <p:spPr>
                <a:xfrm>
                  <a:off x="4759121" y="1366095"/>
                  <a:ext cx="15371" cy="43566"/>
                </a:xfrm>
                <a:custGeom>
                  <a:avLst/>
                  <a:gdLst>
                    <a:gd name="connsiteX0" fmla="*/ 0 w 15371"/>
                    <a:gd name="connsiteY0" fmla="*/ 0 h 43566"/>
                    <a:gd name="connsiteX1" fmla="*/ 0 w 15371"/>
                    <a:gd name="connsiteY1" fmla="*/ 43567 h 43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371" h="43566">
                      <a:moveTo>
                        <a:pt x="0" y="0"/>
                      </a:moveTo>
                      <a:lnTo>
                        <a:pt x="0" y="43567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838" name="Freeform: Shape 837">
                  <a:extLst>
                    <a:ext uri="{FF2B5EF4-FFF2-40B4-BE49-F238E27FC236}">
                      <a16:creationId xmlns:a16="http://schemas.microsoft.com/office/drawing/2014/main" id="{D37548C2-4B1D-2109-4519-CBC9F600D861}"/>
                    </a:ext>
                  </a:extLst>
                </p:cNvPr>
                <p:cNvSpPr/>
                <p:nvPr/>
              </p:nvSpPr>
              <p:spPr>
                <a:xfrm>
                  <a:off x="4736833" y="1387953"/>
                  <a:ext cx="44423" cy="15075"/>
                </a:xfrm>
                <a:custGeom>
                  <a:avLst/>
                  <a:gdLst>
                    <a:gd name="connsiteX0" fmla="*/ 44424 w 44423"/>
                    <a:gd name="connsiteY0" fmla="*/ 0 h 15075"/>
                    <a:gd name="connsiteX1" fmla="*/ 0 w 44423"/>
                    <a:gd name="connsiteY1" fmla="*/ 0 h 15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423" h="15075">
                      <a:moveTo>
                        <a:pt x="44424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405" name="Graphic 195">
                <a:extLst>
                  <a:ext uri="{FF2B5EF4-FFF2-40B4-BE49-F238E27FC236}">
                    <a16:creationId xmlns:a16="http://schemas.microsoft.com/office/drawing/2014/main" id="{DF962A1E-93D9-3664-2CE4-486985F01C80}"/>
                  </a:ext>
                </a:extLst>
              </p:cNvPr>
              <p:cNvGrpSpPr/>
              <p:nvPr/>
            </p:nvGrpSpPr>
            <p:grpSpPr>
              <a:xfrm>
                <a:off x="4748208" y="1366095"/>
                <a:ext cx="44577" cy="43566"/>
                <a:chOff x="4748208" y="1366095"/>
                <a:chExt cx="44577" cy="43566"/>
              </a:xfrm>
            </p:grpSpPr>
            <p:sp>
              <p:nvSpPr>
                <p:cNvPr id="835" name="Freeform: Shape 834">
                  <a:extLst>
                    <a:ext uri="{FF2B5EF4-FFF2-40B4-BE49-F238E27FC236}">
                      <a16:creationId xmlns:a16="http://schemas.microsoft.com/office/drawing/2014/main" id="{BF616EB6-9E69-3841-9771-5E4F578F034E}"/>
                    </a:ext>
                  </a:extLst>
                </p:cNvPr>
                <p:cNvSpPr/>
                <p:nvPr/>
              </p:nvSpPr>
              <p:spPr>
                <a:xfrm>
                  <a:off x="4770496" y="1366095"/>
                  <a:ext cx="15371" cy="43566"/>
                </a:xfrm>
                <a:custGeom>
                  <a:avLst/>
                  <a:gdLst>
                    <a:gd name="connsiteX0" fmla="*/ 0 w 15371"/>
                    <a:gd name="connsiteY0" fmla="*/ 0 h 43566"/>
                    <a:gd name="connsiteX1" fmla="*/ 0 w 15371"/>
                    <a:gd name="connsiteY1" fmla="*/ 43567 h 43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371" h="43566">
                      <a:moveTo>
                        <a:pt x="0" y="0"/>
                      </a:moveTo>
                      <a:lnTo>
                        <a:pt x="0" y="43567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836" name="Freeform: Shape 835">
                  <a:extLst>
                    <a:ext uri="{FF2B5EF4-FFF2-40B4-BE49-F238E27FC236}">
                      <a16:creationId xmlns:a16="http://schemas.microsoft.com/office/drawing/2014/main" id="{A994E61F-FA4A-83F4-FEBC-7F53BFDF22FD}"/>
                    </a:ext>
                  </a:extLst>
                </p:cNvPr>
                <p:cNvSpPr/>
                <p:nvPr/>
              </p:nvSpPr>
              <p:spPr>
                <a:xfrm>
                  <a:off x="4748208" y="1387953"/>
                  <a:ext cx="44577" cy="15075"/>
                </a:xfrm>
                <a:custGeom>
                  <a:avLst/>
                  <a:gdLst>
                    <a:gd name="connsiteX0" fmla="*/ 44578 w 44577"/>
                    <a:gd name="connsiteY0" fmla="*/ 0 h 15075"/>
                    <a:gd name="connsiteX1" fmla="*/ 0 w 44577"/>
                    <a:gd name="connsiteY1" fmla="*/ 0 h 15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577" h="15075">
                      <a:moveTo>
                        <a:pt x="44578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406" name="Graphic 195">
                <a:extLst>
                  <a:ext uri="{FF2B5EF4-FFF2-40B4-BE49-F238E27FC236}">
                    <a16:creationId xmlns:a16="http://schemas.microsoft.com/office/drawing/2014/main" id="{060CD305-F5DC-53BD-4AC5-376F695A0486}"/>
                  </a:ext>
                </a:extLst>
              </p:cNvPr>
              <p:cNvGrpSpPr/>
              <p:nvPr/>
            </p:nvGrpSpPr>
            <p:grpSpPr>
              <a:xfrm>
                <a:off x="4759121" y="1366095"/>
                <a:ext cx="44423" cy="43566"/>
                <a:chOff x="4759121" y="1366095"/>
                <a:chExt cx="44423" cy="43566"/>
              </a:xfrm>
            </p:grpSpPr>
            <p:sp>
              <p:nvSpPr>
                <p:cNvPr id="833" name="Freeform: Shape 832">
                  <a:extLst>
                    <a:ext uri="{FF2B5EF4-FFF2-40B4-BE49-F238E27FC236}">
                      <a16:creationId xmlns:a16="http://schemas.microsoft.com/office/drawing/2014/main" id="{BBB726CD-F8B9-B64A-76FD-AA103DA97B73}"/>
                    </a:ext>
                  </a:extLst>
                </p:cNvPr>
                <p:cNvSpPr/>
                <p:nvPr/>
              </p:nvSpPr>
              <p:spPr>
                <a:xfrm>
                  <a:off x="4781257" y="1366095"/>
                  <a:ext cx="15371" cy="43566"/>
                </a:xfrm>
                <a:custGeom>
                  <a:avLst/>
                  <a:gdLst>
                    <a:gd name="connsiteX0" fmla="*/ 0 w 15371"/>
                    <a:gd name="connsiteY0" fmla="*/ 0 h 43566"/>
                    <a:gd name="connsiteX1" fmla="*/ 0 w 15371"/>
                    <a:gd name="connsiteY1" fmla="*/ 43567 h 43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371" h="43566">
                      <a:moveTo>
                        <a:pt x="0" y="0"/>
                      </a:moveTo>
                      <a:lnTo>
                        <a:pt x="0" y="43567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834" name="Freeform: Shape 833">
                  <a:extLst>
                    <a:ext uri="{FF2B5EF4-FFF2-40B4-BE49-F238E27FC236}">
                      <a16:creationId xmlns:a16="http://schemas.microsoft.com/office/drawing/2014/main" id="{C5F74398-C40B-E29C-FF2C-316AB6776625}"/>
                    </a:ext>
                  </a:extLst>
                </p:cNvPr>
                <p:cNvSpPr/>
                <p:nvPr/>
              </p:nvSpPr>
              <p:spPr>
                <a:xfrm>
                  <a:off x="4759121" y="1387953"/>
                  <a:ext cx="44423" cy="15075"/>
                </a:xfrm>
                <a:custGeom>
                  <a:avLst/>
                  <a:gdLst>
                    <a:gd name="connsiteX0" fmla="*/ 44424 w 44423"/>
                    <a:gd name="connsiteY0" fmla="*/ 0 h 15075"/>
                    <a:gd name="connsiteX1" fmla="*/ 0 w 44423"/>
                    <a:gd name="connsiteY1" fmla="*/ 0 h 15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423" h="15075">
                      <a:moveTo>
                        <a:pt x="44424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407" name="Graphic 195">
                <a:extLst>
                  <a:ext uri="{FF2B5EF4-FFF2-40B4-BE49-F238E27FC236}">
                    <a16:creationId xmlns:a16="http://schemas.microsoft.com/office/drawing/2014/main" id="{FCEC510F-C58D-E554-E983-7F814C5C6366}"/>
                  </a:ext>
                </a:extLst>
              </p:cNvPr>
              <p:cNvGrpSpPr/>
              <p:nvPr/>
            </p:nvGrpSpPr>
            <p:grpSpPr>
              <a:xfrm>
                <a:off x="4770496" y="1366095"/>
                <a:ext cx="44423" cy="43566"/>
                <a:chOff x="4770496" y="1366095"/>
                <a:chExt cx="44423" cy="43566"/>
              </a:xfrm>
            </p:grpSpPr>
            <p:sp>
              <p:nvSpPr>
                <p:cNvPr id="831" name="Freeform: Shape 830">
                  <a:extLst>
                    <a:ext uri="{FF2B5EF4-FFF2-40B4-BE49-F238E27FC236}">
                      <a16:creationId xmlns:a16="http://schemas.microsoft.com/office/drawing/2014/main" id="{B3F30395-6B96-D54D-33F2-0798E1D789F3}"/>
                    </a:ext>
                  </a:extLst>
                </p:cNvPr>
                <p:cNvSpPr/>
                <p:nvPr/>
              </p:nvSpPr>
              <p:spPr>
                <a:xfrm>
                  <a:off x="4792785" y="1366095"/>
                  <a:ext cx="15371" cy="43566"/>
                </a:xfrm>
                <a:custGeom>
                  <a:avLst/>
                  <a:gdLst>
                    <a:gd name="connsiteX0" fmla="*/ 0 w 15371"/>
                    <a:gd name="connsiteY0" fmla="*/ 0 h 43566"/>
                    <a:gd name="connsiteX1" fmla="*/ 0 w 15371"/>
                    <a:gd name="connsiteY1" fmla="*/ 43567 h 43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371" h="43566">
                      <a:moveTo>
                        <a:pt x="0" y="0"/>
                      </a:moveTo>
                      <a:lnTo>
                        <a:pt x="0" y="43567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832" name="Freeform: Shape 831">
                  <a:extLst>
                    <a:ext uri="{FF2B5EF4-FFF2-40B4-BE49-F238E27FC236}">
                      <a16:creationId xmlns:a16="http://schemas.microsoft.com/office/drawing/2014/main" id="{43AEDD71-8F95-6154-EEB6-9A4BF042954B}"/>
                    </a:ext>
                  </a:extLst>
                </p:cNvPr>
                <p:cNvSpPr/>
                <p:nvPr/>
              </p:nvSpPr>
              <p:spPr>
                <a:xfrm>
                  <a:off x="4770496" y="1387953"/>
                  <a:ext cx="44423" cy="15075"/>
                </a:xfrm>
                <a:custGeom>
                  <a:avLst/>
                  <a:gdLst>
                    <a:gd name="connsiteX0" fmla="*/ 44424 w 44423"/>
                    <a:gd name="connsiteY0" fmla="*/ 0 h 15075"/>
                    <a:gd name="connsiteX1" fmla="*/ 0 w 44423"/>
                    <a:gd name="connsiteY1" fmla="*/ 0 h 15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423" h="15075">
                      <a:moveTo>
                        <a:pt x="44424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408" name="Graphic 195">
                <a:extLst>
                  <a:ext uri="{FF2B5EF4-FFF2-40B4-BE49-F238E27FC236}">
                    <a16:creationId xmlns:a16="http://schemas.microsoft.com/office/drawing/2014/main" id="{94EE9E3D-DBD4-ED32-0DF2-E1DA7BEB7FE9}"/>
                  </a:ext>
                </a:extLst>
              </p:cNvPr>
              <p:cNvGrpSpPr/>
              <p:nvPr/>
            </p:nvGrpSpPr>
            <p:grpSpPr>
              <a:xfrm>
                <a:off x="4789096" y="1366095"/>
                <a:ext cx="44577" cy="43566"/>
                <a:chOff x="4789096" y="1366095"/>
                <a:chExt cx="44577" cy="43566"/>
              </a:xfrm>
            </p:grpSpPr>
            <p:sp>
              <p:nvSpPr>
                <p:cNvPr id="829" name="Freeform: Shape 828">
                  <a:extLst>
                    <a:ext uri="{FF2B5EF4-FFF2-40B4-BE49-F238E27FC236}">
                      <a16:creationId xmlns:a16="http://schemas.microsoft.com/office/drawing/2014/main" id="{A9FD5FA6-7C10-960E-DAC6-1883AAD56A1A}"/>
                    </a:ext>
                  </a:extLst>
                </p:cNvPr>
                <p:cNvSpPr/>
                <p:nvPr/>
              </p:nvSpPr>
              <p:spPr>
                <a:xfrm>
                  <a:off x="4811385" y="1366095"/>
                  <a:ext cx="15371" cy="43566"/>
                </a:xfrm>
                <a:custGeom>
                  <a:avLst/>
                  <a:gdLst>
                    <a:gd name="connsiteX0" fmla="*/ 0 w 15371"/>
                    <a:gd name="connsiteY0" fmla="*/ 0 h 43566"/>
                    <a:gd name="connsiteX1" fmla="*/ 0 w 15371"/>
                    <a:gd name="connsiteY1" fmla="*/ 43567 h 43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371" h="43566">
                      <a:moveTo>
                        <a:pt x="0" y="0"/>
                      </a:moveTo>
                      <a:lnTo>
                        <a:pt x="0" y="43567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830" name="Freeform: Shape 829">
                  <a:extLst>
                    <a:ext uri="{FF2B5EF4-FFF2-40B4-BE49-F238E27FC236}">
                      <a16:creationId xmlns:a16="http://schemas.microsoft.com/office/drawing/2014/main" id="{FC5ADDB4-29CA-F31E-00C2-8976005077EB}"/>
                    </a:ext>
                  </a:extLst>
                </p:cNvPr>
                <p:cNvSpPr/>
                <p:nvPr/>
              </p:nvSpPr>
              <p:spPr>
                <a:xfrm>
                  <a:off x="4789096" y="1387953"/>
                  <a:ext cx="44577" cy="15075"/>
                </a:xfrm>
                <a:custGeom>
                  <a:avLst/>
                  <a:gdLst>
                    <a:gd name="connsiteX0" fmla="*/ 44578 w 44577"/>
                    <a:gd name="connsiteY0" fmla="*/ 0 h 15075"/>
                    <a:gd name="connsiteX1" fmla="*/ 0 w 44577"/>
                    <a:gd name="connsiteY1" fmla="*/ 0 h 15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577" h="15075">
                      <a:moveTo>
                        <a:pt x="44578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409" name="Graphic 195">
                <a:extLst>
                  <a:ext uri="{FF2B5EF4-FFF2-40B4-BE49-F238E27FC236}">
                    <a16:creationId xmlns:a16="http://schemas.microsoft.com/office/drawing/2014/main" id="{32D064AA-9E24-2CDA-E7DD-9BB00D6570E8}"/>
                  </a:ext>
                </a:extLst>
              </p:cNvPr>
              <p:cNvGrpSpPr/>
              <p:nvPr/>
            </p:nvGrpSpPr>
            <p:grpSpPr>
              <a:xfrm>
                <a:off x="4805851" y="1366095"/>
                <a:ext cx="44423" cy="43566"/>
                <a:chOff x="4805851" y="1366095"/>
                <a:chExt cx="44423" cy="43566"/>
              </a:xfrm>
            </p:grpSpPr>
            <p:sp>
              <p:nvSpPr>
                <p:cNvPr id="827" name="Freeform: Shape 826">
                  <a:extLst>
                    <a:ext uri="{FF2B5EF4-FFF2-40B4-BE49-F238E27FC236}">
                      <a16:creationId xmlns:a16="http://schemas.microsoft.com/office/drawing/2014/main" id="{4CEEC0DF-FDC1-0ABE-8A30-17FF9DFEB7F4}"/>
                    </a:ext>
                  </a:extLst>
                </p:cNvPr>
                <p:cNvSpPr/>
                <p:nvPr/>
              </p:nvSpPr>
              <p:spPr>
                <a:xfrm>
                  <a:off x="4827986" y="1366095"/>
                  <a:ext cx="15371" cy="43566"/>
                </a:xfrm>
                <a:custGeom>
                  <a:avLst/>
                  <a:gdLst>
                    <a:gd name="connsiteX0" fmla="*/ 0 w 15371"/>
                    <a:gd name="connsiteY0" fmla="*/ 0 h 43566"/>
                    <a:gd name="connsiteX1" fmla="*/ 0 w 15371"/>
                    <a:gd name="connsiteY1" fmla="*/ 43567 h 43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371" h="43566">
                      <a:moveTo>
                        <a:pt x="0" y="0"/>
                      </a:moveTo>
                      <a:lnTo>
                        <a:pt x="0" y="43567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828" name="Freeform: Shape 827">
                  <a:extLst>
                    <a:ext uri="{FF2B5EF4-FFF2-40B4-BE49-F238E27FC236}">
                      <a16:creationId xmlns:a16="http://schemas.microsoft.com/office/drawing/2014/main" id="{FE29F353-8865-063E-7E71-1B56ECE7652A}"/>
                    </a:ext>
                  </a:extLst>
                </p:cNvPr>
                <p:cNvSpPr/>
                <p:nvPr/>
              </p:nvSpPr>
              <p:spPr>
                <a:xfrm>
                  <a:off x="4805851" y="1387953"/>
                  <a:ext cx="44423" cy="15075"/>
                </a:xfrm>
                <a:custGeom>
                  <a:avLst/>
                  <a:gdLst>
                    <a:gd name="connsiteX0" fmla="*/ 44424 w 44423"/>
                    <a:gd name="connsiteY0" fmla="*/ 0 h 15075"/>
                    <a:gd name="connsiteX1" fmla="*/ 0 w 44423"/>
                    <a:gd name="connsiteY1" fmla="*/ 0 h 15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423" h="15075">
                      <a:moveTo>
                        <a:pt x="44424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410" name="Graphic 195">
                <a:extLst>
                  <a:ext uri="{FF2B5EF4-FFF2-40B4-BE49-F238E27FC236}">
                    <a16:creationId xmlns:a16="http://schemas.microsoft.com/office/drawing/2014/main" id="{FE65C693-8732-4579-1CDC-A88423524ECD}"/>
                  </a:ext>
                </a:extLst>
              </p:cNvPr>
              <p:cNvGrpSpPr/>
              <p:nvPr/>
            </p:nvGrpSpPr>
            <p:grpSpPr>
              <a:xfrm>
                <a:off x="4811385" y="1366095"/>
                <a:ext cx="44423" cy="43566"/>
                <a:chOff x="4811385" y="1366095"/>
                <a:chExt cx="44423" cy="43566"/>
              </a:xfrm>
            </p:grpSpPr>
            <p:sp>
              <p:nvSpPr>
                <p:cNvPr id="825" name="Freeform: Shape 824">
                  <a:extLst>
                    <a:ext uri="{FF2B5EF4-FFF2-40B4-BE49-F238E27FC236}">
                      <a16:creationId xmlns:a16="http://schemas.microsoft.com/office/drawing/2014/main" id="{CD8C2EC8-57F2-B6D6-C611-DB1BFF2A9544}"/>
                    </a:ext>
                  </a:extLst>
                </p:cNvPr>
                <p:cNvSpPr/>
                <p:nvPr/>
              </p:nvSpPr>
              <p:spPr>
                <a:xfrm>
                  <a:off x="4833674" y="1366095"/>
                  <a:ext cx="15371" cy="43566"/>
                </a:xfrm>
                <a:custGeom>
                  <a:avLst/>
                  <a:gdLst>
                    <a:gd name="connsiteX0" fmla="*/ 0 w 15371"/>
                    <a:gd name="connsiteY0" fmla="*/ 0 h 43566"/>
                    <a:gd name="connsiteX1" fmla="*/ 0 w 15371"/>
                    <a:gd name="connsiteY1" fmla="*/ 43567 h 43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371" h="43566">
                      <a:moveTo>
                        <a:pt x="0" y="0"/>
                      </a:moveTo>
                      <a:lnTo>
                        <a:pt x="0" y="43567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826" name="Freeform: Shape 825">
                  <a:extLst>
                    <a:ext uri="{FF2B5EF4-FFF2-40B4-BE49-F238E27FC236}">
                      <a16:creationId xmlns:a16="http://schemas.microsoft.com/office/drawing/2014/main" id="{1CA0D837-D1C8-5062-7171-43904AE29EF1}"/>
                    </a:ext>
                  </a:extLst>
                </p:cNvPr>
                <p:cNvSpPr/>
                <p:nvPr/>
              </p:nvSpPr>
              <p:spPr>
                <a:xfrm>
                  <a:off x="4811385" y="1387953"/>
                  <a:ext cx="44423" cy="15075"/>
                </a:xfrm>
                <a:custGeom>
                  <a:avLst/>
                  <a:gdLst>
                    <a:gd name="connsiteX0" fmla="*/ 44424 w 44423"/>
                    <a:gd name="connsiteY0" fmla="*/ 0 h 15075"/>
                    <a:gd name="connsiteX1" fmla="*/ 0 w 44423"/>
                    <a:gd name="connsiteY1" fmla="*/ 0 h 15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423" h="15075">
                      <a:moveTo>
                        <a:pt x="44424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411" name="Graphic 195">
                <a:extLst>
                  <a:ext uri="{FF2B5EF4-FFF2-40B4-BE49-F238E27FC236}">
                    <a16:creationId xmlns:a16="http://schemas.microsoft.com/office/drawing/2014/main" id="{1BBF9ED0-96C5-8379-C8F6-B8C3F6D72724}"/>
                  </a:ext>
                </a:extLst>
              </p:cNvPr>
              <p:cNvGrpSpPr/>
              <p:nvPr/>
            </p:nvGrpSpPr>
            <p:grpSpPr>
              <a:xfrm>
                <a:off x="4816919" y="1366095"/>
                <a:ext cx="44577" cy="43566"/>
                <a:chOff x="4816919" y="1366095"/>
                <a:chExt cx="44577" cy="43566"/>
              </a:xfrm>
            </p:grpSpPr>
            <p:sp>
              <p:nvSpPr>
                <p:cNvPr id="823" name="Freeform: Shape 822">
                  <a:extLst>
                    <a:ext uri="{FF2B5EF4-FFF2-40B4-BE49-F238E27FC236}">
                      <a16:creationId xmlns:a16="http://schemas.microsoft.com/office/drawing/2014/main" id="{719950DB-2457-D93C-209C-F2414CBC869D}"/>
                    </a:ext>
                  </a:extLst>
                </p:cNvPr>
                <p:cNvSpPr/>
                <p:nvPr/>
              </p:nvSpPr>
              <p:spPr>
                <a:xfrm>
                  <a:off x="4839207" y="1366095"/>
                  <a:ext cx="15371" cy="43566"/>
                </a:xfrm>
                <a:custGeom>
                  <a:avLst/>
                  <a:gdLst>
                    <a:gd name="connsiteX0" fmla="*/ 0 w 15371"/>
                    <a:gd name="connsiteY0" fmla="*/ 0 h 43566"/>
                    <a:gd name="connsiteX1" fmla="*/ 0 w 15371"/>
                    <a:gd name="connsiteY1" fmla="*/ 43567 h 43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371" h="43566">
                      <a:moveTo>
                        <a:pt x="0" y="0"/>
                      </a:moveTo>
                      <a:lnTo>
                        <a:pt x="0" y="43567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824" name="Freeform: Shape 823">
                  <a:extLst>
                    <a:ext uri="{FF2B5EF4-FFF2-40B4-BE49-F238E27FC236}">
                      <a16:creationId xmlns:a16="http://schemas.microsoft.com/office/drawing/2014/main" id="{4E628F32-070F-ED14-F76B-C166FA6E3DD5}"/>
                    </a:ext>
                  </a:extLst>
                </p:cNvPr>
                <p:cNvSpPr/>
                <p:nvPr/>
              </p:nvSpPr>
              <p:spPr>
                <a:xfrm>
                  <a:off x="4816919" y="1387953"/>
                  <a:ext cx="44577" cy="15075"/>
                </a:xfrm>
                <a:custGeom>
                  <a:avLst/>
                  <a:gdLst>
                    <a:gd name="connsiteX0" fmla="*/ 44578 w 44577"/>
                    <a:gd name="connsiteY0" fmla="*/ 0 h 15075"/>
                    <a:gd name="connsiteX1" fmla="*/ 0 w 44577"/>
                    <a:gd name="connsiteY1" fmla="*/ 0 h 15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577" h="15075">
                      <a:moveTo>
                        <a:pt x="44578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412" name="Graphic 195">
                <a:extLst>
                  <a:ext uri="{FF2B5EF4-FFF2-40B4-BE49-F238E27FC236}">
                    <a16:creationId xmlns:a16="http://schemas.microsoft.com/office/drawing/2014/main" id="{6FD2AD2A-F112-E4EE-805A-88ABC2C6A794}"/>
                  </a:ext>
                </a:extLst>
              </p:cNvPr>
              <p:cNvGrpSpPr/>
              <p:nvPr/>
            </p:nvGrpSpPr>
            <p:grpSpPr>
              <a:xfrm>
                <a:off x="4822452" y="1366095"/>
                <a:ext cx="44577" cy="43566"/>
                <a:chOff x="4822452" y="1366095"/>
                <a:chExt cx="44577" cy="43566"/>
              </a:xfrm>
            </p:grpSpPr>
            <p:sp>
              <p:nvSpPr>
                <p:cNvPr id="821" name="Freeform: Shape 820">
                  <a:extLst>
                    <a:ext uri="{FF2B5EF4-FFF2-40B4-BE49-F238E27FC236}">
                      <a16:creationId xmlns:a16="http://schemas.microsoft.com/office/drawing/2014/main" id="{679BF0BB-D535-6E4E-7936-AB894030BBC6}"/>
                    </a:ext>
                  </a:extLst>
                </p:cNvPr>
                <p:cNvSpPr/>
                <p:nvPr/>
              </p:nvSpPr>
              <p:spPr>
                <a:xfrm>
                  <a:off x="4844741" y="1366095"/>
                  <a:ext cx="15371" cy="43566"/>
                </a:xfrm>
                <a:custGeom>
                  <a:avLst/>
                  <a:gdLst>
                    <a:gd name="connsiteX0" fmla="*/ 0 w 15371"/>
                    <a:gd name="connsiteY0" fmla="*/ 0 h 43566"/>
                    <a:gd name="connsiteX1" fmla="*/ 0 w 15371"/>
                    <a:gd name="connsiteY1" fmla="*/ 43567 h 43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371" h="43566">
                      <a:moveTo>
                        <a:pt x="0" y="0"/>
                      </a:moveTo>
                      <a:lnTo>
                        <a:pt x="0" y="43567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822" name="Freeform: Shape 821">
                  <a:extLst>
                    <a:ext uri="{FF2B5EF4-FFF2-40B4-BE49-F238E27FC236}">
                      <a16:creationId xmlns:a16="http://schemas.microsoft.com/office/drawing/2014/main" id="{B38B2230-E0C9-3339-0F51-9B0A7523920F}"/>
                    </a:ext>
                  </a:extLst>
                </p:cNvPr>
                <p:cNvSpPr/>
                <p:nvPr/>
              </p:nvSpPr>
              <p:spPr>
                <a:xfrm>
                  <a:off x="4822452" y="1387953"/>
                  <a:ext cx="44577" cy="15075"/>
                </a:xfrm>
                <a:custGeom>
                  <a:avLst/>
                  <a:gdLst>
                    <a:gd name="connsiteX0" fmla="*/ 44578 w 44577"/>
                    <a:gd name="connsiteY0" fmla="*/ 0 h 15075"/>
                    <a:gd name="connsiteX1" fmla="*/ 0 w 44577"/>
                    <a:gd name="connsiteY1" fmla="*/ 0 h 15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577" h="15075">
                      <a:moveTo>
                        <a:pt x="44578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413" name="Graphic 195">
                <a:extLst>
                  <a:ext uri="{FF2B5EF4-FFF2-40B4-BE49-F238E27FC236}">
                    <a16:creationId xmlns:a16="http://schemas.microsoft.com/office/drawing/2014/main" id="{48B2F9BF-6694-2F57-CBC8-101CD2EAA00F}"/>
                  </a:ext>
                </a:extLst>
              </p:cNvPr>
              <p:cNvGrpSpPr/>
              <p:nvPr/>
            </p:nvGrpSpPr>
            <p:grpSpPr>
              <a:xfrm>
                <a:off x="4827986" y="1366095"/>
                <a:ext cx="44577" cy="43566"/>
                <a:chOff x="4827986" y="1366095"/>
                <a:chExt cx="44577" cy="43566"/>
              </a:xfrm>
            </p:grpSpPr>
            <p:sp>
              <p:nvSpPr>
                <p:cNvPr id="819" name="Freeform: Shape 818">
                  <a:extLst>
                    <a:ext uri="{FF2B5EF4-FFF2-40B4-BE49-F238E27FC236}">
                      <a16:creationId xmlns:a16="http://schemas.microsoft.com/office/drawing/2014/main" id="{9E2E2201-48D1-631B-1E1C-CFAC44B21273}"/>
                    </a:ext>
                  </a:extLst>
                </p:cNvPr>
                <p:cNvSpPr/>
                <p:nvPr/>
              </p:nvSpPr>
              <p:spPr>
                <a:xfrm>
                  <a:off x="4850275" y="1366095"/>
                  <a:ext cx="15371" cy="43566"/>
                </a:xfrm>
                <a:custGeom>
                  <a:avLst/>
                  <a:gdLst>
                    <a:gd name="connsiteX0" fmla="*/ 0 w 15371"/>
                    <a:gd name="connsiteY0" fmla="*/ 0 h 43566"/>
                    <a:gd name="connsiteX1" fmla="*/ 0 w 15371"/>
                    <a:gd name="connsiteY1" fmla="*/ 43567 h 43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371" h="43566">
                      <a:moveTo>
                        <a:pt x="0" y="0"/>
                      </a:moveTo>
                      <a:lnTo>
                        <a:pt x="0" y="43567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820" name="Freeform: Shape 819">
                  <a:extLst>
                    <a:ext uri="{FF2B5EF4-FFF2-40B4-BE49-F238E27FC236}">
                      <a16:creationId xmlns:a16="http://schemas.microsoft.com/office/drawing/2014/main" id="{54B3A617-1B34-4527-5D02-B6A693D21E23}"/>
                    </a:ext>
                  </a:extLst>
                </p:cNvPr>
                <p:cNvSpPr/>
                <p:nvPr/>
              </p:nvSpPr>
              <p:spPr>
                <a:xfrm>
                  <a:off x="4827986" y="1387953"/>
                  <a:ext cx="44577" cy="15075"/>
                </a:xfrm>
                <a:custGeom>
                  <a:avLst/>
                  <a:gdLst>
                    <a:gd name="connsiteX0" fmla="*/ 44578 w 44577"/>
                    <a:gd name="connsiteY0" fmla="*/ 0 h 15075"/>
                    <a:gd name="connsiteX1" fmla="*/ 0 w 44577"/>
                    <a:gd name="connsiteY1" fmla="*/ 0 h 15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577" h="15075">
                      <a:moveTo>
                        <a:pt x="44578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414" name="Graphic 195">
                <a:extLst>
                  <a:ext uri="{FF2B5EF4-FFF2-40B4-BE49-F238E27FC236}">
                    <a16:creationId xmlns:a16="http://schemas.microsoft.com/office/drawing/2014/main" id="{8BB6D10E-1BDD-27A1-C1C2-CCDD3E0896CB}"/>
                  </a:ext>
                </a:extLst>
              </p:cNvPr>
              <p:cNvGrpSpPr/>
              <p:nvPr/>
            </p:nvGrpSpPr>
            <p:grpSpPr>
              <a:xfrm>
                <a:off x="4833674" y="1366095"/>
                <a:ext cx="44423" cy="43566"/>
                <a:chOff x="4833674" y="1366095"/>
                <a:chExt cx="44423" cy="43566"/>
              </a:xfrm>
            </p:grpSpPr>
            <p:sp>
              <p:nvSpPr>
                <p:cNvPr id="817" name="Freeform: Shape 816">
                  <a:extLst>
                    <a:ext uri="{FF2B5EF4-FFF2-40B4-BE49-F238E27FC236}">
                      <a16:creationId xmlns:a16="http://schemas.microsoft.com/office/drawing/2014/main" id="{9BD68A04-CAC3-FCBA-AEE1-F97F16E310D5}"/>
                    </a:ext>
                  </a:extLst>
                </p:cNvPr>
                <p:cNvSpPr/>
                <p:nvPr/>
              </p:nvSpPr>
              <p:spPr>
                <a:xfrm>
                  <a:off x="4855809" y="1366095"/>
                  <a:ext cx="15371" cy="43566"/>
                </a:xfrm>
                <a:custGeom>
                  <a:avLst/>
                  <a:gdLst>
                    <a:gd name="connsiteX0" fmla="*/ 0 w 15371"/>
                    <a:gd name="connsiteY0" fmla="*/ 0 h 43566"/>
                    <a:gd name="connsiteX1" fmla="*/ 0 w 15371"/>
                    <a:gd name="connsiteY1" fmla="*/ 43567 h 43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371" h="43566">
                      <a:moveTo>
                        <a:pt x="0" y="0"/>
                      </a:moveTo>
                      <a:lnTo>
                        <a:pt x="0" y="43567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818" name="Freeform: Shape 817">
                  <a:extLst>
                    <a:ext uri="{FF2B5EF4-FFF2-40B4-BE49-F238E27FC236}">
                      <a16:creationId xmlns:a16="http://schemas.microsoft.com/office/drawing/2014/main" id="{E6C60BE9-533A-3D58-F18B-310D63F375B1}"/>
                    </a:ext>
                  </a:extLst>
                </p:cNvPr>
                <p:cNvSpPr/>
                <p:nvPr/>
              </p:nvSpPr>
              <p:spPr>
                <a:xfrm>
                  <a:off x="4833674" y="1387953"/>
                  <a:ext cx="44423" cy="15075"/>
                </a:xfrm>
                <a:custGeom>
                  <a:avLst/>
                  <a:gdLst>
                    <a:gd name="connsiteX0" fmla="*/ 44424 w 44423"/>
                    <a:gd name="connsiteY0" fmla="*/ 0 h 15075"/>
                    <a:gd name="connsiteX1" fmla="*/ 0 w 44423"/>
                    <a:gd name="connsiteY1" fmla="*/ 0 h 15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423" h="15075">
                      <a:moveTo>
                        <a:pt x="44424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415" name="Graphic 195">
                <a:extLst>
                  <a:ext uri="{FF2B5EF4-FFF2-40B4-BE49-F238E27FC236}">
                    <a16:creationId xmlns:a16="http://schemas.microsoft.com/office/drawing/2014/main" id="{38ED1964-E63F-2BC5-FBE8-F66EA0EEC556}"/>
                  </a:ext>
                </a:extLst>
              </p:cNvPr>
              <p:cNvGrpSpPr/>
              <p:nvPr/>
            </p:nvGrpSpPr>
            <p:grpSpPr>
              <a:xfrm>
                <a:off x="4839207" y="1366095"/>
                <a:ext cx="44423" cy="43566"/>
                <a:chOff x="4839207" y="1366095"/>
                <a:chExt cx="44423" cy="43566"/>
              </a:xfrm>
            </p:grpSpPr>
            <p:sp>
              <p:nvSpPr>
                <p:cNvPr id="815" name="Freeform: Shape 814">
                  <a:extLst>
                    <a:ext uri="{FF2B5EF4-FFF2-40B4-BE49-F238E27FC236}">
                      <a16:creationId xmlns:a16="http://schemas.microsoft.com/office/drawing/2014/main" id="{A53E1C7D-8DB6-F173-A14E-954DACCC6ABD}"/>
                    </a:ext>
                  </a:extLst>
                </p:cNvPr>
                <p:cNvSpPr/>
                <p:nvPr/>
              </p:nvSpPr>
              <p:spPr>
                <a:xfrm>
                  <a:off x="4861496" y="1366095"/>
                  <a:ext cx="15371" cy="43566"/>
                </a:xfrm>
                <a:custGeom>
                  <a:avLst/>
                  <a:gdLst>
                    <a:gd name="connsiteX0" fmla="*/ 0 w 15371"/>
                    <a:gd name="connsiteY0" fmla="*/ 0 h 43566"/>
                    <a:gd name="connsiteX1" fmla="*/ 0 w 15371"/>
                    <a:gd name="connsiteY1" fmla="*/ 43567 h 43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371" h="43566">
                      <a:moveTo>
                        <a:pt x="0" y="0"/>
                      </a:moveTo>
                      <a:lnTo>
                        <a:pt x="0" y="43567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816" name="Freeform: Shape 815">
                  <a:extLst>
                    <a:ext uri="{FF2B5EF4-FFF2-40B4-BE49-F238E27FC236}">
                      <a16:creationId xmlns:a16="http://schemas.microsoft.com/office/drawing/2014/main" id="{3683B44B-0866-400E-DE25-D8279500346B}"/>
                    </a:ext>
                  </a:extLst>
                </p:cNvPr>
                <p:cNvSpPr/>
                <p:nvPr/>
              </p:nvSpPr>
              <p:spPr>
                <a:xfrm>
                  <a:off x="4839207" y="1387953"/>
                  <a:ext cx="44423" cy="15075"/>
                </a:xfrm>
                <a:custGeom>
                  <a:avLst/>
                  <a:gdLst>
                    <a:gd name="connsiteX0" fmla="*/ 44424 w 44423"/>
                    <a:gd name="connsiteY0" fmla="*/ 0 h 15075"/>
                    <a:gd name="connsiteX1" fmla="*/ 0 w 44423"/>
                    <a:gd name="connsiteY1" fmla="*/ 0 h 15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423" h="15075">
                      <a:moveTo>
                        <a:pt x="44424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416" name="Graphic 195">
                <a:extLst>
                  <a:ext uri="{FF2B5EF4-FFF2-40B4-BE49-F238E27FC236}">
                    <a16:creationId xmlns:a16="http://schemas.microsoft.com/office/drawing/2014/main" id="{EFCE587D-2441-0896-9806-F042A756CE3C}"/>
                  </a:ext>
                </a:extLst>
              </p:cNvPr>
              <p:cNvGrpSpPr/>
              <p:nvPr/>
            </p:nvGrpSpPr>
            <p:grpSpPr>
              <a:xfrm>
                <a:off x="4844741" y="1366095"/>
                <a:ext cx="44423" cy="43566"/>
                <a:chOff x="4844741" y="1366095"/>
                <a:chExt cx="44423" cy="43566"/>
              </a:xfrm>
            </p:grpSpPr>
            <p:sp>
              <p:nvSpPr>
                <p:cNvPr id="813" name="Freeform: Shape 812">
                  <a:extLst>
                    <a:ext uri="{FF2B5EF4-FFF2-40B4-BE49-F238E27FC236}">
                      <a16:creationId xmlns:a16="http://schemas.microsoft.com/office/drawing/2014/main" id="{C4352FD9-99C9-469F-1321-05632F425AD7}"/>
                    </a:ext>
                  </a:extLst>
                </p:cNvPr>
                <p:cNvSpPr/>
                <p:nvPr/>
              </p:nvSpPr>
              <p:spPr>
                <a:xfrm>
                  <a:off x="4867030" y="1366095"/>
                  <a:ext cx="15371" cy="43566"/>
                </a:xfrm>
                <a:custGeom>
                  <a:avLst/>
                  <a:gdLst>
                    <a:gd name="connsiteX0" fmla="*/ 0 w 15371"/>
                    <a:gd name="connsiteY0" fmla="*/ 0 h 43566"/>
                    <a:gd name="connsiteX1" fmla="*/ 0 w 15371"/>
                    <a:gd name="connsiteY1" fmla="*/ 43567 h 43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371" h="43566">
                      <a:moveTo>
                        <a:pt x="0" y="0"/>
                      </a:moveTo>
                      <a:lnTo>
                        <a:pt x="0" y="43567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814" name="Freeform: Shape 813">
                  <a:extLst>
                    <a:ext uri="{FF2B5EF4-FFF2-40B4-BE49-F238E27FC236}">
                      <a16:creationId xmlns:a16="http://schemas.microsoft.com/office/drawing/2014/main" id="{41C9882F-A9F5-678A-C71F-0A26609C9BC1}"/>
                    </a:ext>
                  </a:extLst>
                </p:cNvPr>
                <p:cNvSpPr/>
                <p:nvPr/>
              </p:nvSpPr>
              <p:spPr>
                <a:xfrm>
                  <a:off x="4844741" y="1387953"/>
                  <a:ext cx="44423" cy="15075"/>
                </a:xfrm>
                <a:custGeom>
                  <a:avLst/>
                  <a:gdLst>
                    <a:gd name="connsiteX0" fmla="*/ 44424 w 44423"/>
                    <a:gd name="connsiteY0" fmla="*/ 0 h 15075"/>
                    <a:gd name="connsiteX1" fmla="*/ 0 w 44423"/>
                    <a:gd name="connsiteY1" fmla="*/ 0 h 15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423" h="15075">
                      <a:moveTo>
                        <a:pt x="44424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417" name="Graphic 195">
                <a:extLst>
                  <a:ext uri="{FF2B5EF4-FFF2-40B4-BE49-F238E27FC236}">
                    <a16:creationId xmlns:a16="http://schemas.microsoft.com/office/drawing/2014/main" id="{7CEF670F-91FA-7808-E449-01530E59687B}"/>
                  </a:ext>
                </a:extLst>
              </p:cNvPr>
              <p:cNvGrpSpPr/>
              <p:nvPr/>
            </p:nvGrpSpPr>
            <p:grpSpPr>
              <a:xfrm>
                <a:off x="4850275" y="1366095"/>
                <a:ext cx="44577" cy="43566"/>
                <a:chOff x="4850275" y="1366095"/>
                <a:chExt cx="44577" cy="43566"/>
              </a:xfrm>
            </p:grpSpPr>
            <p:sp>
              <p:nvSpPr>
                <p:cNvPr id="811" name="Freeform: Shape 810">
                  <a:extLst>
                    <a:ext uri="{FF2B5EF4-FFF2-40B4-BE49-F238E27FC236}">
                      <a16:creationId xmlns:a16="http://schemas.microsoft.com/office/drawing/2014/main" id="{2472CA0F-876A-C317-0EC3-C65DD9FF6B8A}"/>
                    </a:ext>
                  </a:extLst>
                </p:cNvPr>
                <p:cNvSpPr/>
                <p:nvPr/>
              </p:nvSpPr>
              <p:spPr>
                <a:xfrm>
                  <a:off x="4872564" y="1366095"/>
                  <a:ext cx="15371" cy="43566"/>
                </a:xfrm>
                <a:custGeom>
                  <a:avLst/>
                  <a:gdLst>
                    <a:gd name="connsiteX0" fmla="*/ 0 w 15371"/>
                    <a:gd name="connsiteY0" fmla="*/ 0 h 43566"/>
                    <a:gd name="connsiteX1" fmla="*/ 0 w 15371"/>
                    <a:gd name="connsiteY1" fmla="*/ 43567 h 43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371" h="43566">
                      <a:moveTo>
                        <a:pt x="0" y="0"/>
                      </a:moveTo>
                      <a:lnTo>
                        <a:pt x="0" y="43567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812" name="Freeform: Shape 811">
                  <a:extLst>
                    <a:ext uri="{FF2B5EF4-FFF2-40B4-BE49-F238E27FC236}">
                      <a16:creationId xmlns:a16="http://schemas.microsoft.com/office/drawing/2014/main" id="{8576661A-AE66-67AD-A4A1-46AD9AED5317}"/>
                    </a:ext>
                  </a:extLst>
                </p:cNvPr>
                <p:cNvSpPr/>
                <p:nvPr/>
              </p:nvSpPr>
              <p:spPr>
                <a:xfrm>
                  <a:off x="4850275" y="1387953"/>
                  <a:ext cx="44577" cy="15075"/>
                </a:xfrm>
                <a:custGeom>
                  <a:avLst/>
                  <a:gdLst>
                    <a:gd name="connsiteX0" fmla="*/ 44578 w 44577"/>
                    <a:gd name="connsiteY0" fmla="*/ 0 h 15075"/>
                    <a:gd name="connsiteX1" fmla="*/ 0 w 44577"/>
                    <a:gd name="connsiteY1" fmla="*/ 0 h 15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577" h="15075">
                      <a:moveTo>
                        <a:pt x="44578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418" name="Graphic 195">
                <a:extLst>
                  <a:ext uri="{FF2B5EF4-FFF2-40B4-BE49-F238E27FC236}">
                    <a16:creationId xmlns:a16="http://schemas.microsoft.com/office/drawing/2014/main" id="{21EA04DD-29FB-403D-FE05-2AD3345718E2}"/>
                  </a:ext>
                </a:extLst>
              </p:cNvPr>
              <p:cNvGrpSpPr/>
              <p:nvPr/>
            </p:nvGrpSpPr>
            <p:grpSpPr>
              <a:xfrm>
                <a:off x="4855809" y="1366095"/>
                <a:ext cx="44577" cy="43566"/>
                <a:chOff x="4855809" y="1366095"/>
                <a:chExt cx="44577" cy="43566"/>
              </a:xfrm>
            </p:grpSpPr>
            <p:sp>
              <p:nvSpPr>
                <p:cNvPr id="809" name="Freeform: Shape 808">
                  <a:extLst>
                    <a:ext uri="{FF2B5EF4-FFF2-40B4-BE49-F238E27FC236}">
                      <a16:creationId xmlns:a16="http://schemas.microsoft.com/office/drawing/2014/main" id="{20B3D105-EC88-5856-8987-D6281DF365F8}"/>
                    </a:ext>
                  </a:extLst>
                </p:cNvPr>
                <p:cNvSpPr/>
                <p:nvPr/>
              </p:nvSpPr>
              <p:spPr>
                <a:xfrm>
                  <a:off x="4878098" y="1366095"/>
                  <a:ext cx="15371" cy="43566"/>
                </a:xfrm>
                <a:custGeom>
                  <a:avLst/>
                  <a:gdLst>
                    <a:gd name="connsiteX0" fmla="*/ 0 w 15371"/>
                    <a:gd name="connsiteY0" fmla="*/ 0 h 43566"/>
                    <a:gd name="connsiteX1" fmla="*/ 0 w 15371"/>
                    <a:gd name="connsiteY1" fmla="*/ 43567 h 43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371" h="43566">
                      <a:moveTo>
                        <a:pt x="0" y="0"/>
                      </a:moveTo>
                      <a:lnTo>
                        <a:pt x="0" y="43567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810" name="Freeform: Shape 809">
                  <a:extLst>
                    <a:ext uri="{FF2B5EF4-FFF2-40B4-BE49-F238E27FC236}">
                      <a16:creationId xmlns:a16="http://schemas.microsoft.com/office/drawing/2014/main" id="{3D98A05A-6DE2-3B17-D9A4-42222C1ADE05}"/>
                    </a:ext>
                  </a:extLst>
                </p:cNvPr>
                <p:cNvSpPr/>
                <p:nvPr/>
              </p:nvSpPr>
              <p:spPr>
                <a:xfrm>
                  <a:off x="4855809" y="1387953"/>
                  <a:ext cx="44577" cy="15075"/>
                </a:xfrm>
                <a:custGeom>
                  <a:avLst/>
                  <a:gdLst>
                    <a:gd name="connsiteX0" fmla="*/ 44578 w 44577"/>
                    <a:gd name="connsiteY0" fmla="*/ 0 h 15075"/>
                    <a:gd name="connsiteX1" fmla="*/ 0 w 44577"/>
                    <a:gd name="connsiteY1" fmla="*/ 0 h 15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577" h="15075">
                      <a:moveTo>
                        <a:pt x="44578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419" name="Graphic 195">
                <a:extLst>
                  <a:ext uri="{FF2B5EF4-FFF2-40B4-BE49-F238E27FC236}">
                    <a16:creationId xmlns:a16="http://schemas.microsoft.com/office/drawing/2014/main" id="{54B26762-DB77-9A4B-B49E-20255C61DE50}"/>
                  </a:ext>
                </a:extLst>
              </p:cNvPr>
              <p:cNvGrpSpPr/>
              <p:nvPr/>
            </p:nvGrpSpPr>
            <p:grpSpPr>
              <a:xfrm>
                <a:off x="4861496" y="1366095"/>
                <a:ext cx="44423" cy="43566"/>
                <a:chOff x="4861496" y="1366095"/>
                <a:chExt cx="44423" cy="43566"/>
              </a:xfrm>
            </p:grpSpPr>
            <p:sp>
              <p:nvSpPr>
                <p:cNvPr id="807" name="Freeform: Shape 806">
                  <a:extLst>
                    <a:ext uri="{FF2B5EF4-FFF2-40B4-BE49-F238E27FC236}">
                      <a16:creationId xmlns:a16="http://schemas.microsoft.com/office/drawing/2014/main" id="{11E50FA1-4A1F-1BE5-4A7F-984098845753}"/>
                    </a:ext>
                  </a:extLst>
                </p:cNvPr>
                <p:cNvSpPr/>
                <p:nvPr/>
              </p:nvSpPr>
              <p:spPr>
                <a:xfrm>
                  <a:off x="4883631" y="1366095"/>
                  <a:ext cx="15371" cy="43566"/>
                </a:xfrm>
                <a:custGeom>
                  <a:avLst/>
                  <a:gdLst>
                    <a:gd name="connsiteX0" fmla="*/ 0 w 15371"/>
                    <a:gd name="connsiteY0" fmla="*/ 0 h 43566"/>
                    <a:gd name="connsiteX1" fmla="*/ 0 w 15371"/>
                    <a:gd name="connsiteY1" fmla="*/ 43567 h 43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371" h="43566">
                      <a:moveTo>
                        <a:pt x="0" y="0"/>
                      </a:moveTo>
                      <a:lnTo>
                        <a:pt x="0" y="43567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808" name="Freeform: Shape 807">
                  <a:extLst>
                    <a:ext uri="{FF2B5EF4-FFF2-40B4-BE49-F238E27FC236}">
                      <a16:creationId xmlns:a16="http://schemas.microsoft.com/office/drawing/2014/main" id="{30B08842-B322-0060-1DE1-6158572239BD}"/>
                    </a:ext>
                  </a:extLst>
                </p:cNvPr>
                <p:cNvSpPr/>
                <p:nvPr/>
              </p:nvSpPr>
              <p:spPr>
                <a:xfrm>
                  <a:off x="4861496" y="1387953"/>
                  <a:ext cx="44423" cy="15075"/>
                </a:xfrm>
                <a:custGeom>
                  <a:avLst/>
                  <a:gdLst>
                    <a:gd name="connsiteX0" fmla="*/ 44424 w 44423"/>
                    <a:gd name="connsiteY0" fmla="*/ 0 h 15075"/>
                    <a:gd name="connsiteX1" fmla="*/ 0 w 44423"/>
                    <a:gd name="connsiteY1" fmla="*/ 0 h 15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423" h="15075">
                      <a:moveTo>
                        <a:pt x="44424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420" name="Graphic 195">
                <a:extLst>
                  <a:ext uri="{FF2B5EF4-FFF2-40B4-BE49-F238E27FC236}">
                    <a16:creationId xmlns:a16="http://schemas.microsoft.com/office/drawing/2014/main" id="{7CD1D1A6-9BF4-A0F0-1A77-953C45DF1BD8}"/>
                  </a:ext>
                </a:extLst>
              </p:cNvPr>
              <p:cNvGrpSpPr/>
              <p:nvPr/>
            </p:nvGrpSpPr>
            <p:grpSpPr>
              <a:xfrm>
                <a:off x="4867030" y="1366095"/>
                <a:ext cx="44423" cy="43566"/>
                <a:chOff x="4867030" y="1366095"/>
                <a:chExt cx="44423" cy="43566"/>
              </a:xfrm>
            </p:grpSpPr>
            <p:sp>
              <p:nvSpPr>
                <p:cNvPr id="805" name="Freeform: Shape 804">
                  <a:extLst>
                    <a:ext uri="{FF2B5EF4-FFF2-40B4-BE49-F238E27FC236}">
                      <a16:creationId xmlns:a16="http://schemas.microsoft.com/office/drawing/2014/main" id="{73A55613-1CDC-A0AD-AFA5-ED8EE0988FAE}"/>
                    </a:ext>
                  </a:extLst>
                </p:cNvPr>
                <p:cNvSpPr/>
                <p:nvPr/>
              </p:nvSpPr>
              <p:spPr>
                <a:xfrm>
                  <a:off x="4889165" y="1366095"/>
                  <a:ext cx="15371" cy="43566"/>
                </a:xfrm>
                <a:custGeom>
                  <a:avLst/>
                  <a:gdLst>
                    <a:gd name="connsiteX0" fmla="*/ 0 w 15371"/>
                    <a:gd name="connsiteY0" fmla="*/ 0 h 43566"/>
                    <a:gd name="connsiteX1" fmla="*/ 0 w 15371"/>
                    <a:gd name="connsiteY1" fmla="*/ 43567 h 43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371" h="43566">
                      <a:moveTo>
                        <a:pt x="0" y="0"/>
                      </a:moveTo>
                      <a:lnTo>
                        <a:pt x="0" y="43567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806" name="Freeform: Shape 805">
                  <a:extLst>
                    <a:ext uri="{FF2B5EF4-FFF2-40B4-BE49-F238E27FC236}">
                      <a16:creationId xmlns:a16="http://schemas.microsoft.com/office/drawing/2014/main" id="{24FEB670-9FC8-E967-732F-5639BEB613B3}"/>
                    </a:ext>
                  </a:extLst>
                </p:cNvPr>
                <p:cNvSpPr/>
                <p:nvPr/>
              </p:nvSpPr>
              <p:spPr>
                <a:xfrm>
                  <a:off x="4867030" y="1387953"/>
                  <a:ext cx="44423" cy="15075"/>
                </a:xfrm>
                <a:custGeom>
                  <a:avLst/>
                  <a:gdLst>
                    <a:gd name="connsiteX0" fmla="*/ 44424 w 44423"/>
                    <a:gd name="connsiteY0" fmla="*/ 0 h 15075"/>
                    <a:gd name="connsiteX1" fmla="*/ 0 w 44423"/>
                    <a:gd name="connsiteY1" fmla="*/ 0 h 15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423" h="15075">
                      <a:moveTo>
                        <a:pt x="44424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421" name="Graphic 195">
                <a:extLst>
                  <a:ext uri="{FF2B5EF4-FFF2-40B4-BE49-F238E27FC236}">
                    <a16:creationId xmlns:a16="http://schemas.microsoft.com/office/drawing/2014/main" id="{25F32FC0-E62F-B0B5-A1C7-0B96A514258F}"/>
                  </a:ext>
                </a:extLst>
              </p:cNvPr>
              <p:cNvGrpSpPr/>
              <p:nvPr/>
            </p:nvGrpSpPr>
            <p:grpSpPr>
              <a:xfrm>
                <a:off x="4872564" y="1366095"/>
                <a:ext cx="44423" cy="43566"/>
                <a:chOff x="4872564" y="1366095"/>
                <a:chExt cx="44423" cy="43566"/>
              </a:xfrm>
            </p:grpSpPr>
            <p:sp>
              <p:nvSpPr>
                <p:cNvPr id="803" name="Freeform: Shape 802">
                  <a:extLst>
                    <a:ext uri="{FF2B5EF4-FFF2-40B4-BE49-F238E27FC236}">
                      <a16:creationId xmlns:a16="http://schemas.microsoft.com/office/drawing/2014/main" id="{EB84661F-C42C-D83B-1101-D3DF32B10DFA}"/>
                    </a:ext>
                  </a:extLst>
                </p:cNvPr>
                <p:cNvSpPr/>
                <p:nvPr/>
              </p:nvSpPr>
              <p:spPr>
                <a:xfrm>
                  <a:off x="4894853" y="1366095"/>
                  <a:ext cx="15371" cy="43566"/>
                </a:xfrm>
                <a:custGeom>
                  <a:avLst/>
                  <a:gdLst>
                    <a:gd name="connsiteX0" fmla="*/ 0 w 15371"/>
                    <a:gd name="connsiteY0" fmla="*/ 0 h 43566"/>
                    <a:gd name="connsiteX1" fmla="*/ 0 w 15371"/>
                    <a:gd name="connsiteY1" fmla="*/ 43567 h 43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371" h="43566">
                      <a:moveTo>
                        <a:pt x="0" y="0"/>
                      </a:moveTo>
                      <a:lnTo>
                        <a:pt x="0" y="43567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804" name="Freeform: Shape 803">
                  <a:extLst>
                    <a:ext uri="{FF2B5EF4-FFF2-40B4-BE49-F238E27FC236}">
                      <a16:creationId xmlns:a16="http://schemas.microsoft.com/office/drawing/2014/main" id="{518DF78E-3B2D-1825-B9B1-2035CEC21ED7}"/>
                    </a:ext>
                  </a:extLst>
                </p:cNvPr>
                <p:cNvSpPr/>
                <p:nvPr/>
              </p:nvSpPr>
              <p:spPr>
                <a:xfrm>
                  <a:off x="4872564" y="1387953"/>
                  <a:ext cx="44423" cy="15075"/>
                </a:xfrm>
                <a:custGeom>
                  <a:avLst/>
                  <a:gdLst>
                    <a:gd name="connsiteX0" fmla="*/ 44424 w 44423"/>
                    <a:gd name="connsiteY0" fmla="*/ 0 h 15075"/>
                    <a:gd name="connsiteX1" fmla="*/ 0 w 44423"/>
                    <a:gd name="connsiteY1" fmla="*/ 0 h 15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423" h="15075">
                      <a:moveTo>
                        <a:pt x="44424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422" name="Graphic 195">
                <a:extLst>
                  <a:ext uri="{FF2B5EF4-FFF2-40B4-BE49-F238E27FC236}">
                    <a16:creationId xmlns:a16="http://schemas.microsoft.com/office/drawing/2014/main" id="{5A5766C5-5F41-203B-47EE-9B85BD28C6B5}"/>
                  </a:ext>
                </a:extLst>
              </p:cNvPr>
              <p:cNvGrpSpPr/>
              <p:nvPr/>
            </p:nvGrpSpPr>
            <p:grpSpPr>
              <a:xfrm>
                <a:off x="4878098" y="1366095"/>
                <a:ext cx="44423" cy="43566"/>
                <a:chOff x="4878098" y="1366095"/>
                <a:chExt cx="44423" cy="43566"/>
              </a:xfrm>
            </p:grpSpPr>
            <p:sp>
              <p:nvSpPr>
                <p:cNvPr id="801" name="Freeform: Shape 800">
                  <a:extLst>
                    <a:ext uri="{FF2B5EF4-FFF2-40B4-BE49-F238E27FC236}">
                      <a16:creationId xmlns:a16="http://schemas.microsoft.com/office/drawing/2014/main" id="{2A6AF25A-0F15-18E5-06D6-14448E46462A}"/>
                    </a:ext>
                  </a:extLst>
                </p:cNvPr>
                <p:cNvSpPr/>
                <p:nvPr/>
              </p:nvSpPr>
              <p:spPr>
                <a:xfrm>
                  <a:off x="4900386" y="1366095"/>
                  <a:ext cx="15371" cy="43566"/>
                </a:xfrm>
                <a:custGeom>
                  <a:avLst/>
                  <a:gdLst>
                    <a:gd name="connsiteX0" fmla="*/ 0 w 15371"/>
                    <a:gd name="connsiteY0" fmla="*/ 0 h 43566"/>
                    <a:gd name="connsiteX1" fmla="*/ 0 w 15371"/>
                    <a:gd name="connsiteY1" fmla="*/ 43567 h 43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371" h="43566">
                      <a:moveTo>
                        <a:pt x="0" y="0"/>
                      </a:moveTo>
                      <a:lnTo>
                        <a:pt x="0" y="43567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802" name="Freeform: Shape 801">
                  <a:extLst>
                    <a:ext uri="{FF2B5EF4-FFF2-40B4-BE49-F238E27FC236}">
                      <a16:creationId xmlns:a16="http://schemas.microsoft.com/office/drawing/2014/main" id="{8CEC4FCB-F5F9-67F3-07E7-B0EC7558EEB6}"/>
                    </a:ext>
                  </a:extLst>
                </p:cNvPr>
                <p:cNvSpPr/>
                <p:nvPr/>
              </p:nvSpPr>
              <p:spPr>
                <a:xfrm>
                  <a:off x="4878098" y="1387953"/>
                  <a:ext cx="44423" cy="15075"/>
                </a:xfrm>
                <a:custGeom>
                  <a:avLst/>
                  <a:gdLst>
                    <a:gd name="connsiteX0" fmla="*/ 44424 w 44423"/>
                    <a:gd name="connsiteY0" fmla="*/ 0 h 15075"/>
                    <a:gd name="connsiteX1" fmla="*/ 0 w 44423"/>
                    <a:gd name="connsiteY1" fmla="*/ 0 h 15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423" h="15075">
                      <a:moveTo>
                        <a:pt x="44424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423" name="Graphic 195">
                <a:extLst>
                  <a:ext uri="{FF2B5EF4-FFF2-40B4-BE49-F238E27FC236}">
                    <a16:creationId xmlns:a16="http://schemas.microsoft.com/office/drawing/2014/main" id="{DD46758F-CE26-9B0F-3100-D1F3D05D97A4}"/>
                  </a:ext>
                </a:extLst>
              </p:cNvPr>
              <p:cNvGrpSpPr/>
              <p:nvPr/>
            </p:nvGrpSpPr>
            <p:grpSpPr>
              <a:xfrm>
                <a:off x="4883631" y="1366095"/>
                <a:ext cx="44577" cy="43566"/>
                <a:chOff x="4883631" y="1366095"/>
                <a:chExt cx="44577" cy="43566"/>
              </a:xfrm>
            </p:grpSpPr>
            <p:sp>
              <p:nvSpPr>
                <p:cNvPr id="799" name="Freeform: Shape 798">
                  <a:extLst>
                    <a:ext uri="{FF2B5EF4-FFF2-40B4-BE49-F238E27FC236}">
                      <a16:creationId xmlns:a16="http://schemas.microsoft.com/office/drawing/2014/main" id="{EB7B633F-04E5-0662-EA04-4AD720CF6471}"/>
                    </a:ext>
                  </a:extLst>
                </p:cNvPr>
                <p:cNvSpPr/>
                <p:nvPr/>
              </p:nvSpPr>
              <p:spPr>
                <a:xfrm>
                  <a:off x="4905920" y="1366095"/>
                  <a:ext cx="15371" cy="43566"/>
                </a:xfrm>
                <a:custGeom>
                  <a:avLst/>
                  <a:gdLst>
                    <a:gd name="connsiteX0" fmla="*/ 0 w 15371"/>
                    <a:gd name="connsiteY0" fmla="*/ 0 h 43566"/>
                    <a:gd name="connsiteX1" fmla="*/ 0 w 15371"/>
                    <a:gd name="connsiteY1" fmla="*/ 43567 h 43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371" h="43566">
                      <a:moveTo>
                        <a:pt x="0" y="0"/>
                      </a:moveTo>
                      <a:lnTo>
                        <a:pt x="0" y="43567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800" name="Freeform: Shape 799">
                  <a:extLst>
                    <a:ext uri="{FF2B5EF4-FFF2-40B4-BE49-F238E27FC236}">
                      <a16:creationId xmlns:a16="http://schemas.microsoft.com/office/drawing/2014/main" id="{C3866E5B-619F-3DC2-9358-D3758B42DCD3}"/>
                    </a:ext>
                  </a:extLst>
                </p:cNvPr>
                <p:cNvSpPr/>
                <p:nvPr/>
              </p:nvSpPr>
              <p:spPr>
                <a:xfrm>
                  <a:off x="4883631" y="1387953"/>
                  <a:ext cx="44577" cy="15075"/>
                </a:xfrm>
                <a:custGeom>
                  <a:avLst/>
                  <a:gdLst>
                    <a:gd name="connsiteX0" fmla="*/ 44578 w 44577"/>
                    <a:gd name="connsiteY0" fmla="*/ 0 h 15075"/>
                    <a:gd name="connsiteX1" fmla="*/ 0 w 44577"/>
                    <a:gd name="connsiteY1" fmla="*/ 0 h 15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577" h="15075">
                      <a:moveTo>
                        <a:pt x="44578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424" name="Graphic 195">
                <a:extLst>
                  <a:ext uri="{FF2B5EF4-FFF2-40B4-BE49-F238E27FC236}">
                    <a16:creationId xmlns:a16="http://schemas.microsoft.com/office/drawing/2014/main" id="{586BF09C-BAF2-5A50-3858-C31668DF7813}"/>
                  </a:ext>
                </a:extLst>
              </p:cNvPr>
              <p:cNvGrpSpPr/>
              <p:nvPr/>
            </p:nvGrpSpPr>
            <p:grpSpPr>
              <a:xfrm>
                <a:off x="4889165" y="1366095"/>
                <a:ext cx="44577" cy="43566"/>
                <a:chOff x="4889165" y="1366095"/>
                <a:chExt cx="44577" cy="43566"/>
              </a:xfrm>
            </p:grpSpPr>
            <p:sp>
              <p:nvSpPr>
                <p:cNvPr id="797" name="Freeform: Shape 796">
                  <a:extLst>
                    <a:ext uri="{FF2B5EF4-FFF2-40B4-BE49-F238E27FC236}">
                      <a16:creationId xmlns:a16="http://schemas.microsoft.com/office/drawing/2014/main" id="{C8D922C0-1D10-2223-65F7-D026764AB33E}"/>
                    </a:ext>
                  </a:extLst>
                </p:cNvPr>
                <p:cNvSpPr/>
                <p:nvPr/>
              </p:nvSpPr>
              <p:spPr>
                <a:xfrm>
                  <a:off x="4911454" y="1366095"/>
                  <a:ext cx="15371" cy="43566"/>
                </a:xfrm>
                <a:custGeom>
                  <a:avLst/>
                  <a:gdLst>
                    <a:gd name="connsiteX0" fmla="*/ 0 w 15371"/>
                    <a:gd name="connsiteY0" fmla="*/ 0 h 43566"/>
                    <a:gd name="connsiteX1" fmla="*/ 0 w 15371"/>
                    <a:gd name="connsiteY1" fmla="*/ 43567 h 43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371" h="43566">
                      <a:moveTo>
                        <a:pt x="0" y="0"/>
                      </a:moveTo>
                      <a:lnTo>
                        <a:pt x="0" y="43567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798" name="Freeform: Shape 797">
                  <a:extLst>
                    <a:ext uri="{FF2B5EF4-FFF2-40B4-BE49-F238E27FC236}">
                      <a16:creationId xmlns:a16="http://schemas.microsoft.com/office/drawing/2014/main" id="{EB6BB597-1B69-6362-9277-0714579EFC53}"/>
                    </a:ext>
                  </a:extLst>
                </p:cNvPr>
                <p:cNvSpPr/>
                <p:nvPr/>
              </p:nvSpPr>
              <p:spPr>
                <a:xfrm>
                  <a:off x="4889165" y="1387953"/>
                  <a:ext cx="44577" cy="15075"/>
                </a:xfrm>
                <a:custGeom>
                  <a:avLst/>
                  <a:gdLst>
                    <a:gd name="connsiteX0" fmla="*/ 44578 w 44577"/>
                    <a:gd name="connsiteY0" fmla="*/ 0 h 15075"/>
                    <a:gd name="connsiteX1" fmla="*/ 0 w 44577"/>
                    <a:gd name="connsiteY1" fmla="*/ 0 h 15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577" h="15075">
                      <a:moveTo>
                        <a:pt x="44578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425" name="Graphic 195">
                <a:extLst>
                  <a:ext uri="{FF2B5EF4-FFF2-40B4-BE49-F238E27FC236}">
                    <a16:creationId xmlns:a16="http://schemas.microsoft.com/office/drawing/2014/main" id="{DBE4D8DA-22D6-1F65-5CAC-67FEF2D5A4D2}"/>
                  </a:ext>
                </a:extLst>
              </p:cNvPr>
              <p:cNvGrpSpPr/>
              <p:nvPr/>
            </p:nvGrpSpPr>
            <p:grpSpPr>
              <a:xfrm>
                <a:off x="4894853" y="1366095"/>
                <a:ext cx="44423" cy="43566"/>
                <a:chOff x="4894853" y="1366095"/>
                <a:chExt cx="44423" cy="43566"/>
              </a:xfrm>
            </p:grpSpPr>
            <p:sp>
              <p:nvSpPr>
                <p:cNvPr id="795" name="Freeform: Shape 794">
                  <a:extLst>
                    <a:ext uri="{FF2B5EF4-FFF2-40B4-BE49-F238E27FC236}">
                      <a16:creationId xmlns:a16="http://schemas.microsoft.com/office/drawing/2014/main" id="{D2ACED42-40F7-28C5-6E3D-7ABC5237A2F4}"/>
                    </a:ext>
                  </a:extLst>
                </p:cNvPr>
                <p:cNvSpPr/>
                <p:nvPr/>
              </p:nvSpPr>
              <p:spPr>
                <a:xfrm>
                  <a:off x="4916988" y="1366095"/>
                  <a:ext cx="15371" cy="43566"/>
                </a:xfrm>
                <a:custGeom>
                  <a:avLst/>
                  <a:gdLst>
                    <a:gd name="connsiteX0" fmla="*/ 0 w 15371"/>
                    <a:gd name="connsiteY0" fmla="*/ 0 h 43566"/>
                    <a:gd name="connsiteX1" fmla="*/ 0 w 15371"/>
                    <a:gd name="connsiteY1" fmla="*/ 43567 h 43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371" h="43566">
                      <a:moveTo>
                        <a:pt x="0" y="0"/>
                      </a:moveTo>
                      <a:lnTo>
                        <a:pt x="0" y="43567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796" name="Freeform: Shape 795">
                  <a:extLst>
                    <a:ext uri="{FF2B5EF4-FFF2-40B4-BE49-F238E27FC236}">
                      <a16:creationId xmlns:a16="http://schemas.microsoft.com/office/drawing/2014/main" id="{7816DC68-11DF-4D54-A18F-68D7B0F056D4}"/>
                    </a:ext>
                  </a:extLst>
                </p:cNvPr>
                <p:cNvSpPr/>
                <p:nvPr/>
              </p:nvSpPr>
              <p:spPr>
                <a:xfrm>
                  <a:off x="4894853" y="1387953"/>
                  <a:ext cx="44423" cy="15075"/>
                </a:xfrm>
                <a:custGeom>
                  <a:avLst/>
                  <a:gdLst>
                    <a:gd name="connsiteX0" fmla="*/ 44424 w 44423"/>
                    <a:gd name="connsiteY0" fmla="*/ 0 h 15075"/>
                    <a:gd name="connsiteX1" fmla="*/ 0 w 44423"/>
                    <a:gd name="connsiteY1" fmla="*/ 0 h 15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423" h="15075">
                      <a:moveTo>
                        <a:pt x="44424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426" name="Graphic 195">
                <a:extLst>
                  <a:ext uri="{FF2B5EF4-FFF2-40B4-BE49-F238E27FC236}">
                    <a16:creationId xmlns:a16="http://schemas.microsoft.com/office/drawing/2014/main" id="{F6538B12-C301-5FB6-A18C-94085C53994B}"/>
                  </a:ext>
                </a:extLst>
              </p:cNvPr>
              <p:cNvGrpSpPr/>
              <p:nvPr/>
            </p:nvGrpSpPr>
            <p:grpSpPr>
              <a:xfrm>
                <a:off x="4900386" y="1366095"/>
                <a:ext cx="44423" cy="43566"/>
                <a:chOff x="4900386" y="1366095"/>
                <a:chExt cx="44423" cy="43566"/>
              </a:xfrm>
            </p:grpSpPr>
            <p:sp>
              <p:nvSpPr>
                <p:cNvPr id="793" name="Freeform: Shape 792">
                  <a:extLst>
                    <a:ext uri="{FF2B5EF4-FFF2-40B4-BE49-F238E27FC236}">
                      <a16:creationId xmlns:a16="http://schemas.microsoft.com/office/drawing/2014/main" id="{496B11A8-4053-D6F3-D3E2-1625F5B28B5D}"/>
                    </a:ext>
                  </a:extLst>
                </p:cNvPr>
                <p:cNvSpPr/>
                <p:nvPr/>
              </p:nvSpPr>
              <p:spPr>
                <a:xfrm>
                  <a:off x="4922521" y="1366095"/>
                  <a:ext cx="15371" cy="43566"/>
                </a:xfrm>
                <a:custGeom>
                  <a:avLst/>
                  <a:gdLst>
                    <a:gd name="connsiteX0" fmla="*/ 0 w 15371"/>
                    <a:gd name="connsiteY0" fmla="*/ 0 h 43566"/>
                    <a:gd name="connsiteX1" fmla="*/ 0 w 15371"/>
                    <a:gd name="connsiteY1" fmla="*/ 43567 h 43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371" h="43566">
                      <a:moveTo>
                        <a:pt x="0" y="0"/>
                      </a:moveTo>
                      <a:lnTo>
                        <a:pt x="0" y="43567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794" name="Freeform: Shape 793">
                  <a:extLst>
                    <a:ext uri="{FF2B5EF4-FFF2-40B4-BE49-F238E27FC236}">
                      <a16:creationId xmlns:a16="http://schemas.microsoft.com/office/drawing/2014/main" id="{E5A3DD1D-5C7B-0F7E-FE35-FDC9BABD764E}"/>
                    </a:ext>
                  </a:extLst>
                </p:cNvPr>
                <p:cNvSpPr/>
                <p:nvPr/>
              </p:nvSpPr>
              <p:spPr>
                <a:xfrm>
                  <a:off x="4900386" y="1387953"/>
                  <a:ext cx="44423" cy="15075"/>
                </a:xfrm>
                <a:custGeom>
                  <a:avLst/>
                  <a:gdLst>
                    <a:gd name="connsiteX0" fmla="*/ 44424 w 44423"/>
                    <a:gd name="connsiteY0" fmla="*/ 0 h 15075"/>
                    <a:gd name="connsiteX1" fmla="*/ 0 w 44423"/>
                    <a:gd name="connsiteY1" fmla="*/ 0 h 15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423" h="15075">
                      <a:moveTo>
                        <a:pt x="44424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427" name="Graphic 195">
                <a:extLst>
                  <a:ext uri="{FF2B5EF4-FFF2-40B4-BE49-F238E27FC236}">
                    <a16:creationId xmlns:a16="http://schemas.microsoft.com/office/drawing/2014/main" id="{830694F9-A21C-05E7-9517-2192B1C43CD8}"/>
                  </a:ext>
                </a:extLst>
              </p:cNvPr>
              <p:cNvGrpSpPr/>
              <p:nvPr/>
            </p:nvGrpSpPr>
            <p:grpSpPr>
              <a:xfrm>
                <a:off x="4905920" y="1366095"/>
                <a:ext cx="44423" cy="43566"/>
                <a:chOff x="4905920" y="1366095"/>
                <a:chExt cx="44423" cy="43566"/>
              </a:xfrm>
            </p:grpSpPr>
            <p:sp>
              <p:nvSpPr>
                <p:cNvPr id="791" name="Freeform: Shape 790">
                  <a:extLst>
                    <a:ext uri="{FF2B5EF4-FFF2-40B4-BE49-F238E27FC236}">
                      <a16:creationId xmlns:a16="http://schemas.microsoft.com/office/drawing/2014/main" id="{56A4A696-61CF-9C6D-3889-EE4A6FBAFC8C}"/>
                    </a:ext>
                  </a:extLst>
                </p:cNvPr>
                <p:cNvSpPr/>
                <p:nvPr/>
              </p:nvSpPr>
              <p:spPr>
                <a:xfrm>
                  <a:off x="4928209" y="1366095"/>
                  <a:ext cx="15371" cy="43566"/>
                </a:xfrm>
                <a:custGeom>
                  <a:avLst/>
                  <a:gdLst>
                    <a:gd name="connsiteX0" fmla="*/ 0 w 15371"/>
                    <a:gd name="connsiteY0" fmla="*/ 0 h 43566"/>
                    <a:gd name="connsiteX1" fmla="*/ 0 w 15371"/>
                    <a:gd name="connsiteY1" fmla="*/ 43567 h 43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371" h="43566">
                      <a:moveTo>
                        <a:pt x="0" y="0"/>
                      </a:moveTo>
                      <a:lnTo>
                        <a:pt x="0" y="43567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792" name="Freeform: Shape 791">
                  <a:extLst>
                    <a:ext uri="{FF2B5EF4-FFF2-40B4-BE49-F238E27FC236}">
                      <a16:creationId xmlns:a16="http://schemas.microsoft.com/office/drawing/2014/main" id="{A61DE5A7-E25F-59BF-B758-0AAC7B611FD0}"/>
                    </a:ext>
                  </a:extLst>
                </p:cNvPr>
                <p:cNvSpPr/>
                <p:nvPr/>
              </p:nvSpPr>
              <p:spPr>
                <a:xfrm>
                  <a:off x="4905920" y="1387953"/>
                  <a:ext cx="44423" cy="15075"/>
                </a:xfrm>
                <a:custGeom>
                  <a:avLst/>
                  <a:gdLst>
                    <a:gd name="connsiteX0" fmla="*/ 44424 w 44423"/>
                    <a:gd name="connsiteY0" fmla="*/ 0 h 15075"/>
                    <a:gd name="connsiteX1" fmla="*/ 0 w 44423"/>
                    <a:gd name="connsiteY1" fmla="*/ 0 h 15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423" h="15075">
                      <a:moveTo>
                        <a:pt x="44424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428" name="Graphic 195">
                <a:extLst>
                  <a:ext uri="{FF2B5EF4-FFF2-40B4-BE49-F238E27FC236}">
                    <a16:creationId xmlns:a16="http://schemas.microsoft.com/office/drawing/2014/main" id="{53B6B3E7-3ADC-CEC5-6595-A33EE866D764}"/>
                  </a:ext>
                </a:extLst>
              </p:cNvPr>
              <p:cNvGrpSpPr/>
              <p:nvPr/>
            </p:nvGrpSpPr>
            <p:grpSpPr>
              <a:xfrm>
                <a:off x="4911454" y="1366095"/>
                <a:ext cx="44423" cy="43566"/>
                <a:chOff x="4911454" y="1366095"/>
                <a:chExt cx="44423" cy="43566"/>
              </a:xfrm>
            </p:grpSpPr>
            <p:sp>
              <p:nvSpPr>
                <p:cNvPr id="789" name="Freeform: Shape 788">
                  <a:extLst>
                    <a:ext uri="{FF2B5EF4-FFF2-40B4-BE49-F238E27FC236}">
                      <a16:creationId xmlns:a16="http://schemas.microsoft.com/office/drawing/2014/main" id="{14B83B06-4531-4886-6E71-9FC14B22A9EA}"/>
                    </a:ext>
                  </a:extLst>
                </p:cNvPr>
                <p:cNvSpPr/>
                <p:nvPr/>
              </p:nvSpPr>
              <p:spPr>
                <a:xfrm>
                  <a:off x="4933743" y="1366095"/>
                  <a:ext cx="15371" cy="43566"/>
                </a:xfrm>
                <a:custGeom>
                  <a:avLst/>
                  <a:gdLst>
                    <a:gd name="connsiteX0" fmla="*/ 0 w 15371"/>
                    <a:gd name="connsiteY0" fmla="*/ 0 h 43566"/>
                    <a:gd name="connsiteX1" fmla="*/ 0 w 15371"/>
                    <a:gd name="connsiteY1" fmla="*/ 43567 h 43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371" h="43566">
                      <a:moveTo>
                        <a:pt x="0" y="0"/>
                      </a:moveTo>
                      <a:lnTo>
                        <a:pt x="0" y="43567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790" name="Freeform: Shape 789">
                  <a:extLst>
                    <a:ext uri="{FF2B5EF4-FFF2-40B4-BE49-F238E27FC236}">
                      <a16:creationId xmlns:a16="http://schemas.microsoft.com/office/drawing/2014/main" id="{C9FC2BC3-FD82-7913-5121-932FC43415BD}"/>
                    </a:ext>
                  </a:extLst>
                </p:cNvPr>
                <p:cNvSpPr/>
                <p:nvPr/>
              </p:nvSpPr>
              <p:spPr>
                <a:xfrm>
                  <a:off x="4911454" y="1387953"/>
                  <a:ext cx="44423" cy="15075"/>
                </a:xfrm>
                <a:custGeom>
                  <a:avLst/>
                  <a:gdLst>
                    <a:gd name="connsiteX0" fmla="*/ 44424 w 44423"/>
                    <a:gd name="connsiteY0" fmla="*/ 0 h 15075"/>
                    <a:gd name="connsiteX1" fmla="*/ 0 w 44423"/>
                    <a:gd name="connsiteY1" fmla="*/ 0 h 15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423" h="15075">
                      <a:moveTo>
                        <a:pt x="44424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429" name="Graphic 195">
                <a:extLst>
                  <a:ext uri="{FF2B5EF4-FFF2-40B4-BE49-F238E27FC236}">
                    <a16:creationId xmlns:a16="http://schemas.microsoft.com/office/drawing/2014/main" id="{B59A316B-1394-9BB8-34E5-E55DD1F8B714}"/>
                  </a:ext>
                </a:extLst>
              </p:cNvPr>
              <p:cNvGrpSpPr/>
              <p:nvPr/>
            </p:nvGrpSpPr>
            <p:grpSpPr>
              <a:xfrm>
                <a:off x="4916988" y="1366095"/>
                <a:ext cx="44577" cy="43566"/>
                <a:chOff x="4916988" y="1366095"/>
                <a:chExt cx="44577" cy="43566"/>
              </a:xfrm>
            </p:grpSpPr>
            <p:sp>
              <p:nvSpPr>
                <p:cNvPr id="787" name="Freeform: Shape 786">
                  <a:extLst>
                    <a:ext uri="{FF2B5EF4-FFF2-40B4-BE49-F238E27FC236}">
                      <a16:creationId xmlns:a16="http://schemas.microsoft.com/office/drawing/2014/main" id="{DA31011D-674C-1E90-1E34-ECF64A9F6CF0}"/>
                    </a:ext>
                  </a:extLst>
                </p:cNvPr>
                <p:cNvSpPr/>
                <p:nvPr/>
              </p:nvSpPr>
              <p:spPr>
                <a:xfrm>
                  <a:off x="4939277" y="1366095"/>
                  <a:ext cx="15371" cy="43566"/>
                </a:xfrm>
                <a:custGeom>
                  <a:avLst/>
                  <a:gdLst>
                    <a:gd name="connsiteX0" fmla="*/ 0 w 15371"/>
                    <a:gd name="connsiteY0" fmla="*/ 0 h 43566"/>
                    <a:gd name="connsiteX1" fmla="*/ 0 w 15371"/>
                    <a:gd name="connsiteY1" fmla="*/ 43567 h 43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371" h="43566">
                      <a:moveTo>
                        <a:pt x="0" y="0"/>
                      </a:moveTo>
                      <a:lnTo>
                        <a:pt x="0" y="43567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788" name="Freeform: Shape 787">
                  <a:extLst>
                    <a:ext uri="{FF2B5EF4-FFF2-40B4-BE49-F238E27FC236}">
                      <a16:creationId xmlns:a16="http://schemas.microsoft.com/office/drawing/2014/main" id="{B2A91738-D07B-7942-364E-48675DF02138}"/>
                    </a:ext>
                  </a:extLst>
                </p:cNvPr>
                <p:cNvSpPr/>
                <p:nvPr/>
              </p:nvSpPr>
              <p:spPr>
                <a:xfrm>
                  <a:off x="4916988" y="1387953"/>
                  <a:ext cx="44577" cy="15075"/>
                </a:xfrm>
                <a:custGeom>
                  <a:avLst/>
                  <a:gdLst>
                    <a:gd name="connsiteX0" fmla="*/ 44578 w 44577"/>
                    <a:gd name="connsiteY0" fmla="*/ 0 h 15075"/>
                    <a:gd name="connsiteX1" fmla="*/ 0 w 44577"/>
                    <a:gd name="connsiteY1" fmla="*/ 0 h 15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577" h="15075">
                      <a:moveTo>
                        <a:pt x="44578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430" name="Graphic 195">
                <a:extLst>
                  <a:ext uri="{FF2B5EF4-FFF2-40B4-BE49-F238E27FC236}">
                    <a16:creationId xmlns:a16="http://schemas.microsoft.com/office/drawing/2014/main" id="{0A4B0C1C-547C-6849-6F18-B2BC9360DFB0}"/>
                  </a:ext>
                </a:extLst>
              </p:cNvPr>
              <p:cNvGrpSpPr/>
              <p:nvPr/>
            </p:nvGrpSpPr>
            <p:grpSpPr>
              <a:xfrm>
                <a:off x="4933743" y="1372125"/>
                <a:ext cx="44423" cy="43717"/>
                <a:chOff x="4933743" y="1372125"/>
                <a:chExt cx="44423" cy="43717"/>
              </a:xfrm>
            </p:grpSpPr>
            <p:sp>
              <p:nvSpPr>
                <p:cNvPr id="785" name="Freeform: Shape 784">
                  <a:extLst>
                    <a:ext uri="{FF2B5EF4-FFF2-40B4-BE49-F238E27FC236}">
                      <a16:creationId xmlns:a16="http://schemas.microsoft.com/office/drawing/2014/main" id="{769DDCA4-3122-79EC-2776-476BF334C155}"/>
                    </a:ext>
                  </a:extLst>
                </p:cNvPr>
                <p:cNvSpPr/>
                <p:nvPr/>
              </p:nvSpPr>
              <p:spPr>
                <a:xfrm>
                  <a:off x="4955878" y="1372125"/>
                  <a:ext cx="15371" cy="43717"/>
                </a:xfrm>
                <a:custGeom>
                  <a:avLst/>
                  <a:gdLst>
                    <a:gd name="connsiteX0" fmla="*/ 0 w 15371"/>
                    <a:gd name="connsiteY0" fmla="*/ 0 h 43717"/>
                    <a:gd name="connsiteX1" fmla="*/ 0 w 15371"/>
                    <a:gd name="connsiteY1" fmla="*/ 43718 h 437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371" h="43717">
                      <a:moveTo>
                        <a:pt x="0" y="0"/>
                      </a:moveTo>
                      <a:lnTo>
                        <a:pt x="0" y="43718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786" name="Freeform: Shape 785">
                  <a:extLst>
                    <a:ext uri="{FF2B5EF4-FFF2-40B4-BE49-F238E27FC236}">
                      <a16:creationId xmlns:a16="http://schemas.microsoft.com/office/drawing/2014/main" id="{64282FD1-CBBA-5873-2BFC-3EDDE6890A90}"/>
                    </a:ext>
                  </a:extLst>
                </p:cNvPr>
                <p:cNvSpPr/>
                <p:nvPr/>
              </p:nvSpPr>
              <p:spPr>
                <a:xfrm>
                  <a:off x="4933743" y="1393983"/>
                  <a:ext cx="44423" cy="15075"/>
                </a:xfrm>
                <a:custGeom>
                  <a:avLst/>
                  <a:gdLst>
                    <a:gd name="connsiteX0" fmla="*/ 44424 w 44423"/>
                    <a:gd name="connsiteY0" fmla="*/ 0 h 15075"/>
                    <a:gd name="connsiteX1" fmla="*/ 0 w 44423"/>
                    <a:gd name="connsiteY1" fmla="*/ 0 h 15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423" h="15075">
                      <a:moveTo>
                        <a:pt x="44424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431" name="Graphic 195">
                <a:extLst>
                  <a:ext uri="{FF2B5EF4-FFF2-40B4-BE49-F238E27FC236}">
                    <a16:creationId xmlns:a16="http://schemas.microsoft.com/office/drawing/2014/main" id="{040526A6-9B31-E42F-D217-D15F9C85886D}"/>
                  </a:ext>
                </a:extLst>
              </p:cNvPr>
              <p:cNvGrpSpPr/>
              <p:nvPr/>
            </p:nvGrpSpPr>
            <p:grpSpPr>
              <a:xfrm>
                <a:off x="4947731" y="1372125"/>
                <a:ext cx="44577" cy="43717"/>
                <a:chOff x="4947731" y="1372125"/>
                <a:chExt cx="44577" cy="43717"/>
              </a:xfrm>
            </p:grpSpPr>
            <p:sp>
              <p:nvSpPr>
                <p:cNvPr id="783" name="Freeform: Shape 782">
                  <a:extLst>
                    <a:ext uri="{FF2B5EF4-FFF2-40B4-BE49-F238E27FC236}">
                      <a16:creationId xmlns:a16="http://schemas.microsoft.com/office/drawing/2014/main" id="{ACAC02CF-7D6C-E6F0-C59E-52A59861D4DA}"/>
                    </a:ext>
                  </a:extLst>
                </p:cNvPr>
                <p:cNvSpPr/>
                <p:nvPr/>
              </p:nvSpPr>
              <p:spPr>
                <a:xfrm>
                  <a:off x="4970020" y="1372125"/>
                  <a:ext cx="15371" cy="43717"/>
                </a:xfrm>
                <a:custGeom>
                  <a:avLst/>
                  <a:gdLst>
                    <a:gd name="connsiteX0" fmla="*/ 0 w 15371"/>
                    <a:gd name="connsiteY0" fmla="*/ 0 h 43717"/>
                    <a:gd name="connsiteX1" fmla="*/ 0 w 15371"/>
                    <a:gd name="connsiteY1" fmla="*/ 43718 h 437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371" h="43717">
                      <a:moveTo>
                        <a:pt x="0" y="0"/>
                      </a:moveTo>
                      <a:lnTo>
                        <a:pt x="0" y="43718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784" name="Freeform: Shape 783">
                  <a:extLst>
                    <a:ext uri="{FF2B5EF4-FFF2-40B4-BE49-F238E27FC236}">
                      <a16:creationId xmlns:a16="http://schemas.microsoft.com/office/drawing/2014/main" id="{208A64E0-F247-2B49-6E33-F18F8FB0A97B}"/>
                    </a:ext>
                  </a:extLst>
                </p:cNvPr>
                <p:cNvSpPr/>
                <p:nvPr/>
              </p:nvSpPr>
              <p:spPr>
                <a:xfrm>
                  <a:off x="4947731" y="1393983"/>
                  <a:ext cx="44577" cy="15075"/>
                </a:xfrm>
                <a:custGeom>
                  <a:avLst/>
                  <a:gdLst>
                    <a:gd name="connsiteX0" fmla="*/ 44578 w 44577"/>
                    <a:gd name="connsiteY0" fmla="*/ 0 h 15075"/>
                    <a:gd name="connsiteX1" fmla="*/ 0 w 44577"/>
                    <a:gd name="connsiteY1" fmla="*/ 0 h 15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577" h="15075">
                      <a:moveTo>
                        <a:pt x="44578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432" name="Graphic 195">
                <a:extLst>
                  <a:ext uri="{FF2B5EF4-FFF2-40B4-BE49-F238E27FC236}">
                    <a16:creationId xmlns:a16="http://schemas.microsoft.com/office/drawing/2014/main" id="{B18C5643-4047-61AD-8C2C-8DDEE9A07BE7}"/>
                  </a:ext>
                </a:extLst>
              </p:cNvPr>
              <p:cNvGrpSpPr/>
              <p:nvPr/>
            </p:nvGrpSpPr>
            <p:grpSpPr>
              <a:xfrm>
                <a:off x="4953726" y="1372125"/>
                <a:ext cx="44423" cy="43717"/>
                <a:chOff x="4953726" y="1372125"/>
                <a:chExt cx="44423" cy="43717"/>
              </a:xfrm>
            </p:grpSpPr>
            <p:sp>
              <p:nvSpPr>
                <p:cNvPr id="781" name="Freeform: Shape 780">
                  <a:extLst>
                    <a:ext uri="{FF2B5EF4-FFF2-40B4-BE49-F238E27FC236}">
                      <a16:creationId xmlns:a16="http://schemas.microsoft.com/office/drawing/2014/main" id="{A60538DA-E211-C609-6672-D39609669F42}"/>
                    </a:ext>
                  </a:extLst>
                </p:cNvPr>
                <p:cNvSpPr/>
                <p:nvPr/>
              </p:nvSpPr>
              <p:spPr>
                <a:xfrm>
                  <a:off x="4975861" y="1372125"/>
                  <a:ext cx="15371" cy="43717"/>
                </a:xfrm>
                <a:custGeom>
                  <a:avLst/>
                  <a:gdLst>
                    <a:gd name="connsiteX0" fmla="*/ 0 w 15371"/>
                    <a:gd name="connsiteY0" fmla="*/ 0 h 43717"/>
                    <a:gd name="connsiteX1" fmla="*/ 0 w 15371"/>
                    <a:gd name="connsiteY1" fmla="*/ 43718 h 437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371" h="43717">
                      <a:moveTo>
                        <a:pt x="0" y="0"/>
                      </a:moveTo>
                      <a:lnTo>
                        <a:pt x="0" y="43718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782" name="Freeform: Shape 781">
                  <a:extLst>
                    <a:ext uri="{FF2B5EF4-FFF2-40B4-BE49-F238E27FC236}">
                      <a16:creationId xmlns:a16="http://schemas.microsoft.com/office/drawing/2014/main" id="{2EB74B32-1262-CBA4-20DB-CE2FD99EFE55}"/>
                    </a:ext>
                  </a:extLst>
                </p:cNvPr>
                <p:cNvSpPr/>
                <p:nvPr/>
              </p:nvSpPr>
              <p:spPr>
                <a:xfrm>
                  <a:off x="4953726" y="1393983"/>
                  <a:ext cx="44423" cy="15075"/>
                </a:xfrm>
                <a:custGeom>
                  <a:avLst/>
                  <a:gdLst>
                    <a:gd name="connsiteX0" fmla="*/ 44424 w 44423"/>
                    <a:gd name="connsiteY0" fmla="*/ 0 h 15075"/>
                    <a:gd name="connsiteX1" fmla="*/ 0 w 44423"/>
                    <a:gd name="connsiteY1" fmla="*/ 0 h 15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423" h="15075">
                      <a:moveTo>
                        <a:pt x="44424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433" name="Graphic 195">
                <a:extLst>
                  <a:ext uri="{FF2B5EF4-FFF2-40B4-BE49-F238E27FC236}">
                    <a16:creationId xmlns:a16="http://schemas.microsoft.com/office/drawing/2014/main" id="{A24E1316-069F-BD47-0C4F-987700334C33}"/>
                  </a:ext>
                </a:extLst>
              </p:cNvPr>
              <p:cNvGrpSpPr/>
              <p:nvPr/>
            </p:nvGrpSpPr>
            <p:grpSpPr>
              <a:xfrm>
                <a:off x="4959567" y="1372125"/>
                <a:ext cx="44423" cy="43717"/>
                <a:chOff x="4959567" y="1372125"/>
                <a:chExt cx="44423" cy="43717"/>
              </a:xfrm>
            </p:grpSpPr>
            <p:sp>
              <p:nvSpPr>
                <p:cNvPr id="779" name="Freeform: Shape 778">
                  <a:extLst>
                    <a:ext uri="{FF2B5EF4-FFF2-40B4-BE49-F238E27FC236}">
                      <a16:creationId xmlns:a16="http://schemas.microsoft.com/office/drawing/2014/main" id="{DCCD2170-FA1B-7A25-2357-E190618A1664}"/>
                    </a:ext>
                  </a:extLst>
                </p:cNvPr>
                <p:cNvSpPr/>
                <p:nvPr/>
              </p:nvSpPr>
              <p:spPr>
                <a:xfrm>
                  <a:off x="4981702" y="1372125"/>
                  <a:ext cx="15371" cy="43717"/>
                </a:xfrm>
                <a:custGeom>
                  <a:avLst/>
                  <a:gdLst>
                    <a:gd name="connsiteX0" fmla="*/ 0 w 15371"/>
                    <a:gd name="connsiteY0" fmla="*/ 0 h 43717"/>
                    <a:gd name="connsiteX1" fmla="*/ 0 w 15371"/>
                    <a:gd name="connsiteY1" fmla="*/ 43718 h 437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371" h="43717">
                      <a:moveTo>
                        <a:pt x="0" y="0"/>
                      </a:moveTo>
                      <a:lnTo>
                        <a:pt x="0" y="43718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780" name="Freeform: Shape 779">
                  <a:extLst>
                    <a:ext uri="{FF2B5EF4-FFF2-40B4-BE49-F238E27FC236}">
                      <a16:creationId xmlns:a16="http://schemas.microsoft.com/office/drawing/2014/main" id="{394DD743-0048-9A8F-4FF8-4E0D356C1714}"/>
                    </a:ext>
                  </a:extLst>
                </p:cNvPr>
                <p:cNvSpPr/>
                <p:nvPr/>
              </p:nvSpPr>
              <p:spPr>
                <a:xfrm>
                  <a:off x="4959567" y="1393983"/>
                  <a:ext cx="44423" cy="15075"/>
                </a:xfrm>
                <a:custGeom>
                  <a:avLst/>
                  <a:gdLst>
                    <a:gd name="connsiteX0" fmla="*/ 44424 w 44423"/>
                    <a:gd name="connsiteY0" fmla="*/ 0 h 15075"/>
                    <a:gd name="connsiteX1" fmla="*/ 0 w 44423"/>
                    <a:gd name="connsiteY1" fmla="*/ 0 h 15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423" h="15075">
                      <a:moveTo>
                        <a:pt x="44424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434" name="Graphic 195">
                <a:extLst>
                  <a:ext uri="{FF2B5EF4-FFF2-40B4-BE49-F238E27FC236}">
                    <a16:creationId xmlns:a16="http://schemas.microsoft.com/office/drawing/2014/main" id="{7766C1AA-7CF8-F5D0-DB1F-96303CD9F24D}"/>
                  </a:ext>
                </a:extLst>
              </p:cNvPr>
              <p:cNvGrpSpPr/>
              <p:nvPr/>
            </p:nvGrpSpPr>
            <p:grpSpPr>
              <a:xfrm>
                <a:off x="4965408" y="1372125"/>
                <a:ext cx="44423" cy="43717"/>
                <a:chOff x="4965408" y="1372125"/>
                <a:chExt cx="44423" cy="43717"/>
              </a:xfrm>
            </p:grpSpPr>
            <p:sp>
              <p:nvSpPr>
                <p:cNvPr id="777" name="Freeform: Shape 776">
                  <a:extLst>
                    <a:ext uri="{FF2B5EF4-FFF2-40B4-BE49-F238E27FC236}">
                      <a16:creationId xmlns:a16="http://schemas.microsoft.com/office/drawing/2014/main" id="{4C13047C-9214-1FCF-857E-A2C31C45C7C6}"/>
                    </a:ext>
                  </a:extLst>
                </p:cNvPr>
                <p:cNvSpPr/>
                <p:nvPr/>
              </p:nvSpPr>
              <p:spPr>
                <a:xfrm>
                  <a:off x="4987697" y="1372125"/>
                  <a:ext cx="15371" cy="43717"/>
                </a:xfrm>
                <a:custGeom>
                  <a:avLst/>
                  <a:gdLst>
                    <a:gd name="connsiteX0" fmla="*/ 0 w 15371"/>
                    <a:gd name="connsiteY0" fmla="*/ 0 h 43717"/>
                    <a:gd name="connsiteX1" fmla="*/ 0 w 15371"/>
                    <a:gd name="connsiteY1" fmla="*/ 43718 h 437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371" h="43717">
                      <a:moveTo>
                        <a:pt x="0" y="0"/>
                      </a:moveTo>
                      <a:lnTo>
                        <a:pt x="0" y="43718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778" name="Freeform: Shape 777">
                  <a:extLst>
                    <a:ext uri="{FF2B5EF4-FFF2-40B4-BE49-F238E27FC236}">
                      <a16:creationId xmlns:a16="http://schemas.microsoft.com/office/drawing/2014/main" id="{668D5AE3-7ABC-56CD-3BD7-5CE4033FD9F1}"/>
                    </a:ext>
                  </a:extLst>
                </p:cNvPr>
                <p:cNvSpPr/>
                <p:nvPr/>
              </p:nvSpPr>
              <p:spPr>
                <a:xfrm>
                  <a:off x="4965408" y="1393983"/>
                  <a:ext cx="44423" cy="15075"/>
                </a:xfrm>
                <a:custGeom>
                  <a:avLst/>
                  <a:gdLst>
                    <a:gd name="connsiteX0" fmla="*/ 44424 w 44423"/>
                    <a:gd name="connsiteY0" fmla="*/ 0 h 15075"/>
                    <a:gd name="connsiteX1" fmla="*/ 0 w 44423"/>
                    <a:gd name="connsiteY1" fmla="*/ 0 h 15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423" h="15075">
                      <a:moveTo>
                        <a:pt x="44424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435" name="Graphic 195">
                <a:extLst>
                  <a:ext uri="{FF2B5EF4-FFF2-40B4-BE49-F238E27FC236}">
                    <a16:creationId xmlns:a16="http://schemas.microsoft.com/office/drawing/2014/main" id="{22A3DBA8-D20D-11C9-2827-90BCBED2AE54}"/>
                  </a:ext>
                </a:extLst>
              </p:cNvPr>
              <p:cNvGrpSpPr/>
              <p:nvPr/>
            </p:nvGrpSpPr>
            <p:grpSpPr>
              <a:xfrm>
                <a:off x="4987697" y="1372125"/>
                <a:ext cx="44423" cy="43717"/>
                <a:chOff x="4987697" y="1372125"/>
                <a:chExt cx="44423" cy="43717"/>
              </a:xfrm>
            </p:grpSpPr>
            <p:sp>
              <p:nvSpPr>
                <p:cNvPr id="775" name="Freeform: Shape 774">
                  <a:extLst>
                    <a:ext uri="{FF2B5EF4-FFF2-40B4-BE49-F238E27FC236}">
                      <a16:creationId xmlns:a16="http://schemas.microsoft.com/office/drawing/2014/main" id="{9C6EB95C-9ABF-0773-390E-D3B07F9DBF7E}"/>
                    </a:ext>
                  </a:extLst>
                </p:cNvPr>
                <p:cNvSpPr/>
                <p:nvPr/>
              </p:nvSpPr>
              <p:spPr>
                <a:xfrm>
                  <a:off x="5009832" y="1372125"/>
                  <a:ext cx="15371" cy="43717"/>
                </a:xfrm>
                <a:custGeom>
                  <a:avLst/>
                  <a:gdLst>
                    <a:gd name="connsiteX0" fmla="*/ 0 w 15371"/>
                    <a:gd name="connsiteY0" fmla="*/ 0 h 43717"/>
                    <a:gd name="connsiteX1" fmla="*/ 0 w 15371"/>
                    <a:gd name="connsiteY1" fmla="*/ 43718 h 437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371" h="43717">
                      <a:moveTo>
                        <a:pt x="0" y="0"/>
                      </a:moveTo>
                      <a:lnTo>
                        <a:pt x="0" y="43718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776" name="Freeform: Shape 775">
                  <a:extLst>
                    <a:ext uri="{FF2B5EF4-FFF2-40B4-BE49-F238E27FC236}">
                      <a16:creationId xmlns:a16="http://schemas.microsoft.com/office/drawing/2014/main" id="{073DCAAA-CF8B-2340-E02A-310A51D6D072}"/>
                    </a:ext>
                  </a:extLst>
                </p:cNvPr>
                <p:cNvSpPr/>
                <p:nvPr/>
              </p:nvSpPr>
              <p:spPr>
                <a:xfrm>
                  <a:off x="4987697" y="1393983"/>
                  <a:ext cx="44423" cy="15075"/>
                </a:xfrm>
                <a:custGeom>
                  <a:avLst/>
                  <a:gdLst>
                    <a:gd name="connsiteX0" fmla="*/ 44424 w 44423"/>
                    <a:gd name="connsiteY0" fmla="*/ 0 h 15075"/>
                    <a:gd name="connsiteX1" fmla="*/ 0 w 44423"/>
                    <a:gd name="connsiteY1" fmla="*/ 0 h 15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423" h="15075">
                      <a:moveTo>
                        <a:pt x="44424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436" name="Graphic 195">
                <a:extLst>
                  <a:ext uri="{FF2B5EF4-FFF2-40B4-BE49-F238E27FC236}">
                    <a16:creationId xmlns:a16="http://schemas.microsoft.com/office/drawing/2014/main" id="{B97059BC-9E83-1F5A-0548-56F950405912}"/>
                  </a:ext>
                </a:extLst>
              </p:cNvPr>
              <p:cNvGrpSpPr/>
              <p:nvPr/>
            </p:nvGrpSpPr>
            <p:grpSpPr>
              <a:xfrm>
                <a:off x="5003991" y="1372125"/>
                <a:ext cx="44577" cy="43717"/>
                <a:chOff x="5003991" y="1372125"/>
                <a:chExt cx="44577" cy="43717"/>
              </a:xfrm>
            </p:grpSpPr>
            <p:sp>
              <p:nvSpPr>
                <p:cNvPr id="773" name="Freeform: Shape 772">
                  <a:extLst>
                    <a:ext uri="{FF2B5EF4-FFF2-40B4-BE49-F238E27FC236}">
                      <a16:creationId xmlns:a16="http://schemas.microsoft.com/office/drawing/2014/main" id="{505CE110-E068-8549-90B8-5923B2F27D6C}"/>
                    </a:ext>
                  </a:extLst>
                </p:cNvPr>
                <p:cNvSpPr/>
                <p:nvPr/>
              </p:nvSpPr>
              <p:spPr>
                <a:xfrm>
                  <a:off x="5026280" y="1372125"/>
                  <a:ext cx="15371" cy="43717"/>
                </a:xfrm>
                <a:custGeom>
                  <a:avLst/>
                  <a:gdLst>
                    <a:gd name="connsiteX0" fmla="*/ 0 w 15371"/>
                    <a:gd name="connsiteY0" fmla="*/ 0 h 43717"/>
                    <a:gd name="connsiteX1" fmla="*/ 0 w 15371"/>
                    <a:gd name="connsiteY1" fmla="*/ 43718 h 437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371" h="43717">
                      <a:moveTo>
                        <a:pt x="0" y="0"/>
                      </a:moveTo>
                      <a:lnTo>
                        <a:pt x="0" y="43718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774" name="Freeform: Shape 773">
                  <a:extLst>
                    <a:ext uri="{FF2B5EF4-FFF2-40B4-BE49-F238E27FC236}">
                      <a16:creationId xmlns:a16="http://schemas.microsoft.com/office/drawing/2014/main" id="{69FF47A8-6E59-B40D-D119-F4986D744DB2}"/>
                    </a:ext>
                  </a:extLst>
                </p:cNvPr>
                <p:cNvSpPr/>
                <p:nvPr/>
              </p:nvSpPr>
              <p:spPr>
                <a:xfrm>
                  <a:off x="5003991" y="1393983"/>
                  <a:ext cx="44577" cy="15075"/>
                </a:xfrm>
                <a:custGeom>
                  <a:avLst/>
                  <a:gdLst>
                    <a:gd name="connsiteX0" fmla="*/ 44578 w 44577"/>
                    <a:gd name="connsiteY0" fmla="*/ 0 h 15075"/>
                    <a:gd name="connsiteX1" fmla="*/ 0 w 44577"/>
                    <a:gd name="connsiteY1" fmla="*/ 0 h 15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577" h="15075">
                      <a:moveTo>
                        <a:pt x="44578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437" name="Graphic 195">
                <a:extLst>
                  <a:ext uri="{FF2B5EF4-FFF2-40B4-BE49-F238E27FC236}">
                    <a16:creationId xmlns:a16="http://schemas.microsoft.com/office/drawing/2014/main" id="{78211FA1-BFB0-90C6-909C-44B53C440EF1}"/>
                  </a:ext>
                </a:extLst>
              </p:cNvPr>
              <p:cNvGrpSpPr/>
              <p:nvPr/>
            </p:nvGrpSpPr>
            <p:grpSpPr>
              <a:xfrm>
                <a:off x="5011523" y="1372125"/>
                <a:ext cx="44423" cy="43717"/>
                <a:chOff x="5011523" y="1372125"/>
                <a:chExt cx="44423" cy="43717"/>
              </a:xfrm>
            </p:grpSpPr>
            <p:sp>
              <p:nvSpPr>
                <p:cNvPr id="771" name="Freeform: Shape 770">
                  <a:extLst>
                    <a:ext uri="{FF2B5EF4-FFF2-40B4-BE49-F238E27FC236}">
                      <a16:creationId xmlns:a16="http://schemas.microsoft.com/office/drawing/2014/main" id="{98F6D681-6789-5212-84B7-DB601221F5A7}"/>
                    </a:ext>
                  </a:extLst>
                </p:cNvPr>
                <p:cNvSpPr/>
                <p:nvPr/>
              </p:nvSpPr>
              <p:spPr>
                <a:xfrm>
                  <a:off x="5033812" y="1372125"/>
                  <a:ext cx="15371" cy="43717"/>
                </a:xfrm>
                <a:custGeom>
                  <a:avLst/>
                  <a:gdLst>
                    <a:gd name="connsiteX0" fmla="*/ 0 w 15371"/>
                    <a:gd name="connsiteY0" fmla="*/ 0 h 43717"/>
                    <a:gd name="connsiteX1" fmla="*/ 0 w 15371"/>
                    <a:gd name="connsiteY1" fmla="*/ 43718 h 437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371" h="43717">
                      <a:moveTo>
                        <a:pt x="0" y="0"/>
                      </a:moveTo>
                      <a:lnTo>
                        <a:pt x="0" y="43718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772" name="Freeform: Shape 771">
                  <a:extLst>
                    <a:ext uri="{FF2B5EF4-FFF2-40B4-BE49-F238E27FC236}">
                      <a16:creationId xmlns:a16="http://schemas.microsoft.com/office/drawing/2014/main" id="{5A71154E-076C-127B-B13A-D356409CC3D2}"/>
                    </a:ext>
                  </a:extLst>
                </p:cNvPr>
                <p:cNvSpPr/>
                <p:nvPr/>
              </p:nvSpPr>
              <p:spPr>
                <a:xfrm>
                  <a:off x="5011523" y="1393983"/>
                  <a:ext cx="44423" cy="15075"/>
                </a:xfrm>
                <a:custGeom>
                  <a:avLst/>
                  <a:gdLst>
                    <a:gd name="connsiteX0" fmla="*/ 44424 w 44423"/>
                    <a:gd name="connsiteY0" fmla="*/ 0 h 15075"/>
                    <a:gd name="connsiteX1" fmla="*/ 0 w 44423"/>
                    <a:gd name="connsiteY1" fmla="*/ 0 h 15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423" h="15075">
                      <a:moveTo>
                        <a:pt x="44424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438" name="Graphic 195">
                <a:extLst>
                  <a:ext uri="{FF2B5EF4-FFF2-40B4-BE49-F238E27FC236}">
                    <a16:creationId xmlns:a16="http://schemas.microsoft.com/office/drawing/2014/main" id="{60CBC27C-0BE1-22EA-8FB3-02A9EEC4BAB4}"/>
                  </a:ext>
                </a:extLst>
              </p:cNvPr>
              <p:cNvGrpSpPr/>
              <p:nvPr/>
            </p:nvGrpSpPr>
            <p:grpSpPr>
              <a:xfrm>
                <a:off x="5019362" y="1372125"/>
                <a:ext cx="44577" cy="43717"/>
                <a:chOff x="5019362" y="1372125"/>
                <a:chExt cx="44577" cy="43717"/>
              </a:xfrm>
            </p:grpSpPr>
            <p:sp>
              <p:nvSpPr>
                <p:cNvPr id="769" name="Freeform: Shape 768">
                  <a:extLst>
                    <a:ext uri="{FF2B5EF4-FFF2-40B4-BE49-F238E27FC236}">
                      <a16:creationId xmlns:a16="http://schemas.microsoft.com/office/drawing/2014/main" id="{DFBEB46B-0125-E7D2-4754-977B37C49E3D}"/>
                    </a:ext>
                  </a:extLst>
                </p:cNvPr>
                <p:cNvSpPr/>
                <p:nvPr/>
              </p:nvSpPr>
              <p:spPr>
                <a:xfrm>
                  <a:off x="5041651" y="1372125"/>
                  <a:ext cx="15371" cy="43717"/>
                </a:xfrm>
                <a:custGeom>
                  <a:avLst/>
                  <a:gdLst>
                    <a:gd name="connsiteX0" fmla="*/ 0 w 15371"/>
                    <a:gd name="connsiteY0" fmla="*/ 0 h 43717"/>
                    <a:gd name="connsiteX1" fmla="*/ 0 w 15371"/>
                    <a:gd name="connsiteY1" fmla="*/ 43718 h 437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371" h="43717">
                      <a:moveTo>
                        <a:pt x="0" y="0"/>
                      </a:moveTo>
                      <a:lnTo>
                        <a:pt x="0" y="43718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770" name="Freeform: Shape 769">
                  <a:extLst>
                    <a:ext uri="{FF2B5EF4-FFF2-40B4-BE49-F238E27FC236}">
                      <a16:creationId xmlns:a16="http://schemas.microsoft.com/office/drawing/2014/main" id="{DFE193CE-8AAF-6061-1933-0D5B294BFAAF}"/>
                    </a:ext>
                  </a:extLst>
                </p:cNvPr>
                <p:cNvSpPr/>
                <p:nvPr/>
              </p:nvSpPr>
              <p:spPr>
                <a:xfrm>
                  <a:off x="5019362" y="1393983"/>
                  <a:ext cx="44577" cy="15075"/>
                </a:xfrm>
                <a:custGeom>
                  <a:avLst/>
                  <a:gdLst>
                    <a:gd name="connsiteX0" fmla="*/ 44578 w 44577"/>
                    <a:gd name="connsiteY0" fmla="*/ 0 h 15075"/>
                    <a:gd name="connsiteX1" fmla="*/ 0 w 44577"/>
                    <a:gd name="connsiteY1" fmla="*/ 0 h 15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577" h="15075">
                      <a:moveTo>
                        <a:pt x="44578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439" name="Graphic 195">
                <a:extLst>
                  <a:ext uri="{FF2B5EF4-FFF2-40B4-BE49-F238E27FC236}">
                    <a16:creationId xmlns:a16="http://schemas.microsoft.com/office/drawing/2014/main" id="{E57A80BF-5729-EFB2-DF25-1CF761493EEE}"/>
                  </a:ext>
                </a:extLst>
              </p:cNvPr>
              <p:cNvGrpSpPr/>
              <p:nvPr/>
            </p:nvGrpSpPr>
            <p:grpSpPr>
              <a:xfrm>
                <a:off x="5037962" y="1372125"/>
                <a:ext cx="44577" cy="43717"/>
                <a:chOff x="5037962" y="1372125"/>
                <a:chExt cx="44577" cy="43717"/>
              </a:xfrm>
            </p:grpSpPr>
            <p:sp>
              <p:nvSpPr>
                <p:cNvPr id="767" name="Freeform: Shape 766">
                  <a:extLst>
                    <a:ext uri="{FF2B5EF4-FFF2-40B4-BE49-F238E27FC236}">
                      <a16:creationId xmlns:a16="http://schemas.microsoft.com/office/drawing/2014/main" id="{580C2C8A-280F-DB79-1401-3A7979C9E0BC}"/>
                    </a:ext>
                  </a:extLst>
                </p:cNvPr>
                <p:cNvSpPr/>
                <p:nvPr/>
              </p:nvSpPr>
              <p:spPr>
                <a:xfrm>
                  <a:off x="5060251" y="1372125"/>
                  <a:ext cx="15371" cy="43717"/>
                </a:xfrm>
                <a:custGeom>
                  <a:avLst/>
                  <a:gdLst>
                    <a:gd name="connsiteX0" fmla="*/ 0 w 15371"/>
                    <a:gd name="connsiteY0" fmla="*/ 0 h 43717"/>
                    <a:gd name="connsiteX1" fmla="*/ 0 w 15371"/>
                    <a:gd name="connsiteY1" fmla="*/ 43718 h 437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371" h="43717">
                      <a:moveTo>
                        <a:pt x="0" y="0"/>
                      </a:moveTo>
                      <a:lnTo>
                        <a:pt x="0" y="43718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768" name="Freeform: Shape 767">
                  <a:extLst>
                    <a:ext uri="{FF2B5EF4-FFF2-40B4-BE49-F238E27FC236}">
                      <a16:creationId xmlns:a16="http://schemas.microsoft.com/office/drawing/2014/main" id="{162D92C0-FE79-42F4-13A4-4FCDB546F6E1}"/>
                    </a:ext>
                  </a:extLst>
                </p:cNvPr>
                <p:cNvSpPr/>
                <p:nvPr/>
              </p:nvSpPr>
              <p:spPr>
                <a:xfrm>
                  <a:off x="5037962" y="1393983"/>
                  <a:ext cx="44577" cy="15075"/>
                </a:xfrm>
                <a:custGeom>
                  <a:avLst/>
                  <a:gdLst>
                    <a:gd name="connsiteX0" fmla="*/ 44578 w 44577"/>
                    <a:gd name="connsiteY0" fmla="*/ 0 h 15075"/>
                    <a:gd name="connsiteX1" fmla="*/ 0 w 44577"/>
                    <a:gd name="connsiteY1" fmla="*/ 0 h 15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577" h="15075">
                      <a:moveTo>
                        <a:pt x="44578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440" name="Graphic 195">
                <a:extLst>
                  <a:ext uri="{FF2B5EF4-FFF2-40B4-BE49-F238E27FC236}">
                    <a16:creationId xmlns:a16="http://schemas.microsoft.com/office/drawing/2014/main" id="{8A363BF3-97BC-A973-7432-C8E28F898F59}"/>
                  </a:ext>
                </a:extLst>
              </p:cNvPr>
              <p:cNvGrpSpPr/>
              <p:nvPr/>
            </p:nvGrpSpPr>
            <p:grpSpPr>
              <a:xfrm>
                <a:off x="5044572" y="1372125"/>
                <a:ext cx="44423" cy="43717"/>
                <a:chOff x="5044572" y="1372125"/>
                <a:chExt cx="44423" cy="43717"/>
              </a:xfrm>
            </p:grpSpPr>
            <p:sp>
              <p:nvSpPr>
                <p:cNvPr id="765" name="Freeform: Shape 764">
                  <a:extLst>
                    <a:ext uri="{FF2B5EF4-FFF2-40B4-BE49-F238E27FC236}">
                      <a16:creationId xmlns:a16="http://schemas.microsoft.com/office/drawing/2014/main" id="{EFE05671-9705-ACF4-D558-0FAB39D6C078}"/>
                    </a:ext>
                  </a:extLst>
                </p:cNvPr>
                <p:cNvSpPr/>
                <p:nvPr/>
              </p:nvSpPr>
              <p:spPr>
                <a:xfrm>
                  <a:off x="5066861" y="1372125"/>
                  <a:ext cx="15371" cy="43717"/>
                </a:xfrm>
                <a:custGeom>
                  <a:avLst/>
                  <a:gdLst>
                    <a:gd name="connsiteX0" fmla="*/ 0 w 15371"/>
                    <a:gd name="connsiteY0" fmla="*/ 0 h 43717"/>
                    <a:gd name="connsiteX1" fmla="*/ 0 w 15371"/>
                    <a:gd name="connsiteY1" fmla="*/ 43718 h 437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371" h="43717">
                      <a:moveTo>
                        <a:pt x="0" y="0"/>
                      </a:moveTo>
                      <a:lnTo>
                        <a:pt x="0" y="43718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766" name="Freeform: Shape 765">
                  <a:extLst>
                    <a:ext uri="{FF2B5EF4-FFF2-40B4-BE49-F238E27FC236}">
                      <a16:creationId xmlns:a16="http://schemas.microsoft.com/office/drawing/2014/main" id="{BD0D8B58-CE55-1A8B-4AA8-03DC21017967}"/>
                    </a:ext>
                  </a:extLst>
                </p:cNvPr>
                <p:cNvSpPr/>
                <p:nvPr/>
              </p:nvSpPr>
              <p:spPr>
                <a:xfrm>
                  <a:off x="5044572" y="1393983"/>
                  <a:ext cx="44423" cy="15075"/>
                </a:xfrm>
                <a:custGeom>
                  <a:avLst/>
                  <a:gdLst>
                    <a:gd name="connsiteX0" fmla="*/ 44424 w 44423"/>
                    <a:gd name="connsiteY0" fmla="*/ 0 h 15075"/>
                    <a:gd name="connsiteX1" fmla="*/ 0 w 44423"/>
                    <a:gd name="connsiteY1" fmla="*/ 0 h 15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423" h="15075">
                      <a:moveTo>
                        <a:pt x="44424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441" name="Graphic 195">
                <a:extLst>
                  <a:ext uri="{FF2B5EF4-FFF2-40B4-BE49-F238E27FC236}">
                    <a16:creationId xmlns:a16="http://schemas.microsoft.com/office/drawing/2014/main" id="{033C819E-2B12-E258-9684-18658A7452CE}"/>
                  </a:ext>
                </a:extLst>
              </p:cNvPr>
              <p:cNvGrpSpPr/>
              <p:nvPr/>
            </p:nvGrpSpPr>
            <p:grpSpPr>
              <a:xfrm>
                <a:off x="5063940" y="1372125"/>
                <a:ext cx="44423" cy="43717"/>
                <a:chOff x="5063940" y="1372125"/>
                <a:chExt cx="44423" cy="43717"/>
              </a:xfrm>
            </p:grpSpPr>
            <p:sp>
              <p:nvSpPr>
                <p:cNvPr id="763" name="Freeform: Shape 762">
                  <a:extLst>
                    <a:ext uri="{FF2B5EF4-FFF2-40B4-BE49-F238E27FC236}">
                      <a16:creationId xmlns:a16="http://schemas.microsoft.com/office/drawing/2014/main" id="{64B56E5B-12E6-640D-89F7-B0AA25E24301}"/>
                    </a:ext>
                  </a:extLst>
                </p:cNvPr>
                <p:cNvSpPr/>
                <p:nvPr/>
              </p:nvSpPr>
              <p:spPr>
                <a:xfrm>
                  <a:off x="5086075" y="1372125"/>
                  <a:ext cx="15371" cy="43717"/>
                </a:xfrm>
                <a:custGeom>
                  <a:avLst/>
                  <a:gdLst>
                    <a:gd name="connsiteX0" fmla="*/ 0 w 15371"/>
                    <a:gd name="connsiteY0" fmla="*/ 0 h 43717"/>
                    <a:gd name="connsiteX1" fmla="*/ 0 w 15371"/>
                    <a:gd name="connsiteY1" fmla="*/ 43718 h 437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371" h="43717">
                      <a:moveTo>
                        <a:pt x="0" y="0"/>
                      </a:moveTo>
                      <a:lnTo>
                        <a:pt x="0" y="43718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764" name="Freeform: Shape 763">
                  <a:extLst>
                    <a:ext uri="{FF2B5EF4-FFF2-40B4-BE49-F238E27FC236}">
                      <a16:creationId xmlns:a16="http://schemas.microsoft.com/office/drawing/2014/main" id="{8732B20B-8B90-1997-F7FE-3D1111B2077F}"/>
                    </a:ext>
                  </a:extLst>
                </p:cNvPr>
                <p:cNvSpPr/>
                <p:nvPr/>
              </p:nvSpPr>
              <p:spPr>
                <a:xfrm>
                  <a:off x="5063940" y="1393983"/>
                  <a:ext cx="44423" cy="15075"/>
                </a:xfrm>
                <a:custGeom>
                  <a:avLst/>
                  <a:gdLst>
                    <a:gd name="connsiteX0" fmla="*/ 44424 w 44423"/>
                    <a:gd name="connsiteY0" fmla="*/ 0 h 15075"/>
                    <a:gd name="connsiteX1" fmla="*/ 0 w 44423"/>
                    <a:gd name="connsiteY1" fmla="*/ 0 h 15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423" h="15075">
                      <a:moveTo>
                        <a:pt x="44424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442" name="Graphic 195">
                <a:extLst>
                  <a:ext uri="{FF2B5EF4-FFF2-40B4-BE49-F238E27FC236}">
                    <a16:creationId xmlns:a16="http://schemas.microsoft.com/office/drawing/2014/main" id="{CCCF5105-4B78-CD62-DCF9-48762F5C3BBD}"/>
                  </a:ext>
                </a:extLst>
              </p:cNvPr>
              <p:cNvGrpSpPr/>
              <p:nvPr/>
            </p:nvGrpSpPr>
            <p:grpSpPr>
              <a:xfrm>
                <a:off x="5069781" y="1372125"/>
                <a:ext cx="44423" cy="43717"/>
                <a:chOff x="5069781" y="1372125"/>
                <a:chExt cx="44423" cy="43717"/>
              </a:xfrm>
            </p:grpSpPr>
            <p:sp>
              <p:nvSpPr>
                <p:cNvPr id="761" name="Freeform: Shape 760">
                  <a:extLst>
                    <a:ext uri="{FF2B5EF4-FFF2-40B4-BE49-F238E27FC236}">
                      <a16:creationId xmlns:a16="http://schemas.microsoft.com/office/drawing/2014/main" id="{2C68E264-E4E8-68B7-6CBB-BC7EF470BBB3}"/>
                    </a:ext>
                  </a:extLst>
                </p:cNvPr>
                <p:cNvSpPr/>
                <p:nvPr/>
              </p:nvSpPr>
              <p:spPr>
                <a:xfrm>
                  <a:off x="5092070" y="1372125"/>
                  <a:ext cx="15371" cy="43717"/>
                </a:xfrm>
                <a:custGeom>
                  <a:avLst/>
                  <a:gdLst>
                    <a:gd name="connsiteX0" fmla="*/ 0 w 15371"/>
                    <a:gd name="connsiteY0" fmla="*/ 0 h 43717"/>
                    <a:gd name="connsiteX1" fmla="*/ 0 w 15371"/>
                    <a:gd name="connsiteY1" fmla="*/ 43718 h 437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371" h="43717">
                      <a:moveTo>
                        <a:pt x="0" y="0"/>
                      </a:moveTo>
                      <a:lnTo>
                        <a:pt x="0" y="43718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762" name="Freeform: Shape 761">
                  <a:extLst>
                    <a:ext uri="{FF2B5EF4-FFF2-40B4-BE49-F238E27FC236}">
                      <a16:creationId xmlns:a16="http://schemas.microsoft.com/office/drawing/2014/main" id="{73D9366F-228E-A8B0-6789-6B846BB600D3}"/>
                    </a:ext>
                  </a:extLst>
                </p:cNvPr>
                <p:cNvSpPr/>
                <p:nvPr/>
              </p:nvSpPr>
              <p:spPr>
                <a:xfrm>
                  <a:off x="5069781" y="1393983"/>
                  <a:ext cx="44423" cy="15075"/>
                </a:xfrm>
                <a:custGeom>
                  <a:avLst/>
                  <a:gdLst>
                    <a:gd name="connsiteX0" fmla="*/ 44424 w 44423"/>
                    <a:gd name="connsiteY0" fmla="*/ 0 h 15075"/>
                    <a:gd name="connsiteX1" fmla="*/ 0 w 44423"/>
                    <a:gd name="connsiteY1" fmla="*/ 0 h 15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423" h="15075">
                      <a:moveTo>
                        <a:pt x="44424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443" name="Graphic 195">
                <a:extLst>
                  <a:ext uri="{FF2B5EF4-FFF2-40B4-BE49-F238E27FC236}">
                    <a16:creationId xmlns:a16="http://schemas.microsoft.com/office/drawing/2014/main" id="{4FC4B9A0-6077-B596-3449-B1C5F827F3DD}"/>
                  </a:ext>
                </a:extLst>
              </p:cNvPr>
              <p:cNvGrpSpPr/>
              <p:nvPr/>
            </p:nvGrpSpPr>
            <p:grpSpPr>
              <a:xfrm>
                <a:off x="5086075" y="1372125"/>
                <a:ext cx="44577" cy="43717"/>
                <a:chOff x="5086075" y="1372125"/>
                <a:chExt cx="44577" cy="43717"/>
              </a:xfrm>
            </p:grpSpPr>
            <p:sp>
              <p:nvSpPr>
                <p:cNvPr id="759" name="Freeform: Shape 758">
                  <a:extLst>
                    <a:ext uri="{FF2B5EF4-FFF2-40B4-BE49-F238E27FC236}">
                      <a16:creationId xmlns:a16="http://schemas.microsoft.com/office/drawing/2014/main" id="{AB29F5EF-11CB-9863-1C06-D08C8C14B744}"/>
                    </a:ext>
                  </a:extLst>
                </p:cNvPr>
                <p:cNvSpPr/>
                <p:nvPr/>
              </p:nvSpPr>
              <p:spPr>
                <a:xfrm>
                  <a:off x="5108364" y="1372125"/>
                  <a:ext cx="15371" cy="43717"/>
                </a:xfrm>
                <a:custGeom>
                  <a:avLst/>
                  <a:gdLst>
                    <a:gd name="connsiteX0" fmla="*/ 0 w 15371"/>
                    <a:gd name="connsiteY0" fmla="*/ 0 h 43717"/>
                    <a:gd name="connsiteX1" fmla="*/ 0 w 15371"/>
                    <a:gd name="connsiteY1" fmla="*/ 43718 h 437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371" h="43717">
                      <a:moveTo>
                        <a:pt x="0" y="0"/>
                      </a:moveTo>
                      <a:lnTo>
                        <a:pt x="0" y="43718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760" name="Freeform: Shape 759">
                  <a:extLst>
                    <a:ext uri="{FF2B5EF4-FFF2-40B4-BE49-F238E27FC236}">
                      <a16:creationId xmlns:a16="http://schemas.microsoft.com/office/drawing/2014/main" id="{2FA3B785-200C-4A8E-39E3-082B92EF9712}"/>
                    </a:ext>
                  </a:extLst>
                </p:cNvPr>
                <p:cNvSpPr/>
                <p:nvPr/>
              </p:nvSpPr>
              <p:spPr>
                <a:xfrm>
                  <a:off x="5086075" y="1393983"/>
                  <a:ext cx="44577" cy="15075"/>
                </a:xfrm>
                <a:custGeom>
                  <a:avLst/>
                  <a:gdLst>
                    <a:gd name="connsiteX0" fmla="*/ 44578 w 44577"/>
                    <a:gd name="connsiteY0" fmla="*/ 0 h 15075"/>
                    <a:gd name="connsiteX1" fmla="*/ 0 w 44577"/>
                    <a:gd name="connsiteY1" fmla="*/ 0 h 15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577" h="15075">
                      <a:moveTo>
                        <a:pt x="44578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444" name="Graphic 195">
                <a:extLst>
                  <a:ext uri="{FF2B5EF4-FFF2-40B4-BE49-F238E27FC236}">
                    <a16:creationId xmlns:a16="http://schemas.microsoft.com/office/drawing/2014/main" id="{DBCC7703-AC1D-FA8A-14A0-BA6825603F8C}"/>
                  </a:ext>
                </a:extLst>
              </p:cNvPr>
              <p:cNvGrpSpPr/>
              <p:nvPr/>
            </p:nvGrpSpPr>
            <p:grpSpPr>
              <a:xfrm>
                <a:off x="5103138" y="1372125"/>
                <a:ext cx="44423" cy="43717"/>
                <a:chOff x="5103138" y="1372125"/>
                <a:chExt cx="44423" cy="43717"/>
              </a:xfrm>
            </p:grpSpPr>
            <p:sp>
              <p:nvSpPr>
                <p:cNvPr id="757" name="Freeform: Shape 756">
                  <a:extLst>
                    <a:ext uri="{FF2B5EF4-FFF2-40B4-BE49-F238E27FC236}">
                      <a16:creationId xmlns:a16="http://schemas.microsoft.com/office/drawing/2014/main" id="{2DC68F8C-9C6A-FF61-DD3B-82B6ECE16A2D}"/>
                    </a:ext>
                  </a:extLst>
                </p:cNvPr>
                <p:cNvSpPr/>
                <p:nvPr/>
              </p:nvSpPr>
              <p:spPr>
                <a:xfrm>
                  <a:off x="5125426" y="1372125"/>
                  <a:ext cx="15371" cy="43717"/>
                </a:xfrm>
                <a:custGeom>
                  <a:avLst/>
                  <a:gdLst>
                    <a:gd name="connsiteX0" fmla="*/ 0 w 15371"/>
                    <a:gd name="connsiteY0" fmla="*/ 0 h 43717"/>
                    <a:gd name="connsiteX1" fmla="*/ 0 w 15371"/>
                    <a:gd name="connsiteY1" fmla="*/ 43718 h 437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371" h="43717">
                      <a:moveTo>
                        <a:pt x="0" y="0"/>
                      </a:moveTo>
                      <a:lnTo>
                        <a:pt x="0" y="43718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758" name="Freeform: Shape 757">
                  <a:extLst>
                    <a:ext uri="{FF2B5EF4-FFF2-40B4-BE49-F238E27FC236}">
                      <a16:creationId xmlns:a16="http://schemas.microsoft.com/office/drawing/2014/main" id="{71B22DBE-F274-0F6C-09D7-3501F1D1B4FA}"/>
                    </a:ext>
                  </a:extLst>
                </p:cNvPr>
                <p:cNvSpPr/>
                <p:nvPr/>
              </p:nvSpPr>
              <p:spPr>
                <a:xfrm>
                  <a:off x="5103138" y="1393983"/>
                  <a:ext cx="44423" cy="15075"/>
                </a:xfrm>
                <a:custGeom>
                  <a:avLst/>
                  <a:gdLst>
                    <a:gd name="connsiteX0" fmla="*/ 44424 w 44423"/>
                    <a:gd name="connsiteY0" fmla="*/ 0 h 15075"/>
                    <a:gd name="connsiteX1" fmla="*/ 0 w 44423"/>
                    <a:gd name="connsiteY1" fmla="*/ 0 h 15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423" h="15075">
                      <a:moveTo>
                        <a:pt x="44424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445" name="Graphic 195">
                <a:extLst>
                  <a:ext uri="{FF2B5EF4-FFF2-40B4-BE49-F238E27FC236}">
                    <a16:creationId xmlns:a16="http://schemas.microsoft.com/office/drawing/2014/main" id="{4A71342B-E3F9-D107-5495-123333DBBAEB}"/>
                  </a:ext>
                </a:extLst>
              </p:cNvPr>
              <p:cNvGrpSpPr/>
              <p:nvPr/>
            </p:nvGrpSpPr>
            <p:grpSpPr>
              <a:xfrm>
                <a:off x="5110977" y="1372125"/>
                <a:ext cx="44423" cy="43717"/>
                <a:chOff x="5110977" y="1372125"/>
                <a:chExt cx="44423" cy="43717"/>
              </a:xfrm>
            </p:grpSpPr>
            <p:sp>
              <p:nvSpPr>
                <p:cNvPr id="755" name="Freeform: Shape 754">
                  <a:extLst>
                    <a:ext uri="{FF2B5EF4-FFF2-40B4-BE49-F238E27FC236}">
                      <a16:creationId xmlns:a16="http://schemas.microsoft.com/office/drawing/2014/main" id="{0D65325B-172B-C610-0A15-4F81F1AA5CC7}"/>
                    </a:ext>
                  </a:extLst>
                </p:cNvPr>
                <p:cNvSpPr/>
                <p:nvPr/>
              </p:nvSpPr>
              <p:spPr>
                <a:xfrm>
                  <a:off x="5133266" y="1372125"/>
                  <a:ext cx="15371" cy="43717"/>
                </a:xfrm>
                <a:custGeom>
                  <a:avLst/>
                  <a:gdLst>
                    <a:gd name="connsiteX0" fmla="*/ 0 w 15371"/>
                    <a:gd name="connsiteY0" fmla="*/ 0 h 43717"/>
                    <a:gd name="connsiteX1" fmla="*/ 0 w 15371"/>
                    <a:gd name="connsiteY1" fmla="*/ 43718 h 437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371" h="43717">
                      <a:moveTo>
                        <a:pt x="0" y="0"/>
                      </a:moveTo>
                      <a:lnTo>
                        <a:pt x="0" y="43718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756" name="Freeform: Shape 755">
                  <a:extLst>
                    <a:ext uri="{FF2B5EF4-FFF2-40B4-BE49-F238E27FC236}">
                      <a16:creationId xmlns:a16="http://schemas.microsoft.com/office/drawing/2014/main" id="{E99723FC-E58E-EC76-825C-2FC4F6E0E59A}"/>
                    </a:ext>
                  </a:extLst>
                </p:cNvPr>
                <p:cNvSpPr/>
                <p:nvPr/>
              </p:nvSpPr>
              <p:spPr>
                <a:xfrm>
                  <a:off x="5110977" y="1393983"/>
                  <a:ext cx="44423" cy="15075"/>
                </a:xfrm>
                <a:custGeom>
                  <a:avLst/>
                  <a:gdLst>
                    <a:gd name="connsiteX0" fmla="*/ 44424 w 44423"/>
                    <a:gd name="connsiteY0" fmla="*/ 0 h 15075"/>
                    <a:gd name="connsiteX1" fmla="*/ 0 w 44423"/>
                    <a:gd name="connsiteY1" fmla="*/ 0 h 15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423" h="15075">
                      <a:moveTo>
                        <a:pt x="44424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446" name="Graphic 195">
                <a:extLst>
                  <a:ext uri="{FF2B5EF4-FFF2-40B4-BE49-F238E27FC236}">
                    <a16:creationId xmlns:a16="http://schemas.microsoft.com/office/drawing/2014/main" id="{F2FE173F-7E8E-440D-2002-FDA7D50BDA5D}"/>
                  </a:ext>
                </a:extLst>
              </p:cNvPr>
              <p:cNvGrpSpPr/>
              <p:nvPr/>
            </p:nvGrpSpPr>
            <p:grpSpPr>
              <a:xfrm>
                <a:off x="5118817" y="1372125"/>
                <a:ext cx="44423" cy="43717"/>
                <a:chOff x="5118817" y="1372125"/>
                <a:chExt cx="44423" cy="43717"/>
              </a:xfrm>
            </p:grpSpPr>
            <p:sp>
              <p:nvSpPr>
                <p:cNvPr id="753" name="Freeform: Shape 752">
                  <a:extLst>
                    <a:ext uri="{FF2B5EF4-FFF2-40B4-BE49-F238E27FC236}">
                      <a16:creationId xmlns:a16="http://schemas.microsoft.com/office/drawing/2014/main" id="{7F6B3DFE-3692-FF1D-15AE-A69D55747604}"/>
                    </a:ext>
                  </a:extLst>
                </p:cNvPr>
                <p:cNvSpPr/>
                <p:nvPr/>
              </p:nvSpPr>
              <p:spPr>
                <a:xfrm>
                  <a:off x="5141105" y="1372125"/>
                  <a:ext cx="15371" cy="43717"/>
                </a:xfrm>
                <a:custGeom>
                  <a:avLst/>
                  <a:gdLst>
                    <a:gd name="connsiteX0" fmla="*/ 0 w 15371"/>
                    <a:gd name="connsiteY0" fmla="*/ 0 h 43717"/>
                    <a:gd name="connsiteX1" fmla="*/ 0 w 15371"/>
                    <a:gd name="connsiteY1" fmla="*/ 43718 h 437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371" h="43717">
                      <a:moveTo>
                        <a:pt x="0" y="0"/>
                      </a:moveTo>
                      <a:lnTo>
                        <a:pt x="0" y="43718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754" name="Freeform: Shape 753">
                  <a:extLst>
                    <a:ext uri="{FF2B5EF4-FFF2-40B4-BE49-F238E27FC236}">
                      <a16:creationId xmlns:a16="http://schemas.microsoft.com/office/drawing/2014/main" id="{B9C14383-7D94-9C5D-FAA9-48E2085B4EB4}"/>
                    </a:ext>
                  </a:extLst>
                </p:cNvPr>
                <p:cNvSpPr/>
                <p:nvPr/>
              </p:nvSpPr>
              <p:spPr>
                <a:xfrm>
                  <a:off x="5118817" y="1393983"/>
                  <a:ext cx="44423" cy="15075"/>
                </a:xfrm>
                <a:custGeom>
                  <a:avLst/>
                  <a:gdLst>
                    <a:gd name="connsiteX0" fmla="*/ 44424 w 44423"/>
                    <a:gd name="connsiteY0" fmla="*/ 0 h 15075"/>
                    <a:gd name="connsiteX1" fmla="*/ 0 w 44423"/>
                    <a:gd name="connsiteY1" fmla="*/ 0 h 15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423" h="15075">
                      <a:moveTo>
                        <a:pt x="44424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447" name="Graphic 195">
                <a:extLst>
                  <a:ext uri="{FF2B5EF4-FFF2-40B4-BE49-F238E27FC236}">
                    <a16:creationId xmlns:a16="http://schemas.microsoft.com/office/drawing/2014/main" id="{989FD500-665C-E5B9-7E17-654BD625EE74}"/>
                  </a:ext>
                </a:extLst>
              </p:cNvPr>
              <p:cNvGrpSpPr/>
              <p:nvPr/>
            </p:nvGrpSpPr>
            <p:grpSpPr>
              <a:xfrm>
                <a:off x="5126656" y="1372125"/>
                <a:ext cx="44423" cy="43717"/>
                <a:chOff x="5126656" y="1372125"/>
                <a:chExt cx="44423" cy="43717"/>
              </a:xfrm>
            </p:grpSpPr>
            <p:sp>
              <p:nvSpPr>
                <p:cNvPr id="751" name="Freeform: Shape 750">
                  <a:extLst>
                    <a:ext uri="{FF2B5EF4-FFF2-40B4-BE49-F238E27FC236}">
                      <a16:creationId xmlns:a16="http://schemas.microsoft.com/office/drawing/2014/main" id="{B59675F1-AE28-6253-33EE-5B2267470D3B}"/>
                    </a:ext>
                  </a:extLst>
                </p:cNvPr>
                <p:cNvSpPr/>
                <p:nvPr/>
              </p:nvSpPr>
              <p:spPr>
                <a:xfrm>
                  <a:off x="5148945" y="1372125"/>
                  <a:ext cx="15371" cy="43717"/>
                </a:xfrm>
                <a:custGeom>
                  <a:avLst/>
                  <a:gdLst>
                    <a:gd name="connsiteX0" fmla="*/ 0 w 15371"/>
                    <a:gd name="connsiteY0" fmla="*/ 0 h 43717"/>
                    <a:gd name="connsiteX1" fmla="*/ 0 w 15371"/>
                    <a:gd name="connsiteY1" fmla="*/ 43718 h 437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371" h="43717">
                      <a:moveTo>
                        <a:pt x="0" y="0"/>
                      </a:moveTo>
                      <a:lnTo>
                        <a:pt x="0" y="43718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752" name="Freeform: Shape 751">
                  <a:extLst>
                    <a:ext uri="{FF2B5EF4-FFF2-40B4-BE49-F238E27FC236}">
                      <a16:creationId xmlns:a16="http://schemas.microsoft.com/office/drawing/2014/main" id="{8B335C93-D4C0-A19C-BFFE-6143A01A8428}"/>
                    </a:ext>
                  </a:extLst>
                </p:cNvPr>
                <p:cNvSpPr/>
                <p:nvPr/>
              </p:nvSpPr>
              <p:spPr>
                <a:xfrm>
                  <a:off x="5126656" y="1393983"/>
                  <a:ext cx="44423" cy="15075"/>
                </a:xfrm>
                <a:custGeom>
                  <a:avLst/>
                  <a:gdLst>
                    <a:gd name="connsiteX0" fmla="*/ 44424 w 44423"/>
                    <a:gd name="connsiteY0" fmla="*/ 0 h 15075"/>
                    <a:gd name="connsiteX1" fmla="*/ 0 w 44423"/>
                    <a:gd name="connsiteY1" fmla="*/ 0 h 15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423" h="15075">
                      <a:moveTo>
                        <a:pt x="44424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448" name="Graphic 195">
                <a:extLst>
                  <a:ext uri="{FF2B5EF4-FFF2-40B4-BE49-F238E27FC236}">
                    <a16:creationId xmlns:a16="http://schemas.microsoft.com/office/drawing/2014/main" id="{26AE1A09-CED8-85AC-0415-21341AF678B2}"/>
                  </a:ext>
                </a:extLst>
              </p:cNvPr>
              <p:cNvGrpSpPr/>
              <p:nvPr/>
            </p:nvGrpSpPr>
            <p:grpSpPr>
              <a:xfrm>
                <a:off x="5134496" y="1372125"/>
                <a:ext cx="44423" cy="43717"/>
                <a:chOff x="5134496" y="1372125"/>
                <a:chExt cx="44423" cy="43717"/>
              </a:xfrm>
            </p:grpSpPr>
            <p:sp>
              <p:nvSpPr>
                <p:cNvPr id="749" name="Freeform: Shape 748">
                  <a:extLst>
                    <a:ext uri="{FF2B5EF4-FFF2-40B4-BE49-F238E27FC236}">
                      <a16:creationId xmlns:a16="http://schemas.microsoft.com/office/drawing/2014/main" id="{89904668-D55E-2AF4-8A87-0C78A5CA0A2F}"/>
                    </a:ext>
                  </a:extLst>
                </p:cNvPr>
                <p:cNvSpPr/>
                <p:nvPr/>
              </p:nvSpPr>
              <p:spPr>
                <a:xfrm>
                  <a:off x="5156785" y="1372125"/>
                  <a:ext cx="15371" cy="43717"/>
                </a:xfrm>
                <a:custGeom>
                  <a:avLst/>
                  <a:gdLst>
                    <a:gd name="connsiteX0" fmla="*/ 0 w 15371"/>
                    <a:gd name="connsiteY0" fmla="*/ 0 h 43717"/>
                    <a:gd name="connsiteX1" fmla="*/ 0 w 15371"/>
                    <a:gd name="connsiteY1" fmla="*/ 43718 h 437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371" h="43717">
                      <a:moveTo>
                        <a:pt x="0" y="0"/>
                      </a:moveTo>
                      <a:lnTo>
                        <a:pt x="0" y="43718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750" name="Freeform: Shape 749">
                  <a:extLst>
                    <a:ext uri="{FF2B5EF4-FFF2-40B4-BE49-F238E27FC236}">
                      <a16:creationId xmlns:a16="http://schemas.microsoft.com/office/drawing/2014/main" id="{E2763143-D91D-19CB-2445-CCB2A96140D1}"/>
                    </a:ext>
                  </a:extLst>
                </p:cNvPr>
                <p:cNvSpPr/>
                <p:nvPr/>
              </p:nvSpPr>
              <p:spPr>
                <a:xfrm>
                  <a:off x="5134496" y="1393983"/>
                  <a:ext cx="44423" cy="15075"/>
                </a:xfrm>
                <a:custGeom>
                  <a:avLst/>
                  <a:gdLst>
                    <a:gd name="connsiteX0" fmla="*/ 44424 w 44423"/>
                    <a:gd name="connsiteY0" fmla="*/ 0 h 15075"/>
                    <a:gd name="connsiteX1" fmla="*/ 0 w 44423"/>
                    <a:gd name="connsiteY1" fmla="*/ 0 h 15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423" h="15075">
                      <a:moveTo>
                        <a:pt x="44424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449" name="Graphic 195">
                <a:extLst>
                  <a:ext uri="{FF2B5EF4-FFF2-40B4-BE49-F238E27FC236}">
                    <a16:creationId xmlns:a16="http://schemas.microsoft.com/office/drawing/2014/main" id="{DFFA0313-70A8-DF54-12EB-9BB74D482D26}"/>
                  </a:ext>
                </a:extLst>
              </p:cNvPr>
              <p:cNvGrpSpPr/>
              <p:nvPr/>
            </p:nvGrpSpPr>
            <p:grpSpPr>
              <a:xfrm>
                <a:off x="5142335" y="1372125"/>
                <a:ext cx="44577" cy="43717"/>
                <a:chOff x="5142335" y="1372125"/>
                <a:chExt cx="44577" cy="43717"/>
              </a:xfrm>
            </p:grpSpPr>
            <p:sp>
              <p:nvSpPr>
                <p:cNvPr id="747" name="Freeform: Shape 746">
                  <a:extLst>
                    <a:ext uri="{FF2B5EF4-FFF2-40B4-BE49-F238E27FC236}">
                      <a16:creationId xmlns:a16="http://schemas.microsoft.com/office/drawing/2014/main" id="{7EC86551-D014-8983-FD6B-D64A03AED138}"/>
                    </a:ext>
                  </a:extLst>
                </p:cNvPr>
                <p:cNvSpPr/>
                <p:nvPr/>
              </p:nvSpPr>
              <p:spPr>
                <a:xfrm>
                  <a:off x="5164624" y="1372125"/>
                  <a:ext cx="15371" cy="43717"/>
                </a:xfrm>
                <a:custGeom>
                  <a:avLst/>
                  <a:gdLst>
                    <a:gd name="connsiteX0" fmla="*/ 0 w 15371"/>
                    <a:gd name="connsiteY0" fmla="*/ 0 h 43717"/>
                    <a:gd name="connsiteX1" fmla="*/ 0 w 15371"/>
                    <a:gd name="connsiteY1" fmla="*/ 43718 h 437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371" h="43717">
                      <a:moveTo>
                        <a:pt x="0" y="0"/>
                      </a:moveTo>
                      <a:lnTo>
                        <a:pt x="0" y="43718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748" name="Freeform: Shape 747">
                  <a:extLst>
                    <a:ext uri="{FF2B5EF4-FFF2-40B4-BE49-F238E27FC236}">
                      <a16:creationId xmlns:a16="http://schemas.microsoft.com/office/drawing/2014/main" id="{60F52AF3-6A24-E9CA-F3C4-CCAF6C64C5AB}"/>
                    </a:ext>
                  </a:extLst>
                </p:cNvPr>
                <p:cNvSpPr/>
                <p:nvPr/>
              </p:nvSpPr>
              <p:spPr>
                <a:xfrm>
                  <a:off x="5142335" y="1393983"/>
                  <a:ext cx="44577" cy="15075"/>
                </a:xfrm>
                <a:custGeom>
                  <a:avLst/>
                  <a:gdLst>
                    <a:gd name="connsiteX0" fmla="*/ 44578 w 44577"/>
                    <a:gd name="connsiteY0" fmla="*/ 0 h 15075"/>
                    <a:gd name="connsiteX1" fmla="*/ 0 w 44577"/>
                    <a:gd name="connsiteY1" fmla="*/ 0 h 15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577" h="15075">
                      <a:moveTo>
                        <a:pt x="44578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450" name="Graphic 195">
                <a:extLst>
                  <a:ext uri="{FF2B5EF4-FFF2-40B4-BE49-F238E27FC236}">
                    <a16:creationId xmlns:a16="http://schemas.microsoft.com/office/drawing/2014/main" id="{D842936D-B1AE-2F6F-4906-73CDB677B3C2}"/>
                  </a:ext>
                </a:extLst>
              </p:cNvPr>
              <p:cNvGrpSpPr/>
              <p:nvPr/>
            </p:nvGrpSpPr>
            <p:grpSpPr>
              <a:xfrm>
                <a:off x="5150175" y="1372125"/>
                <a:ext cx="44577" cy="43717"/>
                <a:chOff x="5150175" y="1372125"/>
                <a:chExt cx="44577" cy="43717"/>
              </a:xfrm>
            </p:grpSpPr>
            <p:sp>
              <p:nvSpPr>
                <p:cNvPr id="745" name="Freeform: Shape 744">
                  <a:extLst>
                    <a:ext uri="{FF2B5EF4-FFF2-40B4-BE49-F238E27FC236}">
                      <a16:creationId xmlns:a16="http://schemas.microsoft.com/office/drawing/2014/main" id="{89177638-0928-D8B5-8055-79929738B886}"/>
                    </a:ext>
                  </a:extLst>
                </p:cNvPr>
                <p:cNvSpPr/>
                <p:nvPr/>
              </p:nvSpPr>
              <p:spPr>
                <a:xfrm>
                  <a:off x="5172464" y="1372125"/>
                  <a:ext cx="15371" cy="43717"/>
                </a:xfrm>
                <a:custGeom>
                  <a:avLst/>
                  <a:gdLst>
                    <a:gd name="connsiteX0" fmla="*/ 0 w 15371"/>
                    <a:gd name="connsiteY0" fmla="*/ 0 h 43717"/>
                    <a:gd name="connsiteX1" fmla="*/ 0 w 15371"/>
                    <a:gd name="connsiteY1" fmla="*/ 43718 h 437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371" h="43717">
                      <a:moveTo>
                        <a:pt x="0" y="0"/>
                      </a:moveTo>
                      <a:lnTo>
                        <a:pt x="0" y="43718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746" name="Freeform: Shape 745">
                  <a:extLst>
                    <a:ext uri="{FF2B5EF4-FFF2-40B4-BE49-F238E27FC236}">
                      <a16:creationId xmlns:a16="http://schemas.microsoft.com/office/drawing/2014/main" id="{355E4C0D-EAE3-A29F-799D-BF54C7707BE0}"/>
                    </a:ext>
                  </a:extLst>
                </p:cNvPr>
                <p:cNvSpPr/>
                <p:nvPr/>
              </p:nvSpPr>
              <p:spPr>
                <a:xfrm>
                  <a:off x="5150175" y="1393983"/>
                  <a:ext cx="44577" cy="15075"/>
                </a:xfrm>
                <a:custGeom>
                  <a:avLst/>
                  <a:gdLst>
                    <a:gd name="connsiteX0" fmla="*/ 44577 w 44577"/>
                    <a:gd name="connsiteY0" fmla="*/ 0 h 15075"/>
                    <a:gd name="connsiteX1" fmla="*/ 0 w 44577"/>
                    <a:gd name="connsiteY1" fmla="*/ 0 h 15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577" h="15075">
                      <a:moveTo>
                        <a:pt x="44577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451" name="Graphic 195">
                <a:extLst>
                  <a:ext uri="{FF2B5EF4-FFF2-40B4-BE49-F238E27FC236}">
                    <a16:creationId xmlns:a16="http://schemas.microsoft.com/office/drawing/2014/main" id="{C31F9871-11C4-A3FE-54E6-F154027FADED}"/>
                  </a:ext>
                </a:extLst>
              </p:cNvPr>
              <p:cNvGrpSpPr/>
              <p:nvPr/>
            </p:nvGrpSpPr>
            <p:grpSpPr>
              <a:xfrm>
                <a:off x="5158014" y="1372125"/>
                <a:ext cx="44577" cy="43717"/>
                <a:chOff x="5158014" y="1372125"/>
                <a:chExt cx="44577" cy="43717"/>
              </a:xfrm>
            </p:grpSpPr>
            <p:sp>
              <p:nvSpPr>
                <p:cNvPr id="743" name="Freeform: Shape 742">
                  <a:extLst>
                    <a:ext uri="{FF2B5EF4-FFF2-40B4-BE49-F238E27FC236}">
                      <a16:creationId xmlns:a16="http://schemas.microsoft.com/office/drawing/2014/main" id="{41D856CB-30D8-9F30-C6F0-0A1FD3106659}"/>
                    </a:ext>
                  </a:extLst>
                </p:cNvPr>
                <p:cNvSpPr/>
                <p:nvPr/>
              </p:nvSpPr>
              <p:spPr>
                <a:xfrm>
                  <a:off x="5180303" y="1372125"/>
                  <a:ext cx="15371" cy="43717"/>
                </a:xfrm>
                <a:custGeom>
                  <a:avLst/>
                  <a:gdLst>
                    <a:gd name="connsiteX0" fmla="*/ 0 w 15371"/>
                    <a:gd name="connsiteY0" fmla="*/ 0 h 43717"/>
                    <a:gd name="connsiteX1" fmla="*/ 0 w 15371"/>
                    <a:gd name="connsiteY1" fmla="*/ 43718 h 437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371" h="43717">
                      <a:moveTo>
                        <a:pt x="0" y="0"/>
                      </a:moveTo>
                      <a:lnTo>
                        <a:pt x="0" y="43718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744" name="Freeform: Shape 743">
                  <a:extLst>
                    <a:ext uri="{FF2B5EF4-FFF2-40B4-BE49-F238E27FC236}">
                      <a16:creationId xmlns:a16="http://schemas.microsoft.com/office/drawing/2014/main" id="{FF88C8B6-C78E-9D25-2FC0-65F2B2397820}"/>
                    </a:ext>
                  </a:extLst>
                </p:cNvPr>
                <p:cNvSpPr/>
                <p:nvPr/>
              </p:nvSpPr>
              <p:spPr>
                <a:xfrm>
                  <a:off x="5158014" y="1393983"/>
                  <a:ext cx="44577" cy="15075"/>
                </a:xfrm>
                <a:custGeom>
                  <a:avLst/>
                  <a:gdLst>
                    <a:gd name="connsiteX0" fmla="*/ 44578 w 44577"/>
                    <a:gd name="connsiteY0" fmla="*/ 0 h 15075"/>
                    <a:gd name="connsiteX1" fmla="*/ 0 w 44577"/>
                    <a:gd name="connsiteY1" fmla="*/ 0 h 15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577" h="15075">
                      <a:moveTo>
                        <a:pt x="44578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452" name="Graphic 195">
                <a:extLst>
                  <a:ext uri="{FF2B5EF4-FFF2-40B4-BE49-F238E27FC236}">
                    <a16:creationId xmlns:a16="http://schemas.microsoft.com/office/drawing/2014/main" id="{E2A2237A-6EA8-F4AB-5A5B-F3DA85B66318}"/>
                  </a:ext>
                </a:extLst>
              </p:cNvPr>
              <p:cNvGrpSpPr/>
              <p:nvPr/>
            </p:nvGrpSpPr>
            <p:grpSpPr>
              <a:xfrm>
                <a:off x="5165854" y="1372125"/>
                <a:ext cx="44577" cy="43717"/>
                <a:chOff x="5165854" y="1372125"/>
                <a:chExt cx="44577" cy="43717"/>
              </a:xfrm>
            </p:grpSpPr>
            <p:sp>
              <p:nvSpPr>
                <p:cNvPr id="741" name="Freeform: Shape 740">
                  <a:extLst>
                    <a:ext uri="{FF2B5EF4-FFF2-40B4-BE49-F238E27FC236}">
                      <a16:creationId xmlns:a16="http://schemas.microsoft.com/office/drawing/2014/main" id="{A67B2BB4-C9DE-4B74-AF6B-A2AB0D9D6688}"/>
                    </a:ext>
                  </a:extLst>
                </p:cNvPr>
                <p:cNvSpPr/>
                <p:nvPr/>
              </p:nvSpPr>
              <p:spPr>
                <a:xfrm>
                  <a:off x="5188143" y="1372125"/>
                  <a:ext cx="15371" cy="43717"/>
                </a:xfrm>
                <a:custGeom>
                  <a:avLst/>
                  <a:gdLst>
                    <a:gd name="connsiteX0" fmla="*/ 0 w 15371"/>
                    <a:gd name="connsiteY0" fmla="*/ 0 h 43717"/>
                    <a:gd name="connsiteX1" fmla="*/ 0 w 15371"/>
                    <a:gd name="connsiteY1" fmla="*/ 43718 h 437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371" h="43717">
                      <a:moveTo>
                        <a:pt x="0" y="0"/>
                      </a:moveTo>
                      <a:lnTo>
                        <a:pt x="0" y="43718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742" name="Freeform: Shape 741">
                  <a:extLst>
                    <a:ext uri="{FF2B5EF4-FFF2-40B4-BE49-F238E27FC236}">
                      <a16:creationId xmlns:a16="http://schemas.microsoft.com/office/drawing/2014/main" id="{49B0388E-82BD-1B7E-9E8A-6F0B51B91AB7}"/>
                    </a:ext>
                  </a:extLst>
                </p:cNvPr>
                <p:cNvSpPr/>
                <p:nvPr/>
              </p:nvSpPr>
              <p:spPr>
                <a:xfrm>
                  <a:off x="5165854" y="1393983"/>
                  <a:ext cx="44577" cy="15075"/>
                </a:xfrm>
                <a:custGeom>
                  <a:avLst/>
                  <a:gdLst>
                    <a:gd name="connsiteX0" fmla="*/ 44578 w 44577"/>
                    <a:gd name="connsiteY0" fmla="*/ 0 h 15075"/>
                    <a:gd name="connsiteX1" fmla="*/ 0 w 44577"/>
                    <a:gd name="connsiteY1" fmla="*/ 0 h 15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577" h="15075">
                      <a:moveTo>
                        <a:pt x="44578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453" name="Graphic 195">
                <a:extLst>
                  <a:ext uri="{FF2B5EF4-FFF2-40B4-BE49-F238E27FC236}">
                    <a16:creationId xmlns:a16="http://schemas.microsoft.com/office/drawing/2014/main" id="{6120539E-3978-ADB4-9F39-5E8AB81AEC59}"/>
                  </a:ext>
                </a:extLst>
              </p:cNvPr>
              <p:cNvGrpSpPr/>
              <p:nvPr/>
            </p:nvGrpSpPr>
            <p:grpSpPr>
              <a:xfrm>
                <a:off x="5173693" y="1372125"/>
                <a:ext cx="44577" cy="43717"/>
                <a:chOff x="5173693" y="1372125"/>
                <a:chExt cx="44577" cy="43717"/>
              </a:xfrm>
            </p:grpSpPr>
            <p:sp>
              <p:nvSpPr>
                <p:cNvPr id="739" name="Freeform: Shape 738">
                  <a:extLst>
                    <a:ext uri="{FF2B5EF4-FFF2-40B4-BE49-F238E27FC236}">
                      <a16:creationId xmlns:a16="http://schemas.microsoft.com/office/drawing/2014/main" id="{750D76C6-CDF6-15D2-886A-A1DCF3575BBD}"/>
                    </a:ext>
                  </a:extLst>
                </p:cNvPr>
                <p:cNvSpPr/>
                <p:nvPr/>
              </p:nvSpPr>
              <p:spPr>
                <a:xfrm>
                  <a:off x="5195982" y="1372125"/>
                  <a:ext cx="15371" cy="43717"/>
                </a:xfrm>
                <a:custGeom>
                  <a:avLst/>
                  <a:gdLst>
                    <a:gd name="connsiteX0" fmla="*/ 0 w 15371"/>
                    <a:gd name="connsiteY0" fmla="*/ 0 h 43717"/>
                    <a:gd name="connsiteX1" fmla="*/ 0 w 15371"/>
                    <a:gd name="connsiteY1" fmla="*/ 43718 h 437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371" h="43717">
                      <a:moveTo>
                        <a:pt x="0" y="0"/>
                      </a:moveTo>
                      <a:lnTo>
                        <a:pt x="0" y="43718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740" name="Freeform: Shape 739">
                  <a:extLst>
                    <a:ext uri="{FF2B5EF4-FFF2-40B4-BE49-F238E27FC236}">
                      <a16:creationId xmlns:a16="http://schemas.microsoft.com/office/drawing/2014/main" id="{05AAFDA4-AF95-A12E-CA50-D7DBEEFE0A16}"/>
                    </a:ext>
                  </a:extLst>
                </p:cNvPr>
                <p:cNvSpPr/>
                <p:nvPr/>
              </p:nvSpPr>
              <p:spPr>
                <a:xfrm>
                  <a:off x="5173693" y="1393983"/>
                  <a:ext cx="44577" cy="15075"/>
                </a:xfrm>
                <a:custGeom>
                  <a:avLst/>
                  <a:gdLst>
                    <a:gd name="connsiteX0" fmla="*/ 44577 w 44577"/>
                    <a:gd name="connsiteY0" fmla="*/ 0 h 15075"/>
                    <a:gd name="connsiteX1" fmla="*/ 0 w 44577"/>
                    <a:gd name="connsiteY1" fmla="*/ 0 h 15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577" h="15075">
                      <a:moveTo>
                        <a:pt x="44577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454" name="Graphic 195">
                <a:extLst>
                  <a:ext uri="{FF2B5EF4-FFF2-40B4-BE49-F238E27FC236}">
                    <a16:creationId xmlns:a16="http://schemas.microsoft.com/office/drawing/2014/main" id="{4D73F314-A608-8ACF-288A-2BE1C45239DD}"/>
                  </a:ext>
                </a:extLst>
              </p:cNvPr>
              <p:cNvGrpSpPr/>
              <p:nvPr/>
            </p:nvGrpSpPr>
            <p:grpSpPr>
              <a:xfrm>
                <a:off x="5181533" y="1372125"/>
                <a:ext cx="44577" cy="43717"/>
                <a:chOff x="5181533" y="1372125"/>
                <a:chExt cx="44577" cy="43717"/>
              </a:xfrm>
            </p:grpSpPr>
            <p:sp>
              <p:nvSpPr>
                <p:cNvPr id="737" name="Freeform: Shape 736">
                  <a:extLst>
                    <a:ext uri="{FF2B5EF4-FFF2-40B4-BE49-F238E27FC236}">
                      <a16:creationId xmlns:a16="http://schemas.microsoft.com/office/drawing/2014/main" id="{C4793ED6-41D6-6EE4-11B3-FBD368037865}"/>
                    </a:ext>
                  </a:extLst>
                </p:cNvPr>
                <p:cNvSpPr/>
                <p:nvPr/>
              </p:nvSpPr>
              <p:spPr>
                <a:xfrm>
                  <a:off x="5203822" y="1372125"/>
                  <a:ext cx="15371" cy="43717"/>
                </a:xfrm>
                <a:custGeom>
                  <a:avLst/>
                  <a:gdLst>
                    <a:gd name="connsiteX0" fmla="*/ 0 w 15371"/>
                    <a:gd name="connsiteY0" fmla="*/ 0 h 43717"/>
                    <a:gd name="connsiteX1" fmla="*/ 0 w 15371"/>
                    <a:gd name="connsiteY1" fmla="*/ 43718 h 437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371" h="43717">
                      <a:moveTo>
                        <a:pt x="0" y="0"/>
                      </a:moveTo>
                      <a:lnTo>
                        <a:pt x="0" y="43718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738" name="Freeform: Shape 737">
                  <a:extLst>
                    <a:ext uri="{FF2B5EF4-FFF2-40B4-BE49-F238E27FC236}">
                      <a16:creationId xmlns:a16="http://schemas.microsoft.com/office/drawing/2014/main" id="{88C4BD23-B02C-DD23-0CCB-2E7F5B10FF59}"/>
                    </a:ext>
                  </a:extLst>
                </p:cNvPr>
                <p:cNvSpPr/>
                <p:nvPr/>
              </p:nvSpPr>
              <p:spPr>
                <a:xfrm>
                  <a:off x="5181533" y="1393983"/>
                  <a:ext cx="44577" cy="15075"/>
                </a:xfrm>
                <a:custGeom>
                  <a:avLst/>
                  <a:gdLst>
                    <a:gd name="connsiteX0" fmla="*/ 44578 w 44577"/>
                    <a:gd name="connsiteY0" fmla="*/ 0 h 15075"/>
                    <a:gd name="connsiteX1" fmla="*/ 0 w 44577"/>
                    <a:gd name="connsiteY1" fmla="*/ 0 h 15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577" h="15075">
                      <a:moveTo>
                        <a:pt x="44578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455" name="Graphic 195">
                <a:extLst>
                  <a:ext uri="{FF2B5EF4-FFF2-40B4-BE49-F238E27FC236}">
                    <a16:creationId xmlns:a16="http://schemas.microsoft.com/office/drawing/2014/main" id="{015E21E9-E863-6684-64E8-046AB9582422}"/>
                  </a:ext>
                </a:extLst>
              </p:cNvPr>
              <p:cNvGrpSpPr/>
              <p:nvPr/>
            </p:nvGrpSpPr>
            <p:grpSpPr>
              <a:xfrm>
                <a:off x="5189526" y="1372125"/>
                <a:ext cx="44423" cy="43717"/>
                <a:chOff x="5189526" y="1372125"/>
                <a:chExt cx="44423" cy="43717"/>
              </a:xfrm>
            </p:grpSpPr>
            <p:sp>
              <p:nvSpPr>
                <p:cNvPr id="735" name="Freeform: Shape 734">
                  <a:extLst>
                    <a:ext uri="{FF2B5EF4-FFF2-40B4-BE49-F238E27FC236}">
                      <a16:creationId xmlns:a16="http://schemas.microsoft.com/office/drawing/2014/main" id="{18EEC687-71E3-F5B7-7CDF-B297FFE4BAC2}"/>
                    </a:ext>
                  </a:extLst>
                </p:cNvPr>
                <p:cNvSpPr/>
                <p:nvPr/>
              </p:nvSpPr>
              <p:spPr>
                <a:xfrm>
                  <a:off x="5211661" y="1372125"/>
                  <a:ext cx="15371" cy="43717"/>
                </a:xfrm>
                <a:custGeom>
                  <a:avLst/>
                  <a:gdLst>
                    <a:gd name="connsiteX0" fmla="*/ 0 w 15371"/>
                    <a:gd name="connsiteY0" fmla="*/ 0 h 43717"/>
                    <a:gd name="connsiteX1" fmla="*/ 0 w 15371"/>
                    <a:gd name="connsiteY1" fmla="*/ 43718 h 437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371" h="43717">
                      <a:moveTo>
                        <a:pt x="0" y="0"/>
                      </a:moveTo>
                      <a:lnTo>
                        <a:pt x="0" y="43718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736" name="Freeform: Shape 735">
                  <a:extLst>
                    <a:ext uri="{FF2B5EF4-FFF2-40B4-BE49-F238E27FC236}">
                      <a16:creationId xmlns:a16="http://schemas.microsoft.com/office/drawing/2014/main" id="{47DE35CF-2182-9C15-C928-F2A218F30FA3}"/>
                    </a:ext>
                  </a:extLst>
                </p:cNvPr>
                <p:cNvSpPr/>
                <p:nvPr/>
              </p:nvSpPr>
              <p:spPr>
                <a:xfrm>
                  <a:off x="5189526" y="1393983"/>
                  <a:ext cx="44423" cy="15075"/>
                </a:xfrm>
                <a:custGeom>
                  <a:avLst/>
                  <a:gdLst>
                    <a:gd name="connsiteX0" fmla="*/ 44424 w 44423"/>
                    <a:gd name="connsiteY0" fmla="*/ 0 h 15075"/>
                    <a:gd name="connsiteX1" fmla="*/ 0 w 44423"/>
                    <a:gd name="connsiteY1" fmla="*/ 0 h 15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423" h="15075">
                      <a:moveTo>
                        <a:pt x="44424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456" name="Graphic 195">
                <a:extLst>
                  <a:ext uri="{FF2B5EF4-FFF2-40B4-BE49-F238E27FC236}">
                    <a16:creationId xmlns:a16="http://schemas.microsoft.com/office/drawing/2014/main" id="{43DB576B-196C-D5CE-AA75-82F5ED7C0EF6}"/>
                  </a:ext>
                </a:extLst>
              </p:cNvPr>
              <p:cNvGrpSpPr/>
              <p:nvPr/>
            </p:nvGrpSpPr>
            <p:grpSpPr>
              <a:xfrm>
                <a:off x="5197366" y="1372125"/>
                <a:ext cx="44423" cy="43717"/>
                <a:chOff x="5197366" y="1372125"/>
                <a:chExt cx="44423" cy="43717"/>
              </a:xfrm>
            </p:grpSpPr>
            <p:sp>
              <p:nvSpPr>
                <p:cNvPr id="733" name="Freeform: Shape 732">
                  <a:extLst>
                    <a:ext uri="{FF2B5EF4-FFF2-40B4-BE49-F238E27FC236}">
                      <a16:creationId xmlns:a16="http://schemas.microsoft.com/office/drawing/2014/main" id="{813B5AA6-4E0B-F629-3DAC-530A5EBD5488}"/>
                    </a:ext>
                  </a:extLst>
                </p:cNvPr>
                <p:cNvSpPr/>
                <p:nvPr/>
              </p:nvSpPr>
              <p:spPr>
                <a:xfrm>
                  <a:off x="5219501" y="1372125"/>
                  <a:ext cx="15371" cy="43717"/>
                </a:xfrm>
                <a:custGeom>
                  <a:avLst/>
                  <a:gdLst>
                    <a:gd name="connsiteX0" fmla="*/ 0 w 15371"/>
                    <a:gd name="connsiteY0" fmla="*/ 0 h 43717"/>
                    <a:gd name="connsiteX1" fmla="*/ 0 w 15371"/>
                    <a:gd name="connsiteY1" fmla="*/ 43718 h 437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371" h="43717">
                      <a:moveTo>
                        <a:pt x="0" y="0"/>
                      </a:moveTo>
                      <a:lnTo>
                        <a:pt x="0" y="43718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734" name="Freeform: Shape 733">
                  <a:extLst>
                    <a:ext uri="{FF2B5EF4-FFF2-40B4-BE49-F238E27FC236}">
                      <a16:creationId xmlns:a16="http://schemas.microsoft.com/office/drawing/2014/main" id="{97E7B92C-F97C-FEA4-43DA-230AB7DABC70}"/>
                    </a:ext>
                  </a:extLst>
                </p:cNvPr>
                <p:cNvSpPr/>
                <p:nvPr/>
              </p:nvSpPr>
              <p:spPr>
                <a:xfrm>
                  <a:off x="5197366" y="1393983"/>
                  <a:ext cx="44423" cy="15075"/>
                </a:xfrm>
                <a:custGeom>
                  <a:avLst/>
                  <a:gdLst>
                    <a:gd name="connsiteX0" fmla="*/ 44424 w 44423"/>
                    <a:gd name="connsiteY0" fmla="*/ 0 h 15075"/>
                    <a:gd name="connsiteX1" fmla="*/ 0 w 44423"/>
                    <a:gd name="connsiteY1" fmla="*/ 0 h 15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423" h="15075">
                      <a:moveTo>
                        <a:pt x="44424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457" name="Graphic 195">
                <a:extLst>
                  <a:ext uri="{FF2B5EF4-FFF2-40B4-BE49-F238E27FC236}">
                    <a16:creationId xmlns:a16="http://schemas.microsoft.com/office/drawing/2014/main" id="{C59DA02E-BB02-89CA-5CE8-3B6E7D92DD1E}"/>
                  </a:ext>
                </a:extLst>
              </p:cNvPr>
              <p:cNvGrpSpPr/>
              <p:nvPr/>
            </p:nvGrpSpPr>
            <p:grpSpPr>
              <a:xfrm>
                <a:off x="5205205" y="1372125"/>
                <a:ext cx="44423" cy="43717"/>
                <a:chOff x="5205205" y="1372125"/>
                <a:chExt cx="44423" cy="43717"/>
              </a:xfrm>
            </p:grpSpPr>
            <p:sp>
              <p:nvSpPr>
                <p:cNvPr id="731" name="Freeform: Shape 730">
                  <a:extLst>
                    <a:ext uri="{FF2B5EF4-FFF2-40B4-BE49-F238E27FC236}">
                      <a16:creationId xmlns:a16="http://schemas.microsoft.com/office/drawing/2014/main" id="{000EC1A2-42C0-B41E-FAFD-77BAA1E736C7}"/>
                    </a:ext>
                  </a:extLst>
                </p:cNvPr>
                <p:cNvSpPr/>
                <p:nvPr/>
              </p:nvSpPr>
              <p:spPr>
                <a:xfrm>
                  <a:off x="5227340" y="1372125"/>
                  <a:ext cx="15371" cy="43717"/>
                </a:xfrm>
                <a:custGeom>
                  <a:avLst/>
                  <a:gdLst>
                    <a:gd name="connsiteX0" fmla="*/ 0 w 15371"/>
                    <a:gd name="connsiteY0" fmla="*/ 0 h 43717"/>
                    <a:gd name="connsiteX1" fmla="*/ 0 w 15371"/>
                    <a:gd name="connsiteY1" fmla="*/ 43718 h 437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371" h="43717">
                      <a:moveTo>
                        <a:pt x="0" y="0"/>
                      </a:moveTo>
                      <a:lnTo>
                        <a:pt x="0" y="43718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732" name="Freeform: Shape 731">
                  <a:extLst>
                    <a:ext uri="{FF2B5EF4-FFF2-40B4-BE49-F238E27FC236}">
                      <a16:creationId xmlns:a16="http://schemas.microsoft.com/office/drawing/2014/main" id="{FC03EC50-F3DA-45C4-DEE7-681437C24DFD}"/>
                    </a:ext>
                  </a:extLst>
                </p:cNvPr>
                <p:cNvSpPr/>
                <p:nvPr/>
              </p:nvSpPr>
              <p:spPr>
                <a:xfrm>
                  <a:off x="5205205" y="1393983"/>
                  <a:ext cx="44423" cy="15075"/>
                </a:xfrm>
                <a:custGeom>
                  <a:avLst/>
                  <a:gdLst>
                    <a:gd name="connsiteX0" fmla="*/ 44424 w 44423"/>
                    <a:gd name="connsiteY0" fmla="*/ 0 h 15075"/>
                    <a:gd name="connsiteX1" fmla="*/ 0 w 44423"/>
                    <a:gd name="connsiteY1" fmla="*/ 0 h 15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423" h="15075">
                      <a:moveTo>
                        <a:pt x="44424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458" name="Graphic 195">
                <a:extLst>
                  <a:ext uri="{FF2B5EF4-FFF2-40B4-BE49-F238E27FC236}">
                    <a16:creationId xmlns:a16="http://schemas.microsoft.com/office/drawing/2014/main" id="{5AA83E0D-E7DB-D888-4CEE-2D8FB875D5F2}"/>
                  </a:ext>
                </a:extLst>
              </p:cNvPr>
              <p:cNvGrpSpPr/>
              <p:nvPr/>
            </p:nvGrpSpPr>
            <p:grpSpPr>
              <a:xfrm>
                <a:off x="5213045" y="1372125"/>
                <a:ext cx="44423" cy="43717"/>
                <a:chOff x="5213045" y="1372125"/>
                <a:chExt cx="44423" cy="43717"/>
              </a:xfrm>
            </p:grpSpPr>
            <p:sp>
              <p:nvSpPr>
                <p:cNvPr id="729" name="Freeform: Shape 728">
                  <a:extLst>
                    <a:ext uri="{FF2B5EF4-FFF2-40B4-BE49-F238E27FC236}">
                      <a16:creationId xmlns:a16="http://schemas.microsoft.com/office/drawing/2014/main" id="{974C0930-D6B8-3D1D-5C5C-DCEBB639238E}"/>
                    </a:ext>
                  </a:extLst>
                </p:cNvPr>
                <p:cNvSpPr/>
                <p:nvPr/>
              </p:nvSpPr>
              <p:spPr>
                <a:xfrm>
                  <a:off x="5235180" y="1372125"/>
                  <a:ext cx="15371" cy="43717"/>
                </a:xfrm>
                <a:custGeom>
                  <a:avLst/>
                  <a:gdLst>
                    <a:gd name="connsiteX0" fmla="*/ 0 w 15371"/>
                    <a:gd name="connsiteY0" fmla="*/ 0 h 43717"/>
                    <a:gd name="connsiteX1" fmla="*/ 0 w 15371"/>
                    <a:gd name="connsiteY1" fmla="*/ 43718 h 437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371" h="43717">
                      <a:moveTo>
                        <a:pt x="0" y="0"/>
                      </a:moveTo>
                      <a:lnTo>
                        <a:pt x="0" y="43718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730" name="Freeform: Shape 729">
                  <a:extLst>
                    <a:ext uri="{FF2B5EF4-FFF2-40B4-BE49-F238E27FC236}">
                      <a16:creationId xmlns:a16="http://schemas.microsoft.com/office/drawing/2014/main" id="{3892E142-16DB-A428-F90F-D02018B2D17F}"/>
                    </a:ext>
                  </a:extLst>
                </p:cNvPr>
                <p:cNvSpPr/>
                <p:nvPr/>
              </p:nvSpPr>
              <p:spPr>
                <a:xfrm>
                  <a:off x="5213045" y="1393983"/>
                  <a:ext cx="44423" cy="15075"/>
                </a:xfrm>
                <a:custGeom>
                  <a:avLst/>
                  <a:gdLst>
                    <a:gd name="connsiteX0" fmla="*/ 44424 w 44423"/>
                    <a:gd name="connsiteY0" fmla="*/ 0 h 15075"/>
                    <a:gd name="connsiteX1" fmla="*/ 0 w 44423"/>
                    <a:gd name="connsiteY1" fmla="*/ 0 h 15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423" h="15075">
                      <a:moveTo>
                        <a:pt x="44424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459" name="Graphic 195">
                <a:extLst>
                  <a:ext uri="{FF2B5EF4-FFF2-40B4-BE49-F238E27FC236}">
                    <a16:creationId xmlns:a16="http://schemas.microsoft.com/office/drawing/2014/main" id="{8767A6A1-009F-903F-8395-4EDCF6520B93}"/>
                  </a:ext>
                </a:extLst>
              </p:cNvPr>
              <p:cNvGrpSpPr/>
              <p:nvPr/>
            </p:nvGrpSpPr>
            <p:grpSpPr>
              <a:xfrm>
                <a:off x="5220884" y="1372125"/>
                <a:ext cx="44423" cy="43717"/>
                <a:chOff x="5220884" y="1372125"/>
                <a:chExt cx="44423" cy="43717"/>
              </a:xfrm>
            </p:grpSpPr>
            <p:sp>
              <p:nvSpPr>
                <p:cNvPr id="727" name="Freeform: Shape 726">
                  <a:extLst>
                    <a:ext uri="{FF2B5EF4-FFF2-40B4-BE49-F238E27FC236}">
                      <a16:creationId xmlns:a16="http://schemas.microsoft.com/office/drawing/2014/main" id="{0DB6880E-F8BA-7B2C-6215-1B3D7500C123}"/>
                    </a:ext>
                  </a:extLst>
                </p:cNvPr>
                <p:cNvSpPr/>
                <p:nvPr/>
              </p:nvSpPr>
              <p:spPr>
                <a:xfrm>
                  <a:off x="5243019" y="1372125"/>
                  <a:ext cx="15371" cy="43717"/>
                </a:xfrm>
                <a:custGeom>
                  <a:avLst/>
                  <a:gdLst>
                    <a:gd name="connsiteX0" fmla="*/ 0 w 15371"/>
                    <a:gd name="connsiteY0" fmla="*/ 0 h 43717"/>
                    <a:gd name="connsiteX1" fmla="*/ 0 w 15371"/>
                    <a:gd name="connsiteY1" fmla="*/ 43718 h 437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371" h="43717">
                      <a:moveTo>
                        <a:pt x="0" y="0"/>
                      </a:moveTo>
                      <a:lnTo>
                        <a:pt x="0" y="43718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728" name="Freeform: Shape 727">
                  <a:extLst>
                    <a:ext uri="{FF2B5EF4-FFF2-40B4-BE49-F238E27FC236}">
                      <a16:creationId xmlns:a16="http://schemas.microsoft.com/office/drawing/2014/main" id="{B96B661E-A381-D311-4195-546E71DDA8E3}"/>
                    </a:ext>
                  </a:extLst>
                </p:cNvPr>
                <p:cNvSpPr/>
                <p:nvPr/>
              </p:nvSpPr>
              <p:spPr>
                <a:xfrm>
                  <a:off x="5220884" y="1393983"/>
                  <a:ext cx="44423" cy="15075"/>
                </a:xfrm>
                <a:custGeom>
                  <a:avLst/>
                  <a:gdLst>
                    <a:gd name="connsiteX0" fmla="*/ 44424 w 44423"/>
                    <a:gd name="connsiteY0" fmla="*/ 0 h 15075"/>
                    <a:gd name="connsiteX1" fmla="*/ 0 w 44423"/>
                    <a:gd name="connsiteY1" fmla="*/ 0 h 15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423" h="15075">
                      <a:moveTo>
                        <a:pt x="44424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460" name="Graphic 195">
                <a:extLst>
                  <a:ext uri="{FF2B5EF4-FFF2-40B4-BE49-F238E27FC236}">
                    <a16:creationId xmlns:a16="http://schemas.microsoft.com/office/drawing/2014/main" id="{EC44C497-50DE-D1E4-39AD-3E7B5B954475}"/>
                  </a:ext>
                </a:extLst>
              </p:cNvPr>
              <p:cNvGrpSpPr/>
              <p:nvPr/>
            </p:nvGrpSpPr>
            <p:grpSpPr>
              <a:xfrm>
                <a:off x="5228724" y="1372125"/>
                <a:ext cx="44423" cy="43717"/>
                <a:chOff x="5228724" y="1372125"/>
                <a:chExt cx="44423" cy="43717"/>
              </a:xfrm>
            </p:grpSpPr>
            <p:sp>
              <p:nvSpPr>
                <p:cNvPr id="725" name="Freeform: Shape 724">
                  <a:extLst>
                    <a:ext uri="{FF2B5EF4-FFF2-40B4-BE49-F238E27FC236}">
                      <a16:creationId xmlns:a16="http://schemas.microsoft.com/office/drawing/2014/main" id="{C4EEDCB6-8841-DB06-CCD0-A32273AEC7DC}"/>
                    </a:ext>
                  </a:extLst>
                </p:cNvPr>
                <p:cNvSpPr/>
                <p:nvPr/>
              </p:nvSpPr>
              <p:spPr>
                <a:xfrm>
                  <a:off x="5251012" y="1372125"/>
                  <a:ext cx="15371" cy="43717"/>
                </a:xfrm>
                <a:custGeom>
                  <a:avLst/>
                  <a:gdLst>
                    <a:gd name="connsiteX0" fmla="*/ 0 w 15371"/>
                    <a:gd name="connsiteY0" fmla="*/ 0 h 43717"/>
                    <a:gd name="connsiteX1" fmla="*/ 0 w 15371"/>
                    <a:gd name="connsiteY1" fmla="*/ 43718 h 437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371" h="43717">
                      <a:moveTo>
                        <a:pt x="0" y="0"/>
                      </a:moveTo>
                      <a:lnTo>
                        <a:pt x="0" y="43718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726" name="Freeform: Shape 725">
                  <a:extLst>
                    <a:ext uri="{FF2B5EF4-FFF2-40B4-BE49-F238E27FC236}">
                      <a16:creationId xmlns:a16="http://schemas.microsoft.com/office/drawing/2014/main" id="{D841BC70-212E-7524-2EED-96E2C79434A1}"/>
                    </a:ext>
                  </a:extLst>
                </p:cNvPr>
                <p:cNvSpPr/>
                <p:nvPr/>
              </p:nvSpPr>
              <p:spPr>
                <a:xfrm>
                  <a:off x="5228724" y="1393983"/>
                  <a:ext cx="44423" cy="15075"/>
                </a:xfrm>
                <a:custGeom>
                  <a:avLst/>
                  <a:gdLst>
                    <a:gd name="connsiteX0" fmla="*/ 44424 w 44423"/>
                    <a:gd name="connsiteY0" fmla="*/ 0 h 15075"/>
                    <a:gd name="connsiteX1" fmla="*/ 0 w 44423"/>
                    <a:gd name="connsiteY1" fmla="*/ 0 h 15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423" h="15075">
                      <a:moveTo>
                        <a:pt x="44424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461" name="Graphic 195">
                <a:extLst>
                  <a:ext uri="{FF2B5EF4-FFF2-40B4-BE49-F238E27FC236}">
                    <a16:creationId xmlns:a16="http://schemas.microsoft.com/office/drawing/2014/main" id="{1240A7F2-BC09-C6E7-6DEA-DCF1AA3555EC}"/>
                  </a:ext>
                </a:extLst>
              </p:cNvPr>
              <p:cNvGrpSpPr/>
              <p:nvPr/>
            </p:nvGrpSpPr>
            <p:grpSpPr>
              <a:xfrm>
                <a:off x="5236563" y="1372125"/>
                <a:ext cx="44423" cy="43717"/>
                <a:chOff x="5236563" y="1372125"/>
                <a:chExt cx="44423" cy="43717"/>
              </a:xfrm>
            </p:grpSpPr>
            <p:sp>
              <p:nvSpPr>
                <p:cNvPr id="723" name="Freeform: Shape 722">
                  <a:extLst>
                    <a:ext uri="{FF2B5EF4-FFF2-40B4-BE49-F238E27FC236}">
                      <a16:creationId xmlns:a16="http://schemas.microsoft.com/office/drawing/2014/main" id="{5B8354F5-5D78-0AC9-C9CB-1717F0B00273}"/>
                    </a:ext>
                  </a:extLst>
                </p:cNvPr>
                <p:cNvSpPr/>
                <p:nvPr/>
              </p:nvSpPr>
              <p:spPr>
                <a:xfrm>
                  <a:off x="5258852" y="1372125"/>
                  <a:ext cx="15371" cy="43717"/>
                </a:xfrm>
                <a:custGeom>
                  <a:avLst/>
                  <a:gdLst>
                    <a:gd name="connsiteX0" fmla="*/ 0 w 15371"/>
                    <a:gd name="connsiteY0" fmla="*/ 0 h 43717"/>
                    <a:gd name="connsiteX1" fmla="*/ 0 w 15371"/>
                    <a:gd name="connsiteY1" fmla="*/ 43718 h 437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371" h="43717">
                      <a:moveTo>
                        <a:pt x="0" y="0"/>
                      </a:moveTo>
                      <a:lnTo>
                        <a:pt x="0" y="43718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724" name="Freeform: Shape 723">
                  <a:extLst>
                    <a:ext uri="{FF2B5EF4-FFF2-40B4-BE49-F238E27FC236}">
                      <a16:creationId xmlns:a16="http://schemas.microsoft.com/office/drawing/2014/main" id="{F7246C89-2995-5ECE-6712-81135CA5AE82}"/>
                    </a:ext>
                  </a:extLst>
                </p:cNvPr>
                <p:cNvSpPr/>
                <p:nvPr/>
              </p:nvSpPr>
              <p:spPr>
                <a:xfrm>
                  <a:off x="5236563" y="1393983"/>
                  <a:ext cx="44423" cy="15075"/>
                </a:xfrm>
                <a:custGeom>
                  <a:avLst/>
                  <a:gdLst>
                    <a:gd name="connsiteX0" fmla="*/ 44424 w 44423"/>
                    <a:gd name="connsiteY0" fmla="*/ 0 h 15075"/>
                    <a:gd name="connsiteX1" fmla="*/ 0 w 44423"/>
                    <a:gd name="connsiteY1" fmla="*/ 0 h 15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423" h="15075">
                      <a:moveTo>
                        <a:pt x="44424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462" name="Graphic 195">
                <a:extLst>
                  <a:ext uri="{FF2B5EF4-FFF2-40B4-BE49-F238E27FC236}">
                    <a16:creationId xmlns:a16="http://schemas.microsoft.com/office/drawing/2014/main" id="{CC55716D-28A8-5CD3-CDBD-EACAEAC0ACCB}"/>
                  </a:ext>
                </a:extLst>
              </p:cNvPr>
              <p:cNvGrpSpPr/>
              <p:nvPr/>
            </p:nvGrpSpPr>
            <p:grpSpPr>
              <a:xfrm>
                <a:off x="5244403" y="1372125"/>
                <a:ext cx="44423" cy="43717"/>
                <a:chOff x="5244403" y="1372125"/>
                <a:chExt cx="44423" cy="43717"/>
              </a:xfrm>
            </p:grpSpPr>
            <p:sp>
              <p:nvSpPr>
                <p:cNvPr id="721" name="Freeform: Shape 720">
                  <a:extLst>
                    <a:ext uri="{FF2B5EF4-FFF2-40B4-BE49-F238E27FC236}">
                      <a16:creationId xmlns:a16="http://schemas.microsoft.com/office/drawing/2014/main" id="{557A061C-884D-694F-D8C4-FF25F99981A8}"/>
                    </a:ext>
                  </a:extLst>
                </p:cNvPr>
                <p:cNvSpPr/>
                <p:nvPr/>
              </p:nvSpPr>
              <p:spPr>
                <a:xfrm>
                  <a:off x="5266691" y="1372125"/>
                  <a:ext cx="15371" cy="43717"/>
                </a:xfrm>
                <a:custGeom>
                  <a:avLst/>
                  <a:gdLst>
                    <a:gd name="connsiteX0" fmla="*/ 0 w 15371"/>
                    <a:gd name="connsiteY0" fmla="*/ 0 h 43717"/>
                    <a:gd name="connsiteX1" fmla="*/ 0 w 15371"/>
                    <a:gd name="connsiteY1" fmla="*/ 43718 h 437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371" h="43717">
                      <a:moveTo>
                        <a:pt x="0" y="0"/>
                      </a:moveTo>
                      <a:lnTo>
                        <a:pt x="0" y="43718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722" name="Freeform: Shape 721">
                  <a:extLst>
                    <a:ext uri="{FF2B5EF4-FFF2-40B4-BE49-F238E27FC236}">
                      <a16:creationId xmlns:a16="http://schemas.microsoft.com/office/drawing/2014/main" id="{D7F97C61-1D08-EF35-4341-9BB229C10485}"/>
                    </a:ext>
                  </a:extLst>
                </p:cNvPr>
                <p:cNvSpPr/>
                <p:nvPr/>
              </p:nvSpPr>
              <p:spPr>
                <a:xfrm>
                  <a:off x="5244403" y="1393983"/>
                  <a:ext cx="44423" cy="15075"/>
                </a:xfrm>
                <a:custGeom>
                  <a:avLst/>
                  <a:gdLst>
                    <a:gd name="connsiteX0" fmla="*/ 44424 w 44423"/>
                    <a:gd name="connsiteY0" fmla="*/ 0 h 15075"/>
                    <a:gd name="connsiteX1" fmla="*/ 0 w 44423"/>
                    <a:gd name="connsiteY1" fmla="*/ 0 h 15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423" h="15075">
                      <a:moveTo>
                        <a:pt x="44424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463" name="Graphic 195">
                <a:extLst>
                  <a:ext uri="{FF2B5EF4-FFF2-40B4-BE49-F238E27FC236}">
                    <a16:creationId xmlns:a16="http://schemas.microsoft.com/office/drawing/2014/main" id="{14EEECAD-5C51-AD9E-65E9-C66607B3E2DB}"/>
                  </a:ext>
                </a:extLst>
              </p:cNvPr>
              <p:cNvGrpSpPr/>
              <p:nvPr/>
            </p:nvGrpSpPr>
            <p:grpSpPr>
              <a:xfrm>
                <a:off x="5252242" y="1372125"/>
                <a:ext cx="44423" cy="43717"/>
                <a:chOff x="5252242" y="1372125"/>
                <a:chExt cx="44423" cy="43717"/>
              </a:xfrm>
            </p:grpSpPr>
            <p:sp>
              <p:nvSpPr>
                <p:cNvPr id="719" name="Freeform: Shape 718">
                  <a:extLst>
                    <a:ext uri="{FF2B5EF4-FFF2-40B4-BE49-F238E27FC236}">
                      <a16:creationId xmlns:a16="http://schemas.microsoft.com/office/drawing/2014/main" id="{CC15E6BE-A4C2-58EF-677C-0C74C675FCDC}"/>
                    </a:ext>
                  </a:extLst>
                </p:cNvPr>
                <p:cNvSpPr/>
                <p:nvPr/>
              </p:nvSpPr>
              <p:spPr>
                <a:xfrm>
                  <a:off x="5274531" y="1372125"/>
                  <a:ext cx="15371" cy="43717"/>
                </a:xfrm>
                <a:custGeom>
                  <a:avLst/>
                  <a:gdLst>
                    <a:gd name="connsiteX0" fmla="*/ 0 w 15371"/>
                    <a:gd name="connsiteY0" fmla="*/ 0 h 43717"/>
                    <a:gd name="connsiteX1" fmla="*/ 0 w 15371"/>
                    <a:gd name="connsiteY1" fmla="*/ 43718 h 437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371" h="43717">
                      <a:moveTo>
                        <a:pt x="0" y="0"/>
                      </a:moveTo>
                      <a:lnTo>
                        <a:pt x="0" y="43718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720" name="Freeform: Shape 719">
                  <a:extLst>
                    <a:ext uri="{FF2B5EF4-FFF2-40B4-BE49-F238E27FC236}">
                      <a16:creationId xmlns:a16="http://schemas.microsoft.com/office/drawing/2014/main" id="{C6C24A21-8878-8575-0990-6B50B10C99FD}"/>
                    </a:ext>
                  </a:extLst>
                </p:cNvPr>
                <p:cNvSpPr/>
                <p:nvPr/>
              </p:nvSpPr>
              <p:spPr>
                <a:xfrm>
                  <a:off x="5252242" y="1393983"/>
                  <a:ext cx="44423" cy="15075"/>
                </a:xfrm>
                <a:custGeom>
                  <a:avLst/>
                  <a:gdLst>
                    <a:gd name="connsiteX0" fmla="*/ 44424 w 44423"/>
                    <a:gd name="connsiteY0" fmla="*/ 0 h 15075"/>
                    <a:gd name="connsiteX1" fmla="*/ 0 w 44423"/>
                    <a:gd name="connsiteY1" fmla="*/ 0 h 15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423" h="15075">
                      <a:moveTo>
                        <a:pt x="44424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464" name="Graphic 195">
                <a:extLst>
                  <a:ext uri="{FF2B5EF4-FFF2-40B4-BE49-F238E27FC236}">
                    <a16:creationId xmlns:a16="http://schemas.microsoft.com/office/drawing/2014/main" id="{25F9156B-0F36-C313-D2AF-28A7BBE96B71}"/>
                  </a:ext>
                </a:extLst>
              </p:cNvPr>
              <p:cNvGrpSpPr/>
              <p:nvPr/>
            </p:nvGrpSpPr>
            <p:grpSpPr>
              <a:xfrm>
                <a:off x="5260082" y="1372125"/>
                <a:ext cx="44423" cy="43717"/>
                <a:chOff x="5260082" y="1372125"/>
                <a:chExt cx="44423" cy="43717"/>
              </a:xfrm>
            </p:grpSpPr>
            <p:sp>
              <p:nvSpPr>
                <p:cNvPr id="717" name="Freeform: Shape 716">
                  <a:extLst>
                    <a:ext uri="{FF2B5EF4-FFF2-40B4-BE49-F238E27FC236}">
                      <a16:creationId xmlns:a16="http://schemas.microsoft.com/office/drawing/2014/main" id="{B1EDDB89-8B20-9EA7-EC04-635DFD65EFBB}"/>
                    </a:ext>
                  </a:extLst>
                </p:cNvPr>
                <p:cNvSpPr/>
                <p:nvPr/>
              </p:nvSpPr>
              <p:spPr>
                <a:xfrm>
                  <a:off x="5282370" y="1372125"/>
                  <a:ext cx="15371" cy="43717"/>
                </a:xfrm>
                <a:custGeom>
                  <a:avLst/>
                  <a:gdLst>
                    <a:gd name="connsiteX0" fmla="*/ 0 w 15371"/>
                    <a:gd name="connsiteY0" fmla="*/ 0 h 43717"/>
                    <a:gd name="connsiteX1" fmla="*/ 0 w 15371"/>
                    <a:gd name="connsiteY1" fmla="*/ 43718 h 437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371" h="43717">
                      <a:moveTo>
                        <a:pt x="0" y="0"/>
                      </a:moveTo>
                      <a:lnTo>
                        <a:pt x="0" y="43718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718" name="Freeform: Shape 717">
                  <a:extLst>
                    <a:ext uri="{FF2B5EF4-FFF2-40B4-BE49-F238E27FC236}">
                      <a16:creationId xmlns:a16="http://schemas.microsoft.com/office/drawing/2014/main" id="{1C59CEF6-24A1-6A94-5897-3BEEAB93D1B8}"/>
                    </a:ext>
                  </a:extLst>
                </p:cNvPr>
                <p:cNvSpPr/>
                <p:nvPr/>
              </p:nvSpPr>
              <p:spPr>
                <a:xfrm>
                  <a:off x="5260082" y="1393983"/>
                  <a:ext cx="44423" cy="15075"/>
                </a:xfrm>
                <a:custGeom>
                  <a:avLst/>
                  <a:gdLst>
                    <a:gd name="connsiteX0" fmla="*/ 44424 w 44423"/>
                    <a:gd name="connsiteY0" fmla="*/ 0 h 15075"/>
                    <a:gd name="connsiteX1" fmla="*/ 0 w 44423"/>
                    <a:gd name="connsiteY1" fmla="*/ 0 h 15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423" h="15075">
                      <a:moveTo>
                        <a:pt x="44424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465" name="Graphic 195">
                <a:extLst>
                  <a:ext uri="{FF2B5EF4-FFF2-40B4-BE49-F238E27FC236}">
                    <a16:creationId xmlns:a16="http://schemas.microsoft.com/office/drawing/2014/main" id="{6B120A1B-E6A4-F7C3-B1FB-76F5AD79BA37}"/>
                  </a:ext>
                </a:extLst>
              </p:cNvPr>
              <p:cNvGrpSpPr/>
              <p:nvPr/>
            </p:nvGrpSpPr>
            <p:grpSpPr>
              <a:xfrm>
                <a:off x="5267921" y="1372125"/>
                <a:ext cx="44577" cy="43717"/>
                <a:chOff x="5267921" y="1372125"/>
                <a:chExt cx="44577" cy="43717"/>
              </a:xfrm>
            </p:grpSpPr>
            <p:sp>
              <p:nvSpPr>
                <p:cNvPr id="715" name="Freeform: Shape 714">
                  <a:extLst>
                    <a:ext uri="{FF2B5EF4-FFF2-40B4-BE49-F238E27FC236}">
                      <a16:creationId xmlns:a16="http://schemas.microsoft.com/office/drawing/2014/main" id="{99E49FB6-D418-2FC9-986C-27C73BB2B543}"/>
                    </a:ext>
                  </a:extLst>
                </p:cNvPr>
                <p:cNvSpPr/>
                <p:nvPr/>
              </p:nvSpPr>
              <p:spPr>
                <a:xfrm>
                  <a:off x="5290210" y="1372125"/>
                  <a:ext cx="15371" cy="43717"/>
                </a:xfrm>
                <a:custGeom>
                  <a:avLst/>
                  <a:gdLst>
                    <a:gd name="connsiteX0" fmla="*/ 0 w 15371"/>
                    <a:gd name="connsiteY0" fmla="*/ 0 h 43717"/>
                    <a:gd name="connsiteX1" fmla="*/ 0 w 15371"/>
                    <a:gd name="connsiteY1" fmla="*/ 43718 h 437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371" h="43717">
                      <a:moveTo>
                        <a:pt x="0" y="0"/>
                      </a:moveTo>
                      <a:lnTo>
                        <a:pt x="0" y="43718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716" name="Freeform: Shape 715">
                  <a:extLst>
                    <a:ext uri="{FF2B5EF4-FFF2-40B4-BE49-F238E27FC236}">
                      <a16:creationId xmlns:a16="http://schemas.microsoft.com/office/drawing/2014/main" id="{AF0A5297-7909-D7F6-41F6-DE3475347B01}"/>
                    </a:ext>
                  </a:extLst>
                </p:cNvPr>
                <p:cNvSpPr/>
                <p:nvPr/>
              </p:nvSpPr>
              <p:spPr>
                <a:xfrm>
                  <a:off x="5267921" y="1393983"/>
                  <a:ext cx="44577" cy="15075"/>
                </a:xfrm>
                <a:custGeom>
                  <a:avLst/>
                  <a:gdLst>
                    <a:gd name="connsiteX0" fmla="*/ 44578 w 44577"/>
                    <a:gd name="connsiteY0" fmla="*/ 0 h 15075"/>
                    <a:gd name="connsiteX1" fmla="*/ 0 w 44577"/>
                    <a:gd name="connsiteY1" fmla="*/ 0 h 15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577" h="15075">
                      <a:moveTo>
                        <a:pt x="44578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466" name="Graphic 195">
                <a:extLst>
                  <a:ext uri="{FF2B5EF4-FFF2-40B4-BE49-F238E27FC236}">
                    <a16:creationId xmlns:a16="http://schemas.microsoft.com/office/drawing/2014/main" id="{5FA6F2C8-191C-548A-F98E-AD7038157C42}"/>
                  </a:ext>
                </a:extLst>
              </p:cNvPr>
              <p:cNvGrpSpPr/>
              <p:nvPr/>
            </p:nvGrpSpPr>
            <p:grpSpPr>
              <a:xfrm>
                <a:off x="5275761" y="1372125"/>
                <a:ext cx="44577" cy="43717"/>
                <a:chOff x="5275761" y="1372125"/>
                <a:chExt cx="44577" cy="43717"/>
              </a:xfrm>
            </p:grpSpPr>
            <p:sp>
              <p:nvSpPr>
                <p:cNvPr id="713" name="Freeform: Shape 712">
                  <a:extLst>
                    <a:ext uri="{FF2B5EF4-FFF2-40B4-BE49-F238E27FC236}">
                      <a16:creationId xmlns:a16="http://schemas.microsoft.com/office/drawing/2014/main" id="{5C504E45-2977-89C0-2E1B-30FBBF4A3AD6}"/>
                    </a:ext>
                  </a:extLst>
                </p:cNvPr>
                <p:cNvSpPr/>
                <p:nvPr/>
              </p:nvSpPr>
              <p:spPr>
                <a:xfrm>
                  <a:off x="5298049" y="1372125"/>
                  <a:ext cx="15371" cy="43717"/>
                </a:xfrm>
                <a:custGeom>
                  <a:avLst/>
                  <a:gdLst>
                    <a:gd name="connsiteX0" fmla="*/ 0 w 15371"/>
                    <a:gd name="connsiteY0" fmla="*/ 0 h 43717"/>
                    <a:gd name="connsiteX1" fmla="*/ 0 w 15371"/>
                    <a:gd name="connsiteY1" fmla="*/ 43718 h 437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371" h="43717">
                      <a:moveTo>
                        <a:pt x="0" y="0"/>
                      </a:moveTo>
                      <a:lnTo>
                        <a:pt x="0" y="43718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714" name="Freeform: Shape 713">
                  <a:extLst>
                    <a:ext uri="{FF2B5EF4-FFF2-40B4-BE49-F238E27FC236}">
                      <a16:creationId xmlns:a16="http://schemas.microsoft.com/office/drawing/2014/main" id="{C45ED53B-3AC6-FF2D-A63D-07F9CEFD90B7}"/>
                    </a:ext>
                  </a:extLst>
                </p:cNvPr>
                <p:cNvSpPr/>
                <p:nvPr/>
              </p:nvSpPr>
              <p:spPr>
                <a:xfrm>
                  <a:off x="5275761" y="1393983"/>
                  <a:ext cx="44577" cy="15075"/>
                </a:xfrm>
                <a:custGeom>
                  <a:avLst/>
                  <a:gdLst>
                    <a:gd name="connsiteX0" fmla="*/ 44578 w 44577"/>
                    <a:gd name="connsiteY0" fmla="*/ 0 h 15075"/>
                    <a:gd name="connsiteX1" fmla="*/ 0 w 44577"/>
                    <a:gd name="connsiteY1" fmla="*/ 0 h 15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577" h="15075">
                      <a:moveTo>
                        <a:pt x="44578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467" name="Graphic 195">
                <a:extLst>
                  <a:ext uri="{FF2B5EF4-FFF2-40B4-BE49-F238E27FC236}">
                    <a16:creationId xmlns:a16="http://schemas.microsoft.com/office/drawing/2014/main" id="{2726C693-C842-B532-259B-BE047741228E}"/>
                  </a:ext>
                </a:extLst>
              </p:cNvPr>
              <p:cNvGrpSpPr/>
              <p:nvPr/>
            </p:nvGrpSpPr>
            <p:grpSpPr>
              <a:xfrm>
                <a:off x="5283600" y="1372125"/>
                <a:ext cx="44577" cy="43717"/>
                <a:chOff x="5283600" y="1372125"/>
                <a:chExt cx="44577" cy="43717"/>
              </a:xfrm>
            </p:grpSpPr>
            <p:sp>
              <p:nvSpPr>
                <p:cNvPr id="711" name="Freeform: Shape 710">
                  <a:extLst>
                    <a:ext uri="{FF2B5EF4-FFF2-40B4-BE49-F238E27FC236}">
                      <a16:creationId xmlns:a16="http://schemas.microsoft.com/office/drawing/2014/main" id="{F251EE09-0542-159B-CC4C-E78479306B2B}"/>
                    </a:ext>
                  </a:extLst>
                </p:cNvPr>
                <p:cNvSpPr/>
                <p:nvPr/>
              </p:nvSpPr>
              <p:spPr>
                <a:xfrm>
                  <a:off x="5305889" y="1372125"/>
                  <a:ext cx="15371" cy="43717"/>
                </a:xfrm>
                <a:custGeom>
                  <a:avLst/>
                  <a:gdLst>
                    <a:gd name="connsiteX0" fmla="*/ 0 w 15371"/>
                    <a:gd name="connsiteY0" fmla="*/ 0 h 43717"/>
                    <a:gd name="connsiteX1" fmla="*/ 0 w 15371"/>
                    <a:gd name="connsiteY1" fmla="*/ 43718 h 437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371" h="43717">
                      <a:moveTo>
                        <a:pt x="0" y="0"/>
                      </a:moveTo>
                      <a:lnTo>
                        <a:pt x="0" y="43718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712" name="Freeform: Shape 711">
                  <a:extLst>
                    <a:ext uri="{FF2B5EF4-FFF2-40B4-BE49-F238E27FC236}">
                      <a16:creationId xmlns:a16="http://schemas.microsoft.com/office/drawing/2014/main" id="{3D43664C-81DE-612E-1BC9-BDF2359A62DA}"/>
                    </a:ext>
                  </a:extLst>
                </p:cNvPr>
                <p:cNvSpPr/>
                <p:nvPr/>
              </p:nvSpPr>
              <p:spPr>
                <a:xfrm>
                  <a:off x="5283600" y="1393983"/>
                  <a:ext cx="44577" cy="15075"/>
                </a:xfrm>
                <a:custGeom>
                  <a:avLst/>
                  <a:gdLst>
                    <a:gd name="connsiteX0" fmla="*/ 44578 w 44577"/>
                    <a:gd name="connsiteY0" fmla="*/ 0 h 15075"/>
                    <a:gd name="connsiteX1" fmla="*/ 0 w 44577"/>
                    <a:gd name="connsiteY1" fmla="*/ 0 h 15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577" h="15075">
                      <a:moveTo>
                        <a:pt x="44578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468" name="Graphic 195">
                <a:extLst>
                  <a:ext uri="{FF2B5EF4-FFF2-40B4-BE49-F238E27FC236}">
                    <a16:creationId xmlns:a16="http://schemas.microsoft.com/office/drawing/2014/main" id="{57995B7E-2D6A-072C-BF7A-A58FCD0D125D}"/>
                  </a:ext>
                </a:extLst>
              </p:cNvPr>
              <p:cNvGrpSpPr/>
              <p:nvPr/>
            </p:nvGrpSpPr>
            <p:grpSpPr>
              <a:xfrm>
                <a:off x="5291440" y="1372125"/>
                <a:ext cx="44577" cy="43717"/>
                <a:chOff x="5291440" y="1372125"/>
                <a:chExt cx="44577" cy="43717"/>
              </a:xfrm>
            </p:grpSpPr>
            <p:sp>
              <p:nvSpPr>
                <p:cNvPr id="709" name="Freeform: Shape 708">
                  <a:extLst>
                    <a:ext uri="{FF2B5EF4-FFF2-40B4-BE49-F238E27FC236}">
                      <a16:creationId xmlns:a16="http://schemas.microsoft.com/office/drawing/2014/main" id="{FF59E545-800E-7716-C1A3-6D4F5B05EC97}"/>
                    </a:ext>
                  </a:extLst>
                </p:cNvPr>
                <p:cNvSpPr/>
                <p:nvPr/>
              </p:nvSpPr>
              <p:spPr>
                <a:xfrm>
                  <a:off x="5313728" y="1372125"/>
                  <a:ext cx="15371" cy="43717"/>
                </a:xfrm>
                <a:custGeom>
                  <a:avLst/>
                  <a:gdLst>
                    <a:gd name="connsiteX0" fmla="*/ 0 w 15371"/>
                    <a:gd name="connsiteY0" fmla="*/ 0 h 43717"/>
                    <a:gd name="connsiteX1" fmla="*/ 0 w 15371"/>
                    <a:gd name="connsiteY1" fmla="*/ 43718 h 437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371" h="43717">
                      <a:moveTo>
                        <a:pt x="0" y="0"/>
                      </a:moveTo>
                      <a:lnTo>
                        <a:pt x="0" y="43718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710" name="Freeform: Shape 709">
                  <a:extLst>
                    <a:ext uri="{FF2B5EF4-FFF2-40B4-BE49-F238E27FC236}">
                      <a16:creationId xmlns:a16="http://schemas.microsoft.com/office/drawing/2014/main" id="{0B646EAA-16FC-95C6-D99C-E85B70D5CBFB}"/>
                    </a:ext>
                  </a:extLst>
                </p:cNvPr>
                <p:cNvSpPr/>
                <p:nvPr/>
              </p:nvSpPr>
              <p:spPr>
                <a:xfrm>
                  <a:off x="5291440" y="1393983"/>
                  <a:ext cx="44577" cy="15075"/>
                </a:xfrm>
                <a:custGeom>
                  <a:avLst/>
                  <a:gdLst>
                    <a:gd name="connsiteX0" fmla="*/ 44577 w 44577"/>
                    <a:gd name="connsiteY0" fmla="*/ 0 h 15075"/>
                    <a:gd name="connsiteX1" fmla="*/ 0 w 44577"/>
                    <a:gd name="connsiteY1" fmla="*/ 0 h 15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577" h="15075">
                      <a:moveTo>
                        <a:pt x="44577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469" name="Graphic 195">
                <a:extLst>
                  <a:ext uri="{FF2B5EF4-FFF2-40B4-BE49-F238E27FC236}">
                    <a16:creationId xmlns:a16="http://schemas.microsoft.com/office/drawing/2014/main" id="{36428D0B-E822-9A4B-859A-B87F743E94AB}"/>
                  </a:ext>
                </a:extLst>
              </p:cNvPr>
              <p:cNvGrpSpPr/>
              <p:nvPr/>
            </p:nvGrpSpPr>
            <p:grpSpPr>
              <a:xfrm>
                <a:off x="5299279" y="1372125"/>
                <a:ext cx="44577" cy="43717"/>
                <a:chOff x="5299279" y="1372125"/>
                <a:chExt cx="44577" cy="43717"/>
              </a:xfrm>
            </p:grpSpPr>
            <p:sp>
              <p:nvSpPr>
                <p:cNvPr id="707" name="Freeform: Shape 706">
                  <a:extLst>
                    <a:ext uri="{FF2B5EF4-FFF2-40B4-BE49-F238E27FC236}">
                      <a16:creationId xmlns:a16="http://schemas.microsoft.com/office/drawing/2014/main" id="{BCE20BF7-5320-BE2C-F58D-E6D788C733FE}"/>
                    </a:ext>
                  </a:extLst>
                </p:cNvPr>
                <p:cNvSpPr/>
                <p:nvPr/>
              </p:nvSpPr>
              <p:spPr>
                <a:xfrm>
                  <a:off x="5321568" y="1372125"/>
                  <a:ext cx="15371" cy="43717"/>
                </a:xfrm>
                <a:custGeom>
                  <a:avLst/>
                  <a:gdLst>
                    <a:gd name="connsiteX0" fmla="*/ 0 w 15371"/>
                    <a:gd name="connsiteY0" fmla="*/ 0 h 43717"/>
                    <a:gd name="connsiteX1" fmla="*/ 0 w 15371"/>
                    <a:gd name="connsiteY1" fmla="*/ 43718 h 437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371" h="43717">
                      <a:moveTo>
                        <a:pt x="0" y="0"/>
                      </a:moveTo>
                      <a:lnTo>
                        <a:pt x="0" y="43718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708" name="Freeform: Shape 707">
                  <a:extLst>
                    <a:ext uri="{FF2B5EF4-FFF2-40B4-BE49-F238E27FC236}">
                      <a16:creationId xmlns:a16="http://schemas.microsoft.com/office/drawing/2014/main" id="{A546FB29-B9AB-7EBF-7187-9AEE7169A3E5}"/>
                    </a:ext>
                  </a:extLst>
                </p:cNvPr>
                <p:cNvSpPr/>
                <p:nvPr/>
              </p:nvSpPr>
              <p:spPr>
                <a:xfrm>
                  <a:off x="5299279" y="1393983"/>
                  <a:ext cx="44577" cy="15075"/>
                </a:xfrm>
                <a:custGeom>
                  <a:avLst/>
                  <a:gdLst>
                    <a:gd name="connsiteX0" fmla="*/ 44578 w 44577"/>
                    <a:gd name="connsiteY0" fmla="*/ 0 h 15075"/>
                    <a:gd name="connsiteX1" fmla="*/ 0 w 44577"/>
                    <a:gd name="connsiteY1" fmla="*/ 0 h 15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577" h="15075">
                      <a:moveTo>
                        <a:pt x="44578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470" name="Graphic 195">
                <a:extLst>
                  <a:ext uri="{FF2B5EF4-FFF2-40B4-BE49-F238E27FC236}">
                    <a16:creationId xmlns:a16="http://schemas.microsoft.com/office/drawing/2014/main" id="{30A337AC-2E39-F59E-9C20-412F52E49BC7}"/>
                  </a:ext>
                </a:extLst>
              </p:cNvPr>
              <p:cNvGrpSpPr/>
              <p:nvPr/>
            </p:nvGrpSpPr>
            <p:grpSpPr>
              <a:xfrm>
                <a:off x="5307272" y="1372125"/>
                <a:ext cx="44423" cy="43717"/>
                <a:chOff x="5307272" y="1372125"/>
                <a:chExt cx="44423" cy="43717"/>
              </a:xfrm>
            </p:grpSpPr>
            <p:sp>
              <p:nvSpPr>
                <p:cNvPr id="705" name="Freeform: Shape 704">
                  <a:extLst>
                    <a:ext uri="{FF2B5EF4-FFF2-40B4-BE49-F238E27FC236}">
                      <a16:creationId xmlns:a16="http://schemas.microsoft.com/office/drawing/2014/main" id="{4EC40B6D-3CFE-71E2-4DC1-6E38B2DA82A8}"/>
                    </a:ext>
                  </a:extLst>
                </p:cNvPr>
                <p:cNvSpPr/>
                <p:nvPr/>
              </p:nvSpPr>
              <p:spPr>
                <a:xfrm>
                  <a:off x="5329407" y="1372125"/>
                  <a:ext cx="15371" cy="43717"/>
                </a:xfrm>
                <a:custGeom>
                  <a:avLst/>
                  <a:gdLst>
                    <a:gd name="connsiteX0" fmla="*/ 0 w 15371"/>
                    <a:gd name="connsiteY0" fmla="*/ 0 h 43717"/>
                    <a:gd name="connsiteX1" fmla="*/ 0 w 15371"/>
                    <a:gd name="connsiteY1" fmla="*/ 43718 h 437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371" h="43717">
                      <a:moveTo>
                        <a:pt x="0" y="0"/>
                      </a:moveTo>
                      <a:lnTo>
                        <a:pt x="0" y="43718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706" name="Freeform: Shape 705">
                  <a:extLst>
                    <a:ext uri="{FF2B5EF4-FFF2-40B4-BE49-F238E27FC236}">
                      <a16:creationId xmlns:a16="http://schemas.microsoft.com/office/drawing/2014/main" id="{745747A4-DCCD-E831-D350-78667D5B492F}"/>
                    </a:ext>
                  </a:extLst>
                </p:cNvPr>
                <p:cNvSpPr/>
                <p:nvPr/>
              </p:nvSpPr>
              <p:spPr>
                <a:xfrm>
                  <a:off x="5307272" y="1393983"/>
                  <a:ext cx="44423" cy="15075"/>
                </a:xfrm>
                <a:custGeom>
                  <a:avLst/>
                  <a:gdLst>
                    <a:gd name="connsiteX0" fmla="*/ 44424 w 44423"/>
                    <a:gd name="connsiteY0" fmla="*/ 0 h 15075"/>
                    <a:gd name="connsiteX1" fmla="*/ 0 w 44423"/>
                    <a:gd name="connsiteY1" fmla="*/ 0 h 15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423" h="15075">
                      <a:moveTo>
                        <a:pt x="44424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471" name="Graphic 195">
                <a:extLst>
                  <a:ext uri="{FF2B5EF4-FFF2-40B4-BE49-F238E27FC236}">
                    <a16:creationId xmlns:a16="http://schemas.microsoft.com/office/drawing/2014/main" id="{8538F801-0F15-D584-C9C5-CBB1122BDC75}"/>
                  </a:ext>
                </a:extLst>
              </p:cNvPr>
              <p:cNvGrpSpPr/>
              <p:nvPr/>
            </p:nvGrpSpPr>
            <p:grpSpPr>
              <a:xfrm>
                <a:off x="5315112" y="1372125"/>
                <a:ext cx="44423" cy="43717"/>
                <a:chOff x="5315112" y="1372125"/>
                <a:chExt cx="44423" cy="43717"/>
              </a:xfrm>
            </p:grpSpPr>
            <p:sp>
              <p:nvSpPr>
                <p:cNvPr id="703" name="Freeform: Shape 702">
                  <a:extLst>
                    <a:ext uri="{FF2B5EF4-FFF2-40B4-BE49-F238E27FC236}">
                      <a16:creationId xmlns:a16="http://schemas.microsoft.com/office/drawing/2014/main" id="{23325A6E-4E42-0EAA-CD28-40EB86407051}"/>
                    </a:ext>
                  </a:extLst>
                </p:cNvPr>
                <p:cNvSpPr/>
                <p:nvPr/>
              </p:nvSpPr>
              <p:spPr>
                <a:xfrm>
                  <a:off x="5337247" y="1372125"/>
                  <a:ext cx="15371" cy="43717"/>
                </a:xfrm>
                <a:custGeom>
                  <a:avLst/>
                  <a:gdLst>
                    <a:gd name="connsiteX0" fmla="*/ 0 w 15371"/>
                    <a:gd name="connsiteY0" fmla="*/ 0 h 43717"/>
                    <a:gd name="connsiteX1" fmla="*/ 0 w 15371"/>
                    <a:gd name="connsiteY1" fmla="*/ 43718 h 437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371" h="43717">
                      <a:moveTo>
                        <a:pt x="0" y="0"/>
                      </a:moveTo>
                      <a:lnTo>
                        <a:pt x="0" y="43718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704" name="Freeform: Shape 703">
                  <a:extLst>
                    <a:ext uri="{FF2B5EF4-FFF2-40B4-BE49-F238E27FC236}">
                      <a16:creationId xmlns:a16="http://schemas.microsoft.com/office/drawing/2014/main" id="{314310AD-2025-DB3F-9E3B-50743F163D86}"/>
                    </a:ext>
                  </a:extLst>
                </p:cNvPr>
                <p:cNvSpPr/>
                <p:nvPr/>
              </p:nvSpPr>
              <p:spPr>
                <a:xfrm>
                  <a:off x="5315112" y="1393983"/>
                  <a:ext cx="44423" cy="15075"/>
                </a:xfrm>
                <a:custGeom>
                  <a:avLst/>
                  <a:gdLst>
                    <a:gd name="connsiteX0" fmla="*/ 44424 w 44423"/>
                    <a:gd name="connsiteY0" fmla="*/ 0 h 15075"/>
                    <a:gd name="connsiteX1" fmla="*/ 0 w 44423"/>
                    <a:gd name="connsiteY1" fmla="*/ 0 h 15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423" h="15075">
                      <a:moveTo>
                        <a:pt x="44424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472" name="Graphic 195">
                <a:extLst>
                  <a:ext uri="{FF2B5EF4-FFF2-40B4-BE49-F238E27FC236}">
                    <a16:creationId xmlns:a16="http://schemas.microsoft.com/office/drawing/2014/main" id="{C9A340FE-60EE-30E9-FCE0-11B0C0D957CB}"/>
                  </a:ext>
                </a:extLst>
              </p:cNvPr>
              <p:cNvGrpSpPr/>
              <p:nvPr/>
            </p:nvGrpSpPr>
            <p:grpSpPr>
              <a:xfrm>
                <a:off x="5322951" y="1372125"/>
                <a:ext cx="44423" cy="43717"/>
                <a:chOff x="5322951" y="1372125"/>
                <a:chExt cx="44423" cy="43717"/>
              </a:xfrm>
            </p:grpSpPr>
            <p:sp>
              <p:nvSpPr>
                <p:cNvPr id="701" name="Freeform: Shape 700">
                  <a:extLst>
                    <a:ext uri="{FF2B5EF4-FFF2-40B4-BE49-F238E27FC236}">
                      <a16:creationId xmlns:a16="http://schemas.microsoft.com/office/drawing/2014/main" id="{76CD75B3-94C7-06C5-039E-C6DBD910A471}"/>
                    </a:ext>
                  </a:extLst>
                </p:cNvPr>
                <p:cNvSpPr/>
                <p:nvPr/>
              </p:nvSpPr>
              <p:spPr>
                <a:xfrm>
                  <a:off x="5345087" y="1372125"/>
                  <a:ext cx="15371" cy="43717"/>
                </a:xfrm>
                <a:custGeom>
                  <a:avLst/>
                  <a:gdLst>
                    <a:gd name="connsiteX0" fmla="*/ 0 w 15371"/>
                    <a:gd name="connsiteY0" fmla="*/ 0 h 43717"/>
                    <a:gd name="connsiteX1" fmla="*/ 0 w 15371"/>
                    <a:gd name="connsiteY1" fmla="*/ 43718 h 437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371" h="43717">
                      <a:moveTo>
                        <a:pt x="0" y="0"/>
                      </a:moveTo>
                      <a:lnTo>
                        <a:pt x="0" y="43718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702" name="Freeform: Shape 701">
                  <a:extLst>
                    <a:ext uri="{FF2B5EF4-FFF2-40B4-BE49-F238E27FC236}">
                      <a16:creationId xmlns:a16="http://schemas.microsoft.com/office/drawing/2014/main" id="{B6AAD740-D677-788A-FBF1-1F565C65D639}"/>
                    </a:ext>
                  </a:extLst>
                </p:cNvPr>
                <p:cNvSpPr/>
                <p:nvPr/>
              </p:nvSpPr>
              <p:spPr>
                <a:xfrm>
                  <a:off x="5322951" y="1393983"/>
                  <a:ext cx="44423" cy="15075"/>
                </a:xfrm>
                <a:custGeom>
                  <a:avLst/>
                  <a:gdLst>
                    <a:gd name="connsiteX0" fmla="*/ 44424 w 44423"/>
                    <a:gd name="connsiteY0" fmla="*/ 0 h 15075"/>
                    <a:gd name="connsiteX1" fmla="*/ 0 w 44423"/>
                    <a:gd name="connsiteY1" fmla="*/ 0 h 15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423" h="15075">
                      <a:moveTo>
                        <a:pt x="44424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473" name="Graphic 195">
                <a:extLst>
                  <a:ext uri="{FF2B5EF4-FFF2-40B4-BE49-F238E27FC236}">
                    <a16:creationId xmlns:a16="http://schemas.microsoft.com/office/drawing/2014/main" id="{95B2AF33-8120-9E61-F55A-B1CC54CFEE3B}"/>
                  </a:ext>
                </a:extLst>
              </p:cNvPr>
              <p:cNvGrpSpPr/>
              <p:nvPr/>
            </p:nvGrpSpPr>
            <p:grpSpPr>
              <a:xfrm>
                <a:off x="5329407" y="1372125"/>
                <a:ext cx="44577" cy="43717"/>
                <a:chOff x="5329407" y="1372125"/>
                <a:chExt cx="44577" cy="43717"/>
              </a:xfrm>
            </p:grpSpPr>
            <p:sp>
              <p:nvSpPr>
                <p:cNvPr id="699" name="Freeform: Shape 698">
                  <a:extLst>
                    <a:ext uri="{FF2B5EF4-FFF2-40B4-BE49-F238E27FC236}">
                      <a16:creationId xmlns:a16="http://schemas.microsoft.com/office/drawing/2014/main" id="{63510593-EDF6-FC1A-B262-593D54EEFE24}"/>
                    </a:ext>
                  </a:extLst>
                </p:cNvPr>
                <p:cNvSpPr/>
                <p:nvPr/>
              </p:nvSpPr>
              <p:spPr>
                <a:xfrm>
                  <a:off x="5351696" y="1372125"/>
                  <a:ext cx="15371" cy="43717"/>
                </a:xfrm>
                <a:custGeom>
                  <a:avLst/>
                  <a:gdLst>
                    <a:gd name="connsiteX0" fmla="*/ 0 w 15371"/>
                    <a:gd name="connsiteY0" fmla="*/ 0 h 43717"/>
                    <a:gd name="connsiteX1" fmla="*/ 0 w 15371"/>
                    <a:gd name="connsiteY1" fmla="*/ 43718 h 437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371" h="43717">
                      <a:moveTo>
                        <a:pt x="0" y="0"/>
                      </a:moveTo>
                      <a:lnTo>
                        <a:pt x="0" y="43718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700" name="Freeform: Shape 699">
                  <a:extLst>
                    <a:ext uri="{FF2B5EF4-FFF2-40B4-BE49-F238E27FC236}">
                      <a16:creationId xmlns:a16="http://schemas.microsoft.com/office/drawing/2014/main" id="{27DB5A26-5BA3-BF9D-BF67-6C2EAF4BEFE3}"/>
                    </a:ext>
                  </a:extLst>
                </p:cNvPr>
                <p:cNvSpPr/>
                <p:nvPr/>
              </p:nvSpPr>
              <p:spPr>
                <a:xfrm>
                  <a:off x="5329407" y="1393983"/>
                  <a:ext cx="44577" cy="15075"/>
                </a:xfrm>
                <a:custGeom>
                  <a:avLst/>
                  <a:gdLst>
                    <a:gd name="connsiteX0" fmla="*/ 44578 w 44577"/>
                    <a:gd name="connsiteY0" fmla="*/ 0 h 15075"/>
                    <a:gd name="connsiteX1" fmla="*/ 0 w 44577"/>
                    <a:gd name="connsiteY1" fmla="*/ 0 h 15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577" h="15075">
                      <a:moveTo>
                        <a:pt x="44578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474" name="Graphic 195">
                <a:extLst>
                  <a:ext uri="{FF2B5EF4-FFF2-40B4-BE49-F238E27FC236}">
                    <a16:creationId xmlns:a16="http://schemas.microsoft.com/office/drawing/2014/main" id="{5CDB6583-817E-CABB-FDB5-0D7D9361C24E}"/>
                  </a:ext>
                </a:extLst>
              </p:cNvPr>
              <p:cNvGrpSpPr/>
              <p:nvPr/>
            </p:nvGrpSpPr>
            <p:grpSpPr>
              <a:xfrm>
                <a:off x="5345087" y="1372125"/>
                <a:ext cx="44577" cy="43717"/>
                <a:chOff x="5345087" y="1372125"/>
                <a:chExt cx="44577" cy="43717"/>
              </a:xfrm>
            </p:grpSpPr>
            <p:sp>
              <p:nvSpPr>
                <p:cNvPr id="697" name="Freeform: Shape 696">
                  <a:extLst>
                    <a:ext uri="{FF2B5EF4-FFF2-40B4-BE49-F238E27FC236}">
                      <a16:creationId xmlns:a16="http://schemas.microsoft.com/office/drawing/2014/main" id="{F53DE794-B163-8E88-9ECB-B07F4FE83AC1}"/>
                    </a:ext>
                  </a:extLst>
                </p:cNvPr>
                <p:cNvSpPr/>
                <p:nvPr/>
              </p:nvSpPr>
              <p:spPr>
                <a:xfrm>
                  <a:off x="5367375" y="1372125"/>
                  <a:ext cx="15371" cy="43717"/>
                </a:xfrm>
                <a:custGeom>
                  <a:avLst/>
                  <a:gdLst>
                    <a:gd name="connsiteX0" fmla="*/ 0 w 15371"/>
                    <a:gd name="connsiteY0" fmla="*/ 0 h 43717"/>
                    <a:gd name="connsiteX1" fmla="*/ 0 w 15371"/>
                    <a:gd name="connsiteY1" fmla="*/ 43718 h 437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371" h="43717">
                      <a:moveTo>
                        <a:pt x="0" y="0"/>
                      </a:moveTo>
                      <a:lnTo>
                        <a:pt x="0" y="43718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698" name="Freeform: Shape 697">
                  <a:extLst>
                    <a:ext uri="{FF2B5EF4-FFF2-40B4-BE49-F238E27FC236}">
                      <a16:creationId xmlns:a16="http://schemas.microsoft.com/office/drawing/2014/main" id="{A1F5E09A-BE3E-3F87-B3F3-60C6DD5356D6}"/>
                    </a:ext>
                  </a:extLst>
                </p:cNvPr>
                <p:cNvSpPr/>
                <p:nvPr/>
              </p:nvSpPr>
              <p:spPr>
                <a:xfrm>
                  <a:off x="5345087" y="1393983"/>
                  <a:ext cx="44577" cy="15075"/>
                </a:xfrm>
                <a:custGeom>
                  <a:avLst/>
                  <a:gdLst>
                    <a:gd name="connsiteX0" fmla="*/ 44578 w 44577"/>
                    <a:gd name="connsiteY0" fmla="*/ 0 h 15075"/>
                    <a:gd name="connsiteX1" fmla="*/ 0 w 44577"/>
                    <a:gd name="connsiteY1" fmla="*/ 0 h 15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577" h="15075">
                      <a:moveTo>
                        <a:pt x="44578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475" name="Graphic 195">
                <a:extLst>
                  <a:ext uri="{FF2B5EF4-FFF2-40B4-BE49-F238E27FC236}">
                    <a16:creationId xmlns:a16="http://schemas.microsoft.com/office/drawing/2014/main" id="{CB035089-4F20-3081-77A1-93F59568DC95}"/>
                  </a:ext>
                </a:extLst>
              </p:cNvPr>
              <p:cNvGrpSpPr/>
              <p:nvPr/>
            </p:nvGrpSpPr>
            <p:grpSpPr>
              <a:xfrm>
                <a:off x="5356000" y="1372125"/>
                <a:ext cx="44423" cy="43717"/>
                <a:chOff x="5356000" y="1372125"/>
                <a:chExt cx="44423" cy="43717"/>
              </a:xfrm>
            </p:grpSpPr>
            <p:sp>
              <p:nvSpPr>
                <p:cNvPr id="695" name="Freeform: Shape 694">
                  <a:extLst>
                    <a:ext uri="{FF2B5EF4-FFF2-40B4-BE49-F238E27FC236}">
                      <a16:creationId xmlns:a16="http://schemas.microsoft.com/office/drawing/2014/main" id="{8824F752-1D7B-7C3B-65FA-2268528368D4}"/>
                    </a:ext>
                  </a:extLst>
                </p:cNvPr>
                <p:cNvSpPr/>
                <p:nvPr/>
              </p:nvSpPr>
              <p:spPr>
                <a:xfrm>
                  <a:off x="5378135" y="1372125"/>
                  <a:ext cx="15371" cy="43717"/>
                </a:xfrm>
                <a:custGeom>
                  <a:avLst/>
                  <a:gdLst>
                    <a:gd name="connsiteX0" fmla="*/ 0 w 15371"/>
                    <a:gd name="connsiteY0" fmla="*/ 0 h 43717"/>
                    <a:gd name="connsiteX1" fmla="*/ 0 w 15371"/>
                    <a:gd name="connsiteY1" fmla="*/ 43718 h 437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371" h="43717">
                      <a:moveTo>
                        <a:pt x="0" y="0"/>
                      </a:moveTo>
                      <a:lnTo>
                        <a:pt x="0" y="43718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696" name="Freeform: Shape 695">
                  <a:extLst>
                    <a:ext uri="{FF2B5EF4-FFF2-40B4-BE49-F238E27FC236}">
                      <a16:creationId xmlns:a16="http://schemas.microsoft.com/office/drawing/2014/main" id="{774480A8-20B7-727C-316B-D92AF8CB5FA4}"/>
                    </a:ext>
                  </a:extLst>
                </p:cNvPr>
                <p:cNvSpPr/>
                <p:nvPr/>
              </p:nvSpPr>
              <p:spPr>
                <a:xfrm>
                  <a:off x="5356000" y="1393983"/>
                  <a:ext cx="44423" cy="15075"/>
                </a:xfrm>
                <a:custGeom>
                  <a:avLst/>
                  <a:gdLst>
                    <a:gd name="connsiteX0" fmla="*/ 44424 w 44423"/>
                    <a:gd name="connsiteY0" fmla="*/ 0 h 15075"/>
                    <a:gd name="connsiteX1" fmla="*/ 0 w 44423"/>
                    <a:gd name="connsiteY1" fmla="*/ 0 h 15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423" h="15075">
                      <a:moveTo>
                        <a:pt x="44424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476" name="Graphic 195">
                <a:extLst>
                  <a:ext uri="{FF2B5EF4-FFF2-40B4-BE49-F238E27FC236}">
                    <a16:creationId xmlns:a16="http://schemas.microsoft.com/office/drawing/2014/main" id="{4ABFD127-B8C0-B38A-CCF8-806D01DE9B0A}"/>
                  </a:ext>
                </a:extLst>
              </p:cNvPr>
              <p:cNvGrpSpPr/>
              <p:nvPr/>
            </p:nvGrpSpPr>
            <p:grpSpPr>
              <a:xfrm>
                <a:off x="5367375" y="1372125"/>
                <a:ext cx="44423" cy="43717"/>
                <a:chOff x="5367375" y="1372125"/>
                <a:chExt cx="44423" cy="43717"/>
              </a:xfrm>
            </p:grpSpPr>
            <p:sp>
              <p:nvSpPr>
                <p:cNvPr id="693" name="Freeform: Shape 692">
                  <a:extLst>
                    <a:ext uri="{FF2B5EF4-FFF2-40B4-BE49-F238E27FC236}">
                      <a16:creationId xmlns:a16="http://schemas.microsoft.com/office/drawing/2014/main" id="{B8EBB4D0-50C1-DD6F-05D2-EC4819AC5B5D}"/>
                    </a:ext>
                  </a:extLst>
                </p:cNvPr>
                <p:cNvSpPr/>
                <p:nvPr/>
              </p:nvSpPr>
              <p:spPr>
                <a:xfrm>
                  <a:off x="5389664" y="1372125"/>
                  <a:ext cx="15371" cy="43717"/>
                </a:xfrm>
                <a:custGeom>
                  <a:avLst/>
                  <a:gdLst>
                    <a:gd name="connsiteX0" fmla="*/ 0 w 15371"/>
                    <a:gd name="connsiteY0" fmla="*/ 0 h 43717"/>
                    <a:gd name="connsiteX1" fmla="*/ 0 w 15371"/>
                    <a:gd name="connsiteY1" fmla="*/ 43718 h 437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371" h="43717">
                      <a:moveTo>
                        <a:pt x="0" y="0"/>
                      </a:moveTo>
                      <a:lnTo>
                        <a:pt x="0" y="43718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694" name="Freeform: Shape 693">
                  <a:extLst>
                    <a:ext uri="{FF2B5EF4-FFF2-40B4-BE49-F238E27FC236}">
                      <a16:creationId xmlns:a16="http://schemas.microsoft.com/office/drawing/2014/main" id="{AF3C3592-5B20-3CF5-92D3-BBBCC04AA2D0}"/>
                    </a:ext>
                  </a:extLst>
                </p:cNvPr>
                <p:cNvSpPr/>
                <p:nvPr/>
              </p:nvSpPr>
              <p:spPr>
                <a:xfrm>
                  <a:off x="5367375" y="1393983"/>
                  <a:ext cx="44423" cy="15075"/>
                </a:xfrm>
                <a:custGeom>
                  <a:avLst/>
                  <a:gdLst>
                    <a:gd name="connsiteX0" fmla="*/ 44424 w 44423"/>
                    <a:gd name="connsiteY0" fmla="*/ 0 h 15075"/>
                    <a:gd name="connsiteX1" fmla="*/ 0 w 44423"/>
                    <a:gd name="connsiteY1" fmla="*/ 0 h 15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423" h="15075">
                      <a:moveTo>
                        <a:pt x="44424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477" name="Graphic 195">
                <a:extLst>
                  <a:ext uri="{FF2B5EF4-FFF2-40B4-BE49-F238E27FC236}">
                    <a16:creationId xmlns:a16="http://schemas.microsoft.com/office/drawing/2014/main" id="{7FF859A0-235A-5EA9-8E5D-281507945A9E}"/>
                  </a:ext>
                </a:extLst>
              </p:cNvPr>
              <p:cNvGrpSpPr/>
              <p:nvPr/>
            </p:nvGrpSpPr>
            <p:grpSpPr>
              <a:xfrm>
                <a:off x="5385053" y="1372125"/>
                <a:ext cx="44423" cy="43717"/>
                <a:chOff x="5385053" y="1372125"/>
                <a:chExt cx="44423" cy="43717"/>
              </a:xfrm>
            </p:grpSpPr>
            <p:sp>
              <p:nvSpPr>
                <p:cNvPr id="691" name="Freeform: Shape 690">
                  <a:extLst>
                    <a:ext uri="{FF2B5EF4-FFF2-40B4-BE49-F238E27FC236}">
                      <a16:creationId xmlns:a16="http://schemas.microsoft.com/office/drawing/2014/main" id="{E7618960-A81A-01CB-B2A4-12DE58903495}"/>
                    </a:ext>
                  </a:extLst>
                </p:cNvPr>
                <p:cNvSpPr/>
                <p:nvPr/>
              </p:nvSpPr>
              <p:spPr>
                <a:xfrm>
                  <a:off x="5407341" y="1372125"/>
                  <a:ext cx="15371" cy="43717"/>
                </a:xfrm>
                <a:custGeom>
                  <a:avLst/>
                  <a:gdLst>
                    <a:gd name="connsiteX0" fmla="*/ 0 w 15371"/>
                    <a:gd name="connsiteY0" fmla="*/ 0 h 43717"/>
                    <a:gd name="connsiteX1" fmla="*/ 0 w 15371"/>
                    <a:gd name="connsiteY1" fmla="*/ 43718 h 437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371" h="43717">
                      <a:moveTo>
                        <a:pt x="0" y="0"/>
                      </a:moveTo>
                      <a:lnTo>
                        <a:pt x="0" y="43718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692" name="Freeform: Shape 691">
                  <a:extLst>
                    <a:ext uri="{FF2B5EF4-FFF2-40B4-BE49-F238E27FC236}">
                      <a16:creationId xmlns:a16="http://schemas.microsoft.com/office/drawing/2014/main" id="{4ABA65E9-199A-0CFE-0427-E306F182C7BC}"/>
                    </a:ext>
                  </a:extLst>
                </p:cNvPr>
                <p:cNvSpPr/>
                <p:nvPr/>
              </p:nvSpPr>
              <p:spPr>
                <a:xfrm>
                  <a:off x="5385053" y="1393983"/>
                  <a:ext cx="44423" cy="15075"/>
                </a:xfrm>
                <a:custGeom>
                  <a:avLst/>
                  <a:gdLst>
                    <a:gd name="connsiteX0" fmla="*/ 44424 w 44423"/>
                    <a:gd name="connsiteY0" fmla="*/ 0 h 15075"/>
                    <a:gd name="connsiteX1" fmla="*/ 0 w 44423"/>
                    <a:gd name="connsiteY1" fmla="*/ 0 h 15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423" h="15075">
                      <a:moveTo>
                        <a:pt x="44424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478" name="Graphic 195">
                <a:extLst>
                  <a:ext uri="{FF2B5EF4-FFF2-40B4-BE49-F238E27FC236}">
                    <a16:creationId xmlns:a16="http://schemas.microsoft.com/office/drawing/2014/main" id="{6621CF66-4004-94DA-323D-FE5BEBCACA6D}"/>
                  </a:ext>
                </a:extLst>
              </p:cNvPr>
              <p:cNvGrpSpPr/>
              <p:nvPr/>
            </p:nvGrpSpPr>
            <p:grpSpPr>
              <a:xfrm>
                <a:off x="5398733" y="1372125"/>
                <a:ext cx="44577" cy="43717"/>
                <a:chOff x="5398733" y="1372125"/>
                <a:chExt cx="44577" cy="43717"/>
              </a:xfrm>
            </p:grpSpPr>
            <p:sp>
              <p:nvSpPr>
                <p:cNvPr id="689" name="Freeform: Shape 688">
                  <a:extLst>
                    <a:ext uri="{FF2B5EF4-FFF2-40B4-BE49-F238E27FC236}">
                      <a16:creationId xmlns:a16="http://schemas.microsoft.com/office/drawing/2014/main" id="{E29F628E-8809-1E94-8CE6-978F29621CC3}"/>
                    </a:ext>
                  </a:extLst>
                </p:cNvPr>
                <p:cNvSpPr/>
                <p:nvPr/>
              </p:nvSpPr>
              <p:spPr>
                <a:xfrm>
                  <a:off x="5421022" y="1372125"/>
                  <a:ext cx="15371" cy="43717"/>
                </a:xfrm>
                <a:custGeom>
                  <a:avLst/>
                  <a:gdLst>
                    <a:gd name="connsiteX0" fmla="*/ 0 w 15371"/>
                    <a:gd name="connsiteY0" fmla="*/ 0 h 43717"/>
                    <a:gd name="connsiteX1" fmla="*/ 0 w 15371"/>
                    <a:gd name="connsiteY1" fmla="*/ 43718 h 437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371" h="43717">
                      <a:moveTo>
                        <a:pt x="0" y="0"/>
                      </a:moveTo>
                      <a:lnTo>
                        <a:pt x="0" y="43718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690" name="Freeform: Shape 689">
                  <a:extLst>
                    <a:ext uri="{FF2B5EF4-FFF2-40B4-BE49-F238E27FC236}">
                      <a16:creationId xmlns:a16="http://schemas.microsoft.com/office/drawing/2014/main" id="{F6663B38-8268-3708-CCC1-10FC34971386}"/>
                    </a:ext>
                  </a:extLst>
                </p:cNvPr>
                <p:cNvSpPr/>
                <p:nvPr/>
              </p:nvSpPr>
              <p:spPr>
                <a:xfrm>
                  <a:off x="5398733" y="1393983"/>
                  <a:ext cx="44577" cy="15075"/>
                </a:xfrm>
                <a:custGeom>
                  <a:avLst/>
                  <a:gdLst>
                    <a:gd name="connsiteX0" fmla="*/ 44578 w 44577"/>
                    <a:gd name="connsiteY0" fmla="*/ 0 h 15075"/>
                    <a:gd name="connsiteX1" fmla="*/ 0 w 44577"/>
                    <a:gd name="connsiteY1" fmla="*/ 0 h 15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577" h="15075">
                      <a:moveTo>
                        <a:pt x="44578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479" name="Graphic 195">
                <a:extLst>
                  <a:ext uri="{FF2B5EF4-FFF2-40B4-BE49-F238E27FC236}">
                    <a16:creationId xmlns:a16="http://schemas.microsoft.com/office/drawing/2014/main" id="{A16A1274-CB78-EAE6-42AE-EBB321C2E9D9}"/>
                  </a:ext>
                </a:extLst>
              </p:cNvPr>
              <p:cNvGrpSpPr/>
              <p:nvPr/>
            </p:nvGrpSpPr>
            <p:grpSpPr>
              <a:xfrm>
                <a:off x="5421022" y="1372125"/>
                <a:ext cx="44423" cy="43717"/>
                <a:chOff x="5421022" y="1372125"/>
                <a:chExt cx="44423" cy="43717"/>
              </a:xfrm>
            </p:grpSpPr>
            <p:sp>
              <p:nvSpPr>
                <p:cNvPr id="687" name="Freeform: Shape 686">
                  <a:extLst>
                    <a:ext uri="{FF2B5EF4-FFF2-40B4-BE49-F238E27FC236}">
                      <a16:creationId xmlns:a16="http://schemas.microsoft.com/office/drawing/2014/main" id="{EAA29CF1-27D8-1357-79B5-6AB958174A8B}"/>
                    </a:ext>
                  </a:extLst>
                </p:cNvPr>
                <p:cNvSpPr/>
                <p:nvPr/>
              </p:nvSpPr>
              <p:spPr>
                <a:xfrm>
                  <a:off x="5443311" y="1372125"/>
                  <a:ext cx="15371" cy="43717"/>
                </a:xfrm>
                <a:custGeom>
                  <a:avLst/>
                  <a:gdLst>
                    <a:gd name="connsiteX0" fmla="*/ 0 w 15371"/>
                    <a:gd name="connsiteY0" fmla="*/ 0 h 43717"/>
                    <a:gd name="connsiteX1" fmla="*/ 0 w 15371"/>
                    <a:gd name="connsiteY1" fmla="*/ 43718 h 437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371" h="43717">
                      <a:moveTo>
                        <a:pt x="0" y="0"/>
                      </a:moveTo>
                      <a:lnTo>
                        <a:pt x="0" y="43718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688" name="Freeform: Shape 687">
                  <a:extLst>
                    <a:ext uri="{FF2B5EF4-FFF2-40B4-BE49-F238E27FC236}">
                      <a16:creationId xmlns:a16="http://schemas.microsoft.com/office/drawing/2014/main" id="{24C60F27-4C10-988D-D20D-08FC530B1FD4}"/>
                    </a:ext>
                  </a:extLst>
                </p:cNvPr>
                <p:cNvSpPr/>
                <p:nvPr/>
              </p:nvSpPr>
              <p:spPr>
                <a:xfrm>
                  <a:off x="5421022" y="1393983"/>
                  <a:ext cx="44423" cy="15075"/>
                </a:xfrm>
                <a:custGeom>
                  <a:avLst/>
                  <a:gdLst>
                    <a:gd name="connsiteX0" fmla="*/ 44424 w 44423"/>
                    <a:gd name="connsiteY0" fmla="*/ 0 h 15075"/>
                    <a:gd name="connsiteX1" fmla="*/ 0 w 44423"/>
                    <a:gd name="connsiteY1" fmla="*/ 0 h 15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423" h="15075">
                      <a:moveTo>
                        <a:pt x="44424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480" name="Graphic 195">
                <a:extLst>
                  <a:ext uri="{FF2B5EF4-FFF2-40B4-BE49-F238E27FC236}">
                    <a16:creationId xmlns:a16="http://schemas.microsoft.com/office/drawing/2014/main" id="{8BD582A9-E878-7148-215A-713B7759934A}"/>
                  </a:ext>
                </a:extLst>
              </p:cNvPr>
              <p:cNvGrpSpPr/>
              <p:nvPr/>
            </p:nvGrpSpPr>
            <p:grpSpPr>
              <a:xfrm>
                <a:off x="5432858" y="1372125"/>
                <a:ext cx="44423" cy="43717"/>
                <a:chOff x="5432858" y="1372125"/>
                <a:chExt cx="44423" cy="43717"/>
              </a:xfrm>
            </p:grpSpPr>
            <p:sp>
              <p:nvSpPr>
                <p:cNvPr id="685" name="Freeform: Shape 684">
                  <a:extLst>
                    <a:ext uri="{FF2B5EF4-FFF2-40B4-BE49-F238E27FC236}">
                      <a16:creationId xmlns:a16="http://schemas.microsoft.com/office/drawing/2014/main" id="{3C3CAB4E-C6A4-092A-BDE9-5B2D08F8099D}"/>
                    </a:ext>
                  </a:extLst>
                </p:cNvPr>
                <p:cNvSpPr/>
                <p:nvPr/>
              </p:nvSpPr>
              <p:spPr>
                <a:xfrm>
                  <a:off x="5454993" y="1372125"/>
                  <a:ext cx="15371" cy="43717"/>
                </a:xfrm>
                <a:custGeom>
                  <a:avLst/>
                  <a:gdLst>
                    <a:gd name="connsiteX0" fmla="*/ 0 w 15371"/>
                    <a:gd name="connsiteY0" fmla="*/ 0 h 43717"/>
                    <a:gd name="connsiteX1" fmla="*/ 0 w 15371"/>
                    <a:gd name="connsiteY1" fmla="*/ 43718 h 437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371" h="43717">
                      <a:moveTo>
                        <a:pt x="0" y="0"/>
                      </a:moveTo>
                      <a:lnTo>
                        <a:pt x="0" y="43718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686" name="Freeform: Shape 685">
                  <a:extLst>
                    <a:ext uri="{FF2B5EF4-FFF2-40B4-BE49-F238E27FC236}">
                      <a16:creationId xmlns:a16="http://schemas.microsoft.com/office/drawing/2014/main" id="{57F68B0A-5CEA-4A3B-1947-C2E92F812B69}"/>
                    </a:ext>
                  </a:extLst>
                </p:cNvPr>
                <p:cNvSpPr/>
                <p:nvPr/>
              </p:nvSpPr>
              <p:spPr>
                <a:xfrm>
                  <a:off x="5432858" y="1393983"/>
                  <a:ext cx="44423" cy="15075"/>
                </a:xfrm>
                <a:custGeom>
                  <a:avLst/>
                  <a:gdLst>
                    <a:gd name="connsiteX0" fmla="*/ 44424 w 44423"/>
                    <a:gd name="connsiteY0" fmla="*/ 0 h 15075"/>
                    <a:gd name="connsiteX1" fmla="*/ 0 w 44423"/>
                    <a:gd name="connsiteY1" fmla="*/ 0 h 15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423" h="15075">
                      <a:moveTo>
                        <a:pt x="44424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481" name="Graphic 195">
                <a:extLst>
                  <a:ext uri="{FF2B5EF4-FFF2-40B4-BE49-F238E27FC236}">
                    <a16:creationId xmlns:a16="http://schemas.microsoft.com/office/drawing/2014/main" id="{46E2706B-9E13-3308-4604-F05501208434}"/>
                  </a:ext>
                </a:extLst>
              </p:cNvPr>
              <p:cNvGrpSpPr/>
              <p:nvPr/>
            </p:nvGrpSpPr>
            <p:grpSpPr>
              <a:xfrm>
                <a:off x="5445617" y="1372125"/>
                <a:ext cx="44423" cy="43717"/>
                <a:chOff x="5445617" y="1372125"/>
                <a:chExt cx="44423" cy="43717"/>
              </a:xfrm>
            </p:grpSpPr>
            <p:sp>
              <p:nvSpPr>
                <p:cNvPr id="683" name="Freeform: Shape 682">
                  <a:extLst>
                    <a:ext uri="{FF2B5EF4-FFF2-40B4-BE49-F238E27FC236}">
                      <a16:creationId xmlns:a16="http://schemas.microsoft.com/office/drawing/2014/main" id="{58DC8D21-B1B7-E152-CA66-9588E41B892E}"/>
                    </a:ext>
                  </a:extLst>
                </p:cNvPr>
                <p:cNvSpPr/>
                <p:nvPr/>
              </p:nvSpPr>
              <p:spPr>
                <a:xfrm>
                  <a:off x="5467752" y="1372125"/>
                  <a:ext cx="15371" cy="43717"/>
                </a:xfrm>
                <a:custGeom>
                  <a:avLst/>
                  <a:gdLst>
                    <a:gd name="connsiteX0" fmla="*/ 0 w 15371"/>
                    <a:gd name="connsiteY0" fmla="*/ 0 h 43717"/>
                    <a:gd name="connsiteX1" fmla="*/ 0 w 15371"/>
                    <a:gd name="connsiteY1" fmla="*/ 43718 h 437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371" h="43717">
                      <a:moveTo>
                        <a:pt x="0" y="0"/>
                      </a:moveTo>
                      <a:lnTo>
                        <a:pt x="0" y="43718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684" name="Freeform: Shape 683">
                  <a:extLst>
                    <a:ext uri="{FF2B5EF4-FFF2-40B4-BE49-F238E27FC236}">
                      <a16:creationId xmlns:a16="http://schemas.microsoft.com/office/drawing/2014/main" id="{2E45B8C9-63C2-A5C5-4D54-69844A09B9EF}"/>
                    </a:ext>
                  </a:extLst>
                </p:cNvPr>
                <p:cNvSpPr/>
                <p:nvPr/>
              </p:nvSpPr>
              <p:spPr>
                <a:xfrm>
                  <a:off x="5445617" y="1393983"/>
                  <a:ext cx="44423" cy="15075"/>
                </a:xfrm>
                <a:custGeom>
                  <a:avLst/>
                  <a:gdLst>
                    <a:gd name="connsiteX0" fmla="*/ 44424 w 44423"/>
                    <a:gd name="connsiteY0" fmla="*/ 0 h 15075"/>
                    <a:gd name="connsiteX1" fmla="*/ 0 w 44423"/>
                    <a:gd name="connsiteY1" fmla="*/ 0 h 15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423" h="15075">
                      <a:moveTo>
                        <a:pt x="44424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482" name="Graphic 195">
                <a:extLst>
                  <a:ext uri="{FF2B5EF4-FFF2-40B4-BE49-F238E27FC236}">
                    <a16:creationId xmlns:a16="http://schemas.microsoft.com/office/drawing/2014/main" id="{9BA18500-CCC4-34BE-56B5-33F1ACA8938B}"/>
                  </a:ext>
                </a:extLst>
              </p:cNvPr>
              <p:cNvGrpSpPr/>
              <p:nvPr/>
            </p:nvGrpSpPr>
            <p:grpSpPr>
              <a:xfrm>
                <a:off x="5452380" y="1372125"/>
                <a:ext cx="44577" cy="43717"/>
                <a:chOff x="5452380" y="1372125"/>
                <a:chExt cx="44577" cy="43717"/>
              </a:xfrm>
            </p:grpSpPr>
            <p:sp>
              <p:nvSpPr>
                <p:cNvPr id="681" name="Freeform: Shape 680">
                  <a:extLst>
                    <a:ext uri="{FF2B5EF4-FFF2-40B4-BE49-F238E27FC236}">
                      <a16:creationId xmlns:a16="http://schemas.microsoft.com/office/drawing/2014/main" id="{2B73ADBF-FE86-AB0C-48E8-ABC8ADCFE96A}"/>
                    </a:ext>
                  </a:extLst>
                </p:cNvPr>
                <p:cNvSpPr/>
                <p:nvPr/>
              </p:nvSpPr>
              <p:spPr>
                <a:xfrm>
                  <a:off x="5474669" y="1372125"/>
                  <a:ext cx="15371" cy="43717"/>
                </a:xfrm>
                <a:custGeom>
                  <a:avLst/>
                  <a:gdLst>
                    <a:gd name="connsiteX0" fmla="*/ 0 w 15371"/>
                    <a:gd name="connsiteY0" fmla="*/ 0 h 43717"/>
                    <a:gd name="connsiteX1" fmla="*/ 0 w 15371"/>
                    <a:gd name="connsiteY1" fmla="*/ 43718 h 437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371" h="43717">
                      <a:moveTo>
                        <a:pt x="0" y="0"/>
                      </a:moveTo>
                      <a:lnTo>
                        <a:pt x="0" y="43718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682" name="Freeform: Shape 681">
                  <a:extLst>
                    <a:ext uri="{FF2B5EF4-FFF2-40B4-BE49-F238E27FC236}">
                      <a16:creationId xmlns:a16="http://schemas.microsoft.com/office/drawing/2014/main" id="{89327063-0397-A5B5-953F-B29BEFBA9921}"/>
                    </a:ext>
                  </a:extLst>
                </p:cNvPr>
                <p:cNvSpPr/>
                <p:nvPr/>
              </p:nvSpPr>
              <p:spPr>
                <a:xfrm>
                  <a:off x="5452380" y="1393983"/>
                  <a:ext cx="44577" cy="15075"/>
                </a:xfrm>
                <a:custGeom>
                  <a:avLst/>
                  <a:gdLst>
                    <a:gd name="connsiteX0" fmla="*/ 44578 w 44577"/>
                    <a:gd name="connsiteY0" fmla="*/ 0 h 15075"/>
                    <a:gd name="connsiteX1" fmla="*/ 0 w 44577"/>
                    <a:gd name="connsiteY1" fmla="*/ 0 h 15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577" h="15075">
                      <a:moveTo>
                        <a:pt x="44578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483" name="Graphic 195">
                <a:extLst>
                  <a:ext uri="{FF2B5EF4-FFF2-40B4-BE49-F238E27FC236}">
                    <a16:creationId xmlns:a16="http://schemas.microsoft.com/office/drawing/2014/main" id="{C5536303-75AC-9AD1-EE54-4116F47F9340}"/>
                  </a:ext>
                </a:extLst>
              </p:cNvPr>
              <p:cNvGrpSpPr/>
              <p:nvPr/>
            </p:nvGrpSpPr>
            <p:grpSpPr>
              <a:xfrm>
                <a:off x="5459297" y="1372125"/>
                <a:ext cx="44423" cy="43717"/>
                <a:chOff x="5459297" y="1372125"/>
                <a:chExt cx="44423" cy="43717"/>
              </a:xfrm>
            </p:grpSpPr>
            <p:sp>
              <p:nvSpPr>
                <p:cNvPr id="679" name="Freeform: Shape 678">
                  <a:extLst>
                    <a:ext uri="{FF2B5EF4-FFF2-40B4-BE49-F238E27FC236}">
                      <a16:creationId xmlns:a16="http://schemas.microsoft.com/office/drawing/2014/main" id="{6421DBD1-5A2F-250D-E111-6B704F357012}"/>
                    </a:ext>
                  </a:extLst>
                </p:cNvPr>
                <p:cNvSpPr/>
                <p:nvPr/>
              </p:nvSpPr>
              <p:spPr>
                <a:xfrm>
                  <a:off x="5481586" y="1372125"/>
                  <a:ext cx="15371" cy="43717"/>
                </a:xfrm>
                <a:custGeom>
                  <a:avLst/>
                  <a:gdLst>
                    <a:gd name="connsiteX0" fmla="*/ 0 w 15371"/>
                    <a:gd name="connsiteY0" fmla="*/ 0 h 43717"/>
                    <a:gd name="connsiteX1" fmla="*/ 0 w 15371"/>
                    <a:gd name="connsiteY1" fmla="*/ 43718 h 437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371" h="43717">
                      <a:moveTo>
                        <a:pt x="0" y="0"/>
                      </a:moveTo>
                      <a:lnTo>
                        <a:pt x="0" y="43718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680" name="Freeform: Shape 679">
                  <a:extLst>
                    <a:ext uri="{FF2B5EF4-FFF2-40B4-BE49-F238E27FC236}">
                      <a16:creationId xmlns:a16="http://schemas.microsoft.com/office/drawing/2014/main" id="{5FB381A4-422B-8FF5-B9D9-36C0A77215DD}"/>
                    </a:ext>
                  </a:extLst>
                </p:cNvPr>
                <p:cNvSpPr/>
                <p:nvPr/>
              </p:nvSpPr>
              <p:spPr>
                <a:xfrm>
                  <a:off x="5459297" y="1393983"/>
                  <a:ext cx="44423" cy="15075"/>
                </a:xfrm>
                <a:custGeom>
                  <a:avLst/>
                  <a:gdLst>
                    <a:gd name="connsiteX0" fmla="*/ 44424 w 44423"/>
                    <a:gd name="connsiteY0" fmla="*/ 0 h 15075"/>
                    <a:gd name="connsiteX1" fmla="*/ 0 w 44423"/>
                    <a:gd name="connsiteY1" fmla="*/ 0 h 15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423" h="15075">
                      <a:moveTo>
                        <a:pt x="44424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484" name="Graphic 195">
                <a:extLst>
                  <a:ext uri="{FF2B5EF4-FFF2-40B4-BE49-F238E27FC236}">
                    <a16:creationId xmlns:a16="http://schemas.microsoft.com/office/drawing/2014/main" id="{D612D425-ECA2-B3D2-EBBD-E78607D64BC5}"/>
                  </a:ext>
                </a:extLst>
              </p:cNvPr>
              <p:cNvGrpSpPr/>
              <p:nvPr/>
            </p:nvGrpSpPr>
            <p:grpSpPr>
              <a:xfrm>
                <a:off x="5466215" y="1372125"/>
                <a:ext cx="44423" cy="43717"/>
                <a:chOff x="5466215" y="1372125"/>
                <a:chExt cx="44423" cy="43717"/>
              </a:xfrm>
            </p:grpSpPr>
            <p:sp>
              <p:nvSpPr>
                <p:cNvPr id="677" name="Freeform: Shape 676">
                  <a:extLst>
                    <a:ext uri="{FF2B5EF4-FFF2-40B4-BE49-F238E27FC236}">
                      <a16:creationId xmlns:a16="http://schemas.microsoft.com/office/drawing/2014/main" id="{07C8B931-02E7-9D8D-2FDA-99BA6B0C97AA}"/>
                    </a:ext>
                  </a:extLst>
                </p:cNvPr>
                <p:cNvSpPr/>
                <p:nvPr/>
              </p:nvSpPr>
              <p:spPr>
                <a:xfrm>
                  <a:off x="5488350" y="1372125"/>
                  <a:ext cx="15371" cy="43717"/>
                </a:xfrm>
                <a:custGeom>
                  <a:avLst/>
                  <a:gdLst>
                    <a:gd name="connsiteX0" fmla="*/ 0 w 15371"/>
                    <a:gd name="connsiteY0" fmla="*/ 0 h 43717"/>
                    <a:gd name="connsiteX1" fmla="*/ 0 w 15371"/>
                    <a:gd name="connsiteY1" fmla="*/ 43718 h 437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371" h="43717">
                      <a:moveTo>
                        <a:pt x="0" y="0"/>
                      </a:moveTo>
                      <a:lnTo>
                        <a:pt x="0" y="43718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678" name="Freeform: Shape 677">
                  <a:extLst>
                    <a:ext uri="{FF2B5EF4-FFF2-40B4-BE49-F238E27FC236}">
                      <a16:creationId xmlns:a16="http://schemas.microsoft.com/office/drawing/2014/main" id="{E4845111-00C2-7B2E-DFD2-5F6C33C9EFB3}"/>
                    </a:ext>
                  </a:extLst>
                </p:cNvPr>
                <p:cNvSpPr/>
                <p:nvPr/>
              </p:nvSpPr>
              <p:spPr>
                <a:xfrm>
                  <a:off x="5466215" y="1393983"/>
                  <a:ext cx="44423" cy="15075"/>
                </a:xfrm>
                <a:custGeom>
                  <a:avLst/>
                  <a:gdLst>
                    <a:gd name="connsiteX0" fmla="*/ 44424 w 44423"/>
                    <a:gd name="connsiteY0" fmla="*/ 0 h 15075"/>
                    <a:gd name="connsiteX1" fmla="*/ 0 w 44423"/>
                    <a:gd name="connsiteY1" fmla="*/ 0 h 15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423" h="15075">
                      <a:moveTo>
                        <a:pt x="44424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485" name="Graphic 195">
                <a:extLst>
                  <a:ext uri="{FF2B5EF4-FFF2-40B4-BE49-F238E27FC236}">
                    <a16:creationId xmlns:a16="http://schemas.microsoft.com/office/drawing/2014/main" id="{541763F1-BEA7-D117-2E25-7454EFCCA7B7}"/>
                  </a:ext>
                </a:extLst>
              </p:cNvPr>
              <p:cNvGrpSpPr/>
              <p:nvPr/>
            </p:nvGrpSpPr>
            <p:grpSpPr>
              <a:xfrm>
                <a:off x="5472978" y="1372125"/>
                <a:ext cx="44577" cy="43717"/>
                <a:chOff x="5472978" y="1372125"/>
                <a:chExt cx="44577" cy="43717"/>
              </a:xfrm>
            </p:grpSpPr>
            <p:sp>
              <p:nvSpPr>
                <p:cNvPr id="675" name="Freeform: Shape 674">
                  <a:extLst>
                    <a:ext uri="{FF2B5EF4-FFF2-40B4-BE49-F238E27FC236}">
                      <a16:creationId xmlns:a16="http://schemas.microsoft.com/office/drawing/2014/main" id="{A6132D41-6C83-4D64-D2EB-F58DBBAB4E20}"/>
                    </a:ext>
                  </a:extLst>
                </p:cNvPr>
                <p:cNvSpPr/>
                <p:nvPr/>
              </p:nvSpPr>
              <p:spPr>
                <a:xfrm>
                  <a:off x="5495267" y="1372125"/>
                  <a:ext cx="15371" cy="43717"/>
                </a:xfrm>
                <a:custGeom>
                  <a:avLst/>
                  <a:gdLst>
                    <a:gd name="connsiteX0" fmla="*/ 0 w 15371"/>
                    <a:gd name="connsiteY0" fmla="*/ 0 h 43717"/>
                    <a:gd name="connsiteX1" fmla="*/ 0 w 15371"/>
                    <a:gd name="connsiteY1" fmla="*/ 43718 h 437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371" h="43717">
                      <a:moveTo>
                        <a:pt x="0" y="0"/>
                      </a:moveTo>
                      <a:lnTo>
                        <a:pt x="0" y="43718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676" name="Freeform: Shape 675">
                  <a:extLst>
                    <a:ext uri="{FF2B5EF4-FFF2-40B4-BE49-F238E27FC236}">
                      <a16:creationId xmlns:a16="http://schemas.microsoft.com/office/drawing/2014/main" id="{A8D417BC-869B-B9CE-23C9-F1A3BFD136D9}"/>
                    </a:ext>
                  </a:extLst>
                </p:cNvPr>
                <p:cNvSpPr/>
                <p:nvPr/>
              </p:nvSpPr>
              <p:spPr>
                <a:xfrm>
                  <a:off x="5472978" y="1393983"/>
                  <a:ext cx="44577" cy="15075"/>
                </a:xfrm>
                <a:custGeom>
                  <a:avLst/>
                  <a:gdLst>
                    <a:gd name="connsiteX0" fmla="*/ 44577 w 44577"/>
                    <a:gd name="connsiteY0" fmla="*/ 0 h 15075"/>
                    <a:gd name="connsiteX1" fmla="*/ 0 w 44577"/>
                    <a:gd name="connsiteY1" fmla="*/ 0 h 15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577" h="15075">
                      <a:moveTo>
                        <a:pt x="44577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486" name="Graphic 195">
                <a:extLst>
                  <a:ext uri="{FF2B5EF4-FFF2-40B4-BE49-F238E27FC236}">
                    <a16:creationId xmlns:a16="http://schemas.microsoft.com/office/drawing/2014/main" id="{87F4B355-3C4B-49DA-1A50-8601BBD29E19}"/>
                  </a:ext>
                </a:extLst>
              </p:cNvPr>
              <p:cNvGrpSpPr/>
              <p:nvPr/>
            </p:nvGrpSpPr>
            <p:grpSpPr>
              <a:xfrm>
                <a:off x="5479895" y="1372125"/>
                <a:ext cx="44423" cy="43717"/>
                <a:chOff x="5479895" y="1372125"/>
                <a:chExt cx="44423" cy="43717"/>
              </a:xfrm>
            </p:grpSpPr>
            <p:sp>
              <p:nvSpPr>
                <p:cNvPr id="673" name="Freeform: Shape 672">
                  <a:extLst>
                    <a:ext uri="{FF2B5EF4-FFF2-40B4-BE49-F238E27FC236}">
                      <a16:creationId xmlns:a16="http://schemas.microsoft.com/office/drawing/2014/main" id="{8A7A5137-B6D6-242B-0D20-C2A0DEF97886}"/>
                    </a:ext>
                  </a:extLst>
                </p:cNvPr>
                <p:cNvSpPr/>
                <p:nvPr/>
              </p:nvSpPr>
              <p:spPr>
                <a:xfrm>
                  <a:off x="5502184" y="1372125"/>
                  <a:ext cx="15371" cy="43717"/>
                </a:xfrm>
                <a:custGeom>
                  <a:avLst/>
                  <a:gdLst>
                    <a:gd name="connsiteX0" fmla="*/ 0 w 15371"/>
                    <a:gd name="connsiteY0" fmla="*/ 0 h 43717"/>
                    <a:gd name="connsiteX1" fmla="*/ 0 w 15371"/>
                    <a:gd name="connsiteY1" fmla="*/ 43718 h 437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371" h="43717">
                      <a:moveTo>
                        <a:pt x="0" y="0"/>
                      </a:moveTo>
                      <a:lnTo>
                        <a:pt x="0" y="43718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674" name="Freeform: Shape 673">
                  <a:extLst>
                    <a:ext uri="{FF2B5EF4-FFF2-40B4-BE49-F238E27FC236}">
                      <a16:creationId xmlns:a16="http://schemas.microsoft.com/office/drawing/2014/main" id="{69D296BE-798F-6E9B-0AF0-AF50842AD750}"/>
                    </a:ext>
                  </a:extLst>
                </p:cNvPr>
                <p:cNvSpPr/>
                <p:nvPr/>
              </p:nvSpPr>
              <p:spPr>
                <a:xfrm>
                  <a:off x="5479895" y="1393983"/>
                  <a:ext cx="44423" cy="15075"/>
                </a:xfrm>
                <a:custGeom>
                  <a:avLst/>
                  <a:gdLst>
                    <a:gd name="connsiteX0" fmla="*/ 44424 w 44423"/>
                    <a:gd name="connsiteY0" fmla="*/ 0 h 15075"/>
                    <a:gd name="connsiteX1" fmla="*/ 0 w 44423"/>
                    <a:gd name="connsiteY1" fmla="*/ 0 h 15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423" h="15075">
                      <a:moveTo>
                        <a:pt x="44424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487" name="Graphic 195">
                <a:extLst>
                  <a:ext uri="{FF2B5EF4-FFF2-40B4-BE49-F238E27FC236}">
                    <a16:creationId xmlns:a16="http://schemas.microsoft.com/office/drawing/2014/main" id="{F3C05002-239E-427F-CE7A-1F0D89EE4E9B}"/>
                  </a:ext>
                </a:extLst>
              </p:cNvPr>
              <p:cNvGrpSpPr/>
              <p:nvPr/>
            </p:nvGrpSpPr>
            <p:grpSpPr>
              <a:xfrm>
                <a:off x="5486813" y="1381170"/>
                <a:ext cx="44423" cy="43566"/>
                <a:chOff x="5486813" y="1381170"/>
                <a:chExt cx="44423" cy="43566"/>
              </a:xfrm>
            </p:grpSpPr>
            <p:sp>
              <p:nvSpPr>
                <p:cNvPr id="671" name="Freeform: Shape 670">
                  <a:extLst>
                    <a:ext uri="{FF2B5EF4-FFF2-40B4-BE49-F238E27FC236}">
                      <a16:creationId xmlns:a16="http://schemas.microsoft.com/office/drawing/2014/main" id="{C1C667CE-F3EC-5F6E-9061-00F8D2102A1A}"/>
                    </a:ext>
                  </a:extLst>
                </p:cNvPr>
                <p:cNvSpPr/>
                <p:nvPr/>
              </p:nvSpPr>
              <p:spPr>
                <a:xfrm>
                  <a:off x="5508948" y="1381170"/>
                  <a:ext cx="15371" cy="43566"/>
                </a:xfrm>
                <a:custGeom>
                  <a:avLst/>
                  <a:gdLst>
                    <a:gd name="connsiteX0" fmla="*/ 0 w 15371"/>
                    <a:gd name="connsiteY0" fmla="*/ 0 h 43566"/>
                    <a:gd name="connsiteX1" fmla="*/ 0 w 15371"/>
                    <a:gd name="connsiteY1" fmla="*/ 43567 h 43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371" h="43566">
                      <a:moveTo>
                        <a:pt x="0" y="0"/>
                      </a:moveTo>
                      <a:lnTo>
                        <a:pt x="0" y="43567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672" name="Freeform: Shape 671">
                  <a:extLst>
                    <a:ext uri="{FF2B5EF4-FFF2-40B4-BE49-F238E27FC236}">
                      <a16:creationId xmlns:a16="http://schemas.microsoft.com/office/drawing/2014/main" id="{EB656344-34F0-6126-73FE-2DABDB97AF9E}"/>
                    </a:ext>
                  </a:extLst>
                </p:cNvPr>
                <p:cNvSpPr/>
                <p:nvPr/>
              </p:nvSpPr>
              <p:spPr>
                <a:xfrm>
                  <a:off x="5486813" y="1403028"/>
                  <a:ext cx="44423" cy="15075"/>
                </a:xfrm>
                <a:custGeom>
                  <a:avLst/>
                  <a:gdLst>
                    <a:gd name="connsiteX0" fmla="*/ 44424 w 44423"/>
                    <a:gd name="connsiteY0" fmla="*/ 0 h 15075"/>
                    <a:gd name="connsiteX1" fmla="*/ 0 w 44423"/>
                    <a:gd name="connsiteY1" fmla="*/ 0 h 15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423" h="15075">
                      <a:moveTo>
                        <a:pt x="44424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488" name="Graphic 195">
                <a:extLst>
                  <a:ext uri="{FF2B5EF4-FFF2-40B4-BE49-F238E27FC236}">
                    <a16:creationId xmlns:a16="http://schemas.microsoft.com/office/drawing/2014/main" id="{8B51C1BD-15B3-0315-6186-D9140090883E}"/>
                  </a:ext>
                </a:extLst>
              </p:cNvPr>
              <p:cNvGrpSpPr/>
              <p:nvPr/>
            </p:nvGrpSpPr>
            <p:grpSpPr>
              <a:xfrm>
                <a:off x="5492346" y="1381170"/>
                <a:ext cx="44423" cy="43566"/>
                <a:chOff x="5492346" y="1381170"/>
                <a:chExt cx="44423" cy="43566"/>
              </a:xfrm>
            </p:grpSpPr>
            <p:sp>
              <p:nvSpPr>
                <p:cNvPr id="669" name="Freeform: Shape 668">
                  <a:extLst>
                    <a:ext uri="{FF2B5EF4-FFF2-40B4-BE49-F238E27FC236}">
                      <a16:creationId xmlns:a16="http://schemas.microsoft.com/office/drawing/2014/main" id="{440EE738-7756-A139-81FC-1C49BD4A1BF2}"/>
                    </a:ext>
                  </a:extLst>
                </p:cNvPr>
                <p:cNvSpPr/>
                <p:nvPr/>
              </p:nvSpPr>
              <p:spPr>
                <a:xfrm>
                  <a:off x="5514481" y="1381170"/>
                  <a:ext cx="15371" cy="43566"/>
                </a:xfrm>
                <a:custGeom>
                  <a:avLst/>
                  <a:gdLst>
                    <a:gd name="connsiteX0" fmla="*/ 0 w 15371"/>
                    <a:gd name="connsiteY0" fmla="*/ 0 h 43566"/>
                    <a:gd name="connsiteX1" fmla="*/ 0 w 15371"/>
                    <a:gd name="connsiteY1" fmla="*/ 43567 h 43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371" h="43566">
                      <a:moveTo>
                        <a:pt x="0" y="0"/>
                      </a:moveTo>
                      <a:lnTo>
                        <a:pt x="0" y="43567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670" name="Freeform: Shape 669">
                  <a:extLst>
                    <a:ext uri="{FF2B5EF4-FFF2-40B4-BE49-F238E27FC236}">
                      <a16:creationId xmlns:a16="http://schemas.microsoft.com/office/drawing/2014/main" id="{6E6F78B7-AC2D-7F21-56C2-20EDC1E3260E}"/>
                    </a:ext>
                  </a:extLst>
                </p:cNvPr>
                <p:cNvSpPr/>
                <p:nvPr/>
              </p:nvSpPr>
              <p:spPr>
                <a:xfrm>
                  <a:off x="5492346" y="1403028"/>
                  <a:ext cx="44423" cy="15075"/>
                </a:xfrm>
                <a:custGeom>
                  <a:avLst/>
                  <a:gdLst>
                    <a:gd name="connsiteX0" fmla="*/ 44424 w 44423"/>
                    <a:gd name="connsiteY0" fmla="*/ 0 h 15075"/>
                    <a:gd name="connsiteX1" fmla="*/ 0 w 44423"/>
                    <a:gd name="connsiteY1" fmla="*/ 0 h 15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423" h="15075">
                      <a:moveTo>
                        <a:pt x="44424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489" name="Graphic 195">
                <a:extLst>
                  <a:ext uri="{FF2B5EF4-FFF2-40B4-BE49-F238E27FC236}">
                    <a16:creationId xmlns:a16="http://schemas.microsoft.com/office/drawing/2014/main" id="{7D488350-C9EB-38C8-5709-7F2321944ABE}"/>
                  </a:ext>
                </a:extLst>
              </p:cNvPr>
              <p:cNvGrpSpPr/>
              <p:nvPr/>
            </p:nvGrpSpPr>
            <p:grpSpPr>
              <a:xfrm>
                <a:off x="5497880" y="1381170"/>
                <a:ext cx="44423" cy="43566"/>
                <a:chOff x="5497880" y="1381170"/>
                <a:chExt cx="44423" cy="43566"/>
              </a:xfrm>
            </p:grpSpPr>
            <p:sp>
              <p:nvSpPr>
                <p:cNvPr id="667" name="Freeform: Shape 666">
                  <a:extLst>
                    <a:ext uri="{FF2B5EF4-FFF2-40B4-BE49-F238E27FC236}">
                      <a16:creationId xmlns:a16="http://schemas.microsoft.com/office/drawing/2014/main" id="{5D96D313-927A-F8F1-6FBA-5599C5905CA0}"/>
                    </a:ext>
                  </a:extLst>
                </p:cNvPr>
                <p:cNvSpPr/>
                <p:nvPr/>
              </p:nvSpPr>
              <p:spPr>
                <a:xfrm>
                  <a:off x="5520169" y="1381170"/>
                  <a:ext cx="15371" cy="43566"/>
                </a:xfrm>
                <a:custGeom>
                  <a:avLst/>
                  <a:gdLst>
                    <a:gd name="connsiteX0" fmla="*/ 0 w 15371"/>
                    <a:gd name="connsiteY0" fmla="*/ 0 h 43566"/>
                    <a:gd name="connsiteX1" fmla="*/ 0 w 15371"/>
                    <a:gd name="connsiteY1" fmla="*/ 43567 h 43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371" h="43566">
                      <a:moveTo>
                        <a:pt x="0" y="0"/>
                      </a:moveTo>
                      <a:lnTo>
                        <a:pt x="0" y="43567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668" name="Freeform: Shape 667">
                  <a:extLst>
                    <a:ext uri="{FF2B5EF4-FFF2-40B4-BE49-F238E27FC236}">
                      <a16:creationId xmlns:a16="http://schemas.microsoft.com/office/drawing/2014/main" id="{D6853A86-CB01-FC4A-A419-08ECAFEFBAF5}"/>
                    </a:ext>
                  </a:extLst>
                </p:cNvPr>
                <p:cNvSpPr/>
                <p:nvPr/>
              </p:nvSpPr>
              <p:spPr>
                <a:xfrm>
                  <a:off x="5497880" y="1403028"/>
                  <a:ext cx="44423" cy="15075"/>
                </a:xfrm>
                <a:custGeom>
                  <a:avLst/>
                  <a:gdLst>
                    <a:gd name="connsiteX0" fmla="*/ 44424 w 44423"/>
                    <a:gd name="connsiteY0" fmla="*/ 0 h 15075"/>
                    <a:gd name="connsiteX1" fmla="*/ 0 w 44423"/>
                    <a:gd name="connsiteY1" fmla="*/ 0 h 15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423" h="15075">
                      <a:moveTo>
                        <a:pt x="44424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490" name="Graphic 195">
                <a:extLst>
                  <a:ext uri="{FF2B5EF4-FFF2-40B4-BE49-F238E27FC236}">
                    <a16:creationId xmlns:a16="http://schemas.microsoft.com/office/drawing/2014/main" id="{647FD9EE-B92B-7178-E8B5-A6679ABC80DD}"/>
                  </a:ext>
                </a:extLst>
              </p:cNvPr>
              <p:cNvGrpSpPr/>
              <p:nvPr/>
            </p:nvGrpSpPr>
            <p:grpSpPr>
              <a:xfrm>
                <a:off x="5503414" y="1381170"/>
                <a:ext cx="44423" cy="43566"/>
                <a:chOff x="5503414" y="1381170"/>
                <a:chExt cx="44423" cy="43566"/>
              </a:xfrm>
            </p:grpSpPr>
            <p:sp>
              <p:nvSpPr>
                <p:cNvPr id="665" name="Freeform: Shape 664">
                  <a:extLst>
                    <a:ext uri="{FF2B5EF4-FFF2-40B4-BE49-F238E27FC236}">
                      <a16:creationId xmlns:a16="http://schemas.microsoft.com/office/drawing/2014/main" id="{A5BFB117-0EFF-7409-E6B8-13B822C0C44D}"/>
                    </a:ext>
                  </a:extLst>
                </p:cNvPr>
                <p:cNvSpPr/>
                <p:nvPr/>
              </p:nvSpPr>
              <p:spPr>
                <a:xfrm>
                  <a:off x="5525703" y="1381170"/>
                  <a:ext cx="15371" cy="43566"/>
                </a:xfrm>
                <a:custGeom>
                  <a:avLst/>
                  <a:gdLst>
                    <a:gd name="connsiteX0" fmla="*/ 0 w 15371"/>
                    <a:gd name="connsiteY0" fmla="*/ 0 h 43566"/>
                    <a:gd name="connsiteX1" fmla="*/ 0 w 15371"/>
                    <a:gd name="connsiteY1" fmla="*/ 43567 h 43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371" h="43566">
                      <a:moveTo>
                        <a:pt x="0" y="0"/>
                      </a:moveTo>
                      <a:lnTo>
                        <a:pt x="0" y="43567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666" name="Freeform: Shape 665">
                  <a:extLst>
                    <a:ext uri="{FF2B5EF4-FFF2-40B4-BE49-F238E27FC236}">
                      <a16:creationId xmlns:a16="http://schemas.microsoft.com/office/drawing/2014/main" id="{9395BDD1-CC13-ECBC-29A8-9D053F7C5CC9}"/>
                    </a:ext>
                  </a:extLst>
                </p:cNvPr>
                <p:cNvSpPr/>
                <p:nvPr/>
              </p:nvSpPr>
              <p:spPr>
                <a:xfrm>
                  <a:off x="5503414" y="1403028"/>
                  <a:ext cx="44423" cy="15075"/>
                </a:xfrm>
                <a:custGeom>
                  <a:avLst/>
                  <a:gdLst>
                    <a:gd name="connsiteX0" fmla="*/ 44424 w 44423"/>
                    <a:gd name="connsiteY0" fmla="*/ 0 h 15075"/>
                    <a:gd name="connsiteX1" fmla="*/ 0 w 44423"/>
                    <a:gd name="connsiteY1" fmla="*/ 0 h 15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423" h="15075">
                      <a:moveTo>
                        <a:pt x="44424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491" name="Graphic 195">
                <a:extLst>
                  <a:ext uri="{FF2B5EF4-FFF2-40B4-BE49-F238E27FC236}">
                    <a16:creationId xmlns:a16="http://schemas.microsoft.com/office/drawing/2014/main" id="{0B005C0A-FE8A-0D7E-1097-8D8C3F34CF30}"/>
                  </a:ext>
                </a:extLst>
              </p:cNvPr>
              <p:cNvGrpSpPr/>
              <p:nvPr/>
            </p:nvGrpSpPr>
            <p:grpSpPr>
              <a:xfrm>
                <a:off x="5508948" y="1381170"/>
                <a:ext cx="44577" cy="43566"/>
                <a:chOff x="5508948" y="1381170"/>
                <a:chExt cx="44577" cy="43566"/>
              </a:xfrm>
            </p:grpSpPr>
            <p:sp>
              <p:nvSpPr>
                <p:cNvPr id="663" name="Freeform: Shape 662">
                  <a:extLst>
                    <a:ext uri="{FF2B5EF4-FFF2-40B4-BE49-F238E27FC236}">
                      <a16:creationId xmlns:a16="http://schemas.microsoft.com/office/drawing/2014/main" id="{C790096E-3E5E-4F29-6D84-7F7843B66C1B}"/>
                    </a:ext>
                  </a:extLst>
                </p:cNvPr>
                <p:cNvSpPr/>
                <p:nvPr/>
              </p:nvSpPr>
              <p:spPr>
                <a:xfrm>
                  <a:off x="5531236" y="1381170"/>
                  <a:ext cx="15371" cy="43566"/>
                </a:xfrm>
                <a:custGeom>
                  <a:avLst/>
                  <a:gdLst>
                    <a:gd name="connsiteX0" fmla="*/ 0 w 15371"/>
                    <a:gd name="connsiteY0" fmla="*/ 0 h 43566"/>
                    <a:gd name="connsiteX1" fmla="*/ 0 w 15371"/>
                    <a:gd name="connsiteY1" fmla="*/ 43567 h 43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371" h="43566">
                      <a:moveTo>
                        <a:pt x="0" y="0"/>
                      </a:moveTo>
                      <a:lnTo>
                        <a:pt x="0" y="43567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664" name="Freeform: Shape 663">
                  <a:extLst>
                    <a:ext uri="{FF2B5EF4-FFF2-40B4-BE49-F238E27FC236}">
                      <a16:creationId xmlns:a16="http://schemas.microsoft.com/office/drawing/2014/main" id="{14244793-C5F3-34F9-797F-A29E769BF804}"/>
                    </a:ext>
                  </a:extLst>
                </p:cNvPr>
                <p:cNvSpPr/>
                <p:nvPr/>
              </p:nvSpPr>
              <p:spPr>
                <a:xfrm>
                  <a:off x="5508948" y="1403028"/>
                  <a:ext cx="44577" cy="15075"/>
                </a:xfrm>
                <a:custGeom>
                  <a:avLst/>
                  <a:gdLst>
                    <a:gd name="connsiteX0" fmla="*/ 44577 w 44577"/>
                    <a:gd name="connsiteY0" fmla="*/ 0 h 15075"/>
                    <a:gd name="connsiteX1" fmla="*/ 0 w 44577"/>
                    <a:gd name="connsiteY1" fmla="*/ 0 h 15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577" h="15075">
                      <a:moveTo>
                        <a:pt x="44577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492" name="Graphic 195">
                <a:extLst>
                  <a:ext uri="{FF2B5EF4-FFF2-40B4-BE49-F238E27FC236}">
                    <a16:creationId xmlns:a16="http://schemas.microsoft.com/office/drawing/2014/main" id="{D8FD06F1-BA52-F3A1-8A9E-8DCBC1107BBF}"/>
                  </a:ext>
                </a:extLst>
              </p:cNvPr>
              <p:cNvGrpSpPr/>
              <p:nvPr/>
            </p:nvGrpSpPr>
            <p:grpSpPr>
              <a:xfrm>
                <a:off x="5514481" y="1381170"/>
                <a:ext cx="44577" cy="43566"/>
                <a:chOff x="5514481" y="1381170"/>
                <a:chExt cx="44577" cy="43566"/>
              </a:xfrm>
            </p:grpSpPr>
            <p:sp>
              <p:nvSpPr>
                <p:cNvPr id="661" name="Freeform: Shape 660">
                  <a:extLst>
                    <a:ext uri="{FF2B5EF4-FFF2-40B4-BE49-F238E27FC236}">
                      <a16:creationId xmlns:a16="http://schemas.microsoft.com/office/drawing/2014/main" id="{08741A9C-D505-49E8-BD80-FD68FBFBB80D}"/>
                    </a:ext>
                  </a:extLst>
                </p:cNvPr>
                <p:cNvSpPr/>
                <p:nvPr/>
              </p:nvSpPr>
              <p:spPr>
                <a:xfrm>
                  <a:off x="5536770" y="1381170"/>
                  <a:ext cx="15371" cy="43566"/>
                </a:xfrm>
                <a:custGeom>
                  <a:avLst/>
                  <a:gdLst>
                    <a:gd name="connsiteX0" fmla="*/ 0 w 15371"/>
                    <a:gd name="connsiteY0" fmla="*/ 0 h 43566"/>
                    <a:gd name="connsiteX1" fmla="*/ 0 w 15371"/>
                    <a:gd name="connsiteY1" fmla="*/ 43567 h 43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371" h="43566">
                      <a:moveTo>
                        <a:pt x="0" y="0"/>
                      </a:moveTo>
                      <a:lnTo>
                        <a:pt x="0" y="43567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662" name="Freeform: Shape 661">
                  <a:extLst>
                    <a:ext uri="{FF2B5EF4-FFF2-40B4-BE49-F238E27FC236}">
                      <a16:creationId xmlns:a16="http://schemas.microsoft.com/office/drawing/2014/main" id="{02082D6E-08CA-77E0-7B02-CCC230BADB88}"/>
                    </a:ext>
                  </a:extLst>
                </p:cNvPr>
                <p:cNvSpPr/>
                <p:nvPr/>
              </p:nvSpPr>
              <p:spPr>
                <a:xfrm>
                  <a:off x="5514481" y="1403028"/>
                  <a:ext cx="44577" cy="15075"/>
                </a:xfrm>
                <a:custGeom>
                  <a:avLst/>
                  <a:gdLst>
                    <a:gd name="connsiteX0" fmla="*/ 44578 w 44577"/>
                    <a:gd name="connsiteY0" fmla="*/ 0 h 15075"/>
                    <a:gd name="connsiteX1" fmla="*/ 0 w 44577"/>
                    <a:gd name="connsiteY1" fmla="*/ 0 h 15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577" h="15075">
                      <a:moveTo>
                        <a:pt x="44578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493" name="Graphic 195">
                <a:extLst>
                  <a:ext uri="{FF2B5EF4-FFF2-40B4-BE49-F238E27FC236}">
                    <a16:creationId xmlns:a16="http://schemas.microsoft.com/office/drawing/2014/main" id="{7177B6DB-E986-3B1C-F50E-7B1EB2F293E0}"/>
                  </a:ext>
                </a:extLst>
              </p:cNvPr>
              <p:cNvGrpSpPr/>
              <p:nvPr/>
            </p:nvGrpSpPr>
            <p:grpSpPr>
              <a:xfrm>
                <a:off x="5520169" y="1381170"/>
                <a:ext cx="44423" cy="43566"/>
                <a:chOff x="5520169" y="1381170"/>
                <a:chExt cx="44423" cy="43566"/>
              </a:xfrm>
            </p:grpSpPr>
            <p:sp>
              <p:nvSpPr>
                <p:cNvPr id="659" name="Freeform: Shape 658">
                  <a:extLst>
                    <a:ext uri="{FF2B5EF4-FFF2-40B4-BE49-F238E27FC236}">
                      <a16:creationId xmlns:a16="http://schemas.microsoft.com/office/drawing/2014/main" id="{8DF1F1F0-3CE3-90E7-35A3-F04E8A65C714}"/>
                    </a:ext>
                  </a:extLst>
                </p:cNvPr>
                <p:cNvSpPr/>
                <p:nvPr/>
              </p:nvSpPr>
              <p:spPr>
                <a:xfrm>
                  <a:off x="5542304" y="1381170"/>
                  <a:ext cx="15371" cy="43566"/>
                </a:xfrm>
                <a:custGeom>
                  <a:avLst/>
                  <a:gdLst>
                    <a:gd name="connsiteX0" fmla="*/ 0 w 15371"/>
                    <a:gd name="connsiteY0" fmla="*/ 0 h 43566"/>
                    <a:gd name="connsiteX1" fmla="*/ 0 w 15371"/>
                    <a:gd name="connsiteY1" fmla="*/ 43567 h 43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371" h="43566">
                      <a:moveTo>
                        <a:pt x="0" y="0"/>
                      </a:moveTo>
                      <a:lnTo>
                        <a:pt x="0" y="43567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660" name="Freeform: Shape 659">
                  <a:extLst>
                    <a:ext uri="{FF2B5EF4-FFF2-40B4-BE49-F238E27FC236}">
                      <a16:creationId xmlns:a16="http://schemas.microsoft.com/office/drawing/2014/main" id="{49B74BD8-CD26-5041-922B-9D3AC1A042A3}"/>
                    </a:ext>
                  </a:extLst>
                </p:cNvPr>
                <p:cNvSpPr/>
                <p:nvPr/>
              </p:nvSpPr>
              <p:spPr>
                <a:xfrm>
                  <a:off x="5520169" y="1403028"/>
                  <a:ext cx="44423" cy="15075"/>
                </a:xfrm>
                <a:custGeom>
                  <a:avLst/>
                  <a:gdLst>
                    <a:gd name="connsiteX0" fmla="*/ 44424 w 44423"/>
                    <a:gd name="connsiteY0" fmla="*/ 0 h 15075"/>
                    <a:gd name="connsiteX1" fmla="*/ 0 w 44423"/>
                    <a:gd name="connsiteY1" fmla="*/ 0 h 15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423" h="15075">
                      <a:moveTo>
                        <a:pt x="44424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494" name="Graphic 195">
                <a:extLst>
                  <a:ext uri="{FF2B5EF4-FFF2-40B4-BE49-F238E27FC236}">
                    <a16:creationId xmlns:a16="http://schemas.microsoft.com/office/drawing/2014/main" id="{ACA2B7C6-27BC-9EF3-443B-063D0777BD49}"/>
                  </a:ext>
                </a:extLst>
              </p:cNvPr>
              <p:cNvGrpSpPr/>
              <p:nvPr/>
            </p:nvGrpSpPr>
            <p:grpSpPr>
              <a:xfrm>
                <a:off x="5525703" y="1381170"/>
                <a:ext cx="44423" cy="43566"/>
                <a:chOff x="5525703" y="1381170"/>
                <a:chExt cx="44423" cy="43566"/>
              </a:xfrm>
            </p:grpSpPr>
            <p:sp>
              <p:nvSpPr>
                <p:cNvPr id="657" name="Freeform: Shape 656">
                  <a:extLst>
                    <a:ext uri="{FF2B5EF4-FFF2-40B4-BE49-F238E27FC236}">
                      <a16:creationId xmlns:a16="http://schemas.microsoft.com/office/drawing/2014/main" id="{ACBCBBC3-6106-9B9B-B971-061AC86DAC29}"/>
                    </a:ext>
                  </a:extLst>
                </p:cNvPr>
                <p:cNvSpPr/>
                <p:nvPr/>
              </p:nvSpPr>
              <p:spPr>
                <a:xfrm>
                  <a:off x="5547838" y="1381170"/>
                  <a:ext cx="15371" cy="43566"/>
                </a:xfrm>
                <a:custGeom>
                  <a:avLst/>
                  <a:gdLst>
                    <a:gd name="connsiteX0" fmla="*/ 0 w 15371"/>
                    <a:gd name="connsiteY0" fmla="*/ 0 h 43566"/>
                    <a:gd name="connsiteX1" fmla="*/ 0 w 15371"/>
                    <a:gd name="connsiteY1" fmla="*/ 43567 h 43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371" h="43566">
                      <a:moveTo>
                        <a:pt x="0" y="0"/>
                      </a:moveTo>
                      <a:lnTo>
                        <a:pt x="0" y="43567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658" name="Freeform: Shape 657">
                  <a:extLst>
                    <a:ext uri="{FF2B5EF4-FFF2-40B4-BE49-F238E27FC236}">
                      <a16:creationId xmlns:a16="http://schemas.microsoft.com/office/drawing/2014/main" id="{57ABB93A-3AA9-E002-A82E-0BAD81C2F881}"/>
                    </a:ext>
                  </a:extLst>
                </p:cNvPr>
                <p:cNvSpPr/>
                <p:nvPr/>
              </p:nvSpPr>
              <p:spPr>
                <a:xfrm>
                  <a:off x="5525703" y="1403028"/>
                  <a:ext cx="44423" cy="15075"/>
                </a:xfrm>
                <a:custGeom>
                  <a:avLst/>
                  <a:gdLst>
                    <a:gd name="connsiteX0" fmla="*/ 44424 w 44423"/>
                    <a:gd name="connsiteY0" fmla="*/ 0 h 15075"/>
                    <a:gd name="connsiteX1" fmla="*/ 0 w 44423"/>
                    <a:gd name="connsiteY1" fmla="*/ 0 h 15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423" h="15075">
                      <a:moveTo>
                        <a:pt x="44424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495" name="Graphic 195">
                <a:extLst>
                  <a:ext uri="{FF2B5EF4-FFF2-40B4-BE49-F238E27FC236}">
                    <a16:creationId xmlns:a16="http://schemas.microsoft.com/office/drawing/2014/main" id="{4CBB84C9-7881-EFC3-D76D-CE1F631A99C7}"/>
                  </a:ext>
                </a:extLst>
              </p:cNvPr>
              <p:cNvGrpSpPr/>
              <p:nvPr/>
            </p:nvGrpSpPr>
            <p:grpSpPr>
              <a:xfrm>
                <a:off x="5531236" y="1381170"/>
                <a:ext cx="44423" cy="43566"/>
                <a:chOff x="5531236" y="1381170"/>
                <a:chExt cx="44423" cy="43566"/>
              </a:xfrm>
            </p:grpSpPr>
            <p:sp>
              <p:nvSpPr>
                <p:cNvPr id="655" name="Freeform: Shape 654">
                  <a:extLst>
                    <a:ext uri="{FF2B5EF4-FFF2-40B4-BE49-F238E27FC236}">
                      <a16:creationId xmlns:a16="http://schemas.microsoft.com/office/drawing/2014/main" id="{FC548418-4A6C-3F6B-AF25-A898EF1BDE9A}"/>
                    </a:ext>
                  </a:extLst>
                </p:cNvPr>
                <p:cNvSpPr/>
                <p:nvPr/>
              </p:nvSpPr>
              <p:spPr>
                <a:xfrm>
                  <a:off x="5553525" y="1381170"/>
                  <a:ext cx="15371" cy="43566"/>
                </a:xfrm>
                <a:custGeom>
                  <a:avLst/>
                  <a:gdLst>
                    <a:gd name="connsiteX0" fmla="*/ 0 w 15371"/>
                    <a:gd name="connsiteY0" fmla="*/ 0 h 43566"/>
                    <a:gd name="connsiteX1" fmla="*/ 0 w 15371"/>
                    <a:gd name="connsiteY1" fmla="*/ 43567 h 43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371" h="43566">
                      <a:moveTo>
                        <a:pt x="0" y="0"/>
                      </a:moveTo>
                      <a:lnTo>
                        <a:pt x="0" y="43567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656" name="Freeform: Shape 655">
                  <a:extLst>
                    <a:ext uri="{FF2B5EF4-FFF2-40B4-BE49-F238E27FC236}">
                      <a16:creationId xmlns:a16="http://schemas.microsoft.com/office/drawing/2014/main" id="{DD9527A0-A0CD-ECE9-7CE9-C49993DE95EC}"/>
                    </a:ext>
                  </a:extLst>
                </p:cNvPr>
                <p:cNvSpPr/>
                <p:nvPr/>
              </p:nvSpPr>
              <p:spPr>
                <a:xfrm>
                  <a:off x="5531236" y="1403028"/>
                  <a:ext cx="44423" cy="15075"/>
                </a:xfrm>
                <a:custGeom>
                  <a:avLst/>
                  <a:gdLst>
                    <a:gd name="connsiteX0" fmla="*/ 44424 w 44423"/>
                    <a:gd name="connsiteY0" fmla="*/ 0 h 15075"/>
                    <a:gd name="connsiteX1" fmla="*/ 0 w 44423"/>
                    <a:gd name="connsiteY1" fmla="*/ 0 h 15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423" h="15075">
                      <a:moveTo>
                        <a:pt x="44424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496" name="Graphic 195">
                <a:extLst>
                  <a:ext uri="{FF2B5EF4-FFF2-40B4-BE49-F238E27FC236}">
                    <a16:creationId xmlns:a16="http://schemas.microsoft.com/office/drawing/2014/main" id="{CC65A740-1496-A5FC-3869-EA6CF110289C}"/>
                  </a:ext>
                </a:extLst>
              </p:cNvPr>
              <p:cNvGrpSpPr/>
              <p:nvPr/>
            </p:nvGrpSpPr>
            <p:grpSpPr>
              <a:xfrm>
                <a:off x="5536770" y="1381170"/>
                <a:ext cx="44423" cy="43566"/>
                <a:chOff x="5536770" y="1381170"/>
                <a:chExt cx="44423" cy="43566"/>
              </a:xfrm>
            </p:grpSpPr>
            <p:sp>
              <p:nvSpPr>
                <p:cNvPr id="653" name="Freeform: Shape 652">
                  <a:extLst>
                    <a:ext uri="{FF2B5EF4-FFF2-40B4-BE49-F238E27FC236}">
                      <a16:creationId xmlns:a16="http://schemas.microsoft.com/office/drawing/2014/main" id="{CEFBC190-142A-A7B3-556E-2B27DE8DE40B}"/>
                    </a:ext>
                  </a:extLst>
                </p:cNvPr>
                <p:cNvSpPr/>
                <p:nvPr/>
              </p:nvSpPr>
              <p:spPr>
                <a:xfrm>
                  <a:off x="5559059" y="1381170"/>
                  <a:ext cx="15371" cy="43566"/>
                </a:xfrm>
                <a:custGeom>
                  <a:avLst/>
                  <a:gdLst>
                    <a:gd name="connsiteX0" fmla="*/ 0 w 15371"/>
                    <a:gd name="connsiteY0" fmla="*/ 0 h 43566"/>
                    <a:gd name="connsiteX1" fmla="*/ 0 w 15371"/>
                    <a:gd name="connsiteY1" fmla="*/ 43567 h 43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371" h="43566">
                      <a:moveTo>
                        <a:pt x="0" y="0"/>
                      </a:moveTo>
                      <a:lnTo>
                        <a:pt x="0" y="43567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654" name="Freeform: Shape 653">
                  <a:extLst>
                    <a:ext uri="{FF2B5EF4-FFF2-40B4-BE49-F238E27FC236}">
                      <a16:creationId xmlns:a16="http://schemas.microsoft.com/office/drawing/2014/main" id="{734A6AEC-3764-556D-48E2-01C1EF346CA8}"/>
                    </a:ext>
                  </a:extLst>
                </p:cNvPr>
                <p:cNvSpPr/>
                <p:nvPr/>
              </p:nvSpPr>
              <p:spPr>
                <a:xfrm>
                  <a:off x="5536770" y="1403028"/>
                  <a:ext cx="44423" cy="15075"/>
                </a:xfrm>
                <a:custGeom>
                  <a:avLst/>
                  <a:gdLst>
                    <a:gd name="connsiteX0" fmla="*/ 44424 w 44423"/>
                    <a:gd name="connsiteY0" fmla="*/ 0 h 15075"/>
                    <a:gd name="connsiteX1" fmla="*/ 0 w 44423"/>
                    <a:gd name="connsiteY1" fmla="*/ 0 h 15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423" h="15075">
                      <a:moveTo>
                        <a:pt x="44424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497" name="Graphic 195">
                <a:extLst>
                  <a:ext uri="{FF2B5EF4-FFF2-40B4-BE49-F238E27FC236}">
                    <a16:creationId xmlns:a16="http://schemas.microsoft.com/office/drawing/2014/main" id="{AC1647B8-FA4D-1117-09DD-34B6D9C1CD06}"/>
                  </a:ext>
                </a:extLst>
              </p:cNvPr>
              <p:cNvGrpSpPr/>
              <p:nvPr/>
            </p:nvGrpSpPr>
            <p:grpSpPr>
              <a:xfrm>
                <a:off x="5542304" y="1381170"/>
                <a:ext cx="44577" cy="43566"/>
                <a:chOff x="5542304" y="1381170"/>
                <a:chExt cx="44577" cy="43566"/>
              </a:xfrm>
            </p:grpSpPr>
            <p:sp>
              <p:nvSpPr>
                <p:cNvPr id="651" name="Freeform: Shape 650">
                  <a:extLst>
                    <a:ext uri="{FF2B5EF4-FFF2-40B4-BE49-F238E27FC236}">
                      <a16:creationId xmlns:a16="http://schemas.microsoft.com/office/drawing/2014/main" id="{996DC824-F8A6-9F9E-3EC2-69571A57ECC7}"/>
                    </a:ext>
                  </a:extLst>
                </p:cNvPr>
                <p:cNvSpPr/>
                <p:nvPr/>
              </p:nvSpPr>
              <p:spPr>
                <a:xfrm>
                  <a:off x="5564593" y="1381170"/>
                  <a:ext cx="15371" cy="43566"/>
                </a:xfrm>
                <a:custGeom>
                  <a:avLst/>
                  <a:gdLst>
                    <a:gd name="connsiteX0" fmla="*/ 0 w 15371"/>
                    <a:gd name="connsiteY0" fmla="*/ 0 h 43566"/>
                    <a:gd name="connsiteX1" fmla="*/ 0 w 15371"/>
                    <a:gd name="connsiteY1" fmla="*/ 43567 h 43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371" h="43566">
                      <a:moveTo>
                        <a:pt x="0" y="0"/>
                      </a:moveTo>
                      <a:lnTo>
                        <a:pt x="0" y="43567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652" name="Freeform: Shape 651">
                  <a:extLst>
                    <a:ext uri="{FF2B5EF4-FFF2-40B4-BE49-F238E27FC236}">
                      <a16:creationId xmlns:a16="http://schemas.microsoft.com/office/drawing/2014/main" id="{470FDA07-7532-287C-5672-D359EBD7C21E}"/>
                    </a:ext>
                  </a:extLst>
                </p:cNvPr>
                <p:cNvSpPr/>
                <p:nvPr/>
              </p:nvSpPr>
              <p:spPr>
                <a:xfrm>
                  <a:off x="5542304" y="1403028"/>
                  <a:ext cx="44577" cy="15075"/>
                </a:xfrm>
                <a:custGeom>
                  <a:avLst/>
                  <a:gdLst>
                    <a:gd name="connsiteX0" fmla="*/ 44578 w 44577"/>
                    <a:gd name="connsiteY0" fmla="*/ 0 h 15075"/>
                    <a:gd name="connsiteX1" fmla="*/ 0 w 44577"/>
                    <a:gd name="connsiteY1" fmla="*/ 0 h 15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577" h="15075">
                      <a:moveTo>
                        <a:pt x="44578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498" name="Graphic 195">
                <a:extLst>
                  <a:ext uri="{FF2B5EF4-FFF2-40B4-BE49-F238E27FC236}">
                    <a16:creationId xmlns:a16="http://schemas.microsoft.com/office/drawing/2014/main" id="{E4F34463-74C1-42A2-3D86-4ED91A5336BA}"/>
                  </a:ext>
                </a:extLst>
              </p:cNvPr>
              <p:cNvGrpSpPr/>
              <p:nvPr/>
            </p:nvGrpSpPr>
            <p:grpSpPr>
              <a:xfrm>
                <a:off x="5547838" y="1381170"/>
                <a:ext cx="44577" cy="43566"/>
                <a:chOff x="5547838" y="1381170"/>
                <a:chExt cx="44577" cy="43566"/>
              </a:xfrm>
            </p:grpSpPr>
            <p:sp>
              <p:nvSpPr>
                <p:cNvPr id="649" name="Freeform: Shape 648">
                  <a:extLst>
                    <a:ext uri="{FF2B5EF4-FFF2-40B4-BE49-F238E27FC236}">
                      <a16:creationId xmlns:a16="http://schemas.microsoft.com/office/drawing/2014/main" id="{800D8C86-1A4C-ADEA-7C9D-AB5CFDB40C36}"/>
                    </a:ext>
                  </a:extLst>
                </p:cNvPr>
                <p:cNvSpPr/>
                <p:nvPr/>
              </p:nvSpPr>
              <p:spPr>
                <a:xfrm>
                  <a:off x="5570127" y="1381170"/>
                  <a:ext cx="15371" cy="43566"/>
                </a:xfrm>
                <a:custGeom>
                  <a:avLst/>
                  <a:gdLst>
                    <a:gd name="connsiteX0" fmla="*/ 0 w 15371"/>
                    <a:gd name="connsiteY0" fmla="*/ 0 h 43566"/>
                    <a:gd name="connsiteX1" fmla="*/ 0 w 15371"/>
                    <a:gd name="connsiteY1" fmla="*/ 43567 h 43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371" h="43566">
                      <a:moveTo>
                        <a:pt x="0" y="0"/>
                      </a:moveTo>
                      <a:lnTo>
                        <a:pt x="0" y="43567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650" name="Freeform: Shape 649">
                  <a:extLst>
                    <a:ext uri="{FF2B5EF4-FFF2-40B4-BE49-F238E27FC236}">
                      <a16:creationId xmlns:a16="http://schemas.microsoft.com/office/drawing/2014/main" id="{2B274E35-1797-73FA-22C6-28636C894C17}"/>
                    </a:ext>
                  </a:extLst>
                </p:cNvPr>
                <p:cNvSpPr/>
                <p:nvPr/>
              </p:nvSpPr>
              <p:spPr>
                <a:xfrm>
                  <a:off x="5547838" y="1403028"/>
                  <a:ext cx="44577" cy="15075"/>
                </a:xfrm>
                <a:custGeom>
                  <a:avLst/>
                  <a:gdLst>
                    <a:gd name="connsiteX0" fmla="*/ 44578 w 44577"/>
                    <a:gd name="connsiteY0" fmla="*/ 0 h 15075"/>
                    <a:gd name="connsiteX1" fmla="*/ 0 w 44577"/>
                    <a:gd name="connsiteY1" fmla="*/ 0 h 15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577" h="15075">
                      <a:moveTo>
                        <a:pt x="44578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499" name="Graphic 195">
                <a:extLst>
                  <a:ext uri="{FF2B5EF4-FFF2-40B4-BE49-F238E27FC236}">
                    <a16:creationId xmlns:a16="http://schemas.microsoft.com/office/drawing/2014/main" id="{E965921D-8AF1-6FF5-365D-EC49224E1A58}"/>
                  </a:ext>
                </a:extLst>
              </p:cNvPr>
              <p:cNvGrpSpPr/>
              <p:nvPr/>
            </p:nvGrpSpPr>
            <p:grpSpPr>
              <a:xfrm>
                <a:off x="5553525" y="1381170"/>
                <a:ext cx="44423" cy="43566"/>
                <a:chOff x="5553525" y="1381170"/>
                <a:chExt cx="44423" cy="43566"/>
              </a:xfrm>
            </p:grpSpPr>
            <p:sp>
              <p:nvSpPr>
                <p:cNvPr id="647" name="Freeform: Shape 646">
                  <a:extLst>
                    <a:ext uri="{FF2B5EF4-FFF2-40B4-BE49-F238E27FC236}">
                      <a16:creationId xmlns:a16="http://schemas.microsoft.com/office/drawing/2014/main" id="{D78CDC44-A1B7-2BF9-298E-0C605C487264}"/>
                    </a:ext>
                  </a:extLst>
                </p:cNvPr>
                <p:cNvSpPr/>
                <p:nvPr/>
              </p:nvSpPr>
              <p:spPr>
                <a:xfrm>
                  <a:off x="5575660" y="1381170"/>
                  <a:ext cx="15371" cy="43566"/>
                </a:xfrm>
                <a:custGeom>
                  <a:avLst/>
                  <a:gdLst>
                    <a:gd name="connsiteX0" fmla="*/ 0 w 15371"/>
                    <a:gd name="connsiteY0" fmla="*/ 0 h 43566"/>
                    <a:gd name="connsiteX1" fmla="*/ 0 w 15371"/>
                    <a:gd name="connsiteY1" fmla="*/ 43567 h 43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371" h="43566">
                      <a:moveTo>
                        <a:pt x="0" y="0"/>
                      </a:moveTo>
                      <a:lnTo>
                        <a:pt x="0" y="43567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648" name="Freeform: Shape 647">
                  <a:extLst>
                    <a:ext uri="{FF2B5EF4-FFF2-40B4-BE49-F238E27FC236}">
                      <a16:creationId xmlns:a16="http://schemas.microsoft.com/office/drawing/2014/main" id="{6148CBB9-38CC-4CDD-08D4-8267ADE68003}"/>
                    </a:ext>
                  </a:extLst>
                </p:cNvPr>
                <p:cNvSpPr/>
                <p:nvPr/>
              </p:nvSpPr>
              <p:spPr>
                <a:xfrm>
                  <a:off x="5553525" y="1403028"/>
                  <a:ext cx="44423" cy="15075"/>
                </a:xfrm>
                <a:custGeom>
                  <a:avLst/>
                  <a:gdLst>
                    <a:gd name="connsiteX0" fmla="*/ 44424 w 44423"/>
                    <a:gd name="connsiteY0" fmla="*/ 0 h 15075"/>
                    <a:gd name="connsiteX1" fmla="*/ 0 w 44423"/>
                    <a:gd name="connsiteY1" fmla="*/ 0 h 15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423" h="15075">
                      <a:moveTo>
                        <a:pt x="44424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500" name="Graphic 195">
                <a:extLst>
                  <a:ext uri="{FF2B5EF4-FFF2-40B4-BE49-F238E27FC236}">
                    <a16:creationId xmlns:a16="http://schemas.microsoft.com/office/drawing/2014/main" id="{72CC9132-32FA-63BC-41CE-0E52DE007F0A}"/>
                  </a:ext>
                </a:extLst>
              </p:cNvPr>
              <p:cNvGrpSpPr/>
              <p:nvPr/>
            </p:nvGrpSpPr>
            <p:grpSpPr>
              <a:xfrm>
                <a:off x="5559059" y="1381170"/>
                <a:ext cx="44423" cy="43566"/>
                <a:chOff x="5559059" y="1381170"/>
                <a:chExt cx="44423" cy="43566"/>
              </a:xfrm>
            </p:grpSpPr>
            <p:sp>
              <p:nvSpPr>
                <p:cNvPr id="645" name="Freeform: Shape 644">
                  <a:extLst>
                    <a:ext uri="{FF2B5EF4-FFF2-40B4-BE49-F238E27FC236}">
                      <a16:creationId xmlns:a16="http://schemas.microsoft.com/office/drawing/2014/main" id="{709B59FD-FA50-6071-647C-83E943AB02AA}"/>
                    </a:ext>
                  </a:extLst>
                </p:cNvPr>
                <p:cNvSpPr/>
                <p:nvPr/>
              </p:nvSpPr>
              <p:spPr>
                <a:xfrm>
                  <a:off x="5581194" y="1381170"/>
                  <a:ext cx="15371" cy="43566"/>
                </a:xfrm>
                <a:custGeom>
                  <a:avLst/>
                  <a:gdLst>
                    <a:gd name="connsiteX0" fmla="*/ 0 w 15371"/>
                    <a:gd name="connsiteY0" fmla="*/ 0 h 43566"/>
                    <a:gd name="connsiteX1" fmla="*/ 0 w 15371"/>
                    <a:gd name="connsiteY1" fmla="*/ 43567 h 43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371" h="43566">
                      <a:moveTo>
                        <a:pt x="0" y="0"/>
                      </a:moveTo>
                      <a:lnTo>
                        <a:pt x="0" y="43567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646" name="Freeform: Shape 645">
                  <a:extLst>
                    <a:ext uri="{FF2B5EF4-FFF2-40B4-BE49-F238E27FC236}">
                      <a16:creationId xmlns:a16="http://schemas.microsoft.com/office/drawing/2014/main" id="{A8BFF690-793F-9E31-B5A5-69CF91866A3B}"/>
                    </a:ext>
                  </a:extLst>
                </p:cNvPr>
                <p:cNvSpPr/>
                <p:nvPr/>
              </p:nvSpPr>
              <p:spPr>
                <a:xfrm>
                  <a:off x="5559059" y="1403028"/>
                  <a:ext cx="44423" cy="15075"/>
                </a:xfrm>
                <a:custGeom>
                  <a:avLst/>
                  <a:gdLst>
                    <a:gd name="connsiteX0" fmla="*/ 44424 w 44423"/>
                    <a:gd name="connsiteY0" fmla="*/ 0 h 15075"/>
                    <a:gd name="connsiteX1" fmla="*/ 0 w 44423"/>
                    <a:gd name="connsiteY1" fmla="*/ 0 h 15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423" h="15075">
                      <a:moveTo>
                        <a:pt x="44424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501" name="Graphic 195">
                <a:extLst>
                  <a:ext uri="{FF2B5EF4-FFF2-40B4-BE49-F238E27FC236}">
                    <a16:creationId xmlns:a16="http://schemas.microsoft.com/office/drawing/2014/main" id="{EAC4A37D-C3D8-7932-EBB5-40480BA9393A}"/>
                  </a:ext>
                </a:extLst>
              </p:cNvPr>
              <p:cNvGrpSpPr/>
              <p:nvPr/>
            </p:nvGrpSpPr>
            <p:grpSpPr>
              <a:xfrm>
                <a:off x="5564593" y="1381170"/>
                <a:ext cx="44423" cy="43566"/>
                <a:chOff x="5564593" y="1381170"/>
                <a:chExt cx="44423" cy="43566"/>
              </a:xfrm>
            </p:grpSpPr>
            <p:sp>
              <p:nvSpPr>
                <p:cNvPr id="643" name="Freeform: Shape 642">
                  <a:extLst>
                    <a:ext uri="{FF2B5EF4-FFF2-40B4-BE49-F238E27FC236}">
                      <a16:creationId xmlns:a16="http://schemas.microsoft.com/office/drawing/2014/main" id="{A10E1FF5-6EA1-D0D7-54C1-0DFC5DAAC840}"/>
                    </a:ext>
                  </a:extLst>
                </p:cNvPr>
                <p:cNvSpPr/>
                <p:nvPr/>
              </p:nvSpPr>
              <p:spPr>
                <a:xfrm>
                  <a:off x="5586882" y="1381170"/>
                  <a:ext cx="15371" cy="43566"/>
                </a:xfrm>
                <a:custGeom>
                  <a:avLst/>
                  <a:gdLst>
                    <a:gd name="connsiteX0" fmla="*/ 0 w 15371"/>
                    <a:gd name="connsiteY0" fmla="*/ 0 h 43566"/>
                    <a:gd name="connsiteX1" fmla="*/ 0 w 15371"/>
                    <a:gd name="connsiteY1" fmla="*/ 43567 h 43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371" h="43566">
                      <a:moveTo>
                        <a:pt x="0" y="0"/>
                      </a:moveTo>
                      <a:lnTo>
                        <a:pt x="0" y="43567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644" name="Freeform: Shape 643">
                  <a:extLst>
                    <a:ext uri="{FF2B5EF4-FFF2-40B4-BE49-F238E27FC236}">
                      <a16:creationId xmlns:a16="http://schemas.microsoft.com/office/drawing/2014/main" id="{179FE103-9965-437F-9E27-F48C1CDF0C57}"/>
                    </a:ext>
                  </a:extLst>
                </p:cNvPr>
                <p:cNvSpPr/>
                <p:nvPr/>
              </p:nvSpPr>
              <p:spPr>
                <a:xfrm>
                  <a:off x="5564593" y="1403028"/>
                  <a:ext cx="44423" cy="15075"/>
                </a:xfrm>
                <a:custGeom>
                  <a:avLst/>
                  <a:gdLst>
                    <a:gd name="connsiteX0" fmla="*/ 44424 w 44423"/>
                    <a:gd name="connsiteY0" fmla="*/ 0 h 15075"/>
                    <a:gd name="connsiteX1" fmla="*/ 0 w 44423"/>
                    <a:gd name="connsiteY1" fmla="*/ 0 h 15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423" h="15075">
                      <a:moveTo>
                        <a:pt x="44424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502" name="Graphic 195">
                <a:extLst>
                  <a:ext uri="{FF2B5EF4-FFF2-40B4-BE49-F238E27FC236}">
                    <a16:creationId xmlns:a16="http://schemas.microsoft.com/office/drawing/2014/main" id="{6F1A435A-CAF3-BBCD-FB24-0F0A17434BC8}"/>
                  </a:ext>
                </a:extLst>
              </p:cNvPr>
              <p:cNvGrpSpPr/>
              <p:nvPr/>
            </p:nvGrpSpPr>
            <p:grpSpPr>
              <a:xfrm>
                <a:off x="5570127" y="1381170"/>
                <a:ext cx="44577" cy="43566"/>
                <a:chOff x="5570127" y="1381170"/>
                <a:chExt cx="44577" cy="43566"/>
              </a:xfrm>
            </p:grpSpPr>
            <p:sp>
              <p:nvSpPr>
                <p:cNvPr id="641" name="Freeform: Shape 640">
                  <a:extLst>
                    <a:ext uri="{FF2B5EF4-FFF2-40B4-BE49-F238E27FC236}">
                      <a16:creationId xmlns:a16="http://schemas.microsoft.com/office/drawing/2014/main" id="{68E22FAE-6CB8-6B79-B2E2-AA1C475AC2C3}"/>
                    </a:ext>
                  </a:extLst>
                </p:cNvPr>
                <p:cNvSpPr/>
                <p:nvPr/>
              </p:nvSpPr>
              <p:spPr>
                <a:xfrm>
                  <a:off x="5592415" y="1381170"/>
                  <a:ext cx="15371" cy="43566"/>
                </a:xfrm>
                <a:custGeom>
                  <a:avLst/>
                  <a:gdLst>
                    <a:gd name="connsiteX0" fmla="*/ 0 w 15371"/>
                    <a:gd name="connsiteY0" fmla="*/ 0 h 43566"/>
                    <a:gd name="connsiteX1" fmla="*/ 0 w 15371"/>
                    <a:gd name="connsiteY1" fmla="*/ 43567 h 43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371" h="43566">
                      <a:moveTo>
                        <a:pt x="0" y="0"/>
                      </a:moveTo>
                      <a:lnTo>
                        <a:pt x="0" y="43567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642" name="Freeform: Shape 641">
                  <a:extLst>
                    <a:ext uri="{FF2B5EF4-FFF2-40B4-BE49-F238E27FC236}">
                      <a16:creationId xmlns:a16="http://schemas.microsoft.com/office/drawing/2014/main" id="{AECD75B1-E3D9-AFE9-5BD6-9D9E6CA985B4}"/>
                    </a:ext>
                  </a:extLst>
                </p:cNvPr>
                <p:cNvSpPr/>
                <p:nvPr/>
              </p:nvSpPr>
              <p:spPr>
                <a:xfrm>
                  <a:off x="5570127" y="1403028"/>
                  <a:ext cx="44577" cy="15075"/>
                </a:xfrm>
                <a:custGeom>
                  <a:avLst/>
                  <a:gdLst>
                    <a:gd name="connsiteX0" fmla="*/ 44578 w 44577"/>
                    <a:gd name="connsiteY0" fmla="*/ 0 h 15075"/>
                    <a:gd name="connsiteX1" fmla="*/ 0 w 44577"/>
                    <a:gd name="connsiteY1" fmla="*/ 0 h 15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577" h="15075">
                      <a:moveTo>
                        <a:pt x="44578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503" name="Graphic 195">
                <a:extLst>
                  <a:ext uri="{FF2B5EF4-FFF2-40B4-BE49-F238E27FC236}">
                    <a16:creationId xmlns:a16="http://schemas.microsoft.com/office/drawing/2014/main" id="{493E0DDC-EB58-EEC8-C9DC-55649205B2B1}"/>
                  </a:ext>
                </a:extLst>
              </p:cNvPr>
              <p:cNvGrpSpPr/>
              <p:nvPr/>
            </p:nvGrpSpPr>
            <p:grpSpPr>
              <a:xfrm>
                <a:off x="5575660" y="1381170"/>
                <a:ext cx="44577" cy="43566"/>
                <a:chOff x="5575660" y="1381170"/>
                <a:chExt cx="44577" cy="43566"/>
              </a:xfrm>
            </p:grpSpPr>
            <p:sp>
              <p:nvSpPr>
                <p:cNvPr id="639" name="Freeform: Shape 638">
                  <a:extLst>
                    <a:ext uri="{FF2B5EF4-FFF2-40B4-BE49-F238E27FC236}">
                      <a16:creationId xmlns:a16="http://schemas.microsoft.com/office/drawing/2014/main" id="{C1760842-9432-0E1C-51BF-1BB3536DB1A0}"/>
                    </a:ext>
                  </a:extLst>
                </p:cNvPr>
                <p:cNvSpPr/>
                <p:nvPr/>
              </p:nvSpPr>
              <p:spPr>
                <a:xfrm>
                  <a:off x="5597949" y="1381170"/>
                  <a:ext cx="15371" cy="43566"/>
                </a:xfrm>
                <a:custGeom>
                  <a:avLst/>
                  <a:gdLst>
                    <a:gd name="connsiteX0" fmla="*/ 0 w 15371"/>
                    <a:gd name="connsiteY0" fmla="*/ 0 h 43566"/>
                    <a:gd name="connsiteX1" fmla="*/ 0 w 15371"/>
                    <a:gd name="connsiteY1" fmla="*/ 43567 h 43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371" h="43566">
                      <a:moveTo>
                        <a:pt x="0" y="0"/>
                      </a:moveTo>
                      <a:lnTo>
                        <a:pt x="0" y="43567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640" name="Freeform: Shape 639">
                  <a:extLst>
                    <a:ext uri="{FF2B5EF4-FFF2-40B4-BE49-F238E27FC236}">
                      <a16:creationId xmlns:a16="http://schemas.microsoft.com/office/drawing/2014/main" id="{17B02BEF-C1F0-59E5-3620-6FA4E38FD802}"/>
                    </a:ext>
                  </a:extLst>
                </p:cNvPr>
                <p:cNvSpPr/>
                <p:nvPr/>
              </p:nvSpPr>
              <p:spPr>
                <a:xfrm>
                  <a:off x="5575660" y="1403028"/>
                  <a:ext cx="44577" cy="15075"/>
                </a:xfrm>
                <a:custGeom>
                  <a:avLst/>
                  <a:gdLst>
                    <a:gd name="connsiteX0" fmla="*/ 44578 w 44577"/>
                    <a:gd name="connsiteY0" fmla="*/ 0 h 15075"/>
                    <a:gd name="connsiteX1" fmla="*/ 0 w 44577"/>
                    <a:gd name="connsiteY1" fmla="*/ 0 h 15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577" h="15075">
                      <a:moveTo>
                        <a:pt x="44578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504" name="Graphic 195">
                <a:extLst>
                  <a:ext uri="{FF2B5EF4-FFF2-40B4-BE49-F238E27FC236}">
                    <a16:creationId xmlns:a16="http://schemas.microsoft.com/office/drawing/2014/main" id="{91200903-C0B0-0C87-A300-7D14CC282A7C}"/>
                  </a:ext>
                </a:extLst>
              </p:cNvPr>
              <p:cNvGrpSpPr/>
              <p:nvPr/>
            </p:nvGrpSpPr>
            <p:grpSpPr>
              <a:xfrm>
                <a:off x="5581194" y="1381170"/>
                <a:ext cx="44577" cy="43566"/>
                <a:chOff x="5581194" y="1381170"/>
                <a:chExt cx="44577" cy="43566"/>
              </a:xfrm>
            </p:grpSpPr>
            <p:sp>
              <p:nvSpPr>
                <p:cNvPr id="637" name="Freeform: Shape 636">
                  <a:extLst>
                    <a:ext uri="{FF2B5EF4-FFF2-40B4-BE49-F238E27FC236}">
                      <a16:creationId xmlns:a16="http://schemas.microsoft.com/office/drawing/2014/main" id="{7C9F5BBD-4F20-FE8C-A15B-1F025A799188}"/>
                    </a:ext>
                  </a:extLst>
                </p:cNvPr>
                <p:cNvSpPr/>
                <p:nvPr/>
              </p:nvSpPr>
              <p:spPr>
                <a:xfrm>
                  <a:off x="5603483" y="1381170"/>
                  <a:ext cx="15371" cy="43566"/>
                </a:xfrm>
                <a:custGeom>
                  <a:avLst/>
                  <a:gdLst>
                    <a:gd name="connsiteX0" fmla="*/ 0 w 15371"/>
                    <a:gd name="connsiteY0" fmla="*/ 0 h 43566"/>
                    <a:gd name="connsiteX1" fmla="*/ 0 w 15371"/>
                    <a:gd name="connsiteY1" fmla="*/ 43567 h 43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371" h="43566">
                      <a:moveTo>
                        <a:pt x="0" y="0"/>
                      </a:moveTo>
                      <a:lnTo>
                        <a:pt x="0" y="43567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638" name="Freeform: Shape 637">
                  <a:extLst>
                    <a:ext uri="{FF2B5EF4-FFF2-40B4-BE49-F238E27FC236}">
                      <a16:creationId xmlns:a16="http://schemas.microsoft.com/office/drawing/2014/main" id="{C250D33D-B07D-6072-A401-AE8145B0FBB1}"/>
                    </a:ext>
                  </a:extLst>
                </p:cNvPr>
                <p:cNvSpPr/>
                <p:nvPr/>
              </p:nvSpPr>
              <p:spPr>
                <a:xfrm>
                  <a:off x="5581194" y="1403028"/>
                  <a:ext cx="44577" cy="15075"/>
                </a:xfrm>
                <a:custGeom>
                  <a:avLst/>
                  <a:gdLst>
                    <a:gd name="connsiteX0" fmla="*/ 44578 w 44577"/>
                    <a:gd name="connsiteY0" fmla="*/ 0 h 15075"/>
                    <a:gd name="connsiteX1" fmla="*/ 0 w 44577"/>
                    <a:gd name="connsiteY1" fmla="*/ 0 h 15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577" h="15075">
                      <a:moveTo>
                        <a:pt x="44578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505" name="Graphic 195">
                <a:extLst>
                  <a:ext uri="{FF2B5EF4-FFF2-40B4-BE49-F238E27FC236}">
                    <a16:creationId xmlns:a16="http://schemas.microsoft.com/office/drawing/2014/main" id="{82CB76F9-DF7F-EE28-07D4-337A5259B734}"/>
                  </a:ext>
                </a:extLst>
              </p:cNvPr>
              <p:cNvGrpSpPr/>
              <p:nvPr/>
            </p:nvGrpSpPr>
            <p:grpSpPr>
              <a:xfrm>
                <a:off x="5595951" y="1381170"/>
                <a:ext cx="44577" cy="43566"/>
                <a:chOff x="5595951" y="1381170"/>
                <a:chExt cx="44577" cy="43566"/>
              </a:xfrm>
            </p:grpSpPr>
            <p:sp>
              <p:nvSpPr>
                <p:cNvPr id="635" name="Freeform: Shape 634">
                  <a:extLst>
                    <a:ext uri="{FF2B5EF4-FFF2-40B4-BE49-F238E27FC236}">
                      <a16:creationId xmlns:a16="http://schemas.microsoft.com/office/drawing/2014/main" id="{E1B45F26-099C-AC8A-7B9D-4978239144D9}"/>
                    </a:ext>
                  </a:extLst>
                </p:cNvPr>
                <p:cNvSpPr/>
                <p:nvPr/>
              </p:nvSpPr>
              <p:spPr>
                <a:xfrm>
                  <a:off x="5618240" y="1381170"/>
                  <a:ext cx="15371" cy="43566"/>
                </a:xfrm>
                <a:custGeom>
                  <a:avLst/>
                  <a:gdLst>
                    <a:gd name="connsiteX0" fmla="*/ 0 w 15371"/>
                    <a:gd name="connsiteY0" fmla="*/ 0 h 43566"/>
                    <a:gd name="connsiteX1" fmla="*/ 0 w 15371"/>
                    <a:gd name="connsiteY1" fmla="*/ 43567 h 43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371" h="43566">
                      <a:moveTo>
                        <a:pt x="0" y="0"/>
                      </a:moveTo>
                      <a:lnTo>
                        <a:pt x="0" y="43567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636" name="Freeform: Shape 635">
                  <a:extLst>
                    <a:ext uri="{FF2B5EF4-FFF2-40B4-BE49-F238E27FC236}">
                      <a16:creationId xmlns:a16="http://schemas.microsoft.com/office/drawing/2014/main" id="{CB540109-9D75-7836-7E19-6A58AA97BA88}"/>
                    </a:ext>
                  </a:extLst>
                </p:cNvPr>
                <p:cNvSpPr/>
                <p:nvPr/>
              </p:nvSpPr>
              <p:spPr>
                <a:xfrm>
                  <a:off x="5595951" y="1403028"/>
                  <a:ext cx="44577" cy="15075"/>
                </a:xfrm>
                <a:custGeom>
                  <a:avLst/>
                  <a:gdLst>
                    <a:gd name="connsiteX0" fmla="*/ 44577 w 44577"/>
                    <a:gd name="connsiteY0" fmla="*/ 0 h 15075"/>
                    <a:gd name="connsiteX1" fmla="*/ 0 w 44577"/>
                    <a:gd name="connsiteY1" fmla="*/ 0 h 15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577" h="15075">
                      <a:moveTo>
                        <a:pt x="44577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506" name="Graphic 195">
                <a:extLst>
                  <a:ext uri="{FF2B5EF4-FFF2-40B4-BE49-F238E27FC236}">
                    <a16:creationId xmlns:a16="http://schemas.microsoft.com/office/drawing/2014/main" id="{593347EA-F90E-BD37-9506-6FB6AD4E173D}"/>
                  </a:ext>
                </a:extLst>
              </p:cNvPr>
              <p:cNvGrpSpPr/>
              <p:nvPr/>
            </p:nvGrpSpPr>
            <p:grpSpPr>
              <a:xfrm>
                <a:off x="5611630" y="1381170"/>
                <a:ext cx="44577" cy="43566"/>
                <a:chOff x="5611630" y="1381170"/>
                <a:chExt cx="44577" cy="43566"/>
              </a:xfrm>
            </p:grpSpPr>
            <p:sp>
              <p:nvSpPr>
                <p:cNvPr id="633" name="Freeform: Shape 632">
                  <a:extLst>
                    <a:ext uri="{FF2B5EF4-FFF2-40B4-BE49-F238E27FC236}">
                      <a16:creationId xmlns:a16="http://schemas.microsoft.com/office/drawing/2014/main" id="{772C7F36-EE40-8C13-DB5F-2E2C3C4AC5C1}"/>
                    </a:ext>
                  </a:extLst>
                </p:cNvPr>
                <p:cNvSpPr/>
                <p:nvPr/>
              </p:nvSpPr>
              <p:spPr>
                <a:xfrm>
                  <a:off x="5633919" y="1381170"/>
                  <a:ext cx="15371" cy="43566"/>
                </a:xfrm>
                <a:custGeom>
                  <a:avLst/>
                  <a:gdLst>
                    <a:gd name="connsiteX0" fmla="*/ 0 w 15371"/>
                    <a:gd name="connsiteY0" fmla="*/ 0 h 43566"/>
                    <a:gd name="connsiteX1" fmla="*/ 0 w 15371"/>
                    <a:gd name="connsiteY1" fmla="*/ 43567 h 43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371" h="43566">
                      <a:moveTo>
                        <a:pt x="0" y="0"/>
                      </a:moveTo>
                      <a:lnTo>
                        <a:pt x="0" y="43567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634" name="Freeform: Shape 633">
                  <a:extLst>
                    <a:ext uri="{FF2B5EF4-FFF2-40B4-BE49-F238E27FC236}">
                      <a16:creationId xmlns:a16="http://schemas.microsoft.com/office/drawing/2014/main" id="{37367F4A-A63D-AA41-ADDA-86168F2E1ACC}"/>
                    </a:ext>
                  </a:extLst>
                </p:cNvPr>
                <p:cNvSpPr/>
                <p:nvPr/>
              </p:nvSpPr>
              <p:spPr>
                <a:xfrm>
                  <a:off x="5611630" y="1403028"/>
                  <a:ext cx="44577" cy="15075"/>
                </a:xfrm>
                <a:custGeom>
                  <a:avLst/>
                  <a:gdLst>
                    <a:gd name="connsiteX0" fmla="*/ 44578 w 44577"/>
                    <a:gd name="connsiteY0" fmla="*/ 0 h 15075"/>
                    <a:gd name="connsiteX1" fmla="*/ 0 w 44577"/>
                    <a:gd name="connsiteY1" fmla="*/ 0 h 15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577" h="15075">
                      <a:moveTo>
                        <a:pt x="44578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507" name="Graphic 195">
                <a:extLst>
                  <a:ext uri="{FF2B5EF4-FFF2-40B4-BE49-F238E27FC236}">
                    <a16:creationId xmlns:a16="http://schemas.microsoft.com/office/drawing/2014/main" id="{EA10F0DF-2EAA-2E8E-B6D7-849348EBA2C6}"/>
                  </a:ext>
                </a:extLst>
              </p:cNvPr>
              <p:cNvGrpSpPr/>
              <p:nvPr/>
            </p:nvGrpSpPr>
            <p:grpSpPr>
              <a:xfrm>
                <a:off x="5624081" y="1381170"/>
                <a:ext cx="44577" cy="43566"/>
                <a:chOff x="5624081" y="1381170"/>
                <a:chExt cx="44577" cy="43566"/>
              </a:xfrm>
            </p:grpSpPr>
            <p:sp>
              <p:nvSpPr>
                <p:cNvPr id="631" name="Freeform: Shape 630">
                  <a:extLst>
                    <a:ext uri="{FF2B5EF4-FFF2-40B4-BE49-F238E27FC236}">
                      <a16:creationId xmlns:a16="http://schemas.microsoft.com/office/drawing/2014/main" id="{6431E182-9684-57F8-D8D5-B969BF054B55}"/>
                    </a:ext>
                  </a:extLst>
                </p:cNvPr>
                <p:cNvSpPr/>
                <p:nvPr/>
              </p:nvSpPr>
              <p:spPr>
                <a:xfrm>
                  <a:off x="5646370" y="1381170"/>
                  <a:ext cx="15371" cy="43566"/>
                </a:xfrm>
                <a:custGeom>
                  <a:avLst/>
                  <a:gdLst>
                    <a:gd name="connsiteX0" fmla="*/ 0 w 15371"/>
                    <a:gd name="connsiteY0" fmla="*/ 0 h 43566"/>
                    <a:gd name="connsiteX1" fmla="*/ 0 w 15371"/>
                    <a:gd name="connsiteY1" fmla="*/ 43567 h 43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371" h="43566">
                      <a:moveTo>
                        <a:pt x="0" y="0"/>
                      </a:moveTo>
                      <a:lnTo>
                        <a:pt x="0" y="43567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632" name="Freeform: Shape 631">
                  <a:extLst>
                    <a:ext uri="{FF2B5EF4-FFF2-40B4-BE49-F238E27FC236}">
                      <a16:creationId xmlns:a16="http://schemas.microsoft.com/office/drawing/2014/main" id="{45AC110D-9847-14B8-2EA2-7A35FF99886B}"/>
                    </a:ext>
                  </a:extLst>
                </p:cNvPr>
                <p:cNvSpPr/>
                <p:nvPr/>
              </p:nvSpPr>
              <p:spPr>
                <a:xfrm>
                  <a:off x="5624081" y="1403028"/>
                  <a:ext cx="44577" cy="15075"/>
                </a:xfrm>
                <a:custGeom>
                  <a:avLst/>
                  <a:gdLst>
                    <a:gd name="connsiteX0" fmla="*/ 44578 w 44577"/>
                    <a:gd name="connsiteY0" fmla="*/ 0 h 15075"/>
                    <a:gd name="connsiteX1" fmla="*/ 0 w 44577"/>
                    <a:gd name="connsiteY1" fmla="*/ 0 h 15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577" h="15075">
                      <a:moveTo>
                        <a:pt x="44578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508" name="Graphic 195">
                <a:extLst>
                  <a:ext uri="{FF2B5EF4-FFF2-40B4-BE49-F238E27FC236}">
                    <a16:creationId xmlns:a16="http://schemas.microsoft.com/office/drawing/2014/main" id="{977CC203-B11D-E801-3A5F-2674825281F8}"/>
                  </a:ext>
                </a:extLst>
              </p:cNvPr>
              <p:cNvGrpSpPr/>
              <p:nvPr/>
            </p:nvGrpSpPr>
            <p:grpSpPr>
              <a:xfrm>
                <a:off x="5633919" y="1381170"/>
                <a:ext cx="44423" cy="43566"/>
                <a:chOff x="5633919" y="1381170"/>
                <a:chExt cx="44423" cy="43566"/>
              </a:xfrm>
            </p:grpSpPr>
            <p:sp>
              <p:nvSpPr>
                <p:cNvPr id="629" name="Freeform: Shape 628">
                  <a:extLst>
                    <a:ext uri="{FF2B5EF4-FFF2-40B4-BE49-F238E27FC236}">
                      <a16:creationId xmlns:a16="http://schemas.microsoft.com/office/drawing/2014/main" id="{4E3C9CEE-35E0-5DA3-E943-045EC3411176}"/>
                    </a:ext>
                  </a:extLst>
                </p:cNvPr>
                <p:cNvSpPr/>
                <p:nvPr/>
              </p:nvSpPr>
              <p:spPr>
                <a:xfrm>
                  <a:off x="5656208" y="1381170"/>
                  <a:ext cx="15371" cy="43566"/>
                </a:xfrm>
                <a:custGeom>
                  <a:avLst/>
                  <a:gdLst>
                    <a:gd name="connsiteX0" fmla="*/ 0 w 15371"/>
                    <a:gd name="connsiteY0" fmla="*/ 0 h 43566"/>
                    <a:gd name="connsiteX1" fmla="*/ 0 w 15371"/>
                    <a:gd name="connsiteY1" fmla="*/ 43567 h 43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371" h="43566">
                      <a:moveTo>
                        <a:pt x="0" y="0"/>
                      </a:moveTo>
                      <a:lnTo>
                        <a:pt x="0" y="43567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630" name="Freeform: Shape 629">
                  <a:extLst>
                    <a:ext uri="{FF2B5EF4-FFF2-40B4-BE49-F238E27FC236}">
                      <a16:creationId xmlns:a16="http://schemas.microsoft.com/office/drawing/2014/main" id="{D85F7E00-9331-B65F-13E8-A25BF6A9B18F}"/>
                    </a:ext>
                  </a:extLst>
                </p:cNvPr>
                <p:cNvSpPr/>
                <p:nvPr/>
              </p:nvSpPr>
              <p:spPr>
                <a:xfrm>
                  <a:off x="5633919" y="1403028"/>
                  <a:ext cx="44423" cy="15075"/>
                </a:xfrm>
                <a:custGeom>
                  <a:avLst/>
                  <a:gdLst>
                    <a:gd name="connsiteX0" fmla="*/ 44424 w 44423"/>
                    <a:gd name="connsiteY0" fmla="*/ 0 h 15075"/>
                    <a:gd name="connsiteX1" fmla="*/ 0 w 44423"/>
                    <a:gd name="connsiteY1" fmla="*/ 0 h 15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423" h="15075">
                      <a:moveTo>
                        <a:pt x="44424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509" name="Graphic 195">
                <a:extLst>
                  <a:ext uri="{FF2B5EF4-FFF2-40B4-BE49-F238E27FC236}">
                    <a16:creationId xmlns:a16="http://schemas.microsoft.com/office/drawing/2014/main" id="{4EB0321F-A3A5-1EC3-04BE-2E99D4A03D50}"/>
                  </a:ext>
                </a:extLst>
              </p:cNvPr>
              <p:cNvGrpSpPr/>
              <p:nvPr/>
            </p:nvGrpSpPr>
            <p:grpSpPr>
              <a:xfrm>
                <a:off x="5646370" y="1381170"/>
                <a:ext cx="44423" cy="43566"/>
                <a:chOff x="5646370" y="1381170"/>
                <a:chExt cx="44423" cy="43566"/>
              </a:xfrm>
            </p:grpSpPr>
            <p:sp>
              <p:nvSpPr>
                <p:cNvPr id="627" name="Freeform: Shape 626">
                  <a:extLst>
                    <a:ext uri="{FF2B5EF4-FFF2-40B4-BE49-F238E27FC236}">
                      <a16:creationId xmlns:a16="http://schemas.microsoft.com/office/drawing/2014/main" id="{A1705F5F-700C-8ED6-BE02-85F750527F7F}"/>
                    </a:ext>
                  </a:extLst>
                </p:cNvPr>
                <p:cNvSpPr/>
                <p:nvPr/>
              </p:nvSpPr>
              <p:spPr>
                <a:xfrm>
                  <a:off x="5668658" y="1381170"/>
                  <a:ext cx="15371" cy="43566"/>
                </a:xfrm>
                <a:custGeom>
                  <a:avLst/>
                  <a:gdLst>
                    <a:gd name="connsiteX0" fmla="*/ 0 w 15371"/>
                    <a:gd name="connsiteY0" fmla="*/ 0 h 43566"/>
                    <a:gd name="connsiteX1" fmla="*/ 0 w 15371"/>
                    <a:gd name="connsiteY1" fmla="*/ 43567 h 43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371" h="43566">
                      <a:moveTo>
                        <a:pt x="0" y="0"/>
                      </a:moveTo>
                      <a:lnTo>
                        <a:pt x="0" y="43567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628" name="Freeform: Shape 627">
                  <a:extLst>
                    <a:ext uri="{FF2B5EF4-FFF2-40B4-BE49-F238E27FC236}">
                      <a16:creationId xmlns:a16="http://schemas.microsoft.com/office/drawing/2014/main" id="{12DFE6BC-D336-B3A4-5EC2-1B127694EC79}"/>
                    </a:ext>
                  </a:extLst>
                </p:cNvPr>
                <p:cNvSpPr/>
                <p:nvPr/>
              </p:nvSpPr>
              <p:spPr>
                <a:xfrm>
                  <a:off x="5646370" y="1403028"/>
                  <a:ext cx="44423" cy="15075"/>
                </a:xfrm>
                <a:custGeom>
                  <a:avLst/>
                  <a:gdLst>
                    <a:gd name="connsiteX0" fmla="*/ 44424 w 44423"/>
                    <a:gd name="connsiteY0" fmla="*/ 0 h 15075"/>
                    <a:gd name="connsiteX1" fmla="*/ 0 w 44423"/>
                    <a:gd name="connsiteY1" fmla="*/ 0 h 15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423" h="15075">
                      <a:moveTo>
                        <a:pt x="44424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510" name="Graphic 195">
                <a:extLst>
                  <a:ext uri="{FF2B5EF4-FFF2-40B4-BE49-F238E27FC236}">
                    <a16:creationId xmlns:a16="http://schemas.microsoft.com/office/drawing/2014/main" id="{779DDC59-D4A4-FE20-CB08-F947F755CAD8}"/>
                  </a:ext>
                </a:extLst>
              </p:cNvPr>
              <p:cNvGrpSpPr/>
              <p:nvPr/>
            </p:nvGrpSpPr>
            <p:grpSpPr>
              <a:xfrm>
                <a:off x="5662664" y="1381170"/>
                <a:ext cx="44577" cy="43566"/>
                <a:chOff x="5662664" y="1381170"/>
                <a:chExt cx="44577" cy="43566"/>
              </a:xfrm>
            </p:grpSpPr>
            <p:sp>
              <p:nvSpPr>
                <p:cNvPr id="625" name="Freeform: Shape 624">
                  <a:extLst>
                    <a:ext uri="{FF2B5EF4-FFF2-40B4-BE49-F238E27FC236}">
                      <a16:creationId xmlns:a16="http://schemas.microsoft.com/office/drawing/2014/main" id="{64126FFE-95D2-0F1D-0B1B-B98A567BFF2C}"/>
                    </a:ext>
                  </a:extLst>
                </p:cNvPr>
                <p:cNvSpPr/>
                <p:nvPr/>
              </p:nvSpPr>
              <p:spPr>
                <a:xfrm>
                  <a:off x="5684952" y="1381170"/>
                  <a:ext cx="15371" cy="43566"/>
                </a:xfrm>
                <a:custGeom>
                  <a:avLst/>
                  <a:gdLst>
                    <a:gd name="connsiteX0" fmla="*/ 0 w 15371"/>
                    <a:gd name="connsiteY0" fmla="*/ 0 h 43566"/>
                    <a:gd name="connsiteX1" fmla="*/ 0 w 15371"/>
                    <a:gd name="connsiteY1" fmla="*/ 43567 h 43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371" h="43566">
                      <a:moveTo>
                        <a:pt x="0" y="0"/>
                      </a:moveTo>
                      <a:lnTo>
                        <a:pt x="0" y="43567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626" name="Freeform: Shape 625">
                  <a:extLst>
                    <a:ext uri="{FF2B5EF4-FFF2-40B4-BE49-F238E27FC236}">
                      <a16:creationId xmlns:a16="http://schemas.microsoft.com/office/drawing/2014/main" id="{5F7F0A62-3CD1-97E1-8F69-0F29F174C102}"/>
                    </a:ext>
                  </a:extLst>
                </p:cNvPr>
                <p:cNvSpPr/>
                <p:nvPr/>
              </p:nvSpPr>
              <p:spPr>
                <a:xfrm>
                  <a:off x="5662664" y="1403028"/>
                  <a:ext cx="44577" cy="15075"/>
                </a:xfrm>
                <a:custGeom>
                  <a:avLst/>
                  <a:gdLst>
                    <a:gd name="connsiteX0" fmla="*/ 44577 w 44577"/>
                    <a:gd name="connsiteY0" fmla="*/ 0 h 15075"/>
                    <a:gd name="connsiteX1" fmla="*/ 0 w 44577"/>
                    <a:gd name="connsiteY1" fmla="*/ 0 h 15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577" h="15075">
                      <a:moveTo>
                        <a:pt x="44577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511" name="Graphic 195">
                <a:extLst>
                  <a:ext uri="{FF2B5EF4-FFF2-40B4-BE49-F238E27FC236}">
                    <a16:creationId xmlns:a16="http://schemas.microsoft.com/office/drawing/2014/main" id="{3BA42694-9ADE-2E45-D7FD-255A7D1BEA72}"/>
                  </a:ext>
                </a:extLst>
              </p:cNvPr>
              <p:cNvGrpSpPr/>
              <p:nvPr/>
            </p:nvGrpSpPr>
            <p:grpSpPr>
              <a:xfrm>
                <a:off x="5683262" y="1381170"/>
                <a:ext cx="44577" cy="43566"/>
                <a:chOff x="5683262" y="1381170"/>
                <a:chExt cx="44577" cy="43566"/>
              </a:xfrm>
            </p:grpSpPr>
            <p:sp>
              <p:nvSpPr>
                <p:cNvPr id="623" name="Freeform: Shape 622">
                  <a:extLst>
                    <a:ext uri="{FF2B5EF4-FFF2-40B4-BE49-F238E27FC236}">
                      <a16:creationId xmlns:a16="http://schemas.microsoft.com/office/drawing/2014/main" id="{D25C5990-73ED-A298-77CB-2CECFC5D46E6}"/>
                    </a:ext>
                  </a:extLst>
                </p:cNvPr>
                <p:cNvSpPr/>
                <p:nvPr/>
              </p:nvSpPr>
              <p:spPr>
                <a:xfrm>
                  <a:off x="5705550" y="1381170"/>
                  <a:ext cx="15371" cy="43566"/>
                </a:xfrm>
                <a:custGeom>
                  <a:avLst/>
                  <a:gdLst>
                    <a:gd name="connsiteX0" fmla="*/ 0 w 15371"/>
                    <a:gd name="connsiteY0" fmla="*/ 0 h 43566"/>
                    <a:gd name="connsiteX1" fmla="*/ 0 w 15371"/>
                    <a:gd name="connsiteY1" fmla="*/ 43567 h 43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371" h="43566">
                      <a:moveTo>
                        <a:pt x="0" y="0"/>
                      </a:moveTo>
                      <a:lnTo>
                        <a:pt x="0" y="43567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624" name="Freeform: Shape 623">
                  <a:extLst>
                    <a:ext uri="{FF2B5EF4-FFF2-40B4-BE49-F238E27FC236}">
                      <a16:creationId xmlns:a16="http://schemas.microsoft.com/office/drawing/2014/main" id="{6C40EBA2-AE5C-1CE0-34AC-7058EFACE261}"/>
                    </a:ext>
                  </a:extLst>
                </p:cNvPr>
                <p:cNvSpPr/>
                <p:nvPr/>
              </p:nvSpPr>
              <p:spPr>
                <a:xfrm>
                  <a:off x="5683262" y="1403028"/>
                  <a:ext cx="44577" cy="15075"/>
                </a:xfrm>
                <a:custGeom>
                  <a:avLst/>
                  <a:gdLst>
                    <a:gd name="connsiteX0" fmla="*/ 44578 w 44577"/>
                    <a:gd name="connsiteY0" fmla="*/ 0 h 15075"/>
                    <a:gd name="connsiteX1" fmla="*/ 0 w 44577"/>
                    <a:gd name="connsiteY1" fmla="*/ 0 h 15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577" h="15075">
                      <a:moveTo>
                        <a:pt x="44578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512" name="Graphic 195">
                <a:extLst>
                  <a:ext uri="{FF2B5EF4-FFF2-40B4-BE49-F238E27FC236}">
                    <a16:creationId xmlns:a16="http://schemas.microsoft.com/office/drawing/2014/main" id="{F67E6700-2C6E-41C5-F916-7E7990E7002F}"/>
                  </a:ext>
                </a:extLst>
              </p:cNvPr>
              <p:cNvGrpSpPr/>
              <p:nvPr/>
            </p:nvGrpSpPr>
            <p:grpSpPr>
              <a:xfrm>
                <a:off x="5690794" y="1381170"/>
                <a:ext cx="44577" cy="43566"/>
                <a:chOff x="5690794" y="1381170"/>
                <a:chExt cx="44577" cy="43566"/>
              </a:xfrm>
            </p:grpSpPr>
            <p:sp>
              <p:nvSpPr>
                <p:cNvPr id="621" name="Freeform: Shape 620">
                  <a:extLst>
                    <a:ext uri="{FF2B5EF4-FFF2-40B4-BE49-F238E27FC236}">
                      <a16:creationId xmlns:a16="http://schemas.microsoft.com/office/drawing/2014/main" id="{DA40FDC9-FA5F-4DB6-BD48-B00AA1767036}"/>
                    </a:ext>
                  </a:extLst>
                </p:cNvPr>
                <p:cNvSpPr/>
                <p:nvPr/>
              </p:nvSpPr>
              <p:spPr>
                <a:xfrm>
                  <a:off x="5713082" y="1381170"/>
                  <a:ext cx="15371" cy="43566"/>
                </a:xfrm>
                <a:custGeom>
                  <a:avLst/>
                  <a:gdLst>
                    <a:gd name="connsiteX0" fmla="*/ 0 w 15371"/>
                    <a:gd name="connsiteY0" fmla="*/ 0 h 43566"/>
                    <a:gd name="connsiteX1" fmla="*/ 0 w 15371"/>
                    <a:gd name="connsiteY1" fmla="*/ 43567 h 43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371" h="43566">
                      <a:moveTo>
                        <a:pt x="0" y="0"/>
                      </a:moveTo>
                      <a:lnTo>
                        <a:pt x="0" y="43567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622" name="Freeform: Shape 621">
                  <a:extLst>
                    <a:ext uri="{FF2B5EF4-FFF2-40B4-BE49-F238E27FC236}">
                      <a16:creationId xmlns:a16="http://schemas.microsoft.com/office/drawing/2014/main" id="{1C799676-5F42-3F56-1F55-8CBF12DEBC56}"/>
                    </a:ext>
                  </a:extLst>
                </p:cNvPr>
                <p:cNvSpPr/>
                <p:nvPr/>
              </p:nvSpPr>
              <p:spPr>
                <a:xfrm>
                  <a:off x="5690794" y="1403028"/>
                  <a:ext cx="44577" cy="15075"/>
                </a:xfrm>
                <a:custGeom>
                  <a:avLst/>
                  <a:gdLst>
                    <a:gd name="connsiteX0" fmla="*/ 44578 w 44577"/>
                    <a:gd name="connsiteY0" fmla="*/ 0 h 15075"/>
                    <a:gd name="connsiteX1" fmla="*/ 0 w 44577"/>
                    <a:gd name="connsiteY1" fmla="*/ 0 h 15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577" h="15075">
                      <a:moveTo>
                        <a:pt x="44578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513" name="Graphic 195">
                <a:extLst>
                  <a:ext uri="{FF2B5EF4-FFF2-40B4-BE49-F238E27FC236}">
                    <a16:creationId xmlns:a16="http://schemas.microsoft.com/office/drawing/2014/main" id="{F70BEFC2-4A31-75CF-05E5-8160FB7C43BA}"/>
                  </a:ext>
                </a:extLst>
              </p:cNvPr>
              <p:cNvGrpSpPr/>
              <p:nvPr/>
            </p:nvGrpSpPr>
            <p:grpSpPr>
              <a:xfrm>
                <a:off x="5715696" y="1381170"/>
                <a:ext cx="44423" cy="43566"/>
                <a:chOff x="5715696" y="1381170"/>
                <a:chExt cx="44423" cy="43566"/>
              </a:xfrm>
            </p:grpSpPr>
            <p:sp>
              <p:nvSpPr>
                <p:cNvPr id="619" name="Freeform: Shape 618">
                  <a:extLst>
                    <a:ext uri="{FF2B5EF4-FFF2-40B4-BE49-F238E27FC236}">
                      <a16:creationId xmlns:a16="http://schemas.microsoft.com/office/drawing/2014/main" id="{93B69935-F472-9F7B-7E9E-D66068DA2831}"/>
                    </a:ext>
                  </a:extLst>
                </p:cNvPr>
                <p:cNvSpPr/>
                <p:nvPr/>
              </p:nvSpPr>
              <p:spPr>
                <a:xfrm>
                  <a:off x="5737984" y="1381170"/>
                  <a:ext cx="15371" cy="43566"/>
                </a:xfrm>
                <a:custGeom>
                  <a:avLst/>
                  <a:gdLst>
                    <a:gd name="connsiteX0" fmla="*/ 0 w 15371"/>
                    <a:gd name="connsiteY0" fmla="*/ 0 h 43566"/>
                    <a:gd name="connsiteX1" fmla="*/ 0 w 15371"/>
                    <a:gd name="connsiteY1" fmla="*/ 43567 h 43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371" h="43566">
                      <a:moveTo>
                        <a:pt x="0" y="0"/>
                      </a:moveTo>
                      <a:lnTo>
                        <a:pt x="0" y="43567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620" name="Freeform: Shape 619">
                  <a:extLst>
                    <a:ext uri="{FF2B5EF4-FFF2-40B4-BE49-F238E27FC236}">
                      <a16:creationId xmlns:a16="http://schemas.microsoft.com/office/drawing/2014/main" id="{AF187831-FDBE-29DB-7C5C-353BAED1BE0E}"/>
                    </a:ext>
                  </a:extLst>
                </p:cNvPr>
                <p:cNvSpPr/>
                <p:nvPr/>
              </p:nvSpPr>
              <p:spPr>
                <a:xfrm>
                  <a:off x="5715696" y="1403028"/>
                  <a:ext cx="44423" cy="15075"/>
                </a:xfrm>
                <a:custGeom>
                  <a:avLst/>
                  <a:gdLst>
                    <a:gd name="connsiteX0" fmla="*/ 44424 w 44423"/>
                    <a:gd name="connsiteY0" fmla="*/ 0 h 15075"/>
                    <a:gd name="connsiteX1" fmla="*/ 0 w 44423"/>
                    <a:gd name="connsiteY1" fmla="*/ 0 h 15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423" h="15075">
                      <a:moveTo>
                        <a:pt x="44424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514" name="Graphic 195">
                <a:extLst>
                  <a:ext uri="{FF2B5EF4-FFF2-40B4-BE49-F238E27FC236}">
                    <a16:creationId xmlns:a16="http://schemas.microsoft.com/office/drawing/2014/main" id="{6BA902EB-2478-227E-B135-EE274AA14DEE}"/>
                  </a:ext>
                </a:extLst>
              </p:cNvPr>
              <p:cNvGrpSpPr/>
              <p:nvPr/>
            </p:nvGrpSpPr>
            <p:grpSpPr>
              <a:xfrm>
                <a:off x="5740598" y="1381170"/>
                <a:ext cx="44423" cy="43566"/>
                <a:chOff x="5740598" y="1381170"/>
                <a:chExt cx="44423" cy="43566"/>
              </a:xfrm>
            </p:grpSpPr>
            <p:sp>
              <p:nvSpPr>
                <p:cNvPr id="617" name="Freeform: Shape 616">
                  <a:extLst>
                    <a:ext uri="{FF2B5EF4-FFF2-40B4-BE49-F238E27FC236}">
                      <a16:creationId xmlns:a16="http://schemas.microsoft.com/office/drawing/2014/main" id="{9B0A9E81-FD76-0F5E-85C1-93251A72E59E}"/>
                    </a:ext>
                  </a:extLst>
                </p:cNvPr>
                <p:cNvSpPr/>
                <p:nvPr/>
              </p:nvSpPr>
              <p:spPr>
                <a:xfrm>
                  <a:off x="5762733" y="1381170"/>
                  <a:ext cx="15371" cy="43566"/>
                </a:xfrm>
                <a:custGeom>
                  <a:avLst/>
                  <a:gdLst>
                    <a:gd name="connsiteX0" fmla="*/ 0 w 15371"/>
                    <a:gd name="connsiteY0" fmla="*/ 0 h 43566"/>
                    <a:gd name="connsiteX1" fmla="*/ 0 w 15371"/>
                    <a:gd name="connsiteY1" fmla="*/ 43567 h 43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371" h="43566">
                      <a:moveTo>
                        <a:pt x="0" y="0"/>
                      </a:moveTo>
                      <a:lnTo>
                        <a:pt x="0" y="43567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618" name="Freeform: Shape 617">
                  <a:extLst>
                    <a:ext uri="{FF2B5EF4-FFF2-40B4-BE49-F238E27FC236}">
                      <a16:creationId xmlns:a16="http://schemas.microsoft.com/office/drawing/2014/main" id="{5434B4A6-8F71-EB71-26C0-322F6474047D}"/>
                    </a:ext>
                  </a:extLst>
                </p:cNvPr>
                <p:cNvSpPr/>
                <p:nvPr/>
              </p:nvSpPr>
              <p:spPr>
                <a:xfrm>
                  <a:off x="5740598" y="1403028"/>
                  <a:ext cx="44423" cy="15075"/>
                </a:xfrm>
                <a:custGeom>
                  <a:avLst/>
                  <a:gdLst>
                    <a:gd name="connsiteX0" fmla="*/ 44424 w 44423"/>
                    <a:gd name="connsiteY0" fmla="*/ 0 h 15075"/>
                    <a:gd name="connsiteX1" fmla="*/ 0 w 44423"/>
                    <a:gd name="connsiteY1" fmla="*/ 0 h 15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423" h="15075">
                      <a:moveTo>
                        <a:pt x="44424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515" name="Graphic 195">
                <a:extLst>
                  <a:ext uri="{FF2B5EF4-FFF2-40B4-BE49-F238E27FC236}">
                    <a16:creationId xmlns:a16="http://schemas.microsoft.com/office/drawing/2014/main" id="{37EF4C5D-254D-AEE3-F922-40DFE8684046}"/>
                  </a:ext>
                </a:extLst>
              </p:cNvPr>
              <p:cNvGrpSpPr/>
              <p:nvPr/>
            </p:nvGrpSpPr>
            <p:grpSpPr>
              <a:xfrm>
                <a:off x="5747668" y="1381170"/>
                <a:ext cx="44577" cy="43566"/>
                <a:chOff x="5747668" y="1381170"/>
                <a:chExt cx="44577" cy="43566"/>
              </a:xfrm>
            </p:grpSpPr>
            <p:sp>
              <p:nvSpPr>
                <p:cNvPr id="615" name="Freeform: Shape 614">
                  <a:extLst>
                    <a:ext uri="{FF2B5EF4-FFF2-40B4-BE49-F238E27FC236}">
                      <a16:creationId xmlns:a16="http://schemas.microsoft.com/office/drawing/2014/main" id="{081A0324-FDEB-9414-767C-B265F15A345E}"/>
                    </a:ext>
                  </a:extLst>
                </p:cNvPr>
                <p:cNvSpPr/>
                <p:nvPr/>
              </p:nvSpPr>
              <p:spPr>
                <a:xfrm>
                  <a:off x="5769957" y="1381170"/>
                  <a:ext cx="15371" cy="43566"/>
                </a:xfrm>
                <a:custGeom>
                  <a:avLst/>
                  <a:gdLst>
                    <a:gd name="connsiteX0" fmla="*/ 0 w 15371"/>
                    <a:gd name="connsiteY0" fmla="*/ 0 h 43566"/>
                    <a:gd name="connsiteX1" fmla="*/ 0 w 15371"/>
                    <a:gd name="connsiteY1" fmla="*/ 43567 h 43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371" h="43566">
                      <a:moveTo>
                        <a:pt x="0" y="0"/>
                      </a:moveTo>
                      <a:lnTo>
                        <a:pt x="0" y="43567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616" name="Freeform: Shape 615">
                  <a:extLst>
                    <a:ext uri="{FF2B5EF4-FFF2-40B4-BE49-F238E27FC236}">
                      <a16:creationId xmlns:a16="http://schemas.microsoft.com/office/drawing/2014/main" id="{A7AAE77A-0C21-0860-A730-DF178DF9521F}"/>
                    </a:ext>
                  </a:extLst>
                </p:cNvPr>
                <p:cNvSpPr/>
                <p:nvPr/>
              </p:nvSpPr>
              <p:spPr>
                <a:xfrm>
                  <a:off x="5747668" y="1403028"/>
                  <a:ext cx="44577" cy="15075"/>
                </a:xfrm>
                <a:custGeom>
                  <a:avLst/>
                  <a:gdLst>
                    <a:gd name="connsiteX0" fmla="*/ 44578 w 44577"/>
                    <a:gd name="connsiteY0" fmla="*/ 0 h 15075"/>
                    <a:gd name="connsiteX1" fmla="*/ 0 w 44577"/>
                    <a:gd name="connsiteY1" fmla="*/ 0 h 15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577" h="15075">
                      <a:moveTo>
                        <a:pt x="44578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516" name="Graphic 195">
                <a:extLst>
                  <a:ext uri="{FF2B5EF4-FFF2-40B4-BE49-F238E27FC236}">
                    <a16:creationId xmlns:a16="http://schemas.microsoft.com/office/drawing/2014/main" id="{90A22552-224C-E956-DD56-459A36128088}"/>
                  </a:ext>
                </a:extLst>
              </p:cNvPr>
              <p:cNvGrpSpPr/>
              <p:nvPr/>
            </p:nvGrpSpPr>
            <p:grpSpPr>
              <a:xfrm>
                <a:off x="5760119" y="1381170"/>
                <a:ext cx="44577" cy="43566"/>
                <a:chOff x="5760119" y="1381170"/>
                <a:chExt cx="44577" cy="43566"/>
              </a:xfrm>
            </p:grpSpPr>
            <p:sp>
              <p:nvSpPr>
                <p:cNvPr id="613" name="Freeform: Shape 612">
                  <a:extLst>
                    <a:ext uri="{FF2B5EF4-FFF2-40B4-BE49-F238E27FC236}">
                      <a16:creationId xmlns:a16="http://schemas.microsoft.com/office/drawing/2014/main" id="{21F55831-9054-525A-8211-52F267AEE3C1}"/>
                    </a:ext>
                  </a:extLst>
                </p:cNvPr>
                <p:cNvSpPr/>
                <p:nvPr/>
              </p:nvSpPr>
              <p:spPr>
                <a:xfrm>
                  <a:off x="5782408" y="1381170"/>
                  <a:ext cx="15371" cy="43566"/>
                </a:xfrm>
                <a:custGeom>
                  <a:avLst/>
                  <a:gdLst>
                    <a:gd name="connsiteX0" fmla="*/ 0 w 15371"/>
                    <a:gd name="connsiteY0" fmla="*/ 0 h 43566"/>
                    <a:gd name="connsiteX1" fmla="*/ 0 w 15371"/>
                    <a:gd name="connsiteY1" fmla="*/ 43567 h 43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371" h="43566">
                      <a:moveTo>
                        <a:pt x="0" y="0"/>
                      </a:moveTo>
                      <a:lnTo>
                        <a:pt x="0" y="43567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614" name="Freeform: Shape 613">
                  <a:extLst>
                    <a:ext uri="{FF2B5EF4-FFF2-40B4-BE49-F238E27FC236}">
                      <a16:creationId xmlns:a16="http://schemas.microsoft.com/office/drawing/2014/main" id="{769FBC60-F238-DAD9-31FD-9BF02E093CCF}"/>
                    </a:ext>
                  </a:extLst>
                </p:cNvPr>
                <p:cNvSpPr/>
                <p:nvPr/>
              </p:nvSpPr>
              <p:spPr>
                <a:xfrm>
                  <a:off x="5760119" y="1403028"/>
                  <a:ext cx="44577" cy="15075"/>
                </a:xfrm>
                <a:custGeom>
                  <a:avLst/>
                  <a:gdLst>
                    <a:gd name="connsiteX0" fmla="*/ 44578 w 44577"/>
                    <a:gd name="connsiteY0" fmla="*/ 0 h 15075"/>
                    <a:gd name="connsiteX1" fmla="*/ 0 w 44577"/>
                    <a:gd name="connsiteY1" fmla="*/ 0 h 15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577" h="15075">
                      <a:moveTo>
                        <a:pt x="44578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517" name="Graphic 195">
                <a:extLst>
                  <a:ext uri="{FF2B5EF4-FFF2-40B4-BE49-F238E27FC236}">
                    <a16:creationId xmlns:a16="http://schemas.microsoft.com/office/drawing/2014/main" id="{956B44A9-0DCA-EC71-6A21-3704C3BBDE13}"/>
                  </a:ext>
                </a:extLst>
              </p:cNvPr>
              <p:cNvGrpSpPr/>
              <p:nvPr/>
            </p:nvGrpSpPr>
            <p:grpSpPr>
              <a:xfrm>
                <a:off x="5774569" y="1381170"/>
                <a:ext cx="44423" cy="43566"/>
                <a:chOff x="5774569" y="1381170"/>
                <a:chExt cx="44423" cy="43566"/>
              </a:xfrm>
            </p:grpSpPr>
            <p:sp>
              <p:nvSpPr>
                <p:cNvPr id="611" name="Freeform: Shape 610">
                  <a:extLst>
                    <a:ext uri="{FF2B5EF4-FFF2-40B4-BE49-F238E27FC236}">
                      <a16:creationId xmlns:a16="http://schemas.microsoft.com/office/drawing/2014/main" id="{3439A06E-666C-C67B-5C9D-739C858FE817}"/>
                    </a:ext>
                  </a:extLst>
                </p:cNvPr>
                <p:cNvSpPr/>
                <p:nvPr/>
              </p:nvSpPr>
              <p:spPr>
                <a:xfrm>
                  <a:off x="5796858" y="1381170"/>
                  <a:ext cx="15371" cy="43566"/>
                </a:xfrm>
                <a:custGeom>
                  <a:avLst/>
                  <a:gdLst>
                    <a:gd name="connsiteX0" fmla="*/ 0 w 15371"/>
                    <a:gd name="connsiteY0" fmla="*/ 0 h 43566"/>
                    <a:gd name="connsiteX1" fmla="*/ 0 w 15371"/>
                    <a:gd name="connsiteY1" fmla="*/ 43567 h 43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371" h="43566">
                      <a:moveTo>
                        <a:pt x="0" y="0"/>
                      </a:moveTo>
                      <a:lnTo>
                        <a:pt x="0" y="43567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612" name="Freeform: Shape 611">
                  <a:extLst>
                    <a:ext uri="{FF2B5EF4-FFF2-40B4-BE49-F238E27FC236}">
                      <a16:creationId xmlns:a16="http://schemas.microsoft.com/office/drawing/2014/main" id="{DC7187F7-0007-1632-8B09-32AED98C5F1C}"/>
                    </a:ext>
                  </a:extLst>
                </p:cNvPr>
                <p:cNvSpPr/>
                <p:nvPr/>
              </p:nvSpPr>
              <p:spPr>
                <a:xfrm>
                  <a:off x="5774569" y="1403028"/>
                  <a:ext cx="44423" cy="15075"/>
                </a:xfrm>
                <a:custGeom>
                  <a:avLst/>
                  <a:gdLst>
                    <a:gd name="connsiteX0" fmla="*/ 44424 w 44423"/>
                    <a:gd name="connsiteY0" fmla="*/ 0 h 15075"/>
                    <a:gd name="connsiteX1" fmla="*/ 0 w 44423"/>
                    <a:gd name="connsiteY1" fmla="*/ 0 h 15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423" h="15075">
                      <a:moveTo>
                        <a:pt x="44424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518" name="Graphic 195">
                <a:extLst>
                  <a:ext uri="{FF2B5EF4-FFF2-40B4-BE49-F238E27FC236}">
                    <a16:creationId xmlns:a16="http://schemas.microsoft.com/office/drawing/2014/main" id="{1B40DFD5-7E8A-D863-80F5-C235FD62972B}"/>
                  </a:ext>
                </a:extLst>
              </p:cNvPr>
              <p:cNvGrpSpPr/>
              <p:nvPr/>
            </p:nvGrpSpPr>
            <p:grpSpPr>
              <a:xfrm>
                <a:off x="5785021" y="1381170"/>
                <a:ext cx="44423" cy="43566"/>
                <a:chOff x="5785021" y="1381170"/>
                <a:chExt cx="44423" cy="43566"/>
              </a:xfrm>
            </p:grpSpPr>
            <p:sp>
              <p:nvSpPr>
                <p:cNvPr id="609" name="Freeform: Shape 608">
                  <a:extLst>
                    <a:ext uri="{FF2B5EF4-FFF2-40B4-BE49-F238E27FC236}">
                      <a16:creationId xmlns:a16="http://schemas.microsoft.com/office/drawing/2014/main" id="{02EE0A18-05BE-8E3A-BD43-6DAE6B906CCF}"/>
                    </a:ext>
                  </a:extLst>
                </p:cNvPr>
                <p:cNvSpPr/>
                <p:nvPr/>
              </p:nvSpPr>
              <p:spPr>
                <a:xfrm>
                  <a:off x="5807310" y="1381170"/>
                  <a:ext cx="15371" cy="43566"/>
                </a:xfrm>
                <a:custGeom>
                  <a:avLst/>
                  <a:gdLst>
                    <a:gd name="connsiteX0" fmla="*/ 0 w 15371"/>
                    <a:gd name="connsiteY0" fmla="*/ 0 h 43566"/>
                    <a:gd name="connsiteX1" fmla="*/ 0 w 15371"/>
                    <a:gd name="connsiteY1" fmla="*/ 43567 h 43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371" h="43566">
                      <a:moveTo>
                        <a:pt x="0" y="0"/>
                      </a:moveTo>
                      <a:lnTo>
                        <a:pt x="0" y="43567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610" name="Freeform: Shape 609">
                  <a:extLst>
                    <a:ext uri="{FF2B5EF4-FFF2-40B4-BE49-F238E27FC236}">
                      <a16:creationId xmlns:a16="http://schemas.microsoft.com/office/drawing/2014/main" id="{A8AB9DF2-E06C-EA36-7B52-872673450BC2}"/>
                    </a:ext>
                  </a:extLst>
                </p:cNvPr>
                <p:cNvSpPr/>
                <p:nvPr/>
              </p:nvSpPr>
              <p:spPr>
                <a:xfrm>
                  <a:off x="5785021" y="1403028"/>
                  <a:ext cx="44423" cy="15075"/>
                </a:xfrm>
                <a:custGeom>
                  <a:avLst/>
                  <a:gdLst>
                    <a:gd name="connsiteX0" fmla="*/ 44424 w 44423"/>
                    <a:gd name="connsiteY0" fmla="*/ 0 h 15075"/>
                    <a:gd name="connsiteX1" fmla="*/ 0 w 44423"/>
                    <a:gd name="connsiteY1" fmla="*/ 0 h 15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423" h="15075">
                      <a:moveTo>
                        <a:pt x="44424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519" name="Graphic 195">
                <a:extLst>
                  <a:ext uri="{FF2B5EF4-FFF2-40B4-BE49-F238E27FC236}">
                    <a16:creationId xmlns:a16="http://schemas.microsoft.com/office/drawing/2014/main" id="{4B38B483-A382-B23E-6D5D-DD00676FF368}"/>
                  </a:ext>
                </a:extLst>
              </p:cNvPr>
              <p:cNvGrpSpPr/>
              <p:nvPr/>
            </p:nvGrpSpPr>
            <p:grpSpPr>
              <a:xfrm>
                <a:off x="5796858" y="1381170"/>
                <a:ext cx="44423" cy="43566"/>
                <a:chOff x="5796858" y="1381170"/>
                <a:chExt cx="44423" cy="43566"/>
              </a:xfrm>
            </p:grpSpPr>
            <p:sp>
              <p:nvSpPr>
                <p:cNvPr id="607" name="Freeform: Shape 606">
                  <a:extLst>
                    <a:ext uri="{FF2B5EF4-FFF2-40B4-BE49-F238E27FC236}">
                      <a16:creationId xmlns:a16="http://schemas.microsoft.com/office/drawing/2014/main" id="{872C0C44-BB44-16D5-CC79-6B59563B2DAF}"/>
                    </a:ext>
                  </a:extLst>
                </p:cNvPr>
                <p:cNvSpPr/>
                <p:nvPr/>
              </p:nvSpPr>
              <p:spPr>
                <a:xfrm>
                  <a:off x="5818993" y="1381170"/>
                  <a:ext cx="15371" cy="43566"/>
                </a:xfrm>
                <a:custGeom>
                  <a:avLst/>
                  <a:gdLst>
                    <a:gd name="connsiteX0" fmla="*/ 0 w 15371"/>
                    <a:gd name="connsiteY0" fmla="*/ 0 h 43566"/>
                    <a:gd name="connsiteX1" fmla="*/ 0 w 15371"/>
                    <a:gd name="connsiteY1" fmla="*/ 43567 h 43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371" h="43566">
                      <a:moveTo>
                        <a:pt x="0" y="0"/>
                      </a:moveTo>
                      <a:lnTo>
                        <a:pt x="0" y="43567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608" name="Freeform: Shape 607">
                  <a:extLst>
                    <a:ext uri="{FF2B5EF4-FFF2-40B4-BE49-F238E27FC236}">
                      <a16:creationId xmlns:a16="http://schemas.microsoft.com/office/drawing/2014/main" id="{16CEA94D-A6AF-8118-9162-991C9A5DC315}"/>
                    </a:ext>
                  </a:extLst>
                </p:cNvPr>
                <p:cNvSpPr/>
                <p:nvPr/>
              </p:nvSpPr>
              <p:spPr>
                <a:xfrm>
                  <a:off x="5796858" y="1403028"/>
                  <a:ext cx="44423" cy="15075"/>
                </a:xfrm>
                <a:custGeom>
                  <a:avLst/>
                  <a:gdLst>
                    <a:gd name="connsiteX0" fmla="*/ 44424 w 44423"/>
                    <a:gd name="connsiteY0" fmla="*/ 0 h 15075"/>
                    <a:gd name="connsiteX1" fmla="*/ 0 w 44423"/>
                    <a:gd name="connsiteY1" fmla="*/ 0 h 15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423" h="15075">
                      <a:moveTo>
                        <a:pt x="44424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520" name="Graphic 195">
                <a:extLst>
                  <a:ext uri="{FF2B5EF4-FFF2-40B4-BE49-F238E27FC236}">
                    <a16:creationId xmlns:a16="http://schemas.microsoft.com/office/drawing/2014/main" id="{1574976D-19AA-4ECE-DBF7-8E2F936BBCE8}"/>
                  </a:ext>
                </a:extLst>
              </p:cNvPr>
              <p:cNvGrpSpPr/>
              <p:nvPr/>
            </p:nvGrpSpPr>
            <p:grpSpPr>
              <a:xfrm>
                <a:off x="5804697" y="1381170"/>
                <a:ext cx="44423" cy="43566"/>
                <a:chOff x="5804697" y="1381170"/>
                <a:chExt cx="44423" cy="43566"/>
              </a:xfrm>
            </p:grpSpPr>
            <p:sp>
              <p:nvSpPr>
                <p:cNvPr id="605" name="Freeform: Shape 604">
                  <a:extLst>
                    <a:ext uri="{FF2B5EF4-FFF2-40B4-BE49-F238E27FC236}">
                      <a16:creationId xmlns:a16="http://schemas.microsoft.com/office/drawing/2014/main" id="{44E6B5F7-B3B6-5176-AFF8-F9AF778E76FD}"/>
                    </a:ext>
                  </a:extLst>
                </p:cNvPr>
                <p:cNvSpPr/>
                <p:nvPr/>
              </p:nvSpPr>
              <p:spPr>
                <a:xfrm>
                  <a:off x="5826832" y="1381170"/>
                  <a:ext cx="15371" cy="43566"/>
                </a:xfrm>
                <a:custGeom>
                  <a:avLst/>
                  <a:gdLst>
                    <a:gd name="connsiteX0" fmla="*/ 0 w 15371"/>
                    <a:gd name="connsiteY0" fmla="*/ 0 h 43566"/>
                    <a:gd name="connsiteX1" fmla="*/ 0 w 15371"/>
                    <a:gd name="connsiteY1" fmla="*/ 43567 h 43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371" h="43566">
                      <a:moveTo>
                        <a:pt x="0" y="0"/>
                      </a:moveTo>
                      <a:lnTo>
                        <a:pt x="0" y="43567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606" name="Freeform: Shape 605">
                  <a:extLst>
                    <a:ext uri="{FF2B5EF4-FFF2-40B4-BE49-F238E27FC236}">
                      <a16:creationId xmlns:a16="http://schemas.microsoft.com/office/drawing/2014/main" id="{6D21C5B1-70B1-FC1F-A144-2F3A8EE5F452}"/>
                    </a:ext>
                  </a:extLst>
                </p:cNvPr>
                <p:cNvSpPr/>
                <p:nvPr/>
              </p:nvSpPr>
              <p:spPr>
                <a:xfrm>
                  <a:off x="5804697" y="1403028"/>
                  <a:ext cx="44423" cy="15075"/>
                </a:xfrm>
                <a:custGeom>
                  <a:avLst/>
                  <a:gdLst>
                    <a:gd name="connsiteX0" fmla="*/ 44424 w 44423"/>
                    <a:gd name="connsiteY0" fmla="*/ 0 h 15075"/>
                    <a:gd name="connsiteX1" fmla="*/ 0 w 44423"/>
                    <a:gd name="connsiteY1" fmla="*/ 0 h 15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423" h="15075">
                      <a:moveTo>
                        <a:pt x="44424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521" name="Graphic 195">
                <a:extLst>
                  <a:ext uri="{FF2B5EF4-FFF2-40B4-BE49-F238E27FC236}">
                    <a16:creationId xmlns:a16="http://schemas.microsoft.com/office/drawing/2014/main" id="{257920D4-1E85-BEC4-AAC9-D045A5D44294}"/>
                  </a:ext>
                </a:extLst>
              </p:cNvPr>
              <p:cNvGrpSpPr/>
              <p:nvPr/>
            </p:nvGrpSpPr>
            <p:grpSpPr>
              <a:xfrm>
                <a:off x="5812537" y="1381170"/>
                <a:ext cx="44423" cy="43566"/>
                <a:chOff x="5812537" y="1381170"/>
                <a:chExt cx="44423" cy="43566"/>
              </a:xfrm>
            </p:grpSpPr>
            <p:sp>
              <p:nvSpPr>
                <p:cNvPr id="603" name="Freeform: Shape 602">
                  <a:extLst>
                    <a:ext uri="{FF2B5EF4-FFF2-40B4-BE49-F238E27FC236}">
                      <a16:creationId xmlns:a16="http://schemas.microsoft.com/office/drawing/2014/main" id="{47D2F05E-1072-55B1-17AC-586F1576874D}"/>
                    </a:ext>
                  </a:extLst>
                </p:cNvPr>
                <p:cNvSpPr/>
                <p:nvPr/>
              </p:nvSpPr>
              <p:spPr>
                <a:xfrm>
                  <a:off x="5834672" y="1381170"/>
                  <a:ext cx="15371" cy="43566"/>
                </a:xfrm>
                <a:custGeom>
                  <a:avLst/>
                  <a:gdLst>
                    <a:gd name="connsiteX0" fmla="*/ 0 w 15371"/>
                    <a:gd name="connsiteY0" fmla="*/ 0 h 43566"/>
                    <a:gd name="connsiteX1" fmla="*/ 0 w 15371"/>
                    <a:gd name="connsiteY1" fmla="*/ 43567 h 43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371" h="43566">
                      <a:moveTo>
                        <a:pt x="0" y="0"/>
                      </a:moveTo>
                      <a:lnTo>
                        <a:pt x="0" y="43567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604" name="Freeform: Shape 603">
                  <a:extLst>
                    <a:ext uri="{FF2B5EF4-FFF2-40B4-BE49-F238E27FC236}">
                      <a16:creationId xmlns:a16="http://schemas.microsoft.com/office/drawing/2014/main" id="{A914B463-50FB-8CF1-81F5-2871A9F5C69A}"/>
                    </a:ext>
                  </a:extLst>
                </p:cNvPr>
                <p:cNvSpPr/>
                <p:nvPr/>
              </p:nvSpPr>
              <p:spPr>
                <a:xfrm>
                  <a:off x="5812537" y="1403028"/>
                  <a:ext cx="44423" cy="15075"/>
                </a:xfrm>
                <a:custGeom>
                  <a:avLst/>
                  <a:gdLst>
                    <a:gd name="connsiteX0" fmla="*/ 44424 w 44423"/>
                    <a:gd name="connsiteY0" fmla="*/ 0 h 15075"/>
                    <a:gd name="connsiteX1" fmla="*/ 0 w 44423"/>
                    <a:gd name="connsiteY1" fmla="*/ 0 h 15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423" h="15075">
                      <a:moveTo>
                        <a:pt x="44424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522" name="Graphic 195">
                <a:extLst>
                  <a:ext uri="{FF2B5EF4-FFF2-40B4-BE49-F238E27FC236}">
                    <a16:creationId xmlns:a16="http://schemas.microsoft.com/office/drawing/2014/main" id="{902C21EC-F58E-4ED2-0913-40551F04F5F0}"/>
                  </a:ext>
                </a:extLst>
              </p:cNvPr>
              <p:cNvGrpSpPr/>
              <p:nvPr/>
            </p:nvGrpSpPr>
            <p:grpSpPr>
              <a:xfrm>
                <a:off x="5820376" y="1381170"/>
                <a:ext cx="44423" cy="43566"/>
                <a:chOff x="5820376" y="1381170"/>
                <a:chExt cx="44423" cy="43566"/>
              </a:xfrm>
            </p:grpSpPr>
            <p:sp>
              <p:nvSpPr>
                <p:cNvPr id="601" name="Freeform: Shape 600">
                  <a:extLst>
                    <a:ext uri="{FF2B5EF4-FFF2-40B4-BE49-F238E27FC236}">
                      <a16:creationId xmlns:a16="http://schemas.microsoft.com/office/drawing/2014/main" id="{A9E742EE-77B4-DB8C-5944-D4585170EDFE}"/>
                    </a:ext>
                  </a:extLst>
                </p:cNvPr>
                <p:cNvSpPr/>
                <p:nvPr/>
              </p:nvSpPr>
              <p:spPr>
                <a:xfrm>
                  <a:off x="5842511" y="1381170"/>
                  <a:ext cx="15371" cy="43566"/>
                </a:xfrm>
                <a:custGeom>
                  <a:avLst/>
                  <a:gdLst>
                    <a:gd name="connsiteX0" fmla="*/ 0 w 15371"/>
                    <a:gd name="connsiteY0" fmla="*/ 0 h 43566"/>
                    <a:gd name="connsiteX1" fmla="*/ 0 w 15371"/>
                    <a:gd name="connsiteY1" fmla="*/ 43567 h 43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371" h="43566">
                      <a:moveTo>
                        <a:pt x="0" y="0"/>
                      </a:moveTo>
                      <a:lnTo>
                        <a:pt x="0" y="43567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602" name="Freeform: Shape 601">
                  <a:extLst>
                    <a:ext uri="{FF2B5EF4-FFF2-40B4-BE49-F238E27FC236}">
                      <a16:creationId xmlns:a16="http://schemas.microsoft.com/office/drawing/2014/main" id="{7E2D114B-E3AB-03CA-EC68-AD5B50469454}"/>
                    </a:ext>
                  </a:extLst>
                </p:cNvPr>
                <p:cNvSpPr/>
                <p:nvPr/>
              </p:nvSpPr>
              <p:spPr>
                <a:xfrm>
                  <a:off x="5820376" y="1403028"/>
                  <a:ext cx="44423" cy="15075"/>
                </a:xfrm>
                <a:custGeom>
                  <a:avLst/>
                  <a:gdLst>
                    <a:gd name="connsiteX0" fmla="*/ 44424 w 44423"/>
                    <a:gd name="connsiteY0" fmla="*/ 0 h 15075"/>
                    <a:gd name="connsiteX1" fmla="*/ 0 w 44423"/>
                    <a:gd name="connsiteY1" fmla="*/ 0 h 15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423" h="15075">
                      <a:moveTo>
                        <a:pt x="44424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523" name="Graphic 195">
                <a:extLst>
                  <a:ext uri="{FF2B5EF4-FFF2-40B4-BE49-F238E27FC236}">
                    <a16:creationId xmlns:a16="http://schemas.microsoft.com/office/drawing/2014/main" id="{A4B7505A-3D33-0D9D-DCB6-4F8BDA8F8F62}"/>
                  </a:ext>
                </a:extLst>
              </p:cNvPr>
              <p:cNvGrpSpPr/>
              <p:nvPr/>
            </p:nvGrpSpPr>
            <p:grpSpPr>
              <a:xfrm>
                <a:off x="5828216" y="1381170"/>
                <a:ext cx="44423" cy="43566"/>
                <a:chOff x="5828216" y="1381170"/>
                <a:chExt cx="44423" cy="43566"/>
              </a:xfrm>
            </p:grpSpPr>
            <p:sp>
              <p:nvSpPr>
                <p:cNvPr id="599" name="Freeform: Shape 598">
                  <a:extLst>
                    <a:ext uri="{FF2B5EF4-FFF2-40B4-BE49-F238E27FC236}">
                      <a16:creationId xmlns:a16="http://schemas.microsoft.com/office/drawing/2014/main" id="{39878C4D-D71A-870A-788D-E628A3C98D13}"/>
                    </a:ext>
                  </a:extLst>
                </p:cNvPr>
                <p:cNvSpPr/>
                <p:nvPr/>
              </p:nvSpPr>
              <p:spPr>
                <a:xfrm>
                  <a:off x="5850504" y="1381170"/>
                  <a:ext cx="15371" cy="43566"/>
                </a:xfrm>
                <a:custGeom>
                  <a:avLst/>
                  <a:gdLst>
                    <a:gd name="connsiteX0" fmla="*/ 0 w 15371"/>
                    <a:gd name="connsiteY0" fmla="*/ 0 h 43566"/>
                    <a:gd name="connsiteX1" fmla="*/ 0 w 15371"/>
                    <a:gd name="connsiteY1" fmla="*/ 43567 h 43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371" h="43566">
                      <a:moveTo>
                        <a:pt x="0" y="0"/>
                      </a:moveTo>
                      <a:lnTo>
                        <a:pt x="0" y="43567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600" name="Freeform: Shape 599">
                  <a:extLst>
                    <a:ext uri="{FF2B5EF4-FFF2-40B4-BE49-F238E27FC236}">
                      <a16:creationId xmlns:a16="http://schemas.microsoft.com/office/drawing/2014/main" id="{A7878404-41BB-A7DC-2C30-B5877A718C13}"/>
                    </a:ext>
                  </a:extLst>
                </p:cNvPr>
                <p:cNvSpPr/>
                <p:nvPr/>
              </p:nvSpPr>
              <p:spPr>
                <a:xfrm>
                  <a:off x="5828216" y="1403028"/>
                  <a:ext cx="44423" cy="15075"/>
                </a:xfrm>
                <a:custGeom>
                  <a:avLst/>
                  <a:gdLst>
                    <a:gd name="connsiteX0" fmla="*/ 44424 w 44423"/>
                    <a:gd name="connsiteY0" fmla="*/ 0 h 15075"/>
                    <a:gd name="connsiteX1" fmla="*/ 0 w 44423"/>
                    <a:gd name="connsiteY1" fmla="*/ 0 h 15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423" h="15075">
                      <a:moveTo>
                        <a:pt x="44424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524" name="Graphic 195">
                <a:extLst>
                  <a:ext uri="{FF2B5EF4-FFF2-40B4-BE49-F238E27FC236}">
                    <a16:creationId xmlns:a16="http://schemas.microsoft.com/office/drawing/2014/main" id="{35779CBD-E151-297D-412B-48E423860CB5}"/>
                  </a:ext>
                </a:extLst>
              </p:cNvPr>
              <p:cNvGrpSpPr/>
              <p:nvPr/>
            </p:nvGrpSpPr>
            <p:grpSpPr>
              <a:xfrm>
                <a:off x="5836055" y="1381170"/>
                <a:ext cx="44423" cy="43566"/>
                <a:chOff x="5836055" y="1381170"/>
                <a:chExt cx="44423" cy="43566"/>
              </a:xfrm>
            </p:grpSpPr>
            <p:sp>
              <p:nvSpPr>
                <p:cNvPr id="597" name="Freeform: Shape 596">
                  <a:extLst>
                    <a:ext uri="{FF2B5EF4-FFF2-40B4-BE49-F238E27FC236}">
                      <a16:creationId xmlns:a16="http://schemas.microsoft.com/office/drawing/2014/main" id="{54DCE2F6-DB1A-46A5-B30D-9AD9B12287FF}"/>
                    </a:ext>
                  </a:extLst>
                </p:cNvPr>
                <p:cNvSpPr/>
                <p:nvPr/>
              </p:nvSpPr>
              <p:spPr>
                <a:xfrm>
                  <a:off x="5858344" y="1381170"/>
                  <a:ext cx="15371" cy="43566"/>
                </a:xfrm>
                <a:custGeom>
                  <a:avLst/>
                  <a:gdLst>
                    <a:gd name="connsiteX0" fmla="*/ 0 w 15371"/>
                    <a:gd name="connsiteY0" fmla="*/ 0 h 43566"/>
                    <a:gd name="connsiteX1" fmla="*/ 0 w 15371"/>
                    <a:gd name="connsiteY1" fmla="*/ 43567 h 43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371" h="43566">
                      <a:moveTo>
                        <a:pt x="0" y="0"/>
                      </a:moveTo>
                      <a:lnTo>
                        <a:pt x="0" y="43567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598" name="Freeform: Shape 597">
                  <a:extLst>
                    <a:ext uri="{FF2B5EF4-FFF2-40B4-BE49-F238E27FC236}">
                      <a16:creationId xmlns:a16="http://schemas.microsoft.com/office/drawing/2014/main" id="{2578D9F4-19CC-BA27-659C-3AF21F8C1D99}"/>
                    </a:ext>
                  </a:extLst>
                </p:cNvPr>
                <p:cNvSpPr/>
                <p:nvPr/>
              </p:nvSpPr>
              <p:spPr>
                <a:xfrm>
                  <a:off x="5836055" y="1403028"/>
                  <a:ext cx="44423" cy="15075"/>
                </a:xfrm>
                <a:custGeom>
                  <a:avLst/>
                  <a:gdLst>
                    <a:gd name="connsiteX0" fmla="*/ 44424 w 44423"/>
                    <a:gd name="connsiteY0" fmla="*/ 0 h 15075"/>
                    <a:gd name="connsiteX1" fmla="*/ 0 w 44423"/>
                    <a:gd name="connsiteY1" fmla="*/ 0 h 15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423" h="15075">
                      <a:moveTo>
                        <a:pt x="44424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525" name="Graphic 195">
                <a:extLst>
                  <a:ext uri="{FF2B5EF4-FFF2-40B4-BE49-F238E27FC236}">
                    <a16:creationId xmlns:a16="http://schemas.microsoft.com/office/drawing/2014/main" id="{9AC1569C-789E-EE8A-A66F-36746D2EB2B6}"/>
                  </a:ext>
                </a:extLst>
              </p:cNvPr>
              <p:cNvGrpSpPr/>
              <p:nvPr/>
            </p:nvGrpSpPr>
            <p:grpSpPr>
              <a:xfrm>
                <a:off x="5843895" y="1381170"/>
                <a:ext cx="44423" cy="43566"/>
                <a:chOff x="5843895" y="1381170"/>
                <a:chExt cx="44423" cy="43566"/>
              </a:xfrm>
            </p:grpSpPr>
            <p:sp>
              <p:nvSpPr>
                <p:cNvPr id="595" name="Freeform: Shape 594">
                  <a:extLst>
                    <a:ext uri="{FF2B5EF4-FFF2-40B4-BE49-F238E27FC236}">
                      <a16:creationId xmlns:a16="http://schemas.microsoft.com/office/drawing/2014/main" id="{FCCF3B49-6871-95A2-6AEC-1C5AF0562E46}"/>
                    </a:ext>
                  </a:extLst>
                </p:cNvPr>
                <p:cNvSpPr/>
                <p:nvPr/>
              </p:nvSpPr>
              <p:spPr>
                <a:xfrm>
                  <a:off x="5866183" y="1381170"/>
                  <a:ext cx="15371" cy="43566"/>
                </a:xfrm>
                <a:custGeom>
                  <a:avLst/>
                  <a:gdLst>
                    <a:gd name="connsiteX0" fmla="*/ 0 w 15371"/>
                    <a:gd name="connsiteY0" fmla="*/ 0 h 43566"/>
                    <a:gd name="connsiteX1" fmla="*/ 0 w 15371"/>
                    <a:gd name="connsiteY1" fmla="*/ 43567 h 43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371" h="43566">
                      <a:moveTo>
                        <a:pt x="0" y="0"/>
                      </a:moveTo>
                      <a:lnTo>
                        <a:pt x="0" y="43567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596" name="Freeform: Shape 595">
                  <a:extLst>
                    <a:ext uri="{FF2B5EF4-FFF2-40B4-BE49-F238E27FC236}">
                      <a16:creationId xmlns:a16="http://schemas.microsoft.com/office/drawing/2014/main" id="{4D11747D-385F-A325-EEFD-2CD5B0D17FBD}"/>
                    </a:ext>
                  </a:extLst>
                </p:cNvPr>
                <p:cNvSpPr/>
                <p:nvPr/>
              </p:nvSpPr>
              <p:spPr>
                <a:xfrm>
                  <a:off x="5843895" y="1403028"/>
                  <a:ext cx="44423" cy="15075"/>
                </a:xfrm>
                <a:custGeom>
                  <a:avLst/>
                  <a:gdLst>
                    <a:gd name="connsiteX0" fmla="*/ 44424 w 44423"/>
                    <a:gd name="connsiteY0" fmla="*/ 0 h 15075"/>
                    <a:gd name="connsiteX1" fmla="*/ 0 w 44423"/>
                    <a:gd name="connsiteY1" fmla="*/ 0 h 15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423" h="15075">
                      <a:moveTo>
                        <a:pt x="44424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526" name="Graphic 195">
                <a:extLst>
                  <a:ext uri="{FF2B5EF4-FFF2-40B4-BE49-F238E27FC236}">
                    <a16:creationId xmlns:a16="http://schemas.microsoft.com/office/drawing/2014/main" id="{B5ABB560-C60A-353B-1DA4-70D1AA540520}"/>
                  </a:ext>
                </a:extLst>
              </p:cNvPr>
              <p:cNvGrpSpPr/>
              <p:nvPr/>
            </p:nvGrpSpPr>
            <p:grpSpPr>
              <a:xfrm>
                <a:off x="5851734" y="1381170"/>
                <a:ext cx="44423" cy="43566"/>
                <a:chOff x="5851734" y="1381170"/>
                <a:chExt cx="44423" cy="43566"/>
              </a:xfrm>
            </p:grpSpPr>
            <p:sp>
              <p:nvSpPr>
                <p:cNvPr id="593" name="Freeform: Shape 592">
                  <a:extLst>
                    <a:ext uri="{FF2B5EF4-FFF2-40B4-BE49-F238E27FC236}">
                      <a16:creationId xmlns:a16="http://schemas.microsoft.com/office/drawing/2014/main" id="{A7921010-8BDA-49FB-3581-73C2EB89C8C7}"/>
                    </a:ext>
                  </a:extLst>
                </p:cNvPr>
                <p:cNvSpPr/>
                <p:nvPr/>
              </p:nvSpPr>
              <p:spPr>
                <a:xfrm>
                  <a:off x="5874023" y="1381170"/>
                  <a:ext cx="15371" cy="43566"/>
                </a:xfrm>
                <a:custGeom>
                  <a:avLst/>
                  <a:gdLst>
                    <a:gd name="connsiteX0" fmla="*/ 0 w 15371"/>
                    <a:gd name="connsiteY0" fmla="*/ 0 h 43566"/>
                    <a:gd name="connsiteX1" fmla="*/ 0 w 15371"/>
                    <a:gd name="connsiteY1" fmla="*/ 43567 h 43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371" h="43566">
                      <a:moveTo>
                        <a:pt x="0" y="0"/>
                      </a:moveTo>
                      <a:lnTo>
                        <a:pt x="0" y="43567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594" name="Freeform: Shape 593">
                  <a:extLst>
                    <a:ext uri="{FF2B5EF4-FFF2-40B4-BE49-F238E27FC236}">
                      <a16:creationId xmlns:a16="http://schemas.microsoft.com/office/drawing/2014/main" id="{7F024D10-CA12-474D-A746-353572F5977B}"/>
                    </a:ext>
                  </a:extLst>
                </p:cNvPr>
                <p:cNvSpPr/>
                <p:nvPr/>
              </p:nvSpPr>
              <p:spPr>
                <a:xfrm>
                  <a:off x="5851734" y="1403028"/>
                  <a:ext cx="44423" cy="15075"/>
                </a:xfrm>
                <a:custGeom>
                  <a:avLst/>
                  <a:gdLst>
                    <a:gd name="connsiteX0" fmla="*/ 44424 w 44423"/>
                    <a:gd name="connsiteY0" fmla="*/ 0 h 15075"/>
                    <a:gd name="connsiteX1" fmla="*/ 0 w 44423"/>
                    <a:gd name="connsiteY1" fmla="*/ 0 h 15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423" h="15075">
                      <a:moveTo>
                        <a:pt x="44424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527" name="Graphic 195">
                <a:extLst>
                  <a:ext uri="{FF2B5EF4-FFF2-40B4-BE49-F238E27FC236}">
                    <a16:creationId xmlns:a16="http://schemas.microsoft.com/office/drawing/2014/main" id="{2C01DD9F-46AE-8351-8000-F08DE30BCDE3}"/>
                  </a:ext>
                </a:extLst>
              </p:cNvPr>
              <p:cNvGrpSpPr/>
              <p:nvPr/>
            </p:nvGrpSpPr>
            <p:grpSpPr>
              <a:xfrm>
                <a:off x="5859574" y="1381170"/>
                <a:ext cx="44423" cy="43566"/>
                <a:chOff x="5859574" y="1381170"/>
                <a:chExt cx="44423" cy="43566"/>
              </a:xfrm>
            </p:grpSpPr>
            <p:sp>
              <p:nvSpPr>
                <p:cNvPr id="591" name="Freeform: Shape 590">
                  <a:extLst>
                    <a:ext uri="{FF2B5EF4-FFF2-40B4-BE49-F238E27FC236}">
                      <a16:creationId xmlns:a16="http://schemas.microsoft.com/office/drawing/2014/main" id="{BF64590E-9611-F687-33FF-EF7822B44C2C}"/>
                    </a:ext>
                  </a:extLst>
                </p:cNvPr>
                <p:cNvSpPr/>
                <p:nvPr/>
              </p:nvSpPr>
              <p:spPr>
                <a:xfrm>
                  <a:off x="5881862" y="1381170"/>
                  <a:ext cx="15371" cy="43566"/>
                </a:xfrm>
                <a:custGeom>
                  <a:avLst/>
                  <a:gdLst>
                    <a:gd name="connsiteX0" fmla="*/ 0 w 15371"/>
                    <a:gd name="connsiteY0" fmla="*/ 0 h 43566"/>
                    <a:gd name="connsiteX1" fmla="*/ 0 w 15371"/>
                    <a:gd name="connsiteY1" fmla="*/ 43567 h 43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371" h="43566">
                      <a:moveTo>
                        <a:pt x="0" y="0"/>
                      </a:moveTo>
                      <a:lnTo>
                        <a:pt x="0" y="43567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592" name="Freeform: Shape 591">
                  <a:extLst>
                    <a:ext uri="{FF2B5EF4-FFF2-40B4-BE49-F238E27FC236}">
                      <a16:creationId xmlns:a16="http://schemas.microsoft.com/office/drawing/2014/main" id="{53D43E33-D5C2-744F-EAE3-C9EC126DEEC3}"/>
                    </a:ext>
                  </a:extLst>
                </p:cNvPr>
                <p:cNvSpPr/>
                <p:nvPr/>
              </p:nvSpPr>
              <p:spPr>
                <a:xfrm>
                  <a:off x="5859574" y="1403028"/>
                  <a:ext cx="44423" cy="15075"/>
                </a:xfrm>
                <a:custGeom>
                  <a:avLst/>
                  <a:gdLst>
                    <a:gd name="connsiteX0" fmla="*/ 44424 w 44423"/>
                    <a:gd name="connsiteY0" fmla="*/ 0 h 15075"/>
                    <a:gd name="connsiteX1" fmla="*/ 0 w 44423"/>
                    <a:gd name="connsiteY1" fmla="*/ 0 h 15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423" h="15075">
                      <a:moveTo>
                        <a:pt x="44424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528" name="Graphic 195">
                <a:extLst>
                  <a:ext uri="{FF2B5EF4-FFF2-40B4-BE49-F238E27FC236}">
                    <a16:creationId xmlns:a16="http://schemas.microsoft.com/office/drawing/2014/main" id="{5FCF3DB1-6AC8-C053-FE7E-6B0A62B10614}"/>
                  </a:ext>
                </a:extLst>
              </p:cNvPr>
              <p:cNvGrpSpPr/>
              <p:nvPr/>
            </p:nvGrpSpPr>
            <p:grpSpPr>
              <a:xfrm>
                <a:off x="5867413" y="1381170"/>
                <a:ext cx="44577" cy="43566"/>
                <a:chOff x="5867413" y="1381170"/>
                <a:chExt cx="44577" cy="43566"/>
              </a:xfrm>
            </p:grpSpPr>
            <p:sp>
              <p:nvSpPr>
                <p:cNvPr id="589" name="Freeform: Shape 588">
                  <a:extLst>
                    <a:ext uri="{FF2B5EF4-FFF2-40B4-BE49-F238E27FC236}">
                      <a16:creationId xmlns:a16="http://schemas.microsoft.com/office/drawing/2014/main" id="{A4F71F36-9F82-47D2-B04C-3308A386FDAE}"/>
                    </a:ext>
                  </a:extLst>
                </p:cNvPr>
                <p:cNvSpPr/>
                <p:nvPr/>
              </p:nvSpPr>
              <p:spPr>
                <a:xfrm>
                  <a:off x="5889702" y="1381170"/>
                  <a:ext cx="15371" cy="43566"/>
                </a:xfrm>
                <a:custGeom>
                  <a:avLst/>
                  <a:gdLst>
                    <a:gd name="connsiteX0" fmla="*/ 0 w 15371"/>
                    <a:gd name="connsiteY0" fmla="*/ 0 h 43566"/>
                    <a:gd name="connsiteX1" fmla="*/ 0 w 15371"/>
                    <a:gd name="connsiteY1" fmla="*/ 43567 h 43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371" h="43566">
                      <a:moveTo>
                        <a:pt x="0" y="0"/>
                      </a:moveTo>
                      <a:lnTo>
                        <a:pt x="0" y="43567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590" name="Freeform: Shape 589">
                  <a:extLst>
                    <a:ext uri="{FF2B5EF4-FFF2-40B4-BE49-F238E27FC236}">
                      <a16:creationId xmlns:a16="http://schemas.microsoft.com/office/drawing/2014/main" id="{91FAD533-1FAD-090A-6D59-125521361431}"/>
                    </a:ext>
                  </a:extLst>
                </p:cNvPr>
                <p:cNvSpPr/>
                <p:nvPr/>
              </p:nvSpPr>
              <p:spPr>
                <a:xfrm>
                  <a:off x="5867413" y="1403028"/>
                  <a:ext cx="44577" cy="15075"/>
                </a:xfrm>
                <a:custGeom>
                  <a:avLst/>
                  <a:gdLst>
                    <a:gd name="connsiteX0" fmla="*/ 44578 w 44577"/>
                    <a:gd name="connsiteY0" fmla="*/ 0 h 15075"/>
                    <a:gd name="connsiteX1" fmla="*/ 0 w 44577"/>
                    <a:gd name="connsiteY1" fmla="*/ 0 h 15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577" h="15075">
                      <a:moveTo>
                        <a:pt x="44578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529" name="Graphic 195">
                <a:extLst>
                  <a:ext uri="{FF2B5EF4-FFF2-40B4-BE49-F238E27FC236}">
                    <a16:creationId xmlns:a16="http://schemas.microsoft.com/office/drawing/2014/main" id="{0876E5DA-F404-52A9-7549-D93DB5460D98}"/>
                  </a:ext>
                </a:extLst>
              </p:cNvPr>
              <p:cNvGrpSpPr/>
              <p:nvPr/>
            </p:nvGrpSpPr>
            <p:grpSpPr>
              <a:xfrm>
                <a:off x="5875253" y="1381170"/>
                <a:ext cx="44577" cy="43566"/>
                <a:chOff x="5875253" y="1381170"/>
                <a:chExt cx="44577" cy="43566"/>
              </a:xfrm>
            </p:grpSpPr>
            <p:sp>
              <p:nvSpPr>
                <p:cNvPr id="587" name="Freeform: Shape 586">
                  <a:extLst>
                    <a:ext uri="{FF2B5EF4-FFF2-40B4-BE49-F238E27FC236}">
                      <a16:creationId xmlns:a16="http://schemas.microsoft.com/office/drawing/2014/main" id="{5D5D47CB-55BA-428B-C746-234B0EAF5C68}"/>
                    </a:ext>
                  </a:extLst>
                </p:cNvPr>
                <p:cNvSpPr/>
                <p:nvPr/>
              </p:nvSpPr>
              <p:spPr>
                <a:xfrm>
                  <a:off x="5897541" y="1381170"/>
                  <a:ext cx="15371" cy="43566"/>
                </a:xfrm>
                <a:custGeom>
                  <a:avLst/>
                  <a:gdLst>
                    <a:gd name="connsiteX0" fmla="*/ 0 w 15371"/>
                    <a:gd name="connsiteY0" fmla="*/ 0 h 43566"/>
                    <a:gd name="connsiteX1" fmla="*/ 0 w 15371"/>
                    <a:gd name="connsiteY1" fmla="*/ 43567 h 43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371" h="43566">
                      <a:moveTo>
                        <a:pt x="0" y="0"/>
                      </a:moveTo>
                      <a:lnTo>
                        <a:pt x="0" y="43567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588" name="Freeform: Shape 587">
                  <a:extLst>
                    <a:ext uri="{FF2B5EF4-FFF2-40B4-BE49-F238E27FC236}">
                      <a16:creationId xmlns:a16="http://schemas.microsoft.com/office/drawing/2014/main" id="{88FC6B0E-95D7-216D-B722-3B5EC79BBCCC}"/>
                    </a:ext>
                  </a:extLst>
                </p:cNvPr>
                <p:cNvSpPr/>
                <p:nvPr/>
              </p:nvSpPr>
              <p:spPr>
                <a:xfrm>
                  <a:off x="5875253" y="1403028"/>
                  <a:ext cx="44577" cy="15075"/>
                </a:xfrm>
                <a:custGeom>
                  <a:avLst/>
                  <a:gdLst>
                    <a:gd name="connsiteX0" fmla="*/ 44578 w 44577"/>
                    <a:gd name="connsiteY0" fmla="*/ 0 h 15075"/>
                    <a:gd name="connsiteX1" fmla="*/ 0 w 44577"/>
                    <a:gd name="connsiteY1" fmla="*/ 0 h 15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577" h="15075">
                      <a:moveTo>
                        <a:pt x="44578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530" name="Graphic 195">
                <a:extLst>
                  <a:ext uri="{FF2B5EF4-FFF2-40B4-BE49-F238E27FC236}">
                    <a16:creationId xmlns:a16="http://schemas.microsoft.com/office/drawing/2014/main" id="{23F7CF03-1BD4-A0FA-691E-8EA1D7CBCB57}"/>
                  </a:ext>
                </a:extLst>
              </p:cNvPr>
              <p:cNvGrpSpPr/>
              <p:nvPr/>
            </p:nvGrpSpPr>
            <p:grpSpPr>
              <a:xfrm>
                <a:off x="5883092" y="1381170"/>
                <a:ext cx="44577" cy="43566"/>
                <a:chOff x="5883092" y="1381170"/>
                <a:chExt cx="44577" cy="43566"/>
              </a:xfrm>
            </p:grpSpPr>
            <p:sp>
              <p:nvSpPr>
                <p:cNvPr id="585" name="Freeform: Shape 584">
                  <a:extLst>
                    <a:ext uri="{FF2B5EF4-FFF2-40B4-BE49-F238E27FC236}">
                      <a16:creationId xmlns:a16="http://schemas.microsoft.com/office/drawing/2014/main" id="{A42542F3-E495-ADCC-0CB8-015EF460DBBD}"/>
                    </a:ext>
                  </a:extLst>
                </p:cNvPr>
                <p:cNvSpPr/>
                <p:nvPr/>
              </p:nvSpPr>
              <p:spPr>
                <a:xfrm>
                  <a:off x="5905381" y="1381170"/>
                  <a:ext cx="15371" cy="43566"/>
                </a:xfrm>
                <a:custGeom>
                  <a:avLst/>
                  <a:gdLst>
                    <a:gd name="connsiteX0" fmla="*/ 0 w 15371"/>
                    <a:gd name="connsiteY0" fmla="*/ 0 h 43566"/>
                    <a:gd name="connsiteX1" fmla="*/ 0 w 15371"/>
                    <a:gd name="connsiteY1" fmla="*/ 43567 h 43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371" h="43566">
                      <a:moveTo>
                        <a:pt x="0" y="0"/>
                      </a:moveTo>
                      <a:lnTo>
                        <a:pt x="0" y="43567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586" name="Freeform: Shape 585">
                  <a:extLst>
                    <a:ext uri="{FF2B5EF4-FFF2-40B4-BE49-F238E27FC236}">
                      <a16:creationId xmlns:a16="http://schemas.microsoft.com/office/drawing/2014/main" id="{DBBABA2C-F843-F900-E380-1DC49E547F2D}"/>
                    </a:ext>
                  </a:extLst>
                </p:cNvPr>
                <p:cNvSpPr/>
                <p:nvPr/>
              </p:nvSpPr>
              <p:spPr>
                <a:xfrm>
                  <a:off x="5883092" y="1403028"/>
                  <a:ext cx="44577" cy="15075"/>
                </a:xfrm>
                <a:custGeom>
                  <a:avLst/>
                  <a:gdLst>
                    <a:gd name="connsiteX0" fmla="*/ 44578 w 44577"/>
                    <a:gd name="connsiteY0" fmla="*/ 0 h 15075"/>
                    <a:gd name="connsiteX1" fmla="*/ 0 w 44577"/>
                    <a:gd name="connsiteY1" fmla="*/ 0 h 15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577" h="15075">
                      <a:moveTo>
                        <a:pt x="44578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531" name="Graphic 195">
                <a:extLst>
                  <a:ext uri="{FF2B5EF4-FFF2-40B4-BE49-F238E27FC236}">
                    <a16:creationId xmlns:a16="http://schemas.microsoft.com/office/drawing/2014/main" id="{0F58CD9F-DAD3-0478-07D4-F0201BC655CB}"/>
                  </a:ext>
                </a:extLst>
              </p:cNvPr>
              <p:cNvGrpSpPr/>
              <p:nvPr/>
            </p:nvGrpSpPr>
            <p:grpSpPr>
              <a:xfrm>
                <a:off x="5890932" y="1381170"/>
                <a:ext cx="44577" cy="43566"/>
                <a:chOff x="5890932" y="1381170"/>
                <a:chExt cx="44577" cy="43566"/>
              </a:xfrm>
            </p:grpSpPr>
            <p:sp>
              <p:nvSpPr>
                <p:cNvPr id="583" name="Freeform: Shape 582">
                  <a:extLst>
                    <a:ext uri="{FF2B5EF4-FFF2-40B4-BE49-F238E27FC236}">
                      <a16:creationId xmlns:a16="http://schemas.microsoft.com/office/drawing/2014/main" id="{707A7F8C-7CFE-7D7E-56C7-5CAFB99DE622}"/>
                    </a:ext>
                  </a:extLst>
                </p:cNvPr>
                <p:cNvSpPr/>
                <p:nvPr/>
              </p:nvSpPr>
              <p:spPr>
                <a:xfrm>
                  <a:off x="5913221" y="1381170"/>
                  <a:ext cx="15371" cy="43566"/>
                </a:xfrm>
                <a:custGeom>
                  <a:avLst/>
                  <a:gdLst>
                    <a:gd name="connsiteX0" fmla="*/ 0 w 15371"/>
                    <a:gd name="connsiteY0" fmla="*/ 0 h 43566"/>
                    <a:gd name="connsiteX1" fmla="*/ 0 w 15371"/>
                    <a:gd name="connsiteY1" fmla="*/ 43567 h 43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371" h="43566">
                      <a:moveTo>
                        <a:pt x="0" y="0"/>
                      </a:moveTo>
                      <a:lnTo>
                        <a:pt x="0" y="43567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584" name="Freeform: Shape 583">
                  <a:extLst>
                    <a:ext uri="{FF2B5EF4-FFF2-40B4-BE49-F238E27FC236}">
                      <a16:creationId xmlns:a16="http://schemas.microsoft.com/office/drawing/2014/main" id="{EDDD4356-5632-6C84-F3CC-50A95B541AD0}"/>
                    </a:ext>
                  </a:extLst>
                </p:cNvPr>
                <p:cNvSpPr/>
                <p:nvPr/>
              </p:nvSpPr>
              <p:spPr>
                <a:xfrm>
                  <a:off x="5890932" y="1403028"/>
                  <a:ext cx="44577" cy="15075"/>
                </a:xfrm>
                <a:custGeom>
                  <a:avLst/>
                  <a:gdLst>
                    <a:gd name="connsiteX0" fmla="*/ 44577 w 44577"/>
                    <a:gd name="connsiteY0" fmla="*/ 0 h 15075"/>
                    <a:gd name="connsiteX1" fmla="*/ 0 w 44577"/>
                    <a:gd name="connsiteY1" fmla="*/ 0 h 15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577" h="15075">
                      <a:moveTo>
                        <a:pt x="44577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532" name="Graphic 195">
                <a:extLst>
                  <a:ext uri="{FF2B5EF4-FFF2-40B4-BE49-F238E27FC236}">
                    <a16:creationId xmlns:a16="http://schemas.microsoft.com/office/drawing/2014/main" id="{7828FE17-58FC-9F1E-B303-7ACC0F396A9D}"/>
                  </a:ext>
                </a:extLst>
              </p:cNvPr>
              <p:cNvGrpSpPr/>
              <p:nvPr/>
            </p:nvGrpSpPr>
            <p:grpSpPr>
              <a:xfrm>
                <a:off x="5898771" y="1381170"/>
                <a:ext cx="44577" cy="43566"/>
                <a:chOff x="5898771" y="1381170"/>
                <a:chExt cx="44577" cy="43566"/>
              </a:xfrm>
            </p:grpSpPr>
            <p:sp>
              <p:nvSpPr>
                <p:cNvPr id="581" name="Freeform: Shape 580">
                  <a:extLst>
                    <a:ext uri="{FF2B5EF4-FFF2-40B4-BE49-F238E27FC236}">
                      <a16:creationId xmlns:a16="http://schemas.microsoft.com/office/drawing/2014/main" id="{B63DDCD8-C3CB-9242-A5F5-77DABD8B80C3}"/>
                    </a:ext>
                  </a:extLst>
                </p:cNvPr>
                <p:cNvSpPr/>
                <p:nvPr/>
              </p:nvSpPr>
              <p:spPr>
                <a:xfrm>
                  <a:off x="5921060" y="1381170"/>
                  <a:ext cx="15371" cy="43566"/>
                </a:xfrm>
                <a:custGeom>
                  <a:avLst/>
                  <a:gdLst>
                    <a:gd name="connsiteX0" fmla="*/ 0 w 15371"/>
                    <a:gd name="connsiteY0" fmla="*/ 0 h 43566"/>
                    <a:gd name="connsiteX1" fmla="*/ 0 w 15371"/>
                    <a:gd name="connsiteY1" fmla="*/ 43567 h 43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371" h="43566">
                      <a:moveTo>
                        <a:pt x="0" y="0"/>
                      </a:moveTo>
                      <a:lnTo>
                        <a:pt x="0" y="43567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582" name="Freeform: Shape 581">
                  <a:extLst>
                    <a:ext uri="{FF2B5EF4-FFF2-40B4-BE49-F238E27FC236}">
                      <a16:creationId xmlns:a16="http://schemas.microsoft.com/office/drawing/2014/main" id="{328E21AD-46E6-7D38-D26C-5403A92B1F3E}"/>
                    </a:ext>
                  </a:extLst>
                </p:cNvPr>
                <p:cNvSpPr/>
                <p:nvPr/>
              </p:nvSpPr>
              <p:spPr>
                <a:xfrm>
                  <a:off x="5898771" y="1403028"/>
                  <a:ext cx="44577" cy="15075"/>
                </a:xfrm>
                <a:custGeom>
                  <a:avLst/>
                  <a:gdLst>
                    <a:gd name="connsiteX0" fmla="*/ 44578 w 44577"/>
                    <a:gd name="connsiteY0" fmla="*/ 0 h 15075"/>
                    <a:gd name="connsiteX1" fmla="*/ 0 w 44577"/>
                    <a:gd name="connsiteY1" fmla="*/ 0 h 15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577" h="15075">
                      <a:moveTo>
                        <a:pt x="44578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533" name="Graphic 195">
                <a:extLst>
                  <a:ext uri="{FF2B5EF4-FFF2-40B4-BE49-F238E27FC236}">
                    <a16:creationId xmlns:a16="http://schemas.microsoft.com/office/drawing/2014/main" id="{83F63739-CACF-8975-939F-3F237EA376A6}"/>
                  </a:ext>
                </a:extLst>
              </p:cNvPr>
              <p:cNvGrpSpPr/>
              <p:nvPr/>
            </p:nvGrpSpPr>
            <p:grpSpPr>
              <a:xfrm>
                <a:off x="5905381" y="1381170"/>
                <a:ext cx="44423" cy="43566"/>
                <a:chOff x="5905381" y="1381170"/>
                <a:chExt cx="44423" cy="43566"/>
              </a:xfrm>
            </p:grpSpPr>
            <p:sp>
              <p:nvSpPr>
                <p:cNvPr id="579" name="Freeform: Shape 578">
                  <a:extLst>
                    <a:ext uri="{FF2B5EF4-FFF2-40B4-BE49-F238E27FC236}">
                      <a16:creationId xmlns:a16="http://schemas.microsoft.com/office/drawing/2014/main" id="{45A81963-0B6E-8407-F0C7-5B2086B01FD4}"/>
                    </a:ext>
                  </a:extLst>
                </p:cNvPr>
                <p:cNvSpPr/>
                <p:nvPr/>
              </p:nvSpPr>
              <p:spPr>
                <a:xfrm>
                  <a:off x="5927670" y="1381170"/>
                  <a:ext cx="15371" cy="43566"/>
                </a:xfrm>
                <a:custGeom>
                  <a:avLst/>
                  <a:gdLst>
                    <a:gd name="connsiteX0" fmla="*/ 0 w 15371"/>
                    <a:gd name="connsiteY0" fmla="*/ 0 h 43566"/>
                    <a:gd name="connsiteX1" fmla="*/ 0 w 15371"/>
                    <a:gd name="connsiteY1" fmla="*/ 43567 h 43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371" h="43566">
                      <a:moveTo>
                        <a:pt x="0" y="0"/>
                      </a:moveTo>
                      <a:lnTo>
                        <a:pt x="0" y="43567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580" name="Freeform: Shape 579">
                  <a:extLst>
                    <a:ext uri="{FF2B5EF4-FFF2-40B4-BE49-F238E27FC236}">
                      <a16:creationId xmlns:a16="http://schemas.microsoft.com/office/drawing/2014/main" id="{41547D87-92F3-C8B2-4333-5CB0616C10FC}"/>
                    </a:ext>
                  </a:extLst>
                </p:cNvPr>
                <p:cNvSpPr/>
                <p:nvPr/>
              </p:nvSpPr>
              <p:spPr>
                <a:xfrm>
                  <a:off x="5905381" y="1403028"/>
                  <a:ext cx="44423" cy="15075"/>
                </a:xfrm>
                <a:custGeom>
                  <a:avLst/>
                  <a:gdLst>
                    <a:gd name="connsiteX0" fmla="*/ 44424 w 44423"/>
                    <a:gd name="connsiteY0" fmla="*/ 0 h 15075"/>
                    <a:gd name="connsiteX1" fmla="*/ 0 w 44423"/>
                    <a:gd name="connsiteY1" fmla="*/ 0 h 15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423" h="15075">
                      <a:moveTo>
                        <a:pt x="44424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534" name="Graphic 195">
                <a:extLst>
                  <a:ext uri="{FF2B5EF4-FFF2-40B4-BE49-F238E27FC236}">
                    <a16:creationId xmlns:a16="http://schemas.microsoft.com/office/drawing/2014/main" id="{3B761C95-D061-2725-3120-5A92FB7E973B}"/>
                  </a:ext>
                </a:extLst>
              </p:cNvPr>
              <p:cNvGrpSpPr/>
              <p:nvPr/>
            </p:nvGrpSpPr>
            <p:grpSpPr>
              <a:xfrm>
                <a:off x="5915834" y="1381170"/>
                <a:ext cx="44423" cy="43566"/>
                <a:chOff x="5915834" y="1381170"/>
                <a:chExt cx="44423" cy="43566"/>
              </a:xfrm>
            </p:grpSpPr>
            <p:sp>
              <p:nvSpPr>
                <p:cNvPr id="577" name="Freeform: Shape 576">
                  <a:extLst>
                    <a:ext uri="{FF2B5EF4-FFF2-40B4-BE49-F238E27FC236}">
                      <a16:creationId xmlns:a16="http://schemas.microsoft.com/office/drawing/2014/main" id="{F4E132CA-80C3-F006-2DCB-63C972FFA623}"/>
                    </a:ext>
                  </a:extLst>
                </p:cNvPr>
                <p:cNvSpPr/>
                <p:nvPr/>
              </p:nvSpPr>
              <p:spPr>
                <a:xfrm>
                  <a:off x="5938122" y="1381170"/>
                  <a:ext cx="15371" cy="43566"/>
                </a:xfrm>
                <a:custGeom>
                  <a:avLst/>
                  <a:gdLst>
                    <a:gd name="connsiteX0" fmla="*/ 0 w 15371"/>
                    <a:gd name="connsiteY0" fmla="*/ 0 h 43566"/>
                    <a:gd name="connsiteX1" fmla="*/ 0 w 15371"/>
                    <a:gd name="connsiteY1" fmla="*/ 43567 h 43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371" h="43566">
                      <a:moveTo>
                        <a:pt x="0" y="0"/>
                      </a:moveTo>
                      <a:lnTo>
                        <a:pt x="0" y="43567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578" name="Freeform: Shape 577">
                  <a:extLst>
                    <a:ext uri="{FF2B5EF4-FFF2-40B4-BE49-F238E27FC236}">
                      <a16:creationId xmlns:a16="http://schemas.microsoft.com/office/drawing/2014/main" id="{FB9A784E-E882-6CCE-8560-B2A9485689F9}"/>
                    </a:ext>
                  </a:extLst>
                </p:cNvPr>
                <p:cNvSpPr/>
                <p:nvPr/>
              </p:nvSpPr>
              <p:spPr>
                <a:xfrm>
                  <a:off x="5915834" y="1403028"/>
                  <a:ext cx="44423" cy="15075"/>
                </a:xfrm>
                <a:custGeom>
                  <a:avLst/>
                  <a:gdLst>
                    <a:gd name="connsiteX0" fmla="*/ 44424 w 44423"/>
                    <a:gd name="connsiteY0" fmla="*/ 0 h 15075"/>
                    <a:gd name="connsiteX1" fmla="*/ 0 w 44423"/>
                    <a:gd name="connsiteY1" fmla="*/ 0 h 15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423" h="15075">
                      <a:moveTo>
                        <a:pt x="44424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535" name="Graphic 195">
                <a:extLst>
                  <a:ext uri="{FF2B5EF4-FFF2-40B4-BE49-F238E27FC236}">
                    <a16:creationId xmlns:a16="http://schemas.microsoft.com/office/drawing/2014/main" id="{6D5CEF53-B280-FECE-25E9-C2EB53BC175B}"/>
                  </a:ext>
                </a:extLst>
              </p:cNvPr>
              <p:cNvGrpSpPr/>
              <p:nvPr/>
            </p:nvGrpSpPr>
            <p:grpSpPr>
              <a:xfrm>
                <a:off x="5930283" y="1381170"/>
                <a:ext cx="44423" cy="43566"/>
                <a:chOff x="5930283" y="1381170"/>
                <a:chExt cx="44423" cy="43566"/>
              </a:xfrm>
            </p:grpSpPr>
            <p:sp>
              <p:nvSpPr>
                <p:cNvPr id="575" name="Freeform: Shape 574">
                  <a:extLst>
                    <a:ext uri="{FF2B5EF4-FFF2-40B4-BE49-F238E27FC236}">
                      <a16:creationId xmlns:a16="http://schemas.microsoft.com/office/drawing/2014/main" id="{77C53725-BFB4-A89E-B87B-77E1789C372E}"/>
                    </a:ext>
                  </a:extLst>
                </p:cNvPr>
                <p:cNvSpPr/>
                <p:nvPr/>
              </p:nvSpPr>
              <p:spPr>
                <a:xfrm>
                  <a:off x="5952418" y="1381170"/>
                  <a:ext cx="15371" cy="43566"/>
                </a:xfrm>
                <a:custGeom>
                  <a:avLst/>
                  <a:gdLst>
                    <a:gd name="connsiteX0" fmla="*/ 0 w 15371"/>
                    <a:gd name="connsiteY0" fmla="*/ 0 h 43566"/>
                    <a:gd name="connsiteX1" fmla="*/ 0 w 15371"/>
                    <a:gd name="connsiteY1" fmla="*/ 43567 h 43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371" h="43566">
                      <a:moveTo>
                        <a:pt x="0" y="0"/>
                      </a:moveTo>
                      <a:lnTo>
                        <a:pt x="0" y="43567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576" name="Freeform: Shape 575">
                  <a:extLst>
                    <a:ext uri="{FF2B5EF4-FFF2-40B4-BE49-F238E27FC236}">
                      <a16:creationId xmlns:a16="http://schemas.microsoft.com/office/drawing/2014/main" id="{5FC7BF88-0A74-8E92-C340-AACF55755239}"/>
                    </a:ext>
                  </a:extLst>
                </p:cNvPr>
                <p:cNvSpPr/>
                <p:nvPr/>
              </p:nvSpPr>
              <p:spPr>
                <a:xfrm>
                  <a:off x="5930283" y="1403028"/>
                  <a:ext cx="44423" cy="15075"/>
                </a:xfrm>
                <a:custGeom>
                  <a:avLst/>
                  <a:gdLst>
                    <a:gd name="connsiteX0" fmla="*/ 44424 w 44423"/>
                    <a:gd name="connsiteY0" fmla="*/ 0 h 15075"/>
                    <a:gd name="connsiteX1" fmla="*/ 0 w 44423"/>
                    <a:gd name="connsiteY1" fmla="*/ 0 h 15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423" h="15075">
                      <a:moveTo>
                        <a:pt x="44424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536" name="Graphic 195">
                <a:extLst>
                  <a:ext uri="{FF2B5EF4-FFF2-40B4-BE49-F238E27FC236}">
                    <a16:creationId xmlns:a16="http://schemas.microsoft.com/office/drawing/2014/main" id="{69B2B300-EA16-759F-5E27-C79921C9EF24}"/>
                  </a:ext>
                </a:extLst>
              </p:cNvPr>
              <p:cNvGrpSpPr/>
              <p:nvPr/>
            </p:nvGrpSpPr>
            <p:grpSpPr>
              <a:xfrm>
                <a:off x="5972094" y="1381170"/>
                <a:ext cx="44423" cy="43566"/>
                <a:chOff x="5972094" y="1381170"/>
                <a:chExt cx="44423" cy="43566"/>
              </a:xfrm>
            </p:grpSpPr>
            <p:sp>
              <p:nvSpPr>
                <p:cNvPr id="573" name="Freeform: Shape 572">
                  <a:extLst>
                    <a:ext uri="{FF2B5EF4-FFF2-40B4-BE49-F238E27FC236}">
                      <a16:creationId xmlns:a16="http://schemas.microsoft.com/office/drawing/2014/main" id="{5AD6E4DE-DB7B-0810-6F5D-26A03F881705}"/>
                    </a:ext>
                  </a:extLst>
                </p:cNvPr>
                <p:cNvSpPr/>
                <p:nvPr/>
              </p:nvSpPr>
              <p:spPr>
                <a:xfrm>
                  <a:off x="5994383" y="1381170"/>
                  <a:ext cx="15371" cy="43566"/>
                </a:xfrm>
                <a:custGeom>
                  <a:avLst/>
                  <a:gdLst>
                    <a:gd name="connsiteX0" fmla="*/ 0 w 15371"/>
                    <a:gd name="connsiteY0" fmla="*/ 0 h 43566"/>
                    <a:gd name="connsiteX1" fmla="*/ 0 w 15371"/>
                    <a:gd name="connsiteY1" fmla="*/ 43567 h 43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371" h="43566">
                      <a:moveTo>
                        <a:pt x="0" y="0"/>
                      </a:moveTo>
                      <a:lnTo>
                        <a:pt x="0" y="43567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574" name="Freeform: Shape 573">
                  <a:extLst>
                    <a:ext uri="{FF2B5EF4-FFF2-40B4-BE49-F238E27FC236}">
                      <a16:creationId xmlns:a16="http://schemas.microsoft.com/office/drawing/2014/main" id="{376F1F8E-9C03-6553-1DF9-27BD73EED480}"/>
                    </a:ext>
                  </a:extLst>
                </p:cNvPr>
                <p:cNvSpPr/>
                <p:nvPr/>
              </p:nvSpPr>
              <p:spPr>
                <a:xfrm>
                  <a:off x="5972094" y="1403028"/>
                  <a:ext cx="44423" cy="15075"/>
                </a:xfrm>
                <a:custGeom>
                  <a:avLst/>
                  <a:gdLst>
                    <a:gd name="connsiteX0" fmla="*/ 44424 w 44423"/>
                    <a:gd name="connsiteY0" fmla="*/ 0 h 15075"/>
                    <a:gd name="connsiteX1" fmla="*/ 0 w 44423"/>
                    <a:gd name="connsiteY1" fmla="*/ 0 h 15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423" h="15075">
                      <a:moveTo>
                        <a:pt x="44424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537" name="Graphic 195">
                <a:extLst>
                  <a:ext uri="{FF2B5EF4-FFF2-40B4-BE49-F238E27FC236}">
                    <a16:creationId xmlns:a16="http://schemas.microsoft.com/office/drawing/2014/main" id="{2EBC9F98-BE54-7443-8169-55E27DD91A54}"/>
                  </a:ext>
                </a:extLst>
              </p:cNvPr>
              <p:cNvGrpSpPr/>
              <p:nvPr/>
            </p:nvGrpSpPr>
            <p:grpSpPr>
              <a:xfrm>
                <a:off x="6048337" y="1381170"/>
                <a:ext cx="44423" cy="43566"/>
                <a:chOff x="6048337" y="1381170"/>
                <a:chExt cx="44423" cy="43566"/>
              </a:xfrm>
            </p:grpSpPr>
            <p:sp>
              <p:nvSpPr>
                <p:cNvPr id="571" name="Freeform: Shape 570">
                  <a:extLst>
                    <a:ext uri="{FF2B5EF4-FFF2-40B4-BE49-F238E27FC236}">
                      <a16:creationId xmlns:a16="http://schemas.microsoft.com/office/drawing/2014/main" id="{E10C8EEA-E61B-DE1B-B91D-1E8E62332D86}"/>
                    </a:ext>
                  </a:extLst>
                </p:cNvPr>
                <p:cNvSpPr/>
                <p:nvPr/>
              </p:nvSpPr>
              <p:spPr>
                <a:xfrm>
                  <a:off x="6070472" y="1381170"/>
                  <a:ext cx="15371" cy="43566"/>
                </a:xfrm>
                <a:custGeom>
                  <a:avLst/>
                  <a:gdLst>
                    <a:gd name="connsiteX0" fmla="*/ 0 w 15371"/>
                    <a:gd name="connsiteY0" fmla="*/ 0 h 43566"/>
                    <a:gd name="connsiteX1" fmla="*/ 0 w 15371"/>
                    <a:gd name="connsiteY1" fmla="*/ 43567 h 43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371" h="43566">
                      <a:moveTo>
                        <a:pt x="0" y="0"/>
                      </a:moveTo>
                      <a:lnTo>
                        <a:pt x="0" y="43567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572" name="Freeform: Shape 571">
                  <a:extLst>
                    <a:ext uri="{FF2B5EF4-FFF2-40B4-BE49-F238E27FC236}">
                      <a16:creationId xmlns:a16="http://schemas.microsoft.com/office/drawing/2014/main" id="{4A577404-3985-09D3-8C93-62261450EC2D}"/>
                    </a:ext>
                  </a:extLst>
                </p:cNvPr>
                <p:cNvSpPr/>
                <p:nvPr/>
              </p:nvSpPr>
              <p:spPr>
                <a:xfrm>
                  <a:off x="6048337" y="1403028"/>
                  <a:ext cx="44423" cy="15075"/>
                </a:xfrm>
                <a:custGeom>
                  <a:avLst/>
                  <a:gdLst>
                    <a:gd name="connsiteX0" fmla="*/ 44424 w 44423"/>
                    <a:gd name="connsiteY0" fmla="*/ 0 h 15075"/>
                    <a:gd name="connsiteX1" fmla="*/ 0 w 44423"/>
                    <a:gd name="connsiteY1" fmla="*/ 0 h 15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423" h="15075">
                      <a:moveTo>
                        <a:pt x="44424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538" name="Graphic 195">
                <a:extLst>
                  <a:ext uri="{FF2B5EF4-FFF2-40B4-BE49-F238E27FC236}">
                    <a16:creationId xmlns:a16="http://schemas.microsoft.com/office/drawing/2014/main" id="{5BA4ECEA-997A-8980-82F4-B8CFCEFEB1E6}"/>
                  </a:ext>
                </a:extLst>
              </p:cNvPr>
              <p:cNvGrpSpPr/>
              <p:nvPr/>
            </p:nvGrpSpPr>
            <p:grpSpPr>
              <a:xfrm>
                <a:off x="6126424" y="1381170"/>
                <a:ext cx="44577" cy="43566"/>
                <a:chOff x="6126424" y="1381170"/>
                <a:chExt cx="44577" cy="43566"/>
              </a:xfrm>
            </p:grpSpPr>
            <p:sp>
              <p:nvSpPr>
                <p:cNvPr id="569" name="Freeform: Shape 568">
                  <a:extLst>
                    <a:ext uri="{FF2B5EF4-FFF2-40B4-BE49-F238E27FC236}">
                      <a16:creationId xmlns:a16="http://schemas.microsoft.com/office/drawing/2014/main" id="{35DB31DF-124D-2539-711C-73130577B205}"/>
                    </a:ext>
                  </a:extLst>
                </p:cNvPr>
                <p:cNvSpPr/>
                <p:nvPr/>
              </p:nvSpPr>
              <p:spPr>
                <a:xfrm>
                  <a:off x="6148713" y="1381170"/>
                  <a:ext cx="15371" cy="43566"/>
                </a:xfrm>
                <a:custGeom>
                  <a:avLst/>
                  <a:gdLst>
                    <a:gd name="connsiteX0" fmla="*/ 0 w 15371"/>
                    <a:gd name="connsiteY0" fmla="*/ 0 h 43566"/>
                    <a:gd name="connsiteX1" fmla="*/ 0 w 15371"/>
                    <a:gd name="connsiteY1" fmla="*/ 43567 h 43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371" h="43566">
                      <a:moveTo>
                        <a:pt x="0" y="0"/>
                      </a:moveTo>
                      <a:lnTo>
                        <a:pt x="0" y="43567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570" name="Freeform: Shape 569">
                  <a:extLst>
                    <a:ext uri="{FF2B5EF4-FFF2-40B4-BE49-F238E27FC236}">
                      <a16:creationId xmlns:a16="http://schemas.microsoft.com/office/drawing/2014/main" id="{646F5804-D603-0763-1AE2-823DC69B156D}"/>
                    </a:ext>
                  </a:extLst>
                </p:cNvPr>
                <p:cNvSpPr/>
                <p:nvPr/>
              </p:nvSpPr>
              <p:spPr>
                <a:xfrm>
                  <a:off x="6126424" y="1403028"/>
                  <a:ext cx="44577" cy="15075"/>
                </a:xfrm>
                <a:custGeom>
                  <a:avLst/>
                  <a:gdLst>
                    <a:gd name="connsiteX0" fmla="*/ 44578 w 44577"/>
                    <a:gd name="connsiteY0" fmla="*/ 0 h 15075"/>
                    <a:gd name="connsiteX1" fmla="*/ 0 w 44577"/>
                    <a:gd name="connsiteY1" fmla="*/ 0 h 15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577" h="15075">
                      <a:moveTo>
                        <a:pt x="44578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539" name="Graphic 195">
                <a:extLst>
                  <a:ext uri="{FF2B5EF4-FFF2-40B4-BE49-F238E27FC236}">
                    <a16:creationId xmlns:a16="http://schemas.microsoft.com/office/drawing/2014/main" id="{51C68703-B5C9-FA65-0024-8DD8CBEB95A3}"/>
                  </a:ext>
                </a:extLst>
              </p:cNvPr>
              <p:cNvGrpSpPr/>
              <p:nvPr/>
            </p:nvGrpSpPr>
            <p:grpSpPr>
              <a:xfrm>
                <a:off x="6141489" y="1381170"/>
                <a:ext cx="44577" cy="43566"/>
                <a:chOff x="6141489" y="1381170"/>
                <a:chExt cx="44577" cy="43566"/>
              </a:xfrm>
            </p:grpSpPr>
            <p:sp>
              <p:nvSpPr>
                <p:cNvPr id="567" name="Freeform: Shape 566">
                  <a:extLst>
                    <a:ext uri="{FF2B5EF4-FFF2-40B4-BE49-F238E27FC236}">
                      <a16:creationId xmlns:a16="http://schemas.microsoft.com/office/drawing/2014/main" id="{1762ACC0-4F06-ED23-5393-0DA7E29C360D}"/>
                    </a:ext>
                  </a:extLst>
                </p:cNvPr>
                <p:cNvSpPr/>
                <p:nvPr/>
              </p:nvSpPr>
              <p:spPr>
                <a:xfrm>
                  <a:off x="6163777" y="1381170"/>
                  <a:ext cx="15371" cy="43566"/>
                </a:xfrm>
                <a:custGeom>
                  <a:avLst/>
                  <a:gdLst>
                    <a:gd name="connsiteX0" fmla="*/ 0 w 15371"/>
                    <a:gd name="connsiteY0" fmla="*/ 0 h 43566"/>
                    <a:gd name="connsiteX1" fmla="*/ 0 w 15371"/>
                    <a:gd name="connsiteY1" fmla="*/ 43567 h 43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371" h="43566">
                      <a:moveTo>
                        <a:pt x="0" y="0"/>
                      </a:moveTo>
                      <a:lnTo>
                        <a:pt x="0" y="43567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568" name="Freeform: Shape 567">
                  <a:extLst>
                    <a:ext uri="{FF2B5EF4-FFF2-40B4-BE49-F238E27FC236}">
                      <a16:creationId xmlns:a16="http://schemas.microsoft.com/office/drawing/2014/main" id="{711B0F1E-6A66-4BF1-795C-069ADBE84DF3}"/>
                    </a:ext>
                  </a:extLst>
                </p:cNvPr>
                <p:cNvSpPr/>
                <p:nvPr/>
              </p:nvSpPr>
              <p:spPr>
                <a:xfrm>
                  <a:off x="6141489" y="1403028"/>
                  <a:ext cx="44577" cy="15075"/>
                </a:xfrm>
                <a:custGeom>
                  <a:avLst/>
                  <a:gdLst>
                    <a:gd name="connsiteX0" fmla="*/ 44578 w 44577"/>
                    <a:gd name="connsiteY0" fmla="*/ 0 h 15075"/>
                    <a:gd name="connsiteX1" fmla="*/ 0 w 44577"/>
                    <a:gd name="connsiteY1" fmla="*/ 0 h 15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577" h="15075">
                      <a:moveTo>
                        <a:pt x="44578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540" name="Graphic 195">
                <a:extLst>
                  <a:ext uri="{FF2B5EF4-FFF2-40B4-BE49-F238E27FC236}">
                    <a16:creationId xmlns:a16="http://schemas.microsoft.com/office/drawing/2014/main" id="{D6939E8A-151A-65C4-CD3E-79560B184AA1}"/>
                  </a:ext>
                </a:extLst>
              </p:cNvPr>
              <p:cNvGrpSpPr/>
              <p:nvPr/>
            </p:nvGrpSpPr>
            <p:grpSpPr>
              <a:xfrm>
                <a:off x="6160396" y="1381170"/>
                <a:ext cx="44423" cy="43566"/>
                <a:chOff x="6160396" y="1381170"/>
                <a:chExt cx="44423" cy="43566"/>
              </a:xfrm>
            </p:grpSpPr>
            <p:sp>
              <p:nvSpPr>
                <p:cNvPr id="565" name="Freeform: Shape 564">
                  <a:extLst>
                    <a:ext uri="{FF2B5EF4-FFF2-40B4-BE49-F238E27FC236}">
                      <a16:creationId xmlns:a16="http://schemas.microsoft.com/office/drawing/2014/main" id="{6BD0549D-F605-431C-4B48-4477EC5C6DF3}"/>
                    </a:ext>
                  </a:extLst>
                </p:cNvPr>
                <p:cNvSpPr/>
                <p:nvPr/>
              </p:nvSpPr>
              <p:spPr>
                <a:xfrm>
                  <a:off x="6182684" y="1381170"/>
                  <a:ext cx="15371" cy="43566"/>
                </a:xfrm>
                <a:custGeom>
                  <a:avLst/>
                  <a:gdLst>
                    <a:gd name="connsiteX0" fmla="*/ 0 w 15371"/>
                    <a:gd name="connsiteY0" fmla="*/ 0 h 43566"/>
                    <a:gd name="connsiteX1" fmla="*/ 0 w 15371"/>
                    <a:gd name="connsiteY1" fmla="*/ 43567 h 43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371" h="43566">
                      <a:moveTo>
                        <a:pt x="0" y="0"/>
                      </a:moveTo>
                      <a:lnTo>
                        <a:pt x="0" y="43567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566" name="Freeform: Shape 565">
                  <a:extLst>
                    <a:ext uri="{FF2B5EF4-FFF2-40B4-BE49-F238E27FC236}">
                      <a16:creationId xmlns:a16="http://schemas.microsoft.com/office/drawing/2014/main" id="{9AC1B561-4272-1058-967D-F91BE4888BD5}"/>
                    </a:ext>
                  </a:extLst>
                </p:cNvPr>
                <p:cNvSpPr/>
                <p:nvPr/>
              </p:nvSpPr>
              <p:spPr>
                <a:xfrm>
                  <a:off x="6160396" y="1403028"/>
                  <a:ext cx="44423" cy="15075"/>
                </a:xfrm>
                <a:custGeom>
                  <a:avLst/>
                  <a:gdLst>
                    <a:gd name="connsiteX0" fmla="*/ 44424 w 44423"/>
                    <a:gd name="connsiteY0" fmla="*/ 0 h 15075"/>
                    <a:gd name="connsiteX1" fmla="*/ 0 w 44423"/>
                    <a:gd name="connsiteY1" fmla="*/ 0 h 15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423" h="15075">
                      <a:moveTo>
                        <a:pt x="44424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541" name="Graphic 195">
                <a:extLst>
                  <a:ext uri="{FF2B5EF4-FFF2-40B4-BE49-F238E27FC236}">
                    <a16:creationId xmlns:a16="http://schemas.microsoft.com/office/drawing/2014/main" id="{75D57862-426F-3EBE-18E6-97DDC113E7AE}"/>
                  </a:ext>
                </a:extLst>
              </p:cNvPr>
              <p:cNvGrpSpPr/>
              <p:nvPr/>
            </p:nvGrpSpPr>
            <p:grpSpPr>
              <a:xfrm>
                <a:off x="6178842" y="1381170"/>
                <a:ext cx="44423" cy="43566"/>
                <a:chOff x="6178842" y="1381170"/>
                <a:chExt cx="44423" cy="43566"/>
              </a:xfrm>
            </p:grpSpPr>
            <p:sp>
              <p:nvSpPr>
                <p:cNvPr id="563" name="Freeform: Shape 562">
                  <a:extLst>
                    <a:ext uri="{FF2B5EF4-FFF2-40B4-BE49-F238E27FC236}">
                      <a16:creationId xmlns:a16="http://schemas.microsoft.com/office/drawing/2014/main" id="{DB299B89-A2C7-D2A3-CBC8-94A4F0BB3359}"/>
                    </a:ext>
                  </a:extLst>
                </p:cNvPr>
                <p:cNvSpPr/>
                <p:nvPr/>
              </p:nvSpPr>
              <p:spPr>
                <a:xfrm>
                  <a:off x="6200977" y="1381170"/>
                  <a:ext cx="15371" cy="43566"/>
                </a:xfrm>
                <a:custGeom>
                  <a:avLst/>
                  <a:gdLst>
                    <a:gd name="connsiteX0" fmla="*/ 0 w 15371"/>
                    <a:gd name="connsiteY0" fmla="*/ 0 h 43566"/>
                    <a:gd name="connsiteX1" fmla="*/ 0 w 15371"/>
                    <a:gd name="connsiteY1" fmla="*/ 43567 h 43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371" h="43566">
                      <a:moveTo>
                        <a:pt x="0" y="0"/>
                      </a:moveTo>
                      <a:lnTo>
                        <a:pt x="0" y="43567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564" name="Freeform: Shape 563">
                  <a:extLst>
                    <a:ext uri="{FF2B5EF4-FFF2-40B4-BE49-F238E27FC236}">
                      <a16:creationId xmlns:a16="http://schemas.microsoft.com/office/drawing/2014/main" id="{4F7FAB1D-089B-B018-200D-78B622B9195A}"/>
                    </a:ext>
                  </a:extLst>
                </p:cNvPr>
                <p:cNvSpPr/>
                <p:nvPr/>
              </p:nvSpPr>
              <p:spPr>
                <a:xfrm>
                  <a:off x="6178842" y="1403028"/>
                  <a:ext cx="44423" cy="15075"/>
                </a:xfrm>
                <a:custGeom>
                  <a:avLst/>
                  <a:gdLst>
                    <a:gd name="connsiteX0" fmla="*/ 44424 w 44423"/>
                    <a:gd name="connsiteY0" fmla="*/ 0 h 15075"/>
                    <a:gd name="connsiteX1" fmla="*/ 0 w 44423"/>
                    <a:gd name="connsiteY1" fmla="*/ 0 h 15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423" h="15075">
                      <a:moveTo>
                        <a:pt x="44424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542" name="Graphic 195">
                <a:extLst>
                  <a:ext uri="{FF2B5EF4-FFF2-40B4-BE49-F238E27FC236}">
                    <a16:creationId xmlns:a16="http://schemas.microsoft.com/office/drawing/2014/main" id="{E0D9754F-455F-A582-ABDD-FF269DD9F89D}"/>
                  </a:ext>
                </a:extLst>
              </p:cNvPr>
              <p:cNvGrpSpPr/>
              <p:nvPr/>
            </p:nvGrpSpPr>
            <p:grpSpPr>
              <a:xfrm>
                <a:off x="6199440" y="1381170"/>
                <a:ext cx="44423" cy="43566"/>
                <a:chOff x="6199440" y="1381170"/>
                <a:chExt cx="44423" cy="43566"/>
              </a:xfrm>
            </p:grpSpPr>
            <p:sp>
              <p:nvSpPr>
                <p:cNvPr id="561" name="Freeform: Shape 560">
                  <a:extLst>
                    <a:ext uri="{FF2B5EF4-FFF2-40B4-BE49-F238E27FC236}">
                      <a16:creationId xmlns:a16="http://schemas.microsoft.com/office/drawing/2014/main" id="{1506D60E-A86B-729D-5411-E2268A446EE1}"/>
                    </a:ext>
                  </a:extLst>
                </p:cNvPr>
                <p:cNvSpPr/>
                <p:nvPr/>
              </p:nvSpPr>
              <p:spPr>
                <a:xfrm>
                  <a:off x="6221575" y="1381170"/>
                  <a:ext cx="15371" cy="43566"/>
                </a:xfrm>
                <a:custGeom>
                  <a:avLst/>
                  <a:gdLst>
                    <a:gd name="connsiteX0" fmla="*/ 0 w 15371"/>
                    <a:gd name="connsiteY0" fmla="*/ 0 h 43566"/>
                    <a:gd name="connsiteX1" fmla="*/ 0 w 15371"/>
                    <a:gd name="connsiteY1" fmla="*/ 43567 h 43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371" h="43566">
                      <a:moveTo>
                        <a:pt x="0" y="0"/>
                      </a:moveTo>
                      <a:lnTo>
                        <a:pt x="0" y="43567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562" name="Freeform: Shape 561">
                  <a:extLst>
                    <a:ext uri="{FF2B5EF4-FFF2-40B4-BE49-F238E27FC236}">
                      <a16:creationId xmlns:a16="http://schemas.microsoft.com/office/drawing/2014/main" id="{EB4B8879-3EFF-9CD4-5426-34710FDEAE8C}"/>
                    </a:ext>
                  </a:extLst>
                </p:cNvPr>
                <p:cNvSpPr/>
                <p:nvPr/>
              </p:nvSpPr>
              <p:spPr>
                <a:xfrm>
                  <a:off x="6199440" y="1403028"/>
                  <a:ext cx="44423" cy="15075"/>
                </a:xfrm>
                <a:custGeom>
                  <a:avLst/>
                  <a:gdLst>
                    <a:gd name="connsiteX0" fmla="*/ 44424 w 44423"/>
                    <a:gd name="connsiteY0" fmla="*/ 0 h 15075"/>
                    <a:gd name="connsiteX1" fmla="*/ 0 w 44423"/>
                    <a:gd name="connsiteY1" fmla="*/ 0 h 15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423" h="15075">
                      <a:moveTo>
                        <a:pt x="44424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543" name="Graphic 195">
                <a:extLst>
                  <a:ext uri="{FF2B5EF4-FFF2-40B4-BE49-F238E27FC236}">
                    <a16:creationId xmlns:a16="http://schemas.microsoft.com/office/drawing/2014/main" id="{524849BB-F4A0-F736-D17B-DCE70292685B}"/>
                  </a:ext>
                </a:extLst>
              </p:cNvPr>
              <p:cNvGrpSpPr/>
              <p:nvPr/>
            </p:nvGrpSpPr>
            <p:grpSpPr>
              <a:xfrm>
                <a:off x="6215887" y="1381170"/>
                <a:ext cx="44423" cy="43566"/>
                <a:chOff x="6215887" y="1381170"/>
                <a:chExt cx="44423" cy="43566"/>
              </a:xfrm>
            </p:grpSpPr>
            <p:sp>
              <p:nvSpPr>
                <p:cNvPr id="559" name="Freeform: Shape 558">
                  <a:extLst>
                    <a:ext uri="{FF2B5EF4-FFF2-40B4-BE49-F238E27FC236}">
                      <a16:creationId xmlns:a16="http://schemas.microsoft.com/office/drawing/2014/main" id="{339B2F89-09C6-9032-F645-918DE6176D9E}"/>
                    </a:ext>
                  </a:extLst>
                </p:cNvPr>
                <p:cNvSpPr/>
                <p:nvPr/>
              </p:nvSpPr>
              <p:spPr>
                <a:xfrm>
                  <a:off x="6238022" y="1381170"/>
                  <a:ext cx="15371" cy="43566"/>
                </a:xfrm>
                <a:custGeom>
                  <a:avLst/>
                  <a:gdLst>
                    <a:gd name="connsiteX0" fmla="*/ 0 w 15371"/>
                    <a:gd name="connsiteY0" fmla="*/ 0 h 43566"/>
                    <a:gd name="connsiteX1" fmla="*/ 0 w 15371"/>
                    <a:gd name="connsiteY1" fmla="*/ 43567 h 43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371" h="43566">
                      <a:moveTo>
                        <a:pt x="0" y="0"/>
                      </a:moveTo>
                      <a:lnTo>
                        <a:pt x="0" y="43567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560" name="Freeform: Shape 559">
                  <a:extLst>
                    <a:ext uri="{FF2B5EF4-FFF2-40B4-BE49-F238E27FC236}">
                      <a16:creationId xmlns:a16="http://schemas.microsoft.com/office/drawing/2014/main" id="{EDE7A266-D6A7-33CF-FB5C-EEC01C6844A5}"/>
                    </a:ext>
                  </a:extLst>
                </p:cNvPr>
                <p:cNvSpPr/>
                <p:nvPr/>
              </p:nvSpPr>
              <p:spPr>
                <a:xfrm>
                  <a:off x="6215887" y="1403028"/>
                  <a:ext cx="44423" cy="15075"/>
                </a:xfrm>
                <a:custGeom>
                  <a:avLst/>
                  <a:gdLst>
                    <a:gd name="connsiteX0" fmla="*/ 44424 w 44423"/>
                    <a:gd name="connsiteY0" fmla="*/ 0 h 15075"/>
                    <a:gd name="connsiteX1" fmla="*/ 0 w 44423"/>
                    <a:gd name="connsiteY1" fmla="*/ 0 h 15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423" h="15075">
                      <a:moveTo>
                        <a:pt x="44424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544" name="Graphic 195">
                <a:extLst>
                  <a:ext uri="{FF2B5EF4-FFF2-40B4-BE49-F238E27FC236}">
                    <a16:creationId xmlns:a16="http://schemas.microsoft.com/office/drawing/2014/main" id="{1B71C074-0C46-8A59-401F-0F883796967D}"/>
                  </a:ext>
                </a:extLst>
              </p:cNvPr>
              <p:cNvGrpSpPr/>
              <p:nvPr/>
            </p:nvGrpSpPr>
            <p:grpSpPr>
              <a:xfrm>
                <a:off x="6229260" y="1381170"/>
                <a:ext cx="44577" cy="43566"/>
                <a:chOff x="6229260" y="1381170"/>
                <a:chExt cx="44577" cy="43566"/>
              </a:xfrm>
            </p:grpSpPr>
            <p:sp>
              <p:nvSpPr>
                <p:cNvPr id="557" name="Freeform: Shape 556">
                  <a:extLst>
                    <a:ext uri="{FF2B5EF4-FFF2-40B4-BE49-F238E27FC236}">
                      <a16:creationId xmlns:a16="http://schemas.microsoft.com/office/drawing/2014/main" id="{EFE5341D-3787-CED5-7D14-C45FBF49DBE4}"/>
                    </a:ext>
                  </a:extLst>
                </p:cNvPr>
                <p:cNvSpPr/>
                <p:nvPr/>
              </p:nvSpPr>
              <p:spPr>
                <a:xfrm>
                  <a:off x="6251549" y="1381170"/>
                  <a:ext cx="15371" cy="43566"/>
                </a:xfrm>
                <a:custGeom>
                  <a:avLst/>
                  <a:gdLst>
                    <a:gd name="connsiteX0" fmla="*/ 0 w 15371"/>
                    <a:gd name="connsiteY0" fmla="*/ 0 h 43566"/>
                    <a:gd name="connsiteX1" fmla="*/ 0 w 15371"/>
                    <a:gd name="connsiteY1" fmla="*/ 43567 h 43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371" h="43566">
                      <a:moveTo>
                        <a:pt x="0" y="0"/>
                      </a:moveTo>
                      <a:lnTo>
                        <a:pt x="0" y="43567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558" name="Freeform: Shape 557">
                  <a:extLst>
                    <a:ext uri="{FF2B5EF4-FFF2-40B4-BE49-F238E27FC236}">
                      <a16:creationId xmlns:a16="http://schemas.microsoft.com/office/drawing/2014/main" id="{C567341B-AD4D-E946-1DEA-00A19A7BC3E0}"/>
                    </a:ext>
                  </a:extLst>
                </p:cNvPr>
                <p:cNvSpPr/>
                <p:nvPr/>
              </p:nvSpPr>
              <p:spPr>
                <a:xfrm>
                  <a:off x="6229260" y="1403028"/>
                  <a:ext cx="44577" cy="15075"/>
                </a:xfrm>
                <a:custGeom>
                  <a:avLst/>
                  <a:gdLst>
                    <a:gd name="connsiteX0" fmla="*/ 44578 w 44577"/>
                    <a:gd name="connsiteY0" fmla="*/ 0 h 15075"/>
                    <a:gd name="connsiteX1" fmla="*/ 0 w 44577"/>
                    <a:gd name="connsiteY1" fmla="*/ 0 h 15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577" h="15075">
                      <a:moveTo>
                        <a:pt x="44578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545" name="Graphic 195">
                <a:extLst>
                  <a:ext uri="{FF2B5EF4-FFF2-40B4-BE49-F238E27FC236}">
                    <a16:creationId xmlns:a16="http://schemas.microsoft.com/office/drawing/2014/main" id="{E3632527-6CEB-2DC6-47A9-610BE0CA8034}"/>
                  </a:ext>
                </a:extLst>
              </p:cNvPr>
              <p:cNvGrpSpPr/>
              <p:nvPr/>
            </p:nvGrpSpPr>
            <p:grpSpPr>
              <a:xfrm>
                <a:off x="6255085" y="1381170"/>
                <a:ext cx="44423" cy="43566"/>
                <a:chOff x="6255085" y="1381170"/>
                <a:chExt cx="44423" cy="43566"/>
              </a:xfrm>
            </p:grpSpPr>
            <p:sp>
              <p:nvSpPr>
                <p:cNvPr id="555" name="Freeform: Shape 554">
                  <a:extLst>
                    <a:ext uri="{FF2B5EF4-FFF2-40B4-BE49-F238E27FC236}">
                      <a16:creationId xmlns:a16="http://schemas.microsoft.com/office/drawing/2014/main" id="{D2E270F7-B1AD-8858-DDA5-A2643AF0E2FB}"/>
                    </a:ext>
                  </a:extLst>
                </p:cNvPr>
                <p:cNvSpPr/>
                <p:nvPr/>
              </p:nvSpPr>
              <p:spPr>
                <a:xfrm>
                  <a:off x="6277373" y="1381170"/>
                  <a:ext cx="15371" cy="43566"/>
                </a:xfrm>
                <a:custGeom>
                  <a:avLst/>
                  <a:gdLst>
                    <a:gd name="connsiteX0" fmla="*/ 0 w 15371"/>
                    <a:gd name="connsiteY0" fmla="*/ 0 h 43566"/>
                    <a:gd name="connsiteX1" fmla="*/ 0 w 15371"/>
                    <a:gd name="connsiteY1" fmla="*/ 43567 h 43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371" h="43566">
                      <a:moveTo>
                        <a:pt x="0" y="0"/>
                      </a:moveTo>
                      <a:lnTo>
                        <a:pt x="0" y="43567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556" name="Freeform: Shape 555">
                  <a:extLst>
                    <a:ext uri="{FF2B5EF4-FFF2-40B4-BE49-F238E27FC236}">
                      <a16:creationId xmlns:a16="http://schemas.microsoft.com/office/drawing/2014/main" id="{1235B084-EFF8-F03F-11C5-87DF043934E1}"/>
                    </a:ext>
                  </a:extLst>
                </p:cNvPr>
                <p:cNvSpPr/>
                <p:nvPr/>
              </p:nvSpPr>
              <p:spPr>
                <a:xfrm>
                  <a:off x="6255085" y="1403028"/>
                  <a:ext cx="44423" cy="15075"/>
                </a:xfrm>
                <a:custGeom>
                  <a:avLst/>
                  <a:gdLst>
                    <a:gd name="connsiteX0" fmla="*/ 44424 w 44423"/>
                    <a:gd name="connsiteY0" fmla="*/ 0 h 15075"/>
                    <a:gd name="connsiteX1" fmla="*/ 0 w 44423"/>
                    <a:gd name="connsiteY1" fmla="*/ 0 h 15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423" h="15075">
                      <a:moveTo>
                        <a:pt x="44424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546" name="Graphic 195">
                <a:extLst>
                  <a:ext uri="{FF2B5EF4-FFF2-40B4-BE49-F238E27FC236}">
                    <a16:creationId xmlns:a16="http://schemas.microsoft.com/office/drawing/2014/main" id="{2B4AA500-C663-9734-A091-D89A41C2FF83}"/>
                  </a:ext>
                </a:extLst>
              </p:cNvPr>
              <p:cNvGrpSpPr/>
              <p:nvPr/>
            </p:nvGrpSpPr>
            <p:grpSpPr>
              <a:xfrm>
                <a:off x="6281524" y="1381170"/>
                <a:ext cx="44577" cy="43566"/>
                <a:chOff x="6281524" y="1381170"/>
                <a:chExt cx="44577" cy="43566"/>
              </a:xfrm>
            </p:grpSpPr>
            <p:sp>
              <p:nvSpPr>
                <p:cNvPr id="553" name="Freeform: Shape 552">
                  <a:extLst>
                    <a:ext uri="{FF2B5EF4-FFF2-40B4-BE49-F238E27FC236}">
                      <a16:creationId xmlns:a16="http://schemas.microsoft.com/office/drawing/2014/main" id="{172D29ED-0037-E34C-6150-8B2E3F357C81}"/>
                    </a:ext>
                  </a:extLst>
                </p:cNvPr>
                <p:cNvSpPr/>
                <p:nvPr/>
              </p:nvSpPr>
              <p:spPr>
                <a:xfrm>
                  <a:off x="6303813" y="1381170"/>
                  <a:ext cx="15371" cy="43566"/>
                </a:xfrm>
                <a:custGeom>
                  <a:avLst/>
                  <a:gdLst>
                    <a:gd name="connsiteX0" fmla="*/ 0 w 15371"/>
                    <a:gd name="connsiteY0" fmla="*/ 0 h 43566"/>
                    <a:gd name="connsiteX1" fmla="*/ 0 w 15371"/>
                    <a:gd name="connsiteY1" fmla="*/ 43567 h 43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371" h="43566">
                      <a:moveTo>
                        <a:pt x="0" y="0"/>
                      </a:moveTo>
                      <a:lnTo>
                        <a:pt x="0" y="43567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554" name="Freeform: Shape 553">
                  <a:extLst>
                    <a:ext uri="{FF2B5EF4-FFF2-40B4-BE49-F238E27FC236}">
                      <a16:creationId xmlns:a16="http://schemas.microsoft.com/office/drawing/2014/main" id="{E03890E2-42F9-7DF5-EA9D-31AFC0FE0356}"/>
                    </a:ext>
                  </a:extLst>
                </p:cNvPr>
                <p:cNvSpPr/>
                <p:nvPr/>
              </p:nvSpPr>
              <p:spPr>
                <a:xfrm>
                  <a:off x="6281524" y="1403028"/>
                  <a:ext cx="44577" cy="15075"/>
                </a:xfrm>
                <a:custGeom>
                  <a:avLst/>
                  <a:gdLst>
                    <a:gd name="connsiteX0" fmla="*/ 44578 w 44577"/>
                    <a:gd name="connsiteY0" fmla="*/ 0 h 15075"/>
                    <a:gd name="connsiteX1" fmla="*/ 0 w 44577"/>
                    <a:gd name="connsiteY1" fmla="*/ 0 h 15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577" h="15075">
                      <a:moveTo>
                        <a:pt x="44578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547" name="Graphic 195">
                <a:extLst>
                  <a:ext uri="{FF2B5EF4-FFF2-40B4-BE49-F238E27FC236}">
                    <a16:creationId xmlns:a16="http://schemas.microsoft.com/office/drawing/2014/main" id="{FD491B43-F7F8-17F2-A32B-161DA69C2EBD}"/>
                  </a:ext>
                </a:extLst>
              </p:cNvPr>
              <p:cNvGrpSpPr/>
              <p:nvPr/>
            </p:nvGrpSpPr>
            <p:grpSpPr>
              <a:xfrm>
                <a:off x="6523934" y="1381170"/>
                <a:ext cx="44423" cy="43566"/>
                <a:chOff x="6523934" y="1381170"/>
                <a:chExt cx="44423" cy="43566"/>
              </a:xfrm>
            </p:grpSpPr>
            <p:sp>
              <p:nvSpPr>
                <p:cNvPr id="551" name="Freeform: Shape 550">
                  <a:extLst>
                    <a:ext uri="{FF2B5EF4-FFF2-40B4-BE49-F238E27FC236}">
                      <a16:creationId xmlns:a16="http://schemas.microsoft.com/office/drawing/2014/main" id="{5ACD4A81-6AA7-788A-8286-95297E274A58}"/>
                    </a:ext>
                  </a:extLst>
                </p:cNvPr>
                <p:cNvSpPr/>
                <p:nvPr/>
              </p:nvSpPr>
              <p:spPr>
                <a:xfrm>
                  <a:off x="6546223" y="1381170"/>
                  <a:ext cx="15371" cy="43566"/>
                </a:xfrm>
                <a:custGeom>
                  <a:avLst/>
                  <a:gdLst>
                    <a:gd name="connsiteX0" fmla="*/ 0 w 15371"/>
                    <a:gd name="connsiteY0" fmla="*/ 0 h 43566"/>
                    <a:gd name="connsiteX1" fmla="*/ 0 w 15371"/>
                    <a:gd name="connsiteY1" fmla="*/ 43567 h 43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371" h="43566">
                      <a:moveTo>
                        <a:pt x="0" y="0"/>
                      </a:moveTo>
                      <a:lnTo>
                        <a:pt x="0" y="43567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552" name="Freeform: Shape 551">
                  <a:extLst>
                    <a:ext uri="{FF2B5EF4-FFF2-40B4-BE49-F238E27FC236}">
                      <a16:creationId xmlns:a16="http://schemas.microsoft.com/office/drawing/2014/main" id="{2810FA06-9ACE-0F5A-2B34-3114CCB975E3}"/>
                    </a:ext>
                  </a:extLst>
                </p:cNvPr>
                <p:cNvSpPr/>
                <p:nvPr/>
              </p:nvSpPr>
              <p:spPr>
                <a:xfrm>
                  <a:off x="6523934" y="1403028"/>
                  <a:ext cx="44423" cy="15075"/>
                </a:xfrm>
                <a:custGeom>
                  <a:avLst/>
                  <a:gdLst>
                    <a:gd name="connsiteX0" fmla="*/ 44424 w 44423"/>
                    <a:gd name="connsiteY0" fmla="*/ 0 h 15075"/>
                    <a:gd name="connsiteX1" fmla="*/ 0 w 44423"/>
                    <a:gd name="connsiteY1" fmla="*/ 0 h 15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423" h="15075">
                      <a:moveTo>
                        <a:pt x="44424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548" name="Graphic 195">
                <a:extLst>
                  <a:ext uri="{FF2B5EF4-FFF2-40B4-BE49-F238E27FC236}">
                    <a16:creationId xmlns:a16="http://schemas.microsoft.com/office/drawing/2014/main" id="{377C056D-820A-8E48-A1ED-47135F2CB5BF}"/>
                  </a:ext>
                </a:extLst>
              </p:cNvPr>
              <p:cNvGrpSpPr/>
              <p:nvPr/>
            </p:nvGrpSpPr>
            <p:grpSpPr>
              <a:xfrm>
                <a:off x="3424406" y="1295544"/>
                <a:ext cx="44423" cy="43566"/>
                <a:chOff x="3424406" y="1295544"/>
                <a:chExt cx="44423" cy="43566"/>
              </a:xfrm>
            </p:grpSpPr>
            <p:sp>
              <p:nvSpPr>
                <p:cNvPr id="549" name="Freeform: Shape 548">
                  <a:extLst>
                    <a:ext uri="{FF2B5EF4-FFF2-40B4-BE49-F238E27FC236}">
                      <a16:creationId xmlns:a16="http://schemas.microsoft.com/office/drawing/2014/main" id="{9BF044C1-277C-8AEC-65CA-0FECF4A3C7EB}"/>
                    </a:ext>
                  </a:extLst>
                </p:cNvPr>
                <p:cNvSpPr/>
                <p:nvPr/>
              </p:nvSpPr>
              <p:spPr>
                <a:xfrm>
                  <a:off x="3446541" y="1295544"/>
                  <a:ext cx="15371" cy="43566"/>
                </a:xfrm>
                <a:custGeom>
                  <a:avLst/>
                  <a:gdLst>
                    <a:gd name="connsiteX0" fmla="*/ 0 w 15371"/>
                    <a:gd name="connsiteY0" fmla="*/ 0 h 43566"/>
                    <a:gd name="connsiteX1" fmla="*/ 0 w 15371"/>
                    <a:gd name="connsiteY1" fmla="*/ 43567 h 43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371" h="43566">
                      <a:moveTo>
                        <a:pt x="0" y="0"/>
                      </a:moveTo>
                      <a:lnTo>
                        <a:pt x="0" y="43567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550" name="Freeform: Shape 549">
                  <a:extLst>
                    <a:ext uri="{FF2B5EF4-FFF2-40B4-BE49-F238E27FC236}">
                      <a16:creationId xmlns:a16="http://schemas.microsoft.com/office/drawing/2014/main" id="{3221055D-10D6-D1A1-BC20-3780D632203E}"/>
                    </a:ext>
                  </a:extLst>
                </p:cNvPr>
                <p:cNvSpPr/>
                <p:nvPr/>
              </p:nvSpPr>
              <p:spPr>
                <a:xfrm>
                  <a:off x="3424406" y="1317252"/>
                  <a:ext cx="44423" cy="15075"/>
                </a:xfrm>
                <a:custGeom>
                  <a:avLst/>
                  <a:gdLst>
                    <a:gd name="connsiteX0" fmla="*/ 44424 w 44423"/>
                    <a:gd name="connsiteY0" fmla="*/ 0 h 15075"/>
                    <a:gd name="connsiteX1" fmla="*/ 0 w 44423"/>
                    <a:gd name="connsiteY1" fmla="*/ 0 h 15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423" h="15075">
                      <a:moveTo>
                        <a:pt x="44424" y="0"/>
                      </a:moveTo>
                      <a:lnTo>
                        <a:pt x="0" y="0"/>
                      </a:lnTo>
                    </a:path>
                  </a:pathLst>
                </a:custGeom>
                <a:ln w="3175" cap="flat">
                  <a:solidFill>
                    <a:srgbClr val="6E1E5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</p:grpSp>
      </p:grp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0E4B3E04-F795-5638-1773-0BE8362047A6}"/>
              </a:ext>
            </a:extLst>
          </p:cNvPr>
          <p:cNvGraphicFramePr>
            <a:graphicFrameLocks noGrp="1"/>
          </p:cNvGraphicFramePr>
          <p:nvPr/>
        </p:nvGraphicFramePr>
        <p:xfrm>
          <a:off x="8205686" y="3304726"/>
          <a:ext cx="2369890" cy="8686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8701">
                  <a:extLst>
                    <a:ext uri="{9D8B030D-6E8A-4147-A177-3AD203B41FA5}">
                      <a16:colId xmlns:a16="http://schemas.microsoft.com/office/drawing/2014/main" val="1223279402"/>
                    </a:ext>
                  </a:extLst>
                </a:gridCol>
                <a:gridCol w="344288">
                  <a:extLst>
                    <a:ext uri="{9D8B030D-6E8A-4147-A177-3AD203B41FA5}">
                      <a16:colId xmlns:a16="http://schemas.microsoft.com/office/drawing/2014/main" val="1322499117"/>
                    </a:ext>
                  </a:extLst>
                </a:gridCol>
                <a:gridCol w="396754">
                  <a:extLst>
                    <a:ext uri="{9D8B030D-6E8A-4147-A177-3AD203B41FA5}">
                      <a16:colId xmlns:a16="http://schemas.microsoft.com/office/drawing/2014/main" val="633405091"/>
                    </a:ext>
                  </a:extLst>
                </a:gridCol>
                <a:gridCol w="1020147">
                  <a:extLst>
                    <a:ext uri="{9D8B030D-6E8A-4147-A177-3AD203B41FA5}">
                      <a16:colId xmlns:a16="http://schemas.microsoft.com/office/drawing/2014/main" val="425519023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fontAlgn="b"/>
                      <a:endParaRPr lang="en-GB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3600" marB="36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3600" marB="36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3600" marB="36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3600" marB="36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0468997"/>
                  </a:ext>
                </a:extLst>
              </a:tr>
              <a:tr h="132484">
                <a:tc>
                  <a:txBody>
                    <a:bodyPr/>
                    <a:lstStyle/>
                    <a:p>
                      <a:pPr algn="l" fontAlgn="b"/>
                      <a:endParaRPr lang="en-GB" sz="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3600" marB="360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Total, n</a:t>
                      </a:r>
                    </a:p>
                  </a:txBody>
                  <a:tcPr marL="7620" marR="7620" marT="36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360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b"/>
                      <a:r>
                        <a:rPr lang="en-GB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Stratified HR </a:t>
                      </a:r>
                      <a:br>
                        <a:rPr lang="en-GB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GB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(95% CI)</a:t>
                      </a:r>
                    </a:p>
                  </a:txBody>
                  <a:tcPr marL="7620" marR="7620" marT="36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7196085"/>
                  </a:ext>
                </a:extLst>
              </a:tr>
              <a:tr h="200312">
                <a:tc>
                  <a:txBody>
                    <a:bodyPr/>
                    <a:lstStyle/>
                    <a:p>
                      <a:pPr algn="r" fontAlgn="b"/>
                      <a:r>
                        <a:rPr lang="en-GB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AI</a:t>
                      </a:r>
                    </a:p>
                  </a:txBody>
                  <a:tcPr marL="7620" marR="7620" marT="3600" marB="36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1745</a:t>
                      </a:r>
                    </a:p>
                  </a:txBody>
                  <a:tcPr marL="7620" marR="7620" marT="3600" marB="36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3600" marB="36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0.73 (0.58, 0.92)</a:t>
                      </a:r>
                    </a:p>
                  </a:txBody>
                  <a:tcPr marL="7620" marR="7620" marT="3600" marB="36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9553538"/>
                  </a:ext>
                </a:extLst>
              </a:tr>
              <a:tr h="200312">
                <a:tc>
                  <a:txBody>
                    <a:bodyPr/>
                    <a:lstStyle/>
                    <a:p>
                      <a:pPr marL="0" indent="0" algn="r" defTabSz="541338" fontAlgn="b"/>
                      <a:r>
                        <a:rPr lang="en-GB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Tamoxifen</a:t>
                      </a:r>
                    </a:p>
                  </a:txBody>
                  <a:tcPr marL="7620" marR="7620" marT="3600" marB="36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326</a:t>
                      </a:r>
                    </a:p>
                  </a:txBody>
                  <a:tcPr marL="7620" marR="7620" marT="3600" marB="36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3600" marB="36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0.53 (0.35, 0.80)</a:t>
                      </a:r>
                    </a:p>
                  </a:txBody>
                  <a:tcPr marL="7620" marR="7620" marT="3600" marB="36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27796130"/>
                  </a:ext>
                </a:extLst>
              </a:tr>
            </a:tbl>
          </a:graphicData>
        </a:graphic>
      </p:graphicFrame>
      <p:grpSp>
        <p:nvGrpSpPr>
          <p:cNvPr id="8" name="Group 7">
            <a:extLst>
              <a:ext uri="{FF2B5EF4-FFF2-40B4-BE49-F238E27FC236}">
                <a16:creationId xmlns:a16="http://schemas.microsoft.com/office/drawing/2014/main" id="{C1406F41-D88B-8CCC-D03A-48611DC39376}"/>
              </a:ext>
            </a:extLst>
          </p:cNvPr>
          <p:cNvGrpSpPr/>
          <p:nvPr/>
        </p:nvGrpSpPr>
        <p:grpSpPr>
          <a:xfrm>
            <a:off x="8458883" y="4456244"/>
            <a:ext cx="1948397" cy="123111"/>
            <a:chOff x="36691" y="9184940"/>
            <a:chExt cx="6217251" cy="84072"/>
          </a:xfrm>
        </p:grpSpPr>
        <p:sp>
          <p:nvSpPr>
            <p:cNvPr id="252" name="TextBox 251">
              <a:extLst>
                <a:ext uri="{FF2B5EF4-FFF2-40B4-BE49-F238E27FC236}">
                  <a16:creationId xmlns:a16="http://schemas.microsoft.com/office/drawing/2014/main" id="{596BEBF0-06ED-CF28-B58B-C26BDC6BFD6B}"/>
                </a:ext>
              </a:extLst>
            </p:cNvPr>
            <p:cNvSpPr txBox="1"/>
            <p:nvPr/>
          </p:nvSpPr>
          <p:spPr>
            <a:xfrm>
              <a:off x="36691" y="9184940"/>
              <a:ext cx="3405108" cy="8407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GB" sz="800" b="1">
                  <a:solidFill>
                    <a:srgbClr val="6E1E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Giredestrant better</a:t>
              </a:r>
            </a:p>
          </p:txBody>
        </p:sp>
        <p:sp>
          <p:nvSpPr>
            <p:cNvPr id="281" name="TextBox 280">
              <a:extLst>
                <a:ext uri="{FF2B5EF4-FFF2-40B4-BE49-F238E27FC236}">
                  <a16:creationId xmlns:a16="http://schemas.microsoft.com/office/drawing/2014/main" id="{15B8DE11-7F5D-8B07-1AA7-95B45020D303}"/>
                </a:ext>
              </a:extLst>
            </p:cNvPr>
            <p:cNvSpPr txBox="1"/>
            <p:nvPr/>
          </p:nvSpPr>
          <p:spPr>
            <a:xfrm>
              <a:off x="3938820" y="9184940"/>
              <a:ext cx="2315122" cy="8407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GB" sz="800" b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SOC ET better</a:t>
              </a:r>
            </a:p>
          </p:txBody>
        </p:sp>
      </p:grpSp>
      <p:sp>
        <p:nvSpPr>
          <p:cNvPr id="282" name="Content Placeholder 10">
            <a:extLst>
              <a:ext uri="{FF2B5EF4-FFF2-40B4-BE49-F238E27FC236}">
                <a16:creationId xmlns:a16="http://schemas.microsoft.com/office/drawing/2014/main" id="{1D4270A1-123B-A44E-4BC3-617DF87A4341}"/>
              </a:ext>
            </a:extLst>
          </p:cNvPr>
          <p:cNvSpPr txBox="1">
            <a:spLocks/>
          </p:cNvSpPr>
          <p:nvPr/>
        </p:nvSpPr>
        <p:spPr>
          <a:xfrm>
            <a:off x="8229200" y="3351459"/>
            <a:ext cx="2369890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7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Aft>
                <a:spcPts val="1800"/>
              </a:spcAft>
            </a:pPr>
            <a:r>
              <a:rPr lang="en-US" sz="800" b="1">
                <a:solidFill>
                  <a:schemeClr val="tx1"/>
                </a:solidFill>
              </a:rPr>
              <a:t>Exploratory analysis: IDFS by SOC ET</a:t>
            </a:r>
          </a:p>
        </p:txBody>
      </p:sp>
      <p:sp>
        <p:nvSpPr>
          <p:cNvPr id="3787" name="Google Shape;240;p9">
            <a:extLst>
              <a:ext uri="{FF2B5EF4-FFF2-40B4-BE49-F238E27FC236}">
                <a16:creationId xmlns:a16="http://schemas.microsoft.com/office/drawing/2014/main" id="{6C20BA43-F5CE-75CA-91C3-F79C0F51D0BC}"/>
              </a:ext>
            </a:extLst>
          </p:cNvPr>
          <p:cNvSpPr/>
          <p:nvPr/>
        </p:nvSpPr>
        <p:spPr>
          <a:xfrm>
            <a:off x="9726959" y="2202429"/>
            <a:ext cx="848619" cy="344715"/>
          </a:xfrm>
          <a:prstGeom prst="round2SameRect">
            <a:avLst>
              <a:gd name="adj1" fmla="val 16667"/>
              <a:gd name="adj2" fmla="val 0"/>
            </a:avLst>
          </a:prstGeom>
          <a:solidFill>
            <a:srgbClr val="7F7F7F"/>
          </a:solidFill>
          <a:ln w="1270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</a:pPr>
            <a:r>
              <a:rPr lang="en-US" sz="8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SOC ET</a:t>
            </a:r>
            <a:endParaRPr/>
          </a:p>
          <a:p>
            <a:pPr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</a:pPr>
            <a:r>
              <a:rPr lang="en-US" sz="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n = 2086</a:t>
            </a:r>
            <a:endParaRPr/>
          </a:p>
        </p:txBody>
      </p:sp>
      <p:sp>
        <p:nvSpPr>
          <p:cNvPr id="3788" name="Google Shape;241;p9">
            <a:extLst>
              <a:ext uri="{FF2B5EF4-FFF2-40B4-BE49-F238E27FC236}">
                <a16:creationId xmlns:a16="http://schemas.microsoft.com/office/drawing/2014/main" id="{ECC6596B-BAC0-DBF4-9D96-B4C614012F86}"/>
              </a:ext>
            </a:extLst>
          </p:cNvPr>
          <p:cNvSpPr/>
          <p:nvPr/>
        </p:nvSpPr>
        <p:spPr>
          <a:xfrm>
            <a:off x="8881556" y="2202429"/>
            <a:ext cx="848619" cy="344715"/>
          </a:xfrm>
          <a:prstGeom prst="round2SameRect">
            <a:avLst>
              <a:gd name="adj1" fmla="val 16667"/>
              <a:gd name="adj2" fmla="val 0"/>
            </a:avLst>
          </a:prstGeom>
          <a:solidFill>
            <a:srgbClr val="6E1E50"/>
          </a:solidFill>
          <a:ln w="1270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</a:pPr>
            <a:r>
              <a:rPr lang="en-US" sz="8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Giredestrant</a:t>
            </a:r>
            <a:endParaRPr/>
          </a:p>
          <a:p>
            <a:pPr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</a:pPr>
            <a:r>
              <a:rPr lang="en-US" sz="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n = 2084</a:t>
            </a:r>
            <a:endParaRPr/>
          </a:p>
        </p:txBody>
      </p:sp>
      <p:sp>
        <p:nvSpPr>
          <p:cNvPr id="3789" name="Google Shape;219;p9">
            <a:extLst>
              <a:ext uri="{FF2B5EF4-FFF2-40B4-BE49-F238E27FC236}">
                <a16:creationId xmlns:a16="http://schemas.microsoft.com/office/drawing/2014/main" id="{1490ACC2-67DD-3572-5325-A95372091FEF}"/>
              </a:ext>
            </a:extLst>
          </p:cNvPr>
          <p:cNvSpPr txBox="1"/>
          <p:nvPr/>
        </p:nvSpPr>
        <p:spPr>
          <a:xfrm>
            <a:off x="2103219" y="1947000"/>
            <a:ext cx="276192" cy="123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</a:pPr>
            <a:r>
              <a:rPr lang="en-US" sz="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100</a:t>
            </a:r>
            <a:endParaRPr sz="7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90" name="Google Shape;220;p9">
            <a:extLst>
              <a:ext uri="{FF2B5EF4-FFF2-40B4-BE49-F238E27FC236}">
                <a16:creationId xmlns:a16="http://schemas.microsoft.com/office/drawing/2014/main" id="{192E960B-9F07-7C7A-15F6-98D4B34E2C09}"/>
              </a:ext>
            </a:extLst>
          </p:cNvPr>
          <p:cNvSpPr txBox="1"/>
          <p:nvPr/>
        </p:nvSpPr>
        <p:spPr>
          <a:xfrm>
            <a:off x="2152680" y="2404008"/>
            <a:ext cx="226730" cy="123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</a:pPr>
            <a:r>
              <a:rPr lang="en-US" sz="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80</a:t>
            </a:r>
            <a:endParaRPr/>
          </a:p>
        </p:txBody>
      </p:sp>
      <p:sp>
        <p:nvSpPr>
          <p:cNvPr id="3792" name="Google Shape;221;p9">
            <a:extLst>
              <a:ext uri="{FF2B5EF4-FFF2-40B4-BE49-F238E27FC236}">
                <a16:creationId xmlns:a16="http://schemas.microsoft.com/office/drawing/2014/main" id="{2797B4D2-4A4E-EF60-6B2D-843E5F950FAA}"/>
              </a:ext>
            </a:extLst>
          </p:cNvPr>
          <p:cNvSpPr txBox="1"/>
          <p:nvPr/>
        </p:nvSpPr>
        <p:spPr>
          <a:xfrm>
            <a:off x="2152680" y="2864827"/>
            <a:ext cx="226730" cy="123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</a:pPr>
            <a:r>
              <a:rPr lang="en-US" sz="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60</a:t>
            </a:r>
            <a:endParaRPr/>
          </a:p>
        </p:txBody>
      </p:sp>
      <p:sp>
        <p:nvSpPr>
          <p:cNvPr id="3793" name="Google Shape;222;p9">
            <a:extLst>
              <a:ext uri="{FF2B5EF4-FFF2-40B4-BE49-F238E27FC236}">
                <a16:creationId xmlns:a16="http://schemas.microsoft.com/office/drawing/2014/main" id="{471022BB-14F5-DE84-D2B9-7CD5A48891FC}"/>
              </a:ext>
            </a:extLst>
          </p:cNvPr>
          <p:cNvSpPr txBox="1"/>
          <p:nvPr/>
        </p:nvSpPr>
        <p:spPr>
          <a:xfrm>
            <a:off x="2152680" y="3321834"/>
            <a:ext cx="226730" cy="123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</a:pPr>
            <a:r>
              <a:rPr lang="en-US" sz="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40</a:t>
            </a:r>
            <a:endParaRPr sz="7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94" name="Google Shape;223;p9">
            <a:extLst>
              <a:ext uri="{FF2B5EF4-FFF2-40B4-BE49-F238E27FC236}">
                <a16:creationId xmlns:a16="http://schemas.microsoft.com/office/drawing/2014/main" id="{8DC80E86-4B85-C18C-6A9C-CF4A96BAA02C}"/>
              </a:ext>
            </a:extLst>
          </p:cNvPr>
          <p:cNvSpPr txBox="1"/>
          <p:nvPr/>
        </p:nvSpPr>
        <p:spPr>
          <a:xfrm>
            <a:off x="2152680" y="3778844"/>
            <a:ext cx="226730" cy="123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</a:pPr>
            <a:r>
              <a:rPr lang="en-US" sz="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20</a:t>
            </a:r>
            <a:endParaRPr sz="7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95" name="Google Shape;224;p9">
            <a:extLst>
              <a:ext uri="{FF2B5EF4-FFF2-40B4-BE49-F238E27FC236}">
                <a16:creationId xmlns:a16="http://schemas.microsoft.com/office/drawing/2014/main" id="{EDF6D635-D628-6FB2-F337-60BC6B98375F}"/>
              </a:ext>
            </a:extLst>
          </p:cNvPr>
          <p:cNvSpPr txBox="1"/>
          <p:nvPr/>
        </p:nvSpPr>
        <p:spPr>
          <a:xfrm>
            <a:off x="2152680" y="4242578"/>
            <a:ext cx="226730" cy="123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</a:pPr>
            <a:r>
              <a:rPr lang="en-US" sz="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  <a:endParaRPr/>
          </a:p>
        </p:txBody>
      </p:sp>
      <p:sp>
        <p:nvSpPr>
          <p:cNvPr id="3796" name="Google Shape;275;p10">
            <a:extLst>
              <a:ext uri="{FF2B5EF4-FFF2-40B4-BE49-F238E27FC236}">
                <a16:creationId xmlns:a16="http://schemas.microsoft.com/office/drawing/2014/main" id="{866609D2-14F6-1D39-4C30-05092A94393B}"/>
              </a:ext>
            </a:extLst>
          </p:cNvPr>
          <p:cNvSpPr txBox="1"/>
          <p:nvPr/>
        </p:nvSpPr>
        <p:spPr>
          <a:xfrm>
            <a:off x="2523549" y="2994680"/>
            <a:ext cx="166549" cy="76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</a:pPr>
            <a:r>
              <a:rPr lang="en-US" sz="500"/>
              <a:t>9</a:t>
            </a:r>
            <a:r>
              <a:rPr lang="en-US" sz="5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  <a:endParaRPr sz="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797" name="Google Shape;279;p10">
            <a:extLst>
              <a:ext uri="{FF2B5EF4-FFF2-40B4-BE49-F238E27FC236}">
                <a16:creationId xmlns:a16="http://schemas.microsoft.com/office/drawing/2014/main" id="{AD597BAC-855A-510A-D3D4-154CD4A37C0B}"/>
              </a:ext>
            </a:extLst>
          </p:cNvPr>
          <p:cNvCxnSpPr/>
          <p:nvPr/>
        </p:nvCxnSpPr>
        <p:spPr>
          <a:xfrm rot="10800000">
            <a:off x="2716086" y="3034889"/>
            <a:ext cx="45022" cy="0"/>
          </a:xfrm>
          <a:prstGeom prst="straightConnector1">
            <a:avLst/>
          </a:prstGeom>
          <a:noFill/>
          <a:ln w="127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cxnSp>
      <p:graphicFrame>
        <p:nvGraphicFramePr>
          <p:cNvPr id="14" name="Content Placeholder 8">
            <a:extLst>
              <a:ext uri="{FF2B5EF4-FFF2-40B4-BE49-F238E27FC236}">
                <a16:creationId xmlns:a16="http://schemas.microsoft.com/office/drawing/2014/main" id="{3BC8BB84-28DC-BC01-97C9-9AF160C74AAA}"/>
              </a:ext>
            </a:extLst>
          </p:cNvPr>
          <p:cNvGraphicFramePr>
            <a:graphicFrameLocks/>
          </p:cNvGraphicFramePr>
          <p:nvPr/>
        </p:nvGraphicFramePr>
        <p:xfrm>
          <a:off x="8984348" y="3241886"/>
          <a:ext cx="859594" cy="12084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sp>
        <p:nvSpPr>
          <p:cNvPr id="4" name="Google Shape;173;p8">
            <a:extLst>
              <a:ext uri="{FF2B5EF4-FFF2-40B4-BE49-F238E27FC236}">
                <a16:creationId xmlns:a16="http://schemas.microsoft.com/office/drawing/2014/main" id="{62FE492A-37C2-8FE8-F1AF-0F851DD671AF}"/>
              </a:ext>
            </a:extLst>
          </p:cNvPr>
          <p:cNvSpPr/>
          <p:nvPr/>
        </p:nvSpPr>
        <p:spPr>
          <a:xfrm>
            <a:off x="984315" y="5376528"/>
            <a:ext cx="10303945" cy="974344"/>
          </a:xfrm>
          <a:prstGeom prst="roundRect">
            <a:avLst>
              <a:gd name="adj" fmla="val 16667"/>
            </a:avLst>
          </a:prstGeom>
          <a:solidFill>
            <a:srgbClr val="F2F2F2"/>
          </a:solidFill>
          <a:ln w="19050" cap="flat" cmpd="sng">
            <a:solidFill>
              <a:srgbClr val="6E1E5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sz="1600" b="1" dirty="0">
                <a:solidFill>
                  <a:schemeClr val="tx1"/>
                </a:solidFill>
              </a:rPr>
              <a:t>Statistically significant and clinically meaningful improvement in IDFS:</a:t>
            </a:r>
            <a:br>
              <a:rPr lang="en-US" sz="1600" b="1" dirty="0">
                <a:solidFill>
                  <a:schemeClr val="tx1"/>
                </a:solidFill>
              </a:rPr>
            </a:br>
            <a:r>
              <a:rPr lang="en-US" sz="1600" b="1" dirty="0" err="1">
                <a:solidFill>
                  <a:schemeClr val="tx1"/>
                </a:solidFill>
              </a:rPr>
              <a:t>Giredestrant</a:t>
            </a:r>
            <a:r>
              <a:rPr lang="en-US" sz="1600" b="1" dirty="0">
                <a:solidFill>
                  <a:schemeClr val="tx1"/>
                </a:solidFill>
              </a:rPr>
              <a:t> reduced the risk of invasive disease recurrence or death by 30% compared with SOC ET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B615178A-BF44-02B8-437C-F0F43ECDFC2A}"/>
              </a:ext>
            </a:extLst>
          </p:cNvPr>
          <p:cNvSpPr txBox="1">
            <a:spLocks/>
          </p:cNvSpPr>
          <p:nvPr/>
        </p:nvSpPr>
        <p:spPr bwMode="auto">
          <a:xfrm>
            <a:off x="1866900" y="226529"/>
            <a:ext cx="8453438" cy="914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algn="l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100">
                <a:solidFill>
                  <a:srgbClr val="999999"/>
                </a:solidFill>
                <a:latin typeface="+mj-lt"/>
                <a:ea typeface="+mj-ea"/>
                <a:cs typeface="+mj-cs"/>
              </a:defRPr>
            </a:lvl1pPr>
            <a:lvl2pPr algn="l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200">
                <a:solidFill>
                  <a:srgbClr val="999999"/>
                </a:solidFill>
                <a:latin typeface="Arial" charset="0"/>
                <a:ea typeface="Microsoft YaHei" charset="0"/>
                <a:cs typeface="Microsoft YaHei" charset="0"/>
              </a:defRPr>
            </a:lvl2pPr>
            <a:lvl3pPr algn="l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200">
                <a:solidFill>
                  <a:srgbClr val="999999"/>
                </a:solidFill>
                <a:latin typeface="Arial" charset="0"/>
                <a:ea typeface="Microsoft YaHei" charset="0"/>
                <a:cs typeface="Microsoft YaHei" charset="0"/>
              </a:defRPr>
            </a:lvl3pPr>
            <a:lvl4pPr algn="l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200">
                <a:solidFill>
                  <a:srgbClr val="999999"/>
                </a:solidFill>
                <a:latin typeface="Arial" charset="0"/>
                <a:ea typeface="Microsoft YaHei" charset="0"/>
                <a:cs typeface="Microsoft YaHei" charset="0"/>
              </a:defRPr>
            </a:lvl4pPr>
            <a:lvl5pPr algn="l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200">
                <a:solidFill>
                  <a:srgbClr val="999999"/>
                </a:solidFill>
                <a:latin typeface="Arial" charset="0"/>
                <a:ea typeface="Microsoft YaHei" charset="0"/>
                <a:cs typeface="Microsoft YaHei" charset="0"/>
              </a:defRPr>
            </a:lvl5pPr>
            <a:lvl6pPr marL="25146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200">
                <a:solidFill>
                  <a:srgbClr val="999999"/>
                </a:solidFill>
                <a:latin typeface="Arial" charset="0"/>
                <a:ea typeface="Microsoft YaHei" charset="0"/>
                <a:cs typeface="Microsoft YaHei" charset="0"/>
              </a:defRPr>
            </a:lvl6pPr>
            <a:lvl7pPr marL="29718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200">
                <a:solidFill>
                  <a:srgbClr val="999999"/>
                </a:solidFill>
                <a:latin typeface="Arial" charset="0"/>
                <a:ea typeface="Microsoft YaHei" charset="0"/>
                <a:cs typeface="Microsoft YaHei" charset="0"/>
              </a:defRPr>
            </a:lvl7pPr>
            <a:lvl8pPr marL="34290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200">
                <a:solidFill>
                  <a:srgbClr val="999999"/>
                </a:solidFill>
                <a:latin typeface="Arial" charset="0"/>
                <a:ea typeface="Microsoft YaHei" charset="0"/>
                <a:cs typeface="Microsoft YaHei" charset="0"/>
              </a:defRPr>
            </a:lvl8pPr>
            <a:lvl9pPr marL="38862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200">
                <a:solidFill>
                  <a:srgbClr val="999999"/>
                </a:solidFill>
                <a:latin typeface="Arial" charset="0"/>
                <a:ea typeface="Microsoft YaHei" charset="0"/>
                <a:cs typeface="Microsoft YaHei" charset="0"/>
              </a:defRPr>
            </a:lvl9pPr>
          </a:lstStyle>
          <a:p>
            <a:pPr algn="ctr"/>
            <a:r>
              <a:rPr lang="en-US" sz="2800" b="1" kern="0">
                <a:solidFill>
                  <a:schemeClr val="bg1"/>
                </a:solidFill>
              </a:rPr>
              <a:t>Giredestrant vs ET in Early Breast Cancer:</a:t>
            </a:r>
            <a:br>
              <a:rPr lang="en-US" sz="2800" b="1" kern="0">
                <a:solidFill>
                  <a:schemeClr val="bg1"/>
                </a:solidFill>
              </a:rPr>
            </a:br>
            <a:r>
              <a:rPr lang="en-US" sz="2800" b="1" kern="0">
                <a:solidFill>
                  <a:schemeClr val="bg1"/>
                </a:solidFill>
              </a:rPr>
              <a:t>iDFS (Lidera)</a:t>
            </a:r>
            <a:endParaRPr lang="en-US" sz="2800" b="1" kern="0" dirty="0">
              <a:solidFill>
                <a:schemeClr val="bg1"/>
              </a:solidFill>
            </a:endParaRPr>
          </a:p>
        </p:txBody>
      </p:sp>
      <p:sp>
        <p:nvSpPr>
          <p:cNvPr id="17" name="Google Shape;292;p10">
            <a:extLst>
              <a:ext uri="{FF2B5EF4-FFF2-40B4-BE49-F238E27FC236}">
                <a16:creationId xmlns:a16="http://schemas.microsoft.com/office/drawing/2014/main" id="{360AD8E2-5344-E97C-0197-E1B62C250181}"/>
              </a:ext>
            </a:extLst>
          </p:cNvPr>
          <p:cNvSpPr txBox="1"/>
          <p:nvPr/>
        </p:nvSpPr>
        <p:spPr>
          <a:xfrm>
            <a:off x="26068" y="6723829"/>
            <a:ext cx="8741092" cy="107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700" dirty="0">
                <a:solidFill>
                  <a:srgbClr val="014461"/>
                </a:solidFill>
                <a:latin typeface="Arial"/>
                <a:ea typeface="Arial"/>
                <a:cs typeface="Arial"/>
                <a:sym typeface="Arial"/>
              </a:rPr>
              <a:t>Presented by: Aditya L. Bardia, MD.SABCS 2025</a:t>
            </a:r>
            <a:endParaRPr sz="8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2561283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11"/>
          <p:cNvSpPr txBox="1">
            <a:spLocks noGrp="1"/>
          </p:cNvSpPr>
          <p:nvPr>
            <p:ph type="title"/>
          </p:nvPr>
        </p:nvSpPr>
        <p:spPr>
          <a:xfrm>
            <a:off x="1683124" y="1702812"/>
            <a:ext cx="7232276" cy="33855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</a:pPr>
            <a:r>
              <a:rPr lang="en-US" b="1" dirty="0">
                <a:solidFill>
                  <a:schemeClr val="tx1"/>
                </a:solidFill>
              </a:rPr>
              <a:t>IDFS in key subgroups</a:t>
            </a:r>
            <a:endParaRPr b="1" dirty="0">
              <a:solidFill>
                <a:schemeClr val="tx1"/>
              </a:solidFill>
              <a:highlight>
                <a:srgbClr val="00FF00"/>
              </a:highlight>
            </a:endParaRPr>
          </a:p>
        </p:txBody>
      </p:sp>
      <p:sp>
        <p:nvSpPr>
          <p:cNvPr id="5" name="Google Shape;173;p8">
            <a:extLst>
              <a:ext uri="{FF2B5EF4-FFF2-40B4-BE49-F238E27FC236}">
                <a16:creationId xmlns:a16="http://schemas.microsoft.com/office/drawing/2014/main" id="{FFD468A3-B67D-9F49-924F-FDDB146C1977}"/>
              </a:ext>
            </a:extLst>
          </p:cNvPr>
          <p:cNvSpPr/>
          <p:nvPr/>
        </p:nvSpPr>
        <p:spPr>
          <a:xfrm>
            <a:off x="1676400" y="5579230"/>
            <a:ext cx="8839200" cy="270000"/>
          </a:xfrm>
          <a:prstGeom prst="roundRect">
            <a:avLst>
              <a:gd name="adj" fmla="val 16667"/>
            </a:avLst>
          </a:prstGeom>
          <a:solidFill>
            <a:srgbClr val="F2F2F2"/>
          </a:solidFill>
          <a:ln w="19050" cap="flat" cmpd="sng">
            <a:solidFill>
              <a:srgbClr val="6E1E5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SzPts val="1100"/>
            </a:pPr>
            <a:r>
              <a:rPr lang="en-US" sz="2000" b="1" dirty="0">
                <a:solidFill>
                  <a:schemeClr val="tx1"/>
                </a:solidFill>
              </a:rPr>
              <a:t>IDFS benefit was consistent across key prespecified subgroups</a:t>
            </a:r>
            <a:endParaRPr lang="en-US" sz="2000" dirty="0">
              <a:solidFill>
                <a:schemeClr val="tx1"/>
              </a:solidFill>
            </a:endParaRPr>
          </a:p>
        </p:txBody>
      </p:sp>
      <p:graphicFrame>
        <p:nvGraphicFramePr>
          <p:cNvPr id="9" name="Google Shape;360;p11">
            <a:extLst>
              <a:ext uri="{FF2B5EF4-FFF2-40B4-BE49-F238E27FC236}">
                <a16:creationId xmlns:a16="http://schemas.microsoft.com/office/drawing/2014/main" id="{5F14C382-8B9D-B6F6-6FBE-E918DD78AA4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93014671"/>
              </p:ext>
            </p:extLst>
          </p:nvPr>
        </p:nvGraphicFramePr>
        <p:xfrm>
          <a:off x="1683126" y="2270544"/>
          <a:ext cx="8839175" cy="26670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390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7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929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929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2066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618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8137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b="1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b="1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700" b="1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Patients, n</a:t>
                      </a:r>
                      <a:endParaRPr sz="700"/>
                    </a:p>
                  </a:txBody>
                  <a:tcPr marL="0" marR="0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1312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b="1" i="0" u="sng" strike="noStrike" cap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700" b="1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Total, n</a:t>
                      </a:r>
                      <a:endParaRPr sz="700"/>
                    </a:p>
                  </a:txBody>
                  <a:tcPr marL="0" marR="0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700" b="1" u="none" strike="noStrike" cap="none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Giredestrant</a:t>
                      </a:r>
                      <a:endParaRPr sz="700"/>
                    </a:p>
                  </a:txBody>
                  <a:tcPr marL="0" marR="0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E1E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700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SOC ET</a:t>
                      </a:r>
                      <a:endParaRPr sz="700"/>
                    </a:p>
                  </a:txBody>
                  <a:tcPr marL="0" marR="0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06B6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700" b="1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HR (95% CI)</a:t>
                      </a:r>
                      <a:endParaRPr sz="700"/>
                    </a:p>
                  </a:txBody>
                  <a:tcPr marL="0" marR="0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137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700" b="1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All patients</a:t>
                      </a:r>
                      <a:endParaRPr sz="700"/>
                    </a:p>
                  </a:txBody>
                  <a:tcPr marL="0" marR="0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7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4170</a:t>
                      </a:r>
                      <a:endParaRPr sz="700"/>
                    </a:p>
                  </a:txBody>
                  <a:tcPr marL="0" marR="0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7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2084</a:t>
                      </a:r>
                      <a:endParaRPr sz="700"/>
                    </a:p>
                  </a:txBody>
                  <a:tcPr marL="0" marR="0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7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2086</a:t>
                      </a:r>
                      <a:endParaRPr sz="700"/>
                    </a:p>
                  </a:txBody>
                  <a:tcPr marL="0" marR="0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7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0.70 (0.57, 0.87)</a:t>
                      </a:r>
                      <a:endParaRPr sz="700"/>
                    </a:p>
                  </a:txBody>
                  <a:tcPr marL="0" marR="0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137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700" b="1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Age group, years</a:t>
                      </a:r>
                      <a:endParaRPr sz="700"/>
                    </a:p>
                  </a:txBody>
                  <a:tcPr marL="0" marR="0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/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/>
                    </a:p>
                  </a:txBody>
                  <a:tcPr marL="0" marR="0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/>
                    </a:p>
                  </a:txBody>
                  <a:tcPr marL="0" marR="0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/>
                    </a:p>
                  </a:txBody>
                  <a:tcPr marL="0" marR="0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1378">
                <a:tc>
                  <a:txBody>
                    <a:bodyPr/>
                    <a:lstStyle/>
                    <a:p>
                      <a:pPr marL="0" marR="0" lvl="0" indent="182563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7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≤ 45</a:t>
                      </a:r>
                      <a:endParaRPr sz="700"/>
                    </a:p>
                  </a:txBody>
                  <a:tcPr marL="0" marR="0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700"/>
                        <a:t>906</a:t>
                      </a:r>
                      <a:endParaRPr sz="700"/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700"/>
                        <a:t>472</a:t>
                      </a:r>
                      <a:endParaRPr sz="700"/>
                    </a:p>
                  </a:txBody>
                  <a:tcPr marL="0" marR="0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700"/>
                        <a:t>434</a:t>
                      </a:r>
                      <a:endParaRPr sz="700"/>
                    </a:p>
                  </a:txBody>
                  <a:tcPr marL="0" marR="0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700"/>
                        <a:t>0.81 (0.50, 1.33)</a:t>
                      </a:r>
                      <a:endParaRPr sz="700"/>
                    </a:p>
                  </a:txBody>
                  <a:tcPr marL="0" marR="0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1378">
                <a:tc>
                  <a:txBody>
                    <a:bodyPr/>
                    <a:lstStyle/>
                    <a:p>
                      <a:pPr marL="0" marR="0" lvl="0" indent="182563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700" b="0" i="0" u="none" strike="noStrike" cap="none">
                          <a:solidFill>
                            <a:srgbClr val="000000"/>
                          </a:solidFill>
                          <a:latin typeface="Arial"/>
                          <a:cs typeface="Arial"/>
                          <a:sym typeface="Arial"/>
                        </a:rPr>
                        <a:t>&gt; 45 to </a:t>
                      </a:r>
                      <a:r>
                        <a:rPr lang="en-US" sz="7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≤ 55</a:t>
                      </a:r>
                      <a:endParaRPr sz="700"/>
                    </a:p>
                  </a:txBody>
                  <a:tcPr marL="0" marR="0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700"/>
                        <a:t>1355</a:t>
                      </a:r>
                      <a:endParaRPr sz="700"/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700"/>
                        <a:t>660</a:t>
                      </a:r>
                      <a:endParaRPr sz="700"/>
                    </a:p>
                  </a:txBody>
                  <a:tcPr marL="0" marR="0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700"/>
                        <a:t>695</a:t>
                      </a:r>
                      <a:endParaRPr sz="700"/>
                    </a:p>
                  </a:txBody>
                  <a:tcPr marL="0" marR="0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700"/>
                        <a:t>0.54 (0.36, 0.80)</a:t>
                      </a:r>
                      <a:endParaRPr sz="700"/>
                    </a:p>
                  </a:txBody>
                  <a:tcPr marL="0" marR="0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1378">
                <a:tc>
                  <a:txBody>
                    <a:bodyPr/>
                    <a:lstStyle/>
                    <a:p>
                      <a:pPr marL="0" marR="0" lvl="0" indent="182563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700"/>
                        <a:t>&gt; 55 to </a:t>
                      </a:r>
                      <a:r>
                        <a:rPr lang="en-US" sz="7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≤ 65</a:t>
                      </a:r>
                      <a:endParaRPr sz="700"/>
                    </a:p>
                  </a:txBody>
                  <a:tcPr marL="0" marR="0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700"/>
                        <a:t>1118</a:t>
                      </a:r>
                      <a:endParaRPr sz="700"/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700"/>
                        <a:t>567</a:t>
                      </a:r>
                      <a:endParaRPr sz="700"/>
                    </a:p>
                  </a:txBody>
                  <a:tcPr marL="0" marR="0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700"/>
                        <a:t>551</a:t>
                      </a:r>
                      <a:endParaRPr sz="700"/>
                    </a:p>
                  </a:txBody>
                  <a:tcPr marL="0" marR="0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700"/>
                        <a:t>0.77 (0.53, 1.13)</a:t>
                      </a:r>
                      <a:endParaRPr sz="700"/>
                    </a:p>
                  </a:txBody>
                  <a:tcPr marL="0" marR="0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81378">
                <a:tc>
                  <a:txBody>
                    <a:bodyPr/>
                    <a:lstStyle/>
                    <a:p>
                      <a:pPr marL="0" marR="0" lvl="0" indent="179388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None/>
                      </a:pPr>
                      <a:r>
                        <a:rPr lang="en-GB" sz="700"/>
                        <a:t>&gt; 65</a:t>
                      </a:r>
                      <a:endParaRPr sz="700"/>
                    </a:p>
                  </a:txBody>
                  <a:tcPr marL="0" marR="0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700"/>
                        <a:t>791</a:t>
                      </a:r>
                      <a:endParaRPr sz="700"/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700"/>
                        <a:t>385</a:t>
                      </a:r>
                      <a:endParaRPr sz="700"/>
                    </a:p>
                  </a:txBody>
                  <a:tcPr marL="0" marR="0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700"/>
                        <a:t>406</a:t>
                      </a:r>
                      <a:endParaRPr sz="700"/>
                    </a:p>
                  </a:txBody>
                  <a:tcPr marL="0" marR="0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700"/>
                        <a:t>0.82 (0.49, 1.36)</a:t>
                      </a:r>
                      <a:endParaRPr sz="700"/>
                    </a:p>
                  </a:txBody>
                  <a:tcPr marL="0" marR="0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8137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700" b="1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Region</a:t>
                      </a:r>
                      <a:endParaRPr sz="700" b="1" i="0" u="none" strike="noStrike" cap="none">
                        <a:solidFill>
                          <a:srgbClr val="000000"/>
                        </a:solidFill>
                        <a:highlight>
                          <a:srgbClr val="FFFF00"/>
                        </a:highlight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81378">
                <a:tc>
                  <a:txBody>
                    <a:bodyPr/>
                    <a:lstStyle/>
                    <a:p>
                      <a:pPr marL="0" marR="0" lvl="0" indent="18097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700" b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Asia–Pacific</a:t>
                      </a:r>
                      <a:endParaRPr sz="700" u="none" strike="noStrike" cap="none"/>
                    </a:p>
                  </a:txBody>
                  <a:tcPr marL="0" marR="0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7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1088</a:t>
                      </a:r>
                      <a:endParaRPr sz="700"/>
                    </a:p>
                  </a:txBody>
                  <a:tcPr marL="0" marR="0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7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544</a:t>
                      </a:r>
                      <a:endParaRPr sz="700"/>
                    </a:p>
                  </a:txBody>
                  <a:tcPr marL="0" marR="0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7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544</a:t>
                      </a:r>
                      <a:endParaRPr sz="700"/>
                    </a:p>
                  </a:txBody>
                  <a:tcPr marL="0" marR="0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7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0.70 (0.44, 1.12)</a:t>
                      </a:r>
                      <a:endParaRPr sz="700"/>
                    </a:p>
                  </a:txBody>
                  <a:tcPr marL="0" marR="0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81378">
                <a:tc>
                  <a:txBody>
                    <a:bodyPr/>
                    <a:lstStyle/>
                    <a:p>
                      <a:pPr marL="0" marR="0" lvl="0" indent="18097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700" b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Latin America/Africa/Eastern Europe</a:t>
                      </a:r>
                      <a:endParaRPr sz="700"/>
                    </a:p>
                  </a:txBody>
                  <a:tcPr marL="0" marR="0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7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1317</a:t>
                      </a:r>
                      <a:endParaRPr sz="700"/>
                    </a:p>
                  </a:txBody>
                  <a:tcPr marL="0" marR="0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7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680</a:t>
                      </a:r>
                      <a:endParaRPr sz="700"/>
                    </a:p>
                  </a:txBody>
                  <a:tcPr marL="0" marR="0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7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637</a:t>
                      </a:r>
                      <a:endParaRPr sz="700"/>
                    </a:p>
                  </a:txBody>
                  <a:tcPr marL="0" marR="0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7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0.68 (0.51, 0.92)</a:t>
                      </a:r>
                      <a:endParaRPr sz="700"/>
                    </a:p>
                  </a:txBody>
                  <a:tcPr marL="0" marR="0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81378">
                <a:tc>
                  <a:txBody>
                    <a:bodyPr/>
                    <a:lstStyle/>
                    <a:p>
                      <a:pPr marL="0" marR="0" lvl="0" indent="18097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700" b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USA/Canada/Western Europe</a:t>
                      </a:r>
                      <a:endParaRPr sz="700" u="none" strike="noStrike" cap="none"/>
                    </a:p>
                  </a:txBody>
                  <a:tcPr marL="0" marR="0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7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1765</a:t>
                      </a:r>
                      <a:endParaRPr sz="700"/>
                    </a:p>
                  </a:txBody>
                  <a:tcPr marL="0" marR="0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7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860</a:t>
                      </a:r>
                      <a:endParaRPr sz="700"/>
                    </a:p>
                  </a:txBody>
                  <a:tcPr marL="0" marR="0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7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905</a:t>
                      </a:r>
                      <a:endParaRPr sz="700"/>
                    </a:p>
                  </a:txBody>
                  <a:tcPr marL="0" marR="0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7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0.68 (0.44, 1.04)</a:t>
                      </a:r>
                      <a:endParaRPr sz="700"/>
                    </a:p>
                  </a:txBody>
                  <a:tcPr marL="0" marR="0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8137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700" b="1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Menopausal status</a:t>
                      </a:r>
                      <a:endParaRPr sz="700"/>
                    </a:p>
                  </a:txBody>
                  <a:tcPr marL="0" marR="0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81378">
                <a:tc>
                  <a:txBody>
                    <a:bodyPr/>
                    <a:lstStyle/>
                    <a:p>
                      <a:pPr marL="0" marR="0" lvl="0" indent="18097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700" b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Pre-menopausal</a:t>
                      </a:r>
                      <a:endParaRPr sz="700" u="none" strike="noStrike" cap="none"/>
                    </a:p>
                  </a:txBody>
                  <a:tcPr marL="0" marR="0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7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1680</a:t>
                      </a:r>
                      <a:endParaRPr sz="700"/>
                    </a:p>
                  </a:txBody>
                  <a:tcPr marL="0" marR="0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7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841</a:t>
                      </a:r>
                      <a:endParaRPr lang="en-US" sz="700"/>
                    </a:p>
                  </a:txBody>
                  <a:tcPr marL="0" marR="0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7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839</a:t>
                      </a:r>
                      <a:endParaRPr lang="en-US" sz="700"/>
                    </a:p>
                  </a:txBody>
                  <a:tcPr marL="0" marR="0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7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0.65 (0.44, 0.95)</a:t>
                      </a:r>
                      <a:endParaRPr lang="en-US" sz="700"/>
                    </a:p>
                  </a:txBody>
                  <a:tcPr marL="0" marR="0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81378">
                <a:tc>
                  <a:txBody>
                    <a:bodyPr/>
                    <a:lstStyle/>
                    <a:p>
                      <a:pPr marL="0" marR="0" lvl="0" indent="18097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700" b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Post-menopausal</a:t>
                      </a:r>
                      <a:endParaRPr sz="700"/>
                    </a:p>
                  </a:txBody>
                  <a:tcPr marL="0" marR="0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7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2490</a:t>
                      </a:r>
                      <a:endParaRPr lang="en-US" sz="700"/>
                    </a:p>
                  </a:txBody>
                  <a:tcPr marL="0" marR="0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7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1243</a:t>
                      </a:r>
                      <a:endParaRPr sz="700"/>
                    </a:p>
                  </a:txBody>
                  <a:tcPr marL="0" marR="0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7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1247</a:t>
                      </a:r>
                      <a:endParaRPr sz="700"/>
                    </a:p>
                  </a:txBody>
                  <a:tcPr marL="0" marR="0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7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0.73 (0.56, 0.95)</a:t>
                      </a:r>
                      <a:endParaRPr sz="700"/>
                    </a:p>
                  </a:txBody>
                  <a:tcPr marL="0" marR="0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8137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700" b="1" i="0" u="none" strike="noStrike" cap="none" baseline="0">
                          <a:solidFill>
                            <a:srgbClr val="000000"/>
                          </a:solidFill>
                          <a:latin typeface="Arial"/>
                          <a:cs typeface="Arial"/>
                          <a:sym typeface="Arial"/>
                        </a:rPr>
                        <a:t>AJCC stage at surgery*</a:t>
                      </a:r>
                      <a:endParaRPr sz="700" baseline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/>
                    </a:p>
                  </a:txBody>
                  <a:tcPr marL="0" marR="0" marT="0" marB="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/>
                    </a:p>
                  </a:txBody>
                  <a:tcPr marL="0" marR="0" marT="0" marB="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/>
                    </a:p>
                  </a:txBody>
                  <a:tcPr marL="0" marR="0" marT="0" marB="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/>
                    </a:p>
                  </a:txBody>
                  <a:tcPr marL="0" marR="0" marT="0" marB="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81378">
                <a:tc>
                  <a:txBody>
                    <a:bodyPr/>
                    <a:lstStyle/>
                    <a:p>
                      <a:pPr marL="0" marR="0" lvl="0" indent="182563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700" b="0" i="0" u="none" strike="noStrike" cap="none">
                          <a:solidFill>
                            <a:srgbClr val="000000"/>
                          </a:solidFill>
                          <a:latin typeface="Arial"/>
                          <a:cs typeface="Arial"/>
                          <a:sym typeface="Arial"/>
                        </a:rPr>
                        <a:t>I</a:t>
                      </a:r>
                      <a:endParaRPr sz="70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700"/>
                        <a:t>537</a:t>
                      </a:r>
                      <a:endParaRPr sz="700"/>
                    </a:p>
                  </a:txBody>
                  <a:tcPr marL="0" marR="0" marT="0" marB="0" anchor="ctr">
                    <a:lnL w="9525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700"/>
                        <a:t>254</a:t>
                      </a:r>
                      <a:endParaRPr sz="700"/>
                    </a:p>
                  </a:txBody>
                  <a:tcPr marL="0" marR="0" marT="0" marB="0" anchor="ctr">
                    <a:lnL w="9525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700"/>
                        <a:t>283</a:t>
                      </a:r>
                      <a:endParaRPr sz="700"/>
                    </a:p>
                  </a:txBody>
                  <a:tcPr marL="0" marR="0" marT="0" marB="0" anchor="ctr">
                    <a:lnL w="9525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lnL w="9525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700"/>
                        <a:t>0.89 (0.42, 1.90)</a:t>
                      </a:r>
                      <a:endParaRPr sz="700"/>
                    </a:p>
                  </a:txBody>
                  <a:tcPr marL="0" marR="0" marT="0" marB="0" anchor="ctr">
                    <a:lnL w="9525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4944802"/>
                  </a:ext>
                </a:extLst>
              </a:tr>
              <a:tr h="81378">
                <a:tc>
                  <a:txBody>
                    <a:bodyPr/>
                    <a:lstStyle/>
                    <a:p>
                      <a:pPr marL="0" marR="0" lvl="0" indent="182563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700" b="0" i="0" u="none" strike="noStrike" cap="none">
                          <a:solidFill>
                            <a:srgbClr val="000000"/>
                          </a:solidFill>
                          <a:latin typeface="Arial"/>
                          <a:cs typeface="Arial"/>
                          <a:sym typeface="Arial"/>
                        </a:rPr>
                        <a:t>II</a:t>
                      </a:r>
                      <a:endParaRPr sz="70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700"/>
                        <a:t>1963</a:t>
                      </a:r>
                      <a:endParaRPr sz="700"/>
                    </a:p>
                  </a:txBody>
                  <a:tcPr marL="0" marR="0" marT="0" marB="0" anchor="ctr">
                    <a:lnL w="9525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700"/>
                        <a:t>1013</a:t>
                      </a:r>
                      <a:endParaRPr sz="700"/>
                    </a:p>
                  </a:txBody>
                  <a:tcPr marL="0" marR="0" marT="0" marB="0" anchor="ctr">
                    <a:lnL w="9525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700"/>
                        <a:t>950</a:t>
                      </a:r>
                      <a:endParaRPr sz="700"/>
                    </a:p>
                  </a:txBody>
                  <a:tcPr marL="0" marR="0" marT="0" marB="0" anchor="ctr">
                    <a:lnL w="9525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lnL w="9525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700"/>
                        <a:t>0.58 (0.39, 0.85)</a:t>
                      </a:r>
                      <a:endParaRPr sz="700"/>
                    </a:p>
                  </a:txBody>
                  <a:tcPr marL="0" marR="0" marT="0" marB="0" anchor="ctr">
                    <a:lnL w="9525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61382822"/>
                  </a:ext>
                </a:extLst>
              </a:tr>
              <a:tr h="81378">
                <a:tc>
                  <a:txBody>
                    <a:bodyPr/>
                    <a:lstStyle/>
                    <a:p>
                      <a:pPr marL="0" marR="0" lvl="0" indent="182563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700"/>
                        <a:t>III</a:t>
                      </a:r>
                      <a:endParaRPr sz="70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700"/>
                        <a:t>1643</a:t>
                      </a:r>
                      <a:endParaRPr sz="700"/>
                    </a:p>
                  </a:txBody>
                  <a:tcPr marL="0" marR="0" marT="0" marB="0" anchor="ctr">
                    <a:lnL w="9525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700"/>
                        <a:t>799</a:t>
                      </a:r>
                      <a:endParaRPr sz="700"/>
                    </a:p>
                  </a:txBody>
                  <a:tcPr marL="0" marR="0" marT="0" marB="0" anchor="ctr">
                    <a:lnL w="9525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700"/>
                        <a:t>844</a:t>
                      </a:r>
                      <a:endParaRPr sz="700"/>
                    </a:p>
                  </a:txBody>
                  <a:tcPr marL="0" marR="0" marT="0" marB="0" anchor="ctr">
                    <a:lnL w="9525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lnL w="9525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700"/>
                        <a:t>0.74 (0.56, 0.98)</a:t>
                      </a:r>
                      <a:endParaRPr sz="700"/>
                    </a:p>
                  </a:txBody>
                  <a:tcPr marL="0" marR="0" marT="0" marB="0" anchor="ctr">
                    <a:lnL w="9525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9608618"/>
                  </a:ext>
                </a:extLst>
              </a:tr>
              <a:tr h="8137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700" b="1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Risk</a:t>
                      </a:r>
                      <a:endParaRPr sz="700"/>
                    </a:p>
                  </a:txBody>
                  <a:tcPr marL="0" marR="0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50"/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50" dirty="0"/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50"/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5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/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37667999"/>
                  </a:ext>
                </a:extLst>
              </a:tr>
              <a:tr h="81378">
                <a:tc>
                  <a:txBody>
                    <a:bodyPr/>
                    <a:lstStyle/>
                    <a:p>
                      <a:pPr marL="0" marR="0" lvl="0" indent="182563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7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High</a:t>
                      </a:r>
                      <a:endParaRPr sz="700"/>
                    </a:p>
                  </a:txBody>
                  <a:tcPr marL="0" marR="0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7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2895</a:t>
                      </a:r>
                      <a:endParaRPr sz="700"/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7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1448</a:t>
                      </a:r>
                      <a:endParaRPr sz="700"/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7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1447</a:t>
                      </a:r>
                      <a:endParaRPr sz="700"/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7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0.69 (0.55, 0.88)</a:t>
                      </a:r>
                      <a:endParaRPr sz="700"/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9470780"/>
                  </a:ext>
                </a:extLst>
              </a:tr>
              <a:tr h="81378">
                <a:tc>
                  <a:txBody>
                    <a:bodyPr/>
                    <a:lstStyle/>
                    <a:p>
                      <a:pPr marL="0" marR="0" lvl="0" indent="182563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7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Medium</a:t>
                      </a:r>
                      <a:endParaRPr sz="700"/>
                    </a:p>
                  </a:txBody>
                  <a:tcPr marL="0" marR="0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7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1275</a:t>
                      </a:r>
                      <a:endParaRPr sz="700"/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7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636</a:t>
                      </a:r>
                      <a:endParaRPr sz="700"/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7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639</a:t>
                      </a:r>
                      <a:endParaRPr sz="700"/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7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0.74 (0.42, 1.31)</a:t>
                      </a:r>
                      <a:endParaRPr sz="700"/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48294212"/>
                  </a:ext>
                </a:extLst>
              </a:tr>
              <a:tr h="8137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700" b="1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Previous chemotherapy</a:t>
                      </a:r>
                      <a:endParaRPr sz="700"/>
                    </a:p>
                  </a:txBody>
                  <a:tcPr marL="0" marR="0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0363670"/>
                  </a:ext>
                </a:extLst>
              </a:tr>
              <a:tr h="81378">
                <a:tc>
                  <a:txBody>
                    <a:bodyPr/>
                    <a:lstStyle/>
                    <a:p>
                      <a:pPr marL="0" marR="0" lvl="0" indent="182563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7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No</a:t>
                      </a:r>
                      <a:endParaRPr sz="700"/>
                    </a:p>
                  </a:txBody>
                  <a:tcPr marL="0" marR="0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7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787</a:t>
                      </a:r>
                      <a:endParaRPr sz="700"/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7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392</a:t>
                      </a:r>
                      <a:endParaRPr sz="700"/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7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395</a:t>
                      </a:r>
                      <a:endParaRPr sz="700"/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7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0.63 (0.33, 1.21)</a:t>
                      </a:r>
                      <a:endParaRPr sz="700"/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704556"/>
                  </a:ext>
                </a:extLst>
              </a:tr>
              <a:tr h="81378">
                <a:tc>
                  <a:txBody>
                    <a:bodyPr/>
                    <a:lstStyle/>
                    <a:p>
                      <a:pPr marL="0" marR="0" lvl="0" indent="182563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7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Yes</a:t>
                      </a:r>
                      <a:endParaRPr sz="700"/>
                    </a:p>
                  </a:txBody>
                  <a:tcPr marL="0" marR="0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7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3383</a:t>
                      </a:r>
                      <a:endParaRPr sz="700"/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7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1692</a:t>
                      </a:r>
                      <a:endParaRPr sz="700"/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7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1691</a:t>
                      </a:r>
                      <a:endParaRPr sz="700"/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7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0.71 (0.57, 0.90)</a:t>
                      </a:r>
                      <a:endParaRPr sz="700" dirty="0"/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8858686"/>
                  </a:ext>
                </a:extLst>
              </a:tr>
            </a:tbl>
          </a:graphicData>
        </a:graphic>
      </p:graphicFrame>
      <p:sp>
        <p:nvSpPr>
          <p:cNvPr id="11" name="Google Shape;362;p11">
            <a:extLst>
              <a:ext uri="{FF2B5EF4-FFF2-40B4-BE49-F238E27FC236}">
                <a16:creationId xmlns:a16="http://schemas.microsoft.com/office/drawing/2014/main" id="{FA581606-9E0E-CD69-382D-7049EDC33D94}"/>
              </a:ext>
            </a:extLst>
          </p:cNvPr>
          <p:cNvSpPr txBox="1"/>
          <p:nvPr/>
        </p:nvSpPr>
        <p:spPr>
          <a:xfrm>
            <a:off x="5184045" y="5153325"/>
            <a:ext cx="2496674" cy="107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r">
              <a:spcBef>
                <a:spcPts val="0"/>
              </a:spcBef>
              <a:spcAft>
                <a:spcPts val="0"/>
              </a:spcAft>
              <a:buClr>
                <a:srgbClr val="6E1E50"/>
              </a:buClr>
              <a:buSzPts val="1000"/>
            </a:pPr>
            <a:r>
              <a:rPr lang="en-US" sz="700" b="1">
                <a:solidFill>
                  <a:srgbClr val="6E1E50"/>
                </a:solidFill>
                <a:latin typeface="Arial"/>
                <a:ea typeface="Arial"/>
                <a:cs typeface="Arial"/>
                <a:sym typeface="Arial"/>
              </a:rPr>
              <a:t>Giredestrant better</a:t>
            </a:r>
            <a:endParaRPr sz="700"/>
          </a:p>
        </p:txBody>
      </p:sp>
      <p:sp>
        <p:nvSpPr>
          <p:cNvPr id="12" name="Google Shape;363;p11">
            <a:extLst>
              <a:ext uri="{FF2B5EF4-FFF2-40B4-BE49-F238E27FC236}">
                <a16:creationId xmlns:a16="http://schemas.microsoft.com/office/drawing/2014/main" id="{E5A6E54E-280B-2FCC-1BCE-0F32CF82A56D}"/>
              </a:ext>
            </a:extLst>
          </p:cNvPr>
          <p:cNvSpPr txBox="1"/>
          <p:nvPr/>
        </p:nvSpPr>
        <p:spPr>
          <a:xfrm>
            <a:off x="7801529" y="5153325"/>
            <a:ext cx="2085624" cy="107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</a:pPr>
            <a:r>
              <a:rPr lang="en-US" sz="700" b="1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SOC ET better</a:t>
            </a:r>
            <a:endParaRPr sz="700"/>
          </a:p>
        </p:txBody>
      </p:sp>
      <p:graphicFrame>
        <p:nvGraphicFramePr>
          <p:cNvPr id="7" name="Google Shape;361;p11">
            <a:extLst>
              <a:ext uri="{FF2B5EF4-FFF2-40B4-BE49-F238E27FC236}">
                <a16:creationId xmlns:a16="http://schemas.microsoft.com/office/drawing/2014/main" id="{9165486B-A46A-8959-90A2-064725EA422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15829900"/>
              </p:ext>
            </p:extLst>
          </p:nvPr>
        </p:nvGraphicFramePr>
        <p:xfrm>
          <a:off x="6494139" y="1905000"/>
          <a:ext cx="2764888" cy="33086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itle 1">
            <a:extLst>
              <a:ext uri="{FF2B5EF4-FFF2-40B4-BE49-F238E27FC236}">
                <a16:creationId xmlns:a16="http://schemas.microsoft.com/office/drawing/2014/main" id="{5F2DACC6-9162-D5B9-929A-AEFD848F50C0}"/>
              </a:ext>
            </a:extLst>
          </p:cNvPr>
          <p:cNvSpPr txBox="1">
            <a:spLocks/>
          </p:cNvSpPr>
          <p:nvPr/>
        </p:nvSpPr>
        <p:spPr bwMode="auto">
          <a:xfrm>
            <a:off x="1866900" y="226529"/>
            <a:ext cx="8453438" cy="914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algn="l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100">
                <a:solidFill>
                  <a:srgbClr val="999999"/>
                </a:solidFill>
                <a:latin typeface="+mj-lt"/>
                <a:ea typeface="+mj-ea"/>
                <a:cs typeface="+mj-cs"/>
              </a:defRPr>
            </a:lvl1pPr>
            <a:lvl2pPr algn="l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200">
                <a:solidFill>
                  <a:srgbClr val="999999"/>
                </a:solidFill>
                <a:latin typeface="Arial" charset="0"/>
                <a:ea typeface="Microsoft YaHei" charset="0"/>
                <a:cs typeface="Microsoft YaHei" charset="0"/>
              </a:defRPr>
            </a:lvl2pPr>
            <a:lvl3pPr algn="l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200">
                <a:solidFill>
                  <a:srgbClr val="999999"/>
                </a:solidFill>
                <a:latin typeface="Arial" charset="0"/>
                <a:ea typeface="Microsoft YaHei" charset="0"/>
                <a:cs typeface="Microsoft YaHei" charset="0"/>
              </a:defRPr>
            </a:lvl3pPr>
            <a:lvl4pPr algn="l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200">
                <a:solidFill>
                  <a:srgbClr val="999999"/>
                </a:solidFill>
                <a:latin typeface="Arial" charset="0"/>
                <a:ea typeface="Microsoft YaHei" charset="0"/>
                <a:cs typeface="Microsoft YaHei" charset="0"/>
              </a:defRPr>
            </a:lvl4pPr>
            <a:lvl5pPr algn="l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200">
                <a:solidFill>
                  <a:srgbClr val="999999"/>
                </a:solidFill>
                <a:latin typeface="Arial" charset="0"/>
                <a:ea typeface="Microsoft YaHei" charset="0"/>
                <a:cs typeface="Microsoft YaHei" charset="0"/>
              </a:defRPr>
            </a:lvl5pPr>
            <a:lvl6pPr marL="25146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200">
                <a:solidFill>
                  <a:srgbClr val="999999"/>
                </a:solidFill>
                <a:latin typeface="Arial" charset="0"/>
                <a:ea typeface="Microsoft YaHei" charset="0"/>
                <a:cs typeface="Microsoft YaHei" charset="0"/>
              </a:defRPr>
            </a:lvl6pPr>
            <a:lvl7pPr marL="29718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200">
                <a:solidFill>
                  <a:srgbClr val="999999"/>
                </a:solidFill>
                <a:latin typeface="Arial" charset="0"/>
                <a:ea typeface="Microsoft YaHei" charset="0"/>
                <a:cs typeface="Microsoft YaHei" charset="0"/>
              </a:defRPr>
            </a:lvl7pPr>
            <a:lvl8pPr marL="34290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200">
                <a:solidFill>
                  <a:srgbClr val="999999"/>
                </a:solidFill>
                <a:latin typeface="Arial" charset="0"/>
                <a:ea typeface="Microsoft YaHei" charset="0"/>
                <a:cs typeface="Microsoft YaHei" charset="0"/>
              </a:defRPr>
            </a:lvl8pPr>
            <a:lvl9pPr marL="38862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200">
                <a:solidFill>
                  <a:srgbClr val="999999"/>
                </a:solidFill>
                <a:latin typeface="Arial" charset="0"/>
                <a:ea typeface="Microsoft YaHei" charset="0"/>
                <a:cs typeface="Microsoft YaHei" charset="0"/>
              </a:defRPr>
            </a:lvl9pPr>
          </a:lstStyle>
          <a:p>
            <a:pPr algn="ctr"/>
            <a:r>
              <a:rPr lang="en-US" sz="2800" b="1" kern="0" dirty="0" err="1">
                <a:solidFill>
                  <a:schemeClr val="bg1"/>
                </a:solidFill>
              </a:rPr>
              <a:t>Giredestrant</a:t>
            </a:r>
            <a:r>
              <a:rPr lang="en-US" sz="2800" b="1" kern="0" dirty="0">
                <a:solidFill>
                  <a:schemeClr val="bg1"/>
                </a:solidFill>
              </a:rPr>
              <a:t> vs ET in Early Breast Cancer:</a:t>
            </a:r>
            <a:br>
              <a:rPr lang="en-US" sz="2800" b="1" kern="0" dirty="0">
                <a:solidFill>
                  <a:schemeClr val="bg1"/>
                </a:solidFill>
              </a:rPr>
            </a:br>
            <a:r>
              <a:rPr lang="en-US" sz="2800" b="1" kern="0" dirty="0" err="1">
                <a:solidFill>
                  <a:schemeClr val="bg1"/>
                </a:solidFill>
              </a:rPr>
              <a:t>iDFS</a:t>
            </a:r>
            <a:r>
              <a:rPr lang="en-US" sz="2800" b="1" kern="0" dirty="0">
                <a:solidFill>
                  <a:schemeClr val="bg1"/>
                </a:solidFill>
              </a:rPr>
              <a:t> (</a:t>
            </a:r>
            <a:r>
              <a:rPr lang="en-US" sz="2800" b="1" kern="0" dirty="0" err="1">
                <a:solidFill>
                  <a:schemeClr val="bg1"/>
                </a:solidFill>
              </a:rPr>
              <a:t>Lidera</a:t>
            </a:r>
            <a:r>
              <a:rPr lang="en-US" sz="2800" b="1" kern="0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8" name="Google Shape;292;p10">
            <a:extLst>
              <a:ext uri="{FF2B5EF4-FFF2-40B4-BE49-F238E27FC236}">
                <a16:creationId xmlns:a16="http://schemas.microsoft.com/office/drawing/2014/main" id="{38488CD6-3B66-16D4-8071-1E24CDE55FCD}"/>
              </a:ext>
            </a:extLst>
          </p:cNvPr>
          <p:cNvSpPr txBox="1"/>
          <p:nvPr/>
        </p:nvSpPr>
        <p:spPr>
          <a:xfrm>
            <a:off x="304800" y="6691629"/>
            <a:ext cx="8741092" cy="107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700" dirty="0">
                <a:solidFill>
                  <a:srgbClr val="014461"/>
                </a:solidFill>
                <a:latin typeface="Arial"/>
                <a:ea typeface="Arial"/>
                <a:cs typeface="Arial"/>
                <a:sym typeface="Arial"/>
              </a:rPr>
              <a:t>Presented by: Aditya L. Bardia, MD.SABCS 2025</a:t>
            </a:r>
            <a:endParaRPr sz="8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6"/>
          <p:cNvSpPr txBox="1">
            <a:spLocks noGrp="1"/>
          </p:cNvSpPr>
          <p:nvPr>
            <p:ph type="title"/>
          </p:nvPr>
        </p:nvSpPr>
        <p:spPr>
          <a:xfrm>
            <a:off x="1694011" y="1790915"/>
            <a:ext cx="7232276" cy="30777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</a:pPr>
            <a:r>
              <a:rPr lang="en-US" sz="2000" b="1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AE overview </a:t>
            </a:r>
            <a:r>
              <a:rPr lang="en-US" sz="2000" b="1" i="1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(safety-evaluable population)</a:t>
            </a:r>
            <a:endParaRPr sz="2000" b="1" i="1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1" name="Google Shape;541;p16"/>
          <p:cNvSpPr txBox="1"/>
          <p:nvPr/>
        </p:nvSpPr>
        <p:spPr>
          <a:xfrm>
            <a:off x="6512951" y="2286000"/>
            <a:ext cx="4083586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2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Selected AEs</a:t>
            </a:r>
            <a:endParaRPr/>
          </a:p>
        </p:txBody>
      </p:sp>
      <p:graphicFrame>
        <p:nvGraphicFramePr>
          <p:cNvPr id="542" name="Google Shape;542;p16"/>
          <p:cNvGraphicFramePr/>
          <p:nvPr>
            <p:extLst>
              <p:ext uri="{D42A27DB-BD31-4B8C-83A1-F6EECF244321}">
                <p14:modId xmlns:p14="http://schemas.microsoft.com/office/powerpoint/2010/main" val="1130583641"/>
              </p:ext>
            </p:extLst>
          </p:nvPr>
        </p:nvGraphicFramePr>
        <p:xfrm>
          <a:off x="1617239" y="2650989"/>
          <a:ext cx="1091125" cy="269744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0911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68590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600"/>
                        <a:buFont typeface="Arial"/>
                        <a:buNone/>
                      </a:pPr>
                      <a:r>
                        <a:rPr lang="en-US" sz="9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Arthralgia</a:t>
                      </a:r>
                      <a:endParaRPr sz="9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8590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600"/>
                        <a:buFont typeface="Arial"/>
                        <a:buNone/>
                      </a:pPr>
                      <a:r>
                        <a:rPr lang="en-US" sz="9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Hot flush</a:t>
                      </a:r>
                      <a:endParaRPr sz="900"/>
                    </a:p>
                  </a:txBody>
                  <a:tcPr marL="0" marR="0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8590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600"/>
                        <a:buFont typeface="Arial"/>
                        <a:buNone/>
                      </a:pPr>
                      <a:r>
                        <a:rPr lang="en-US" sz="9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Headache</a:t>
                      </a:r>
                      <a:endParaRPr sz="900"/>
                    </a:p>
                  </a:txBody>
                  <a:tcPr marL="0" marR="0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8590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600"/>
                        <a:buFont typeface="Arial"/>
                        <a:buNone/>
                      </a:pPr>
                      <a:r>
                        <a:rPr lang="en-US" sz="9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Fatigue</a:t>
                      </a:r>
                      <a:endParaRPr sz="900"/>
                    </a:p>
                  </a:txBody>
                  <a:tcPr marL="0" marR="0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8590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600"/>
                        <a:buFont typeface="Arial"/>
                        <a:buNone/>
                      </a:pPr>
                      <a:r>
                        <a:rPr lang="en-US" sz="9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Insomnia</a:t>
                      </a:r>
                      <a:endParaRPr sz="900"/>
                    </a:p>
                  </a:txBody>
                  <a:tcPr marL="0" marR="0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68590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600"/>
                        <a:buFont typeface="Arial"/>
                        <a:buNone/>
                      </a:pPr>
                      <a:r>
                        <a:rPr lang="en-US" sz="9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Nausea</a:t>
                      </a:r>
                      <a:endParaRPr sz="900"/>
                    </a:p>
                  </a:txBody>
                  <a:tcPr marL="0" marR="0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68590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600"/>
                        <a:buFont typeface="Arial"/>
                        <a:buNone/>
                      </a:pPr>
                      <a:r>
                        <a:rPr lang="en-US" sz="9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COVID-19</a:t>
                      </a:r>
                      <a:endParaRPr sz="900"/>
                    </a:p>
                  </a:txBody>
                  <a:tcPr marL="0" marR="0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68590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600"/>
                        <a:buFont typeface="Arial"/>
                        <a:buNone/>
                      </a:pPr>
                      <a:r>
                        <a:rPr lang="en-US" sz="9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Asthenia</a:t>
                      </a:r>
                      <a:endParaRPr sz="900"/>
                    </a:p>
                  </a:txBody>
                  <a:tcPr marL="0" marR="0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68590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600"/>
                        <a:buFont typeface="Arial"/>
                        <a:buNone/>
                      </a:pPr>
                      <a:r>
                        <a:rPr lang="en-US" sz="9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Back pain</a:t>
                      </a:r>
                      <a:endParaRPr sz="900"/>
                    </a:p>
                  </a:txBody>
                  <a:tcPr marL="0" marR="0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68590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600"/>
                        <a:buFont typeface="Arial"/>
                        <a:buNone/>
                      </a:pPr>
                      <a:r>
                        <a:rPr lang="en-US" sz="9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Radiation skin injury</a:t>
                      </a:r>
                      <a:endParaRPr sz="900"/>
                    </a:p>
                  </a:txBody>
                  <a:tcPr marL="0" marR="0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68590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600"/>
                        <a:buFont typeface="Arial"/>
                        <a:buNone/>
                      </a:pPr>
                      <a:r>
                        <a:rPr lang="en-US" sz="9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Hypertension</a:t>
                      </a:r>
                      <a:endParaRPr sz="900"/>
                    </a:p>
                  </a:txBody>
                  <a:tcPr marL="0" marR="0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68590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600"/>
                        <a:buFont typeface="Arial"/>
                        <a:buNone/>
                      </a:pPr>
                      <a:r>
                        <a:rPr lang="en-US" sz="9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Urinary tract infection</a:t>
                      </a:r>
                      <a:endParaRPr sz="900"/>
                    </a:p>
                  </a:txBody>
                  <a:tcPr marL="0" marR="0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68590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600"/>
                        <a:buFont typeface="Arial"/>
                        <a:buNone/>
                      </a:pPr>
                      <a:r>
                        <a:rPr lang="en-US" sz="9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Cough</a:t>
                      </a:r>
                      <a:endParaRPr sz="900"/>
                    </a:p>
                  </a:txBody>
                  <a:tcPr marL="0" marR="0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68590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600"/>
                        <a:buFont typeface="Arial"/>
                        <a:buNone/>
                      </a:pPr>
                      <a:r>
                        <a:rPr lang="en-US" sz="9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Diarrhea</a:t>
                      </a:r>
                      <a:endParaRPr sz="900"/>
                    </a:p>
                  </a:txBody>
                  <a:tcPr marL="0" marR="0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68590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600"/>
                        <a:buFont typeface="Arial"/>
                        <a:buNone/>
                      </a:pPr>
                      <a:r>
                        <a:rPr lang="en-US" sz="9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Pain in extremity</a:t>
                      </a:r>
                      <a:endParaRPr sz="900"/>
                    </a:p>
                  </a:txBody>
                  <a:tcPr marL="0" marR="0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68590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600"/>
                        <a:buFont typeface="Arial"/>
                        <a:buNone/>
                      </a:pPr>
                      <a:r>
                        <a:rPr lang="en-US" sz="9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Constipation</a:t>
                      </a:r>
                      <a:endParaRPr sz="900" dirty="0"/>
                    </a:p>
                  </a:txBody>
                  <a:tcPr marL="0" marR="0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  <p:grpSp>
        <p:nvGrpSpPr>
          <p:cNvPr id="543" name="Google Shape;543;p16"/>
          <p:cNvGrpSpPr/>
          <p:nvPr/>
        </p:nvGrpSpPr>
        <p:grpSpPr>
          <a:xfrm>
            <a:off x="2478318" y="2423476"/>
            <a:ext cx="3944049" cy="3277206"/>
            <a:chOff x="2088285" y="2260561"/>
            <a:chExt cx="8820825" cy="6658639"/>
          </a:xfrm>
        </p:grpSpPr>
        <p:graphicFrame>
          <p:nvGraphicFramePr>
            <p:cNvPr id="544" name="Google Shape;544;p16"/>
            <p:cNvGraphicFramePr/>
            <p:nvPr/>
          </p:nvGraphicFramePr>
          <p:xfrm>
            <a:off x="2380268" y="2260561"/>
            <a:ext cx="8528842" cy="646615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545" name="Google Shape;545;p16"/>
            <p:cNvSpPr txBox="1"/>
            <p:nvPr/>
          </p:nvSpPr>
          <p:spPr>
            <a:xfrm>
              <a:off x="2088285" y="2417475"/>
              <a:ext cx="4474395" cy="28140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algn="r">
                <a:spcBef>
                  <a:spcPts val="0"/>
                </a:spcBef>
                <a:spcAft>
                  <a:spcPts val="0"/>
                </a:spcAft>
                <a:buClr>
                  <a:srgbClr val="6E1E50"/>
                </a:buClr>
                <a:buSzPts val="900"/>
              </a:pPr>
              <a:r>
                <a:rPr lang="en-US" sz="900" b="1">
                  <a:solidFill>
                    <a:srgbClr val="6E1E50"/>
                  </a:solidFill>
                  <a:latin typeface="Arial"/>
                  <a:ea typeface="Arial"/>
                  <a:cs typeface="Arial"/>
                  <a:sym typeface="Arial"/>
                </a:rPr>
                <a:t>Giredestrant n = 2060</a:t>
              </a:r>
              <a:endParaRPr/>
            </a:p>
          </p:txBody>
        </p:sp>
        <p:sp>
          <p:nvSpPr>
            <p:cNvPr id="546" name="Google Shape;546;p16"/>
            <p:cNvSpPr txBox="1"/>
            <p:nvPr/>
          </p:nvSpPr>
          <p:spPr>
            <a:xfrm>
              <a:off x="6753272" y="2417475"/>
              <a:ext cx="3954454" cy="28140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Clr>
                  <a:srgbClr val="7F7F7F"/>
                </a:buClr>
                <a:buSzPts val="900"/>
              </a:pPr>
              <a:r>
                <a:rPr lang="en-US" sz="900" b="1">
                  <a:solidFill>
                    <a:srgbClr val="7F7F7F"/>
                  </a:solidFill>
                  <a:latin typeface="Arial"/>
                  <a:ea typeface="Arial"/>
                  <a:cs typeface="Arial"/>
                  <a:sym typeface="Arial"/>
                </a:rPr>
                <a:t>SOC ET n = 2074</a:t>
              </a:r>
              <a:endParaRPr/>
            </a:p>
          </p:txBody>
        </p:sp>
        <p:sp>
          <p:nvSpPr>
            <p:cNvPr id="547" name="Google Shape;547;p16"/>
            <p:cNvSpPr txBox="1"/>
            <p:nvPr/>
          </p:nvSpPr>
          <p:spPr>
            <a:xfrm>
              <a:off x="4616451" y="8637797"/>
              <a:ext cx="4086223" cy="28140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0" rIns="91425" bIns="0" anchor="t" anchorCtr="0">
              <a:sp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</a:pPr>
              <a:r>
                <a:rPr lang="en-US" sz="9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Patients (%)</a:t>
              </a:r>
              <a:endParaRPr/>
            </a:p>
          </p:txBody>
        </p:sp>
        <p:sp>
          <p:nvSpPr>
            <p:cNvPr id="548" name="Google Shape;548;p16"/>
            <p:cNvSpPr/>
            <p:nvPr/>
          </p:nvSpPr>
          <p:spPr>
            <a:xfrm>
              <a:off x="2672766" y="8297487"/>
              <a:ext cx="62179" cy="214314"/>
            </a:xfrm>
            <a:prstGeom prst="rect">
              <a:avLst/>
            </a:prstGeom>
            <a:solidFill>
              <a:srgbClr val="FFFFFF"/>
            </a:solidFill>
            <a:ln w="1270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</a:pPr>
              <a:endParaRPr sz="1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9" name="Google Shape;549;p16"/>
            <p:cNvSpPr/>
            <p:nvPr/>
          </p:nvSpPr>
          <p:spPr>
            <a:xfrm>
              <a:off x="3420926" y="8275836"/>
              <a:ext cx="62179" cy="214315"/>
            </a:xfrm>
            <a:prstGeom prst="rect">
              <a:avLst/>
            </a:prstGeom>
            <a:solidFill>
              <a:srgbClr val="FFFFFF"/>
            </a:solidFill>
            <a:ln w="1270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</a:pPr>
              <a:endParaRPr sz="1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0" name="Google Shape;550;p16"/>
            <p:cNvSpPr/>
            <p:nvPr/>
          </p:nvSpPr>
          <p:spPr>
            <a:xfrm>
              <a:off x="4200682" y="8277733"/>
              <a:ext cx="62179" cy="214314"/>
            </a:xfrm>
            <a:prstGeom prst="rect">
              <a:avLst/>
            </a:prstGeom>
            <a:solidFill>
              <a:srgbClr val="FFFFFF"/>
            </a:solidFill>
            <a:ln w="1270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</a:pPr>
              <a:endParaRPr sz="1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1" name="Google Shape;551;p16"/>
            <p:cNvSpPr/>
            <p:nvPr/>
          </p:nvSpPr>
          <p:spPr>
            <a:xfrm>
              <a:off x="4978035" y="8271288"/>
              <a:ext cx="62179" cy="214314"/>
            </a:xfrm>
            <a:prstGeom prst="rect">
              <a:avLst/>
            </a:prstGeom>
            <a:solidFill>
              <a:srgbClr val="FFFFFF"/>
            </a:solidFill>
            <a:ln w="1270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</a:pPr>
              <a:endParaRPr sz="1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2" name="Google Shape;552;p16"/>
            <p:cNvSpPr/>
            <p:nvPr/>
          </p:nvSpPr>
          <p:spPr>
            <a:xfrm>
              <a:off x="5741563" y="8294321"/>
              <a:ext cx="62179" cy="214314"/>
            </a:xfrm>
            <a:prstGeom prst="rect">
              <a:avLst/>
            </a:prstGeom>
            <a:solidFill>
              <a:srgbClr val="FFFFFF"/>
            </a:solidFill>
            <a:ln w="1270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</a:pPr>
              <a:endParaRPr sz="1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53" name="Google Shape;553;p16"/>
          <p:cNvSpPr txBox="1"/>
          <p:nvPr/>
        </p:nvSpPr>
        <p:spPr>
          <a:xfrm>
            <a:off x="1694010" y="2286000"/>
            <a:ext cx="4582706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2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Common TEAEs (≥ 7.5% of patients in either arm at any grade)</a:t>
            </a:r>
            <a:endParaRPr/>
          </a:p>
        </p:txBody>
      </p:sp>
      <p:sp>
        <p:nvSpPr>
          <p:cNvPr id="555" name="Google Shape;555;p16"/>
          <p:cNvSpPr/>
          <p:nvPr/>
        </p:nvSpPr>
        <p:spPr>
          <a:xfrm>
            <a:off x="5367015" y="4994729"/>
            <a:ext cx="116243" cy="124028"/>
          </a:xfrm>
          <a:prstGeom prst="rect">
            <a:avLst/>
          </a:prstGeom>
          <a:solidFill>
            <a:srgbClr val="D3B6D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</a:pPr>
            <a:endParaRPr sz="11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6" name="Google Shape;556;p16"/>
          <p:cNvSpPr/>
          <p:nvPr/>
        </p:nvSpPr>
        <p:spPr>
          <a:xfrm>
            <a:off x="5367015" y="5163312"/>
            <a:ext cx="116243" cy="124028"/>
          </a:xfrm>
          <a:prstGeom prst="rect">
            <a:avLst/>
          </a:prstGeom>
          <a:solidFill>
            <a:srgbClr val="6E1E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</a:pPr>
            <a:endParaRPr sz="11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7" name="Google Shape;557;p16"/>
          <p:cNvSpPr/>
          <p:nvPr/>
        </p:nvSpPr>
        <p:spPr>
          <a:xfrm>
            <a:off x="5904337" y="4994729"/>
            <a:ext cx="116243" cy="124028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</a:pPr>
            <a:endParaRPr sz="11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8" name="Google Shape;558;p16"/>
          <p:cNvSpPr/>
          <p:nvPr/>
        </p:nvSpPr>
        <p:spPr>
          <a:xfrm>
            <a:off x="5904337" y="5163312"/>
            <a:ext cx="116243" cy="12402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</a:pPr>
            <a:endParaRPr sz="11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9" name="Google Shape;559;p16"/>
          <p:cNvSpPr txBox="1"/>
          <p:nvPr/>
        </p:nvSpPr>
        <p:spPr>
          <a:xfrm>
            <a:off x="5463944" y="5010579"/>
            <a:ext cx="459704" cy="92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</a:pPr>
            <a:r>
              <a:rPr lang="en-US" sz="6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G1–2</a:t>
            </a:r>
            <a:endParaRPr/>
          </a:p>
        </p:txBody>
      </p:sp>
      <p:sp>
        <p:nvSpPr>
          <p:cNvPr id="560" name="Google Shape;560;p16"/>
          <p:cNvSpPr txBox="1"/>
          <p:nvPr/>
        </p:nvSpPr>
        <p:spPr>
          <a:xfrm>
            <a:off x="5475595" y="5179162"/>
            <a:ext cx="436407" cy="92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</a:pPr>
            <a:r>
              <a:rPr lang="en-US" sz="6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G3–4</a:t>
            </a:r>
            <a:endParaRPr/>
          </a:p>
        </p:txBody>
      </p:sp>
      <p:sp>
        <p:nvSpPr>
          <p:cNvPr id="561" name="Google Shape;561;p16"/>
          <p:cNvSpPr/>
          <p:nvPr/>
        </p:nvSpPr>
        <p:spPr>
          <a:xfrm>
            <a:off x="5145404" y="4818508"/>
            <a:ext cx="1091131" cy="529918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</a:pPr>
            <a:endParaRPr sz="6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2" name="Google Shape;562;p16"/>
          <p:cNvSpPr txBox="1"/>
          <p:nvPr/>
        </p:nvSpPr>
        <p:spPr>
          <a:xfrm>
            <a:off x="5147239" y="4848369"/>
            <a:ext cx="555788" cy="92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</a:pPr>
            <a:r>
              <a:rPr lang="en-US" sz="6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Giredestrant</a:t>
            </a:r>
            <a:endParaRPr/>
          </a:p>
        </p:txBody>
      </p:sp>
      <p:sp>
        <p:nvSpPr>
          <p:cNvPr id="563" name="Google Shape;563;p16"/>
          <p:cNvSpPr txBox="1"/>
          <p:nvPr/>
        </p:nvSpPr>
        <p:spPr>
          <a:xfrm>
            <a:off x="5732604" y="4849654"/>
            <a:ext cx="459704" cy="92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</a:pPr>
            <a:r>
              <a:rPr lang="en-US" sz="6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SOC ET</a:t>
            </a:r>
            <a:endParaRPr/>
          </a:p>
        </p:txBody>
      </p:sp>
      <p:sp>
        <p:nvSpPr>
          <p:cNvPr id="564" name="Google Shape;564;p16"/>
          <p:cNvSpPr txBox="1"/>
          <p:nvPr/>
        </p:nvSpPr>
        <p:spPr>
          <a:xfrm>
            <a:off x="2856921" y="2633503"/>
            <a:ext cx="751812" cy="215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</a:pPr>
            <a:r>
              <a:rPr lang="en-US" sz="75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1.5 / 46.5</a:t>
            </a:r>
            <a:endParaRPr sz="750" dirty="0"/>
          </a:p>
        </p:txBody>
      </p:sp>
      <p:sp>
        <p:nvSpPr>
          <p:cNvPr id="566" name="Google Shape;566;p16"/>
          <p:cNvSpPr txBox="1"/>
          <p:nvPr/>
        </p:nvSpPr>
        <p:spPr>
          <a:xfrm>
            <a:off x="3533320" y="2801896"/>
            <a:ext cx="643581" cy="215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</a:pPr>
            <a:r>
              <a:rPr lang="en-US" sz="75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0.3 / 27.1</a:t>
            </a:r>
            <a:endParaRPr sz="750"/>
          </a:p>
        </p:txBody>
      </p:sp>
      <p:sp>
        <p:nvSpPr>
          <p:cNvPr id="567" name="Google Shape;567;p16"/>
          <p:cNvSpPr txBox="1"/>
          <p:nvPr/>
        </p:nvSpPr>
        <p:spPr>
          <a:xfrm>
            <a:off x="4971375" y="2801896"/>
            <a:ext cx="684368" cy="215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</a:pPr>
            <a:r>
              <a:rPr lang="en-US" sz="75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28.5 / 0.3</a:t>
            </a:r>
          </a:p>
        </p:txBody>
      </p:sp>
      <p:sp>
        <p:nvSpPr>
          <p:cNvPr id="568" name="Google Shape;568;p16"/>
          <p:cNvSpPr txBox="1"/>
          <p:nvPr/>
        </p:nvSpPr>
        <p:spPr>
          <a:xfrm>
            <a:off x="3932608" y="2966088"/>
            <a:ext cx="643581" cy="215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</a:pPr>
            <a:r>
              <a:rPr lang="en-US" sz="75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0.1 / 15.2</a:t>
            </a:r>
            <a:endParaRPr sz="75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9" name="Google Shape;569;p16"/>
          <p:cNvSpPr txBox="1"/>
          <p:nvPr/>
        </p:nvSpPr>
        <p:spPr>
          <a:xfrm>
            <a:off x="4456092" y="2966088"/>
            <a:ext cx="823143" cy="215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</a:pPr>
            <a:r>
              <a:rPr lang="en-US" sz="75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13.1 / 0.1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7C63240-A1F0-5AA8-AF45-55826528CA14}"/>
              </a:ext>
            </a:extLst>
          </p:cNvPr>
          <p:cNvSpPr>
            <a:spLocks/>
          </p:cNvSpPr>
          <p:nvPr/>
        </p:nvSpPr>
        <p:spPr>
          <a:xfrm>
            <a:off x="5904337" y="5163312"/>
            <a:ext cx="116243" cy="124028"/>
          </a:xfrm>
          <a:prstGeom prst="rect">
            <a:avLst/>
          </a:prstGeom>
          <a:solidFill>
            <a:sysClr val="window" lastClr="FFFFFF">
              <a:lumMod val="50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100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6" name="Google Shape;554;p16">
            <a:extLst>
              <a:ext uri="{FF2B5EF4-FFF2-40B4-BE49-F238E27FC236}">
                <a16:creationId xmlns:a16="http://schemas.microsoft.com/office/drawing/2014/main" id="{0BF766C0-9167-9301-6713-04194BA775D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98404524"/>
              </p:ext>
            </p:extLst>
          </p:nvPr>
        </p:nvGraphicFramePr>
        <p:xfrm>
          <a:off x="6465459" y="2429615"/>
          <a:ext cx="4002702" cy="1367405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4501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76263">
                  <a:extLst>
                    <a:ext uri="{9D8B030D-6E8A-4147-A177-3AD203B41FA5}">
                      <a16:colId xmlns:a16="http://schemas.microsoft.com/office/drawing/2014/main" val="2389677014"/>
                    </a:ext>
                  </a:extLst>
                </a:gridCol>
                <a:gridCol w="127626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4863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endParaRPr/>
                    </a:p>
                  </a:txBody>
                  <a:tcPr marL="0" marR="0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900" u="none" strike="noStrike" cap="none" err="1">
                          <a:latin typeface="Arial"/>
                          <a:ea typeface="Arial"/>
                          <a:cs typeface="Arial"/>
                          <a:sym typeface="Arial"/>
                        </a:rPr>
                        <a:t>Giredestrant</a:t>
                      </a:r>
                      <a:br>
                        <a:rPr lang="en-US" sz="9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</a:br>
                      <a:r>
                        <a:rPr lang="en-US" sz="900" b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n = 2060</a:t>
                      </a:r>
                      <a:endParaRPr/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E1E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9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SOC ET</a:t>
                      </a:r>
                      <a:endParaRPr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900" b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n = 2074</a:t>
                      </a:r>
                      <a:endParaRPr b="0"/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7F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8617">
                <a:tc gridSpan="3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b="1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Patients, n (%) with treatment discontinuations due to AEs</a:t>
                      </a:r>
                      <a:endParaRPr sz="900" b="1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861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Musculoskeletal disorders</a:t>
                      </a:r>
                      <a:endParaRPr sz="9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38 (1.8) </a:t>
                      </a:r>
                      <a:endParaRPr sz="9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90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92 (4.4)</a:t>
                      </a:r>
                      <a:endParaRPr sz="9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8617">
                <a:tc>
                  <a:txBody>
                    <a:bodyPr/>
                    <a:lstStyle/>
                    <a:p>
                      <a:pPr marL="282575" marR="0" lvl="2" indent="-111125" algn="l" defTabSz="22860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de-CH" sz="9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Arthralgias (PT)</a:t>
                      </a:r>
                      <a:endParaRPr sz="9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2" indent="0" algn="ctr" defTabSz="22860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>
                          <a:tab pos="228600" algn="l"/>
                        </a:tabLst>
                      </a:pPr>
                      <a:r>
                        <a:rPr lang="de-CH" sz="9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32 (1.6)</a:t>
                      </a:r>
                      <a:endParaRPr sz="9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de-CH" sz="9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76 (3.7)</a:t>
                      </a:r>
                      <a:endParaRPr sz="9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70452953"/>
                  </a:ext>
                </a:extLst>
              </a:tr>
              <a:tr h="21861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Vasomotor disorders </a:t>
                      </a:r>
                      <a:endParaRPr sz="9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69863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 (&lt; 0.1) </a:t>
                      </a:r>
                      <a:endParaRPr sz="9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90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18 (0.9)</a:t>
                      </a:r>
                      <a:endParaRPr sz="9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8617">
                <a:tc>
                  <a:txBody>
                    <a:bodyPr/>
                    <a:lstStyle/>
                    <a:p>
                      <a:pPr marL="282575" marR="0" lvl="0" indent="-111125" algn="l" defTabSz="169863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de-CH" sz="9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Hot flush (PT)</a:t>
                      </a:r>
                      <a:endParaRPr sz="9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69863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 (&lt; 0.1) </a:t>
                      </a:r>
                      <a:endParaRPr sz="9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  <a:tabLst/>
                        <a:defRPr/>
                      </a:pPr>
                      <a:r>
                        <a:rPr lang="en-US" sz="90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16 (0.8)</a:t>
                      </a:r>
                      <a:endParaRPr lang="en-US" sz="9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05219655"/>
                  </a:ext>
                </a:extLst>
              </a:tr>
            </a:tbl>
          </a:graphicData>
        </a:graphic>
      </p:graphicFrame>
      <p:graphicFrame>
        <p:nvGraphicFramePr>
          <p:cNvPr id="7" name="Google Shape;554;p16">
            <a:extLst>
              <a:ext uri="{FF2B5EF4-FFF2-40B4-BE49-F238E27FC236}">
                <a16:creationId xmlns:a16="http://schemas.microsoft.com/office/drawing/2014/main" id="{B1359BC1-0404-42AB-A1F4-6AD31DDDFA5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08976447"/>
              </p:ext>
            </p:extLst>
          </p:nvPr>
        </p:nvGraphicFramePr>
        <p:xfrm>
          <a:off x="6468839" y="3967844"/>
          <a:ext cx="3999321" cy="1407605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0961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3854">
                  <a:extLst>
                    <a:ext uri="{9D8B030D-6E8A-4147-A177-3AD203B41FA5}">
                      <a16:colId xmlns:a16="http://schemas.microsoft.com/office/drawing/2014/main" val="2389677014"/>
                    </a:ext>
                  </a:extLst>
                </a:gridCol>
                <a:gridCol w="483854">
                  <a:extLst>
                    <a:ext uri="{9D8B030D-6E8A-4147-A177-3AD203B41FA5}">
                      <a16:colId xmlns:a16="http://schemas.microsoft.com/office/drawing/2014/main" val="2746833762"/>
                    </a:ext>
                  </a:extLst>
                </a:gridCol>
                <a:gridCol w="483854">
                  <a:extLst>
                    <a:ext uri="{9D8B030D-6E8A-4147-A177-3AD203B41FA5}">
                      <a16:colId xmlns:a16="http://schemas.microsoft.com/office/drawing/2014/main" val="911817895"/>
                    </a:ext>
                  </a:extLst>
                </a:gridCol>
                <a:gridCol w="48385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83854">
                  <a:extLst>
                    <a:ext uri="{9D8B030D-6E8A-4147-A177-3AD203B41FA5}">
                      <a16:colId xmlns:a16="http://schemas.microsoft.com/office/drawing/2014/main" val="1598768769"/>
                    </a:ext>
                  </a:extLst>
                </a:gridCol>
                <a:gridCol w="483854">
                  <a:extLst>
                    <a:ext uri="{9D8B030D-6E8A-4147-A177-3AD203B41FA5}">
                      <a16:colId xmlns:a16="http://schemas.microsoft.com/office/drawing/2014/main" val="2415969461"/>
                    </a:ext>
                  </a:extLst>
                </a:gridCol>
              </a:tblGrid>
              <a:tr h="2736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endParaRPr/>
                    </a:p>
                  </a:txBody>
                  <a:tcPr marL="0" marR="0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900" u="none" strike="noStrike" cap="none" err="1">
                          <a:latin typeface="Arial"/>
                          <a:ea typeface="Arial"/>
                          <a:cs typeface="Arial"/>
                          <a:sym typeface="Arial"/>
                        </a:rPr>
                        <a:t>Giredestrant</a:t>
                      </a:r>
                      <a:br>
                        <a:rPr lang="en-US" sz="9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</a:br>
                      <a:r>
                        <a:rPr lang="en-US" sz="900" b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n = 2060</a:t>
                      </a:r>
                      <a:endParaRPr/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E1E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9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SOC ET</a:t>
                      </a:r>
                      <a:endParaRPr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900" b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n = 2074</a:t>
                      </a:r>
                      <a:endParaRPr b="0"/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7F7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3002">
                <a:tc gridSpan="7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900" b="1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Patients, n (%) with selected AEs by medical concept*</a:t>
                      </a:r>
                    </a:p>
                  </a:txBody>
                  <a:tcPr marL="0" marR="0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5631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b="1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G1</a:t>
                      </a:r>
                      <a:endParaRPr lang="en-US" sz="1400" b="1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/>
                          <a:cs typeface="Arial"/>
                          <a:sym typeface="Arial"/>
                        </a:rPr>
                        <a:t>G2</a:t>
                      </a:r>
                      <a:endParaRPr kumimoji="0" lang="en-US" sz="140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900" b="1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G3–4</a:t>
                      </a:r>
                      <a:endParaRPr lang="en-US" sz="1400" b="1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b="1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G1</a:t>
                      </a:r>
                      <a:endParaRPr lang="en-US" sz="1400" b="1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/>
                          <a:cs typeface="Arial"/>
                          <a:sym typeface="Arial"/>
                        </a:rPr>
                        <a:t>G2</a:t>
                      </a:r>
                      <a:endParaRPr kumimoji="0" lang="en-US" sz="140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900" b="1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G3–4</a:t>
                      </a:r>
                      <a:endParaRPr lang="en-US" sz="1400" b="1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5631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Bradycardia</a:t>
                      </a:r>
                      <a:r>
                        <a:rPr lang="en-US" sz="900" u="none" strike="noStrike" cap="none" baseline="300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†</a:t>
                      </a:r>
                      <a:endParaRPr/>
                    </a:p>
                  </a:txBody>
                  <a:tcPr marL="0" marR="0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217 (10.5)</a:t>
                      </a:r>
                      <a:endParaRPr sz="900"/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CH" sz="900"/>
                        <a:t>15</a:t>
                      </a:r>
                      <a:br>
                        <a:rPr lang="de-CH" sz="900"/>
                      </a:br>
                      <a:r>
                        <a:rPr lang="de-CH" sz="900"/>
                        <a:t>(0.7)</a:t>
                      </a:r>
                      <a:endParaRPr sz="900"/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9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</a:t>
                      </a:r>
                      <a:br>
                        <a:rPr lang="en-US" sz="9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</a:br>
                      <a:endParaRPr sz="900"/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9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64 </a:t>
                      </a:r>
                      <a:br>
                        <a:rPr lang="en-US" sz="9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</a:br>
                      <a:r>
                        <a:rPr lang="en-US" sz="9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(3.1)</a:t>
                      </a:r>
                      <a:endParaRPr sz="900"/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de-CH" sz="900"/>
                        <a:t>2 </a:t>
                      </a:r>
                      <a:br>
                        <a:rPr lang="de-CH" sz="900"/>
                      </a:br>
                      <a:r>
                        <a:rPr lang="de-CH" sz="900"/>
                        <a:t>(&lt; 0.1)</a:t>
                      </a:r>
                      <a:endParaRPr sz="900"/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9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</a:t>
                      </a:r>
                      <a:br>
                        <a:rPr lang="en-US" sz="9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</a:br>
                      <a:endParaRPr sz="900"/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70452953"/>
                  </a:ext>
                </a:extLst>
              </a:tr>
              <a:tr h="30821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Venous thromboembolic events</a:t>
                      </a:r>
                      <a:endParaRPr sz="9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4 </a:t>
                      </a:r>
                      <a:br>
                        <a:rPr lang="en-US" sz="9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</a:br>
                      <a:r>
                        <a:rPr lang="en-US" sz="9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(0.2)</a:t>
                      </a:r>
                      <a:endParaRPr/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CH" sz="900"/>
                        <a:t>12 </a:t>
                      </a:r>
                      <a:br>
                        <a:rPr lang="de-CH" sz="900"/>
                      </a:br>
                      <a:r>
                        <a:rPr lang="de-CH" sz="900"/>
                        <a:t>(0.6)</a:t>
                      </a:r>
                      <a:endParaRPr sz="900"/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9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 </a:t>
                      </a:r>
                      <a:br>
                        <a:rPr lang="en-US" sz="9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</a:br>
                      <a:r>
                        <a:rPr lang="en-US" sz="9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(&lt; 0.1)</a:t>
                      </a:r>
                      <a:r>
                        <a:rPr lang="en-US" sz="900" b="0" i="0" u="none" strike="noStrike" cap="none" baseline="3000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‡</a:t>
                      </a:r>
                      <a:endParaRPr sz="9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9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 </a:t>
                      </a:r>
                      <a:br>
                        <a:rPr lang="en-US" sz="9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</a:br>
                      <a:r>
                        <a:rPr lang="en-US" sz="9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(0.1)</a:t>
                      </a:r>
                      <a:endParaRPr/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de-CH" sz="900"/>
                        <a:t>7 </a:t>
                      </a:r>
                      <a:br>
                        <a:rPr lang="de-CH" sz="900"/>
                      </a:br>
                      <a:r>
                        <a:rPr lang="de-CH" sz="900"/>
                        <a:t>(0.3)</a:t>
                      </a:r>
                      <a:endParaRPr sz="900"/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9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7 </a:t>
                      </a:r>
                      <a:br>
                        <a:rPr lang="en-US" sz="9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</a:br>
                      <a:r>
                        <a:rPr lang="en-US" sz="9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(0.3)</a:t>
                      </a:r>
                      <a:endParaRPr dirty="0"/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05219655"/>
                  </a:ext>
                </a:extLst>
              </a:tr>
            </a:tbl>
          </a:graphicData>
        </a:graphic>
      </p:graphicFrame>
      <p:sp>
        <p:nvSpPr>
          <p:cNvPr id="8" name="Google Shape;565;p16">
            <a:extLst>
              <a:ext uri="{FF2B5EF4-FFF2-40B4-BE49-F238E27FC236}">
                <a16:creationId xmlns:a16="http://schemas.microsoft.com/office/drawing/2014/main" id="{1A1DABDE-4078-75D6-0FC6-3E858211532C}"/>
              </a:ext>
            </a:extLst>
          </p:cNvPr>
          <p:cNvSpPr txBox="1"/>
          <p:nvPr/>
        </p:nvSpPr>
        <p:spPr>
          <a:xfrm>
            <a:off x="5566871" y="2626188"/>
            <a:ext cx="751812" cy="215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lvl="0">
              <a:buSzPts val="600"/>
            </a:pPr>
            <a:r>
              <a:rPr lang="en-US" sz="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45.3</a:t>
            </a:r>
            <a:r>
              <a:rPr lang="en-US" sz="800"/>
              <a:t> / 1.8</a:t>
            </a:r>
            <a:endParaRPr sz="80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F12325D-7AD2-144E-9B5C-9FE97E0E34BE}"/>
              </a:ext>
            </a:extLst>
          </p:cNvPr>
          <p:cNvSpPr txBox="1">
            <a:spLocks/>
          </p:cNvSpPr>
          <p:nvPr/>
        </p:nvSpPr>
        <p:spPr bwMode="auto">
          <a:xfrm>
            <a:off x="1866900" y="226529"/>
            <a:ext cx="8453438" cy="914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algn="l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100">
                <a:solidFill>
                  <a:srgbClr val="999999"/>
                </a:solidFill>
                <a:latin typeface="+mj-lt"/>
                <a:ea typeface="+mj-ea"/>
                <a:cs typeface="+mj-cs"/>
              </a:defRPr>
            </a:lvl1pPr>
            <a:lvl2pPr algn="l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200">
                <a:solidFill>
                  <a:srgbClr val="999999"/>
                </a:solidFill>
                <a:latin typeface="Arial" charset="0"/>
                <a:ea typeface="Microsoft YaHei" charset="0"/>
                <a:cs typeface="Microsoft YaHei" charset="0"/>
              </a:defRPr>
            </a:lvl2pPr>
            <a:lvl3pPr algn="l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200">
                <a:solidFill>
                  <a:srgbClr val="999999"/>
                </a:solidFill>
                <a:latin typeface="Arial" charset="0"/>
                <a:ea typeface="Microsoft YaHei" charset="0"/>
                <a:cs typeface="Microsoft YaHei" charset="0"/>
              </a:defRPr>
            </a:lvl3pPr>
            <a:lvl4pPr algn="l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200">
                <a:solidFill>
                  <a:srgbClr val="999999"/>
                </a:solidFill>
                <a:latin typeface="Arial" charset="0"/>
                <a:ea typeface="Microsoft YaHei" charset="0"/>
                <a:cs typeface="Microsoft YaHei" charset="0"/>
              </a:defRPr>
            </a:lvl4pPr>
            <a:lvl5pPr algn="l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200">
                <a:solidFill>
                  <a:srgbClr val="999999"/>
                </a:solidFill>
                <a:latin typeface="Arial" charset="0"/>
                <a:ea typeface="Microsoft YaHei" charset="0"/>
                <a:cs typeface="Microsoft YaHei" charset="0"/>
              </a:defRPr>
            </a:lvl5pPr>
            <a:lvl6pPr marL="25146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200">
                <a:solidFill>
                  <a:srgbClr val="999999"/>
                </a:solidFill>
                <a:latin typeface="Arial" charset="0"/>
                <a:ea typeface="Microsoft YaHei" charset="0"/>
                <a:cs typeface="Microsoft YaHei" charset="0"/>
              </a:defRPr>
            </a:lvl6pPr>
            <a:lvl7pPr marL="29718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200">
                <a:solidFill>
                  <a:srgbClr val="999999"/>
                </a:solidFill>
                <a:latin typeface="Arial" charset="0"/>
                <a:ea typeface="Microsoft YaHei" charset="0"/>
                <a:cs typeface="Microsoft YaHei" charset="0"/>
              </a:defRPr>
            </a:lvl7pPr>
            <a:lvl8pPr marL="34290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200">
                <a:solidFill>
                  <a:srgbClr val="999999"/>
                </a:solidFill>
                <a:latin typeface="Arial" charset="0"/>
                <a:ea typeface="Microsoft YaHei" charset="0"/>
                <a:cs typeface="Microsoft YaHei" charset="0"/>
              </a:defRPr>
            </a:lvl8pPr>
            <a:lvl9pPr marL="38862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200">
                <a:solidFill>
                  <a:srgbClr val="999999"/>
                </a:solidFill>
                <a:latin typeface="Arial" charset="0"/>
                <a:ea typeface="Microsoft YaHei" charset="0"/>
                <a:cs typeface="Microsoft YaHei" charset="0"/>
              </a:defRPr>
            </a:lvl9pPr>
          </a:lstStyle>
          <a:p>
            <a:pPr algn="ctr"/>
            <a:r>
              <a:rPr lang="en-US" sz="2800" b="1" kern="0" dirty="0" err="1">
                <a:solidFill>
                  <a:schemeClr val="bg1"/>
                </a:solidFill>
              </a:rPr>
              <a:t>Giredestrant</a:t>
            </a:r>
            <a:r>
              <a:rPr lang="en-US" sz="2800" b="1" kern="0" dirty="0">
                <a:solidFill>
                  <a:schemeClr val="bg1"/>
                </a:solidFill>
              </a:rPr>
              <a:t> vs ET in Early Breast Cancer:</a:t>
            </a:r>
            <a:br>
              <a:rPr lang="en-US" sz="2800" b="1" kern="0" dirty="0">
                <a:solidFill>
                  <a:schemeClr val="bg1"/>
                </a:solidFill>
              </a:rPr>
            </a:br>
            <a:r>
              <a:rPr lang="en-US" sz="2800" b="1" kern="0" dirty="0">
                <a:solidFill>
                  <a:schemeClr val="bg1"/>
                </a:solidFill>
              </a:rPr>
              <a:t>Adverse Events (</a:t>
            </a:r>
            <a:r>
              <a:rPr lang="en-US" sz="2800" b="1" kern="0" dirty="0" err="1">
                <a:solidFill>
                  <a:schemeClr val="bg1"/>
                </a:solidFill>
              </a:rPr>
              <a:t>Lidera</a:t>
            </a:r>
            <a:r>
              <a:rPr lang="en-US" sz="2800" b="1" kern="0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10" name="Google Shape;292;p10">
            <a:extLst>
              <a:ext uri="{FF2B5EF4-FFF2-40B4-BE49-F238E27FC236}">
                <a16:creationId xmlns:a16="http://schemas.microsoft.com/office/drawing/2014/main" id="{3C79D38B-7864-AD9E-76EB-A18C11A09F94}"/>
              </a:ext>
            </a:extLst>
          </p:cNvPr>
          <p:cNvSpPr txBox="1"/>
          <p:nvPr/>
        </p:nvSpPr>
        <p:spPr>
          <a:xfrm>
            <a:off x="185195" y="6680472"/>
            <a:ext cx="8741092" cy="107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700" dirty="0">
                <a:solidFill>
                  <a:srgbClr val="014461"/>
                </a:solidFill>
                <a:latin typeface="Arial"/>
                <a:ea typeface="Arial"/>
                <a:cs typeface="Arial"/>
                <a:sym typeface="Arial"/>
              </a:rPr>
              <a:t>Presented by: Aditya L. Bardia, MD.SABCS 2025</a:t>
            </a:r>
            <a:endParaRPr sz="8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1" y="228601"/>
            <a:ext cx="8455025" cy="987425"/>
          </a:xfrm>
        </p:spPr>
        <p:txBody>
          <a:bodyPr/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Summary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43000" y="1676400"/>
            <a:ext cx="9357362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tx1"/>
                </a:solidFill>
              </a:rPr>
              <a:t>Endocrine therapy is the mainstay of management of patients with HR+ MBC.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2000" dirty="0">
              <a:solidFill>
                <a:schemeClr val="tx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dirty="0" err="1">
                <a:solidFill>
                  <a:schemeClr val="tx1"/>
                </a:solidFill>
              </a:rPr>
              <a:t>Elacestrant</a:t>
            </a:r>
            <a:r>
              <a:rPr lang="en-US" sz="2000" dirty="0">
                <a:solidFill>
                  <a:schemeClr val="tx1"/>
                </a:solidFill>
              </a:rPr>
              <a:t>, an oral SERD, has demonstrated superiority over standard endocrine therapy in 2</a:t>
            </a:r>
            <a:r>
              <a:rPr lang="en-US" sz="2000" baseline="30000" dirty="0">
                <a:solidFill>
                  <a:schemeClr val="tx1"/>
                </a:solidFill>
              </a:rPr>
              <a:t>nd</a:t>
            </a:r>
            <a:r>
              <a:rPr lang="en-US" sz="2000" dirty="0">
                <a:solidFill>
                  <a:schemeClr val="tx1"/>
                </a:solidFill>
              </a:rPr>
              <a:t>-3</a:t>
            </a:r>
            <a:r>
              <a:rPr lang="en-US" sz="2000" baseline="30000" dirty="0">
                <a:solidFill>
                  <a:schemeClr val="tx1"/>
                </a:solidFill>
              </a:rPr>
              <a:t>rd</a:t>
            </a:r>
            <a:r>
              <a:rPr lang="en-US" sz="2000" dirty="0">
                <a:solidFill>
                  <a:schemeClr val="tx1"/>
                </a:solidFill>
              </a:rPr>
              <a:t> line setting, and was approved by FDA for ESR1 mutant MBC. Similarly, </a:t>
            </a:r>
            <a:r>
              <a:rPr lang="en-US" sz="2000" dirty="0" err="1">
                <a:solidFill>
                  <a:schemeClr val="tx1"/>
                </a:solidFill>
              </a:rPr>
              <a:t>Imlunestrant</a:t>
            </a:r>
            <a:r>
              <a:rPr lang="en-US" sz="2000" dirty="0">
                <a:solidFill>
                  <a:schemeClr val="tx1"/>
                </a:solidFill>
              </a:rPr>
              <a:t> (+/- </a:t>
            </a:r>
            <a:r>
              <a:rPr lang="en-US" sz="2000" dirty="0" err="1">
                <a:solidFill>
                  <a:schemeClr val="tx1"/>
                </a:solidFill>
              </a:rPr>
              <a:t>abema</a:t>
            </a:r>
            <a:r>
              <a:rPr lang="en-US" sz="2000" dirty="0">
                <a:solidFill>
                  <a:schemeClr val="tx1"/>
                </a:solidFill>
              </a:rPr>
              <a:t>) for ESR1 mutant MBC.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2000" dirty="0">
              <a:solidFill>
                <a:schemeClr val="tx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dirty="0" err="1">
                <a:solidFill>
                  <a:schemeClr val="tx1"/>
                </a:solidFill>
              </a:rPr>
              <a:t>Giredestrant</a:t>
            </a:r>
            <a:r>
              <a:rPr lang="en-US" sz="2000" dirty="0">
                <a:solidFill>
                  <a:schemeClr val="tx1"/>
                </a:solidFill>
              </a:rPr>
              <a:t> demonstrated superiority over standard endocrine therapy in localized HR+ breast cancer. 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2000" dirty="0">
              <a:solidFill>
                <a:schemeClr val="tx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tx1"/>
                </a:solidFill>
              </a:rPr>
              <a:t>Several oral SERDs are in clinical development for HR+ breast cancer, alone and in combination therapy with other targeted therapies, including CDK 4/6, PI3K, and AKT inhibitors, which would further change the therapeutic landscape for HR+ breast cancer.</a:t>
            </a:r>
            <a:endParaRPr lang="en-US" sz="2400" dirty="0">
              <a:solidFill>
                <a:schemeClr val="tx1"/>
              </a:solidFill>
            </a:endParaRPr>
          </a:p>
          <a:p>
            <a:pPr>
              <a:buFont typeface="Arial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049053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12c76ba257b_6_0"/>
          <p:cNvSpPr txBox="1"/>
          <p:nvPr/>
        </p:nvSpPr>
        <p:spPr>
          <a:xfrm>
            <a:off x="4608915" y="2006304"/>
            <a:ext cx="3740895" cy="3423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64751" tIns="32376" rIns="64751" bIns="32376" anchor="t" anchorCtr="0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chemeClr val="tx1"/>
                </a:solidFill>
                <a:latin typeface="PT Sans" panose="020B0503020203020204" pitchFamily="34" charset="77"/>
              </a:rPr>
              <a:t>ET+ CDK 4/6i</a:t>
            </a:r>
            <a:endParaRPr b="1" dirty="0">
              <a:solidFill>
                <a:schemeClr val="tx1"/>
              </a:solidFill>
              <a:latin typeface="PT Sans" panose="020B0503020203020204" pitchFamily="34" charset="77"/>
            </a:endParaRPr>
          </a:p>
        </p:txBody>
      </p:sp>
      <p:cxnSp>
        <p:nvCxnSpPr>
          <p:cNvPr id="329" name="Google Shape;329;g12c76ba257b_6_0"/>
          <p:cNvCxnSpPr>
            <a:cxnSpLocks/>
          </p:cNvCxnSpPr>
          <p:nvPr/>
        </p:nvCxnSpPr>
        <p:spPr>
          <a:xfrm>
            <a:off x="6488326" y="3317029"/>
            <a:ext cx="0" cy="0"/>
          </a:xfrm>
          <a:prstGeom prst="straightConnector1">
            <a:avLst/>
          </a:prstGeom>
          <a:noFill/>
          <a:ln w="28575" cap="flat" cmpd="sng">
            <a:solidFill>
              <a:srgbClr val="00B63B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330" name="Google Shape;330;g12c76ba257b_6_0"/>
          <p:cNvSpPr txBox="1"/>
          <p:nvPr/>
        </p:nvSpPr>
        <p:spPr>
          <a:xfrm>
            <a:off x="4865388" y="2786436"/>
            <a:ext cx="3740894" cy="342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4751" tIns="32376" rIns="64751" bIns="32376" anchor="t" anchorCtr="0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b="1" i="1" u="none" strike="noStrike" cap="none" dirty="0">
                <a:solidFill>
                  <a:schemeClr val="dk1"/>
                </a:solidFill>
                <a:latin typeface="PT Sans" panose="020B0503020203020204" pitchFamily="34" charset="77"/>
                <a:ea typeface="PT Sans"/>
                <a:cs typeface="PT Sans"/>
                <a:sym typeface="PT Sans"/>
              </a:rPr>
              <a:t>Genotyping      (plasma preferred)</a:t>
            </a:r>
          </a:p>
        </p:txBody>
      </p:sp>
      <p:sp>
        <p:nvSpPr>
          <p:cNvPr id="332" name="Google Shape;332;g12c76ba257b_6_0"/>
          <p:cNvSpPr txBox="1"/>
          <p:nvPr/>
        </p:nvSpPr>
        <p:spPr>
          <a:xfrm>
            <a:off x="2409609" y="3337247"/>
            <a:ext cx="1434568" cy="342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4751" tIns="32376" rIns="64751" bIns="32376" anchor="t" anchorCtr="0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chemeClr val="dk1"/>
                </a:solidFill>
                <a:latin typeface="PT Sans" panose="020B0503020203020204" pitchFamily="34" charset="77"/>
                <a:sym typeface="PT Sans"/>
              </a:rPr>
              <a:t>ESR1m </a:t>
            </a:r>
            <a:endParaRPr dirty="0">
              <a:latin typeface="PT Sans" panose="020B0503020203020204" pitchFamily="34" charset="77"/>
            </a:endParaRP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9E7A89F2-5F4D-49A5-8646-5530F7BA4307}"/>
              </a:ext>
            </a:extLst>
          </p:cNvPr>
          <p:cNvSpPr txBox="1">
            <a:spLocks/>
          </p:cNvSpPr>
          <p:nvPr/>
        </p:nvSpPr>
        <p:spPr bwMode="auto">
          <a:xfrm>
            <a:off x="2579660" y="147672"/>
            <a:ext cx="7685053" cy="8572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67500" tIns="33750" rIns="67500" bIns="33750" numCol="1" anchor="t" anchorCtr="0" compatLnSpc="1">
            <a:prstTxWarp prst="textNoShape">
              <a:avLst/>
            </a:prstTxWarp>
            <a:noAutofit/>
          </a:bodyPr>
          <a:lstStyle>
            <a:lvl1pPr algn="l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200">
                <a:solidFill>
                  <a:srgbClr val="999999"/>
                </a:solidFill>
                <a:latin typeface="+mj-lt"/>
                <a:ea typeface="+mj-ea"/>
                <a:cs typeface="+mj-cs"/>
              </a:defRPr>
            </a:lvl1pPr>
            <a:lvl2pPr algn="l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200">
                <a:solidFill>
                  <a:srgbClr val="999999"/>
                </a:solidFill>
                <a:latin typeface="Arial" charset="0"/>
                <a:ea typeface="Microsoft YaHei" charset="0"/>
                <a:cs typeface="Microsoft YaHei" charset="0"/>
              </a:defRPr>
            </a:lvl2pPr>
            <a:lvl3pPr algn="l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200">
                <a:solidFill>
                  <a:srgbClr val="999999"/>
                </a:solidFill>
                <a:latin typeface="Arial" charset="0"/>
                <a:ea typeface="Microsoft YaHei" charset="0"/>
                <a:cs typeface="Microsoft YaHei" charset="0"/>
              </a:defRPr>
            </a:lvl3pPr>
            <a:lvl4pPr algn="l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200">
                <a:solidFill>
                  <a:srgbClr val="999999"/>
                </a:solidFill>
                <a:latin typeface="Arial" charset="0"/>
                <a:ea typeface="Microsoft YaHei" charset="0"/>
                <a:cs typeface="Microsoft YaHei" charset="0"/>
              </a:defRPr>
            </a:lvl4pPr>
            <a:lvl5pPr algn="l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200">
                <a:solidFill>
                  <a:srgbClr val="999999"/>
                </a:solidFill>
                <a:latin typeface="Arial" charset="0"/>
                <a:ea typeface="Microsoft YaHei" charset="0"/>
                <a:cs typeface="Microsoft YaHei" charset="0"/>
              </a:defRPr>
            </a:lvl5pPr>
            <a:lvl6pPr marL="25146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200">
                <a:solidFill>
                  <a:srgbClr val="999999"/>
                </a:solidFill>
                <a:latin typeface="Arial" charset="0"/>
                <a:ea typeface="Microsoft YaHei" charset="0"/>
                <a:cs typeface="Microsoft YaHei" charset="0"/>
              </a:defRPr>
            </a:lvl6pPr>
            <a:lvl7pPr marL="29718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200">
                <a:solidFill>
                  <a:srgbClr val="999999"/>
                </a:solidFill>
                <a:latin typeface="Arial" charset="0"/>
                <a:ea typeface="Microsoft YaHei" charset="0"/>
                <a:cs typeface="Microsoft YaHei" charset="0"/>
              </a:defRPr>
            </a:lvl7pPr>
            <a:lvl8pPr marL="34290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200">
                <a:solidFill>
                  <a:srgbClr val="999999"/>
                </a:solidFill>
                <a:latin typeface="Arial" charset="0"/>
                <a:ea typeface="Microsoft YaHei" charset="0"/>
                <a:cs typeface="Microsoft YaHei" charset="0"/>
              </a:defRPr>
            </a:lvl8pPr>
            <a:lvl9pPr marL="38862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200">
                <a:solidFill>
                  <a:srgbClr val="999999"/>
                </a:solidFill>
                <a:latin typeface="Arial" charset="0"/>
                <a:ea typeface="Microsoft YaHei" charset="0"/>
                <a:cs typeface="Microsoft YaHei" charset="0"/>
              </a:defRPr>
            </a:lvl9pPr>
          </a:lstStyle>
          <a:p>
            <a:pPr algn="ctr"/>
            <a:r>
              <a:rPr lang="en-US" sz="3600" b="1" kern="0" dirty="0">
                <a:solidFill>
                  <a:srgbClr val="FFFFFF"/>
                </a:solidFill>
                <a:latin typeface="Arial"/>
                <a:ea typeface="Microsoft YaHei"/>
              </a:rPr>
              <a:t>Management of HR+/HER2- MBC:</a:t>
            </a:r>
          </a:p>
          <a:p>
            <a:pPr algn="ctr"/>
            <a:r>
              <a:rPr lang="en-US" sz="3600" b="1" kern="0" dirty="0">
                <a:solidFill>
                  <a:srgbClr val="FFFFFF"/>
                </a:solidFill>
                <a:latin typeface="Arial"/>
                <a:ea typeface="Microsoft YaHei"/>
              </a:rPr>
              <a:t>Treatment Algorithm</a:t>
            </a:r>
            <a:endParaRPr lang="en-US" sz="3600" kern="0" dirty="0">
              <a:solidFill>
                <a:srgbClr val="ED7D31"/>
              </a:solidFill>
              <a:latin typeface="Arial"/>
              <a:ea typeface="Microsoft YaHei"/>
            </a:endParaRPr>
          </a:p>
        </p:txBody>
      </p:sp>
      <p:cxnSp>
        <p:nvCxnSpPr>
          <p:cNvPr id="4" name="Google Shape;322;g12c76ba257b_6_0">
            <a:extLst>
              <a:ext uri="{FF2B5EF4-FFF2-40B4-BE49-F238E27FC236}">
                <a16:creationId xmlns:a16="http://schemas.microsoft.com/office/drawing/2014/main" id="{44BD153B-9597-084A-D1A1-40DCF0ABC579}"/>
              </a:ext>
            </a:extLst>
          </p:cNvPr>
          <p:cNvCxnSpPr>
            <a:cxnSpLocks/>
          </p:cNvCxnSpPr>
          <p:nvPr/>
        </p:nvCxnSpPr>
        <p:spPr>
          <a:xfrm>
            <a:off x="6375454" y="2273341"/>
            <a:ext cx="8644" cy="880898"/>
          </a:xfrm>
          <a:prstGeom prst="straightConnector1">
            <a:avLst/>
          </a:prstGeom>
          <a:noFill/>
          <a:ln w="28575" cap="flat" cmpd="sng">
            <a:solidFill>
              <a:srgbClr val="00B63B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7" name="Google Shape;322;g12c76ba257b_6_0">
            <a:extLst>
              <a:ext uri="{FF2B5EF4-FFF2-40B4-BE49-F238E27FC236}">
                <a16:creationId xmlns:a16="http://schemas.microsoft.com/office/drawing/2014/main" id="{2AB43C55-CC57-10B2-D934-434B6188972F}"/>
              </a:ext>
            </a:extLst>
          </p:cNvPr>
          <p:cNvCxnSpPr>
            <a:cxnSpLocks/>
          </p:cNvCxnSpPr>
          <p:nvPr/>
        </p:nvCxnSpPr>
        <p:spPr>
          <a:xfrm>
            <a:off x="3126893" y="3728117"/>
            <a:ext cx="0" cy="493406"/>
          </a:xfrm>
          <a:prstGeom prst="straightConnector1">
            <a:avLst/>
          </a:prstGeom>
          <a:noFill/>
          <a:ln w="28575" cap="flat" cmpd="sng">
            <a:solidFill>
              <a:srgbClr val="00B63B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8" name="Google Shape;322;g12c76ba257b_6_0">
            <a:extLst>
              <a:ext uri="{FF2B5EF4-FFF2-40B4-BE49-F238E27FC236}">
                <a16:creationId xmlns:a16="http://schemas.microsoft.com/office/drawing/2014/main" id="{15A37241-32EB-08EC-247C-90D6D0A252AF}"/>
              </a:ext>
            </a:extLst>
          </p:cNvPr>
          <p:cNvCxnSpPr>
            <a:cxnSpLocks/>
          </p:cNvCxnSpPr>
          <p:nvPr/>
        </p:nvCxnSpPr>
        <p:spPr>
          <a:xfrm>
            <a:off x="4602458" y="3707603"/>
            <a:ext cx="0" cy="493406"/>
          </a:xfrm>
          <a:prstGeom prst="straightConnector1">
            <a:avLst/>
          </a:prstGeom>
          <a:noFill/>
          <a:ln w="28575" cap="flat" cmpd="sng">
            <a:solidFill>
              <a:srgbClr val="00B63B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9" name="Google Shape;322;g12c76ba257b_6_0">
            <a:extLst>
              <a:ext uri="{FF2B5EF4-FFF2-40B4-BE49-F238E27FC236}">
                <a16:creationId xmlns:a16="http://schemas.microsoft.com/office/drawing/2014/main" id="{23AA1933-7D25-ED39-1309-E413437AF770}"/>
              </a:ext>
            </a:extLst>
          </p:cNvPr>
          <p:cNvCxnSpPr>
            <a:cxnSpLocks/>
          </p:cNvCxnSpPr>
          <p:nvPr/>
        </p:nvCxnSpPr>
        <p:spPr>
          <a:xfrm>
            <a:off x="6413541" y="3707603"/>
            <a:ext cx="0" cy="493406"/>
          </a:xfrm>
          <a:prstGeom prst="straightConnector1">
            <a:avLst/>
          </a:prstGeom>
          <a:noFill/>
          <a:ln w="28575" cap="flat" cmpd="sng">
            <a:solidFill>
              <a:srgbClr val="00B63B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0" name="Google Shape;322;g12c76ba257b_6_0">
            <a:extLst>
              <a:ext uri="{FF2B5EF4-FFF2-40B4-BE49-F238E27FC236}">
                <a16:creationId xmlns:a16="http://schemas.microsoft.com/office/drawing/2014/main" id="{2D4EE71E-E6F9-6B82-BB30-271B8940EF5F}"/>
              </a:ext>
            </a:extLst>
          </p:cNvPr>
          <p:cNvCxnSpPr>
            <a:cxnSpLocks/>
          </p:cNvCxnSpPr>
          <p:nvPr/>
        </p:nvCxnSpPr>
        <p:spPr>
          <a:xfrm>
            <a:off x="8166373" y="3734723"/>
            <a:ext cx="0" cy="493406"/>
          </a:xfrm>
          <a:prstGeom prst="straightConnector1">
            <a:avLst/>
          </a:prstGeom>
          <a:noFill/>
          <a:ln w="28575" cap="flat" cmpd="sng">
            <a:solidFill>
              <a:srgbClr val="00B63B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11" name="Google Shape;330;g12c76ba257b_6_0">
            <a:extLst>
              <a:ext uri="{FF2B5EF4-FFF2-40B4-BE49-F238E27FC236}">
                <a16:creationId xmlns:a16="http://schemas.microsoft.com/office/drawing/2014/main" id="{F2E3D6A6-8F3D-2324-36AE-89D3C26BDC29}"/>
              </a:ext>
            </a:extLst>
          </p:cNvPr>
          <p:cNvSpPr txBox="1"/>
          <p:nvPr/>
        </p:nvSpPr>
        <p:spPr>
          <a:xfrm>
            <a:off x="1650448" y="4266206"/>
            <a:ext cx="3073951" cy="117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4751" tIns="32376" rIns="64751" bIns="32376" anchor="t" anchorCtr="0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b="1" i="1" u="none" strike="noStrike" cap="none" dirty="0" err="1">
                <a:solidFill>
                  <a:schemeClr val="dk1"/>
                </a:solidFill>
                <a:latin typeface="PT Sans" panose="020B0503020203020204" pitchFamily="34" charset="77"/>
                <a:ea typeface="PT Sans"/>
                <a:cs typeface="PT Sans"/>
                <a:sym typeface="PT Sans"/>
              </a:rPr>
              <a:t>Elacestrant</a:t>
            </a:r>
            <a:endParaRPr lang="en-US" b="1" i="1" u="none" strike="noStrike" cap="none" dirty="0">
              <a:solidFill>
                <a:schemeClr val="dk1"/>
              </a:solidFill>
              <a:latin typeface="PT Sans" panose="020B0503020203020204" pitchFamily="34" charset="77"/>
              <a:ea typeface="PT Sans"/>
              <a:cs typeface="PT Sans"/>
              <a:sym typeface="PT Sans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b="1" i="1" dirty="0" err="1">
                <a:solidFill>
                  <a:schemeClr val="dk1"/>
                </a:solidFill>
                <a:latin typeface="PT Sans" panose="020B0503020203020204" pitchFamily="34" charset="77"/>
                <a:sym typeface="PT Sans"/>
              </a:rPr>
              <a:t>Imlunestrant</a:t>
            </a:r>
            <a:r>
              <a:rPr lang="en-US" b="1" i="1" dirty="0">
                <a:solidFill>
                  <a:schemeClr val="dk1"/>
                </a:solidFill>
                <a:latin typeface="PT Sans" panose="020B0503020203020204" pitchFamily="34" charset="77"/>
                <a:sym typeface="PT Sans"/>
              </a:rPr>
              <a:t> (+/- </a:t>
            </a:r>
            <a:r>
              <a:rPr lang="en-US" b="1" i="1" dirty="0" err="1">
                <a:solidFill>
                  <a:schemeClr val="dk1"/>
                </a:solidFill>
                <a:latin typeface="PT Sans" panose="020B0503020203020204" pitchFamily="34" charset="77"/>
                <a:sym typeface="PT Sans"/>
              </a:rPr>
              <a:t>abema</a:t>
            </a:r>
            <a:r>
              <a:rPr lang="en-US" b="1" i="1" dirty="0">
                <a:solidFill>
                  <a:schemeClr val="dk1"/>
                </a:solidFill>
                <a:latin typeface="PT Sans" panose="020B0503020203020204" pitchFamily="34" charset="77"/>
                <a:sym typeface="PT Sans"/>
              </a:rPr>
              <a:t>)</a:t>
            </a: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b="1" i="1" dirty="0">
                <a:solidFill>
                  <a:schemeClr val="dk1"/>
                </a:solidFill>
                <a:latin typeface="PT Sans" panose="020B0503020203020204" pitchFamily="34" charset="77"/>
                <a:sym typeface="PT Sans"/>
              </a:rPr>
              <a:t>? </a:t>
            </a:r>
            <a:r>
              <a:rPr lang="en-US" b="1" i="1" dirty="0" err="1">
                <a:solidFill>
                  <a:schemeClr val="dk1"/>
                </a:solidFill>
                <a:latin typeface="PT Sans" panose="020B0503020203020204" pitchFamily="34" charset="77"/>
                <a:sym typeface="PT Sans"/>
              </a:rPr>
              <a:t>Giredestrant</a:t>
            </a:r>
            <a:r>
              <a:rPr lang="en-US" b="1" i="1" dirty="0">
                <a:solidFill>
                  <a:schemeClr val="dk1"/>
                </a:solidFill>
                <a:latin typeface="PT Sans" panose="020B0503020203020204" pitchFamily="34" charset="77"/>
                <a:sym typeface="PT Sans"/>
              </a:rPr>
              <a:t> + </a:t>
            </a:r>
            <a:r>
              <a:rPr lang="en-US" b="1" i="1" dirty="0" err="1">
                <a:solidFill>
                  <a:schemeClr val="dk1"/>
                </a:solidFill>
                <a:latin typeface="PT Sans" panose="020B0503020203020204" pitchFamily="34" charset="77"/>
                <a:sym typeface="PT Sans"/>
              </a:rPr>
              <a:t>Everolimus</a:t>
            </a:r>
            <a:endParaRPr lang="en-US" b="1" i="1" dirty="0">
              <a:solidFill>
                <a:schemeClr val="dk1"/>
              </a:solidFill>
              <a:latin typeface="PT Sans" panose="020B0503020203020204" pitchFamily="34" charset="77"/>
              <a:sym typeface="PT Sans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b="1" i="1" dirty="0">
                <a:solidFill>
                  <a:schemeClr val="dk1"/>
                </a:solidFill>
                <a:latin typeface="PT Sans" panose="020B0503020203020204" pitchFamily="34" charset="77"/>
                <a:sym typeface="PT Sans"/>
              </a:rPr>
              <a:t>? </a:t>
            </a:r>
            <a:r>
              <a:rPr lang="en-US" b="1" i="1" dirty="0" err="1">
                <a:solidFill>
                  <a:schemeClr val="dk1"/>
                </a:solidFill>
                <a:latin typeface="PT Sans" panose="020B0503020203020204" pitchFamily="34" charset="77"/>
                <a:sym typeface="PT Sans"/>
              </a:rPr>
              <a:t>Vepdegestrant</a:t>
            </a:r>
            <a:r>
              <a:rPr lang="en-US" b="1" i="1" dirty="0">
                <a:solidFill>
                  <a:schemeClr val="dk1"/>
                </a:solidFill>
                <a:latin typeface="PT Sans" panose="020B0503020203020204" pitchFamily="34" charset="77"/>
                <a:sym typeface="PT Sans"/>
              </a:rPr>
              <a:t> </a:t>
            </a:r>
            <a:endParaRPr dirty="0">
              <a:latin typeface="PT Sans" panose="020B0503020203020204" pitchFamily="34" charset="77"/>
            </a:endParaRPr>
          </a:p>
        </p:txBody>
      </p:sp>
      <p:sp>
        <p:nvSpPr>
          <p:cNvPr id="12" name="Google Shape;330;g12c76ba257b_6_0">
            <a:extLst>
              <a:ext uri="{FF2B5EF4-FFF2-40B4-BE49-F238E27FC236}">
                <a16:creationId xmlns:a16="http://schemas.microsoft.com/office/drawing/2014/main" id="{79BEA4FA-155D-7F46-C9C2-82E2A9EDF6C0}"/>
              </a:ext>
            </a:extLst>
          </p:cNvPr>
          <p:cNvSpPr txBox="1"/>
          <p:nvPr/>
        </p:nvSpPr>
        <p:spPr>
          <a:xfrm>
            <a:off x="3174448" y="4241004"/>
            <a:ext cx="3073951" cy="342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4751" tIns="32376" rIns="64751" bIns="32376" anchor="t" anchorCtr="0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b="1" i="1" u="none" strike="noStrike" cap="none" dirty="0">
                <a:solidFill>
                  <a:schemeClr val="dk1"/>
                </a:solidFill>
                <a:latin typeface="PT Sans" panose="020B0503020203020204" pitchFamily="34" charset="77"/>
                <a:ea typeface="PT Sans"/>
                <a:cs typeface="PT Sans"/>
                <a:sym typeface="PT Sans"/>
              </a:rPr>
              <a:t>Ful + </a:t>
            </a:r>
            <a:r>
              <a:rPr lang="en-US" b="1" i="1" u="none" strike="noStrike" cap="none" dirty="0" err="1">
                <a:solidFill>
                  <a:schemeClr val="dk1"/>
                </a:solidFill>
                <a:latin typeface="PT Sans" panose="020B0503020203020204" pitchFamily="34" charset="77"/>
                <a:ea typeface="PT Sans"/>
                <a:cs typeface="PT Sans"/>
                <a:sym typeface="PT Sans"/>
              </a:rPr>
              <a:t>Alpelisib</a:t>
            </a:r>
            <a:endParaRPr dirty="0">
              <a:latin typeface="PT Sans" panose="020B0503020203020204" pitchFamily="34" charset="77"/>
            </a:endParaRPr>
          </a:p>
        </p:txBody>
      </p:sp>
      <p:sp>
        <p:nvSpPr>
          <p:cNvPr id="14" name="Google Shape;332;g12c76ba257b_6_0">
            <a:extLst>
              <a:ext uri="{FF2B5EF4-FFF2-40B4-BE49-F238E27FC236}">
                <a16:creationId xmlns:a16="http://schemas.microsoft.com/office/drawing/2014/main" id="{9573CC06-99B8-8279-BCCB-905943D357EA}"/>
              </a:ext>
            </a:extLst>
          </p:cNvPr>
          <p:cNvSpPr txBox="1"/>
          <p:nvPr/>
        </p:nvSpPr>
        <p:spPr>
          <a:xfrm>
            <a:off x="3885174" y="3326604"/>
            <a:ext cx="1434568" cy="342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4751" tIns="32376" rIns="64751" bIns="32376" anchor="t" anchorCtr="0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chemeClr val="dk1"/>
                </a:solidFill>
                <a:latin typeface="PT Sans" panose="020B0503020203020204" pitchFamily="34" charset="77"/>
                <a:sym typeface="PT Sans"/>
              </a:rPr>
              <a:t>PIK3CAm</a:t>
            </a:r>
            <a:endParaRPr dirty="0">
              <a:latin typeface="PT Sans" panose="020B0503020203020204" pitchFamily="34" charset="77"/>
            </a:endParaRPr>
          </a:p>
        </p:txBody>
      </p:sp>
      <p:sp>
        <p:nvSpPr>
          <p:cNvPr id="15" name="Google Shape;332;g12c76ba257b_6_0">
            <a:extLst>
              <a:ext uri="{FF2B5EF4-FFF2-40B4-BE49-F238E27FC236}">
                <a16:creationId xmlns:a16="http://schemas.microsoft.com/office/drawing/2014/main" id="{5516D3CD-F845-3FF3-D4AB-5D61BD8567ED}"/>
              </a:ext>
            </a:extLst>
          </p:cNvPr>
          <p:cNvSpPr txBox="1"/>
          <p:nvPr/>
        </p:nvSpPr>
        <p:spPr>
          <a:xfrm>
            <a:off x="5590088" y="3286004"/>
            <a:ext cx="2129141" cy="342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4751" tIns="32376" rIns="64751" bIns="32376" anchor="t" anchorCtr="0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chemeClr val="dk1"/>
                </a:solidFill>
                <a:latin typeface="PT Sans" panose="020B0503020203020204" pitchFamily="34" charset="77"/>
                <a:sym typeface="PT Sans"/>
              </a:rPr>
              <a:t>AKT Pathway</a:t>
            </a:r>
            <a:endParaRPr dirty="0">
              <a:latin typeface="PT Sans" panose="020B0503020203020204" pitchFamily="34" charset="77"/>
            </a:endParaRPr>
          </a:p>
        </p:txBody>
      </p:sp>
      <p:sp>
        <p:nvSpPr>
          <p:cNvPr id="16" name="Google Shape;332;g12c76ba257b_6_0">
            <a:extLst>
              <a:ext uri="{FF2B5EF4-FFF2-40B4-BE49-F238E27FC236}">
                <a16:creationId xmlns:a16="http://schemas.microsoft.com/office/drawing/2014/main" id="{0C471AD3-4E02-8469-C2FE-01EEBFCE22AD}"/>
              </a:ext>
            </a:extLst>
          </p:cNvPr>
          <p:cNvSpPr txBox="1"/>
          <p:nvPr/>
        </p:nvSpPr>
        <p:spPr>
          <a:xfrm>
            <a:off x="7370259" y="3329963"/>
            <a:ext cx="1434568" cy="342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4751" tIns="32376" rIns="64751" bIns="32376" anchor="t" anchorCtr="0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b="1" dirty="0" err="1">
                <a:solidFill>
                  <a:schemeClr val="dk1"/>
                </a:solidFill>
                <a:latin typeface="PT Sans" panose="020B0503020203020204" pitchFamily="34" charset="77"/>
                <a:sym typeface="PT Sans"/>
              </a:rPr>
              <a:t>gBRCAm</a:t>
            </a:r>
            <a:endParaRPr dirty="0">
              <a:latin typeface="PT Sans" panose="020B0503020203020204" pitchFamily="34" charset="77"/>
            </a:endParaRPr>
          </a:p>
        </p:txBody>
      </p:sp>
      <p:sp>
        <p:nvSpPr>
          <p:cNvPr id="17" name="Google Shape;332;g12c76ba257b_6_0">
            <a:extLst>
              <a:ext uri="{FF2B5EF4-FFF2-40B4-BE49-F238E27FC236}">
                <a16:creationId xmlns:a16="http://schemas.microsoft.com/office/drawing/2014/main" id="{11B27FE1-B01A-8B9E-7B05-B242925F7A14}"/>
              </a:ext>
            </a:extLst>
          </p:cNvPr>
          <p:cNvSpPr txBox="1"/>
          <p:nvPr/>
        </p:nvSpPr>
        <p:spPr>
          <a:xfrm>
            <a:off x="8864252" y="3339358"/>
            <a:ext cx="1434568" cy="342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4751" tIns="32376" rIns="64751" bIns="32376" anchor="t" anchorCtr="0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chemeClr val="dk1"/>
                </a:solidFill>
                <a:latin typeface="PT Sans" panose="020B0503020203020204" pitchFamily="34" charset="77"/>
                <a:sym typeface="PT Sans"/>
              </a:rPr>
              <a:t>WT</a:t>
            </a:r>
            <a:endParaRPr dirty="0">
              <a:latin typeface="PT Sans" panose="020B0503020203020204" pitchFamily="34" charset="77"/>
            </a:endParaRPr>
          </a:p>
        </p:txBody>
      </p:sp>
      <p:sp>
        <p:nvSpPr>
          <p:cNvPr id="18" name="Google Shape;330;g12c76ba257b_6_0">
            <a:extLst>
              <a:ext uri="{FF2B5EF4-FFF2-40B4-BE49-F238E27FC236}">
                <a16:creationId xmlns:a16="http://schemas.microsoft.com/office/drawing/2014/main" id="{5675C168-7D62-E91A-4E75-8714EE7515F7}"/>
              </a:ext>
            </a:extLst>
          </p:cNvPr>
          <p:cNvSpPr txBox="1"/>
          <p:nvPr/>
        </p:nvSpPr>
        <p:spPr>
          <a:xfrm>
            <a:off x="4838480" y="4241004"/>
            <a:ext cx="3073951" cy="342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4751" tIns="32376" rIns="64751" bIns="32376" anchor="t" anchorCtr="0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b="1" i="1" u="none" strike="noStrike" cap="none" dirty="0">
                <a:solidFill>
                  <a:schemeClr val="dk1"/>
                </a:solidFill>
                <a:latin typeface="PT Sans" panose="020B0503020203020204" pitchFamily="34" charset="77"/>
                <a:ea typeface="PT Sans"/>
                <a:cs typeface="PT Sans"/>
                <a:sym typeface="PT Sans"/>
              </a:rPr>
              <a:t>Ful + </a:t>
            </a:r>
            <a:r>
              <a:rPr lang="en-US" b="1" i="1" u="none" strike="noStrike" cap="none" dirty="0" err="1">
                <a:solidFill>
                  <a:schemeClr val="dk1"/>
                </a:solidFill>
                <a:latin typeface="PT Sans" panose="020B0503020203020204" pitchFamily="34" charset="77"/>
                <a:ea typeface="PT Sans"/>
                <a:cs typeface="PT Sans"/>
                <a:sym typeface="PT Sans"/>
              </a:rPr>
              <a:t>Capivasertib</a:t>
            </a:r>
            <a:endParaRPr dirty="0">
              <a:latin typeface="PT Sans" panose="020B0503020203020204" pitchFamily="34" charset="77"/>
            </a:endParaRPr>
          </a:p>
        </p:txBody>
      </p:sp>
      <p:sp>
        <p:nvSpPr>
          <p:cNvPr id="19" name="Google Shape;330;g12c76ba257b_6_0">
            <a:extLst>
              <a:ext uri="{FF2B5EF4-FFF2-40B4-BE49-F238E27FC236}">
                <a16:creationId xmlns:a16="http://schemas.microsoft.com/office/drawing/2014/main" id="{407292DA-FBAB-3A17-FAE4-4A50A5222C0A}"/>
              </a:ext>
            </a:extLst>
          </p:cNvPr>
          <p:cNvSpPr txBox="1"/>
          <p:nvPr/>
        </p:nvSpPr>
        <p:spPr>
          <a:xfrm>
            <a:off x="6629399" y="4279621"/>
            <a:ext cx="3073951" cy="342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4751" tIns="32376" rIns="64751" bIns="32376" anchor="t" anchorCtr="0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b="1" i="1" u="none" strike="noStrike" cap="none" dirty="0">
                <a:solidFill>
                  <a:schemeClr val="dk1"/>
                </a:solidFill>
                <a:latin typeface="PT Sans" panose="020B0503020203020204" pitchFamily="34" charset="77"/>
                <a:ea typeface="PT Sans"/>
                <a:cs typeface="PT Sans"/>
                <a:sym typeface="PT Sans"/>
              </a:rPr>
              <a:t>PARP </a:t>
            </a:r>
            <a:r>
              <a:rPr lang="en-US" b="1" i="1" u="none" strike="noStrike" cap="none" dirty="0" err="1">
                <a:solidFill>
                  <a:schemeClr val="dk1"/>
                </a:solidFill>
                <a:latin typeface="PT Sans" panose="020B0503020203020204" pitchFamily="34" charset="77"/>
                <a:ea typeface="PT Sans"/>
                <a:cs typeface="PT Sans"/>
                <a:sym typeface="PT Sans"/>
              </a:rPr>
              <a:t>Inh</a:t>
            </a:r>
            <a:endParaRPr dirty="0">
              <a:latin typeface="PT Sans" panose="020B0503020203020204" pitchFamily="34" charset="77"/>
            </a:endParaRPr>
          </a:p>
        </p:txBody>
      </p:sp>
      <p:sp>
        <p:nvSpPr>
          <p:cNvPr id="20" name="Google Shape;330;g12c76ba257b_6_0">
            <a:extLst>
              <a:ext uri="{FF2B5EF4-FFF2-40B4-BE49-F238E27FC236}">
                <a16:creationId xmlns:a16="http://schemas.microsoft.com/office/drawing/2014/main" id="{E034AA61-7AE3-7942-56A3-46205D27F0F9}"/>
              </a:ext>
            </a:extLst>
          </p:cNvPr>
          <p:cNvSpPr txBox="1"/>
          <p:nvPr/>
        </p:nvSpPr>
        <p:spPr>
          <a:xfrm>
            <a:off x="8269882" y="4228129"/>
            <a:ext cx="3073951" cy="6193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4751" tIns="32376" rIns="64751" bIns="32376" anchor="t" anchorCtr="0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b="1" i="1" u="none" strike="noStrike" cap="none" dirty="0" err="1">
                <a:solidFill>
                  <a:schemeClr val="dk1"/>
                </a:solidFill>
                <a:latin typeface="PT Sans" panose="020B0503020203020204" pitchFamily="34" charset="77"/>
                <a:ea typeface="PT Sans"/>
                <a:cs typeface="PT Sans"/>
                <a:sym typeface="PT Sans"/>
              </a:rPr>
              <a:t>Fulvestrant</a:t>
            </a:r>
            <a:r>
              <a:rPr lang="en-US" b="1" i="1" u="none" strike="noStrike" cap="none" dirty="0">
                <a:solidFill>
                  <a:schemeClr val="dk1"/>
                </a:solidFill>
                <a:latin typeface="PT Sans" panose="020B0503020203020204" pitchFamily="34" charset="77"/>
                <a:ea typeface="PT Sans"/>
                <a:cs typeface="PT Sans"/>
                <a:sym typeface="PT Sans"/>
              </a:rPr>
              <a:t> +/- </a:t>
            </a: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b="1" i="1" u="none" strike="noStrike" cap="none" dirty="0">
                <a:solidFill>
                  <a:schemeClr val="dk1"/>
                </a:solidFill>
                <a:latin typeface="PT Sans" panose="020B0503020203020204" pitchFamily="34" charset="77"/>
                <a:ea typeface="PT Sans"/>
                <a:cs typeface="PT Sans"/>
                <a:sym typeface="PT Sans"/>
              </a:rPr>
              <a:t>CDK 4/6i, </a:t>
            </a:r>
            <a:r>
              <a:rPr lang="en-US" b="1" i="1" u="none" strike="noStrike" cap="none" dirty="0" err="1">
                <a:solidFill>
                  <a:schemeClr val="dk1"/>
                </a:solidFill>
                <a:latin typeface="PT Sans" panose="020B0503020203020204" pitchFamily="34" charset="77"/>
                <a:ea typeface="PT Sans"/>
                <a:cs typeface="PT Sans"/>
                <a:sym typeface="PT Sans"/>
              </a:rPr>
              <a:t>mTORi</a:t>
            </a:r>
            <a:endParaRPr dirty="0">
              <a:latin typeface="PT Sans" panose="020B0503020203020204" pitchFamily="34" charset="77"/>
            </a:endParaRPr>
          </a:p>
        </p:txBody>
      </p:sp>
      <p:cxnSp>
        <p:nvCxnSpPr>
          <p:cNvPr id="21" name="Google Shape;322;g12c76ba257b_6_0">
            <a:extLst>
              <a:ext uri="{FF2B5EF4-FFF2-40B4-BE49-F238E27FC236}">
                <a16:creationId xmlns:a16="http://schemas.microsoft.com/office/drawing/2014/main" id="{8937F216-F5C2-71B8-F315-5614DA9F85C6}"/>
              </a:ext>
            </a:extLst>
          </p:cNvPr>
          <p:cNvCxnSpPr>
            <a:cxnSpLocks/>
          </p:cNvCxnSpPr>
          <p:nvPr/>
        </p:nvCxnSpPr>
        <p:spPr>
          <a:xfrm>
            <a:off x="9581536" y="3707603"/>
            <a:ext cx="0" cy="493406"/>
          </a:xfrm>
          <a:prstGeom prst="straightConnector1">
            <a:avLst/>
          </a:prstGeom>
          <a:noFill/>
          <a:ln w="28575" cap="flat" cmpd="sng">
            <a:solidFill>
              <a:srgbClr val="00B63B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39" name="Rectangle 38">
            <a:extLst>
              <a:ext uri="{FF2B5EF4-FFF2-40B4-BE49-F238E27FC236}">
                <a16:creationId xmlns:a16="http://schemas.microsoft.com/office/drawing/2014/main" id="{7B727C7E-A6A9-8685-D54F-E10B033807CA}"/>
              </a:ext>
            </a:extLst>
          </p:cNvPr>
          <p:cNvSpPr/>
          <p:nvPr/>
        </p:nvSpPr>
        <p:spPr bwMode="auto">
          <a:xfrm>
            <a:off x="2743200" y="3199935"/>
            <a:ext cx="7162798" cy="458130"/>
          </a:xfrm>
          <a:prstGeom prst="rect">
            <a:avLst/>
          </a:prstGeom>
          <a:noFill/>
          <a:ln w="25400" cap="flat" cmpd="sng" algn="ctr">
            <a:solidFill>
              <a:srgbClr val="00956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hangingPunct="0">
              <a:lnSpc>
                <a:spcPct val="93000"/>
              </a:lnSpc>
              <a:buClr>
                <a:srgbClr val="000000"/>
              </a:buClr>
              <a:buSzPct val="100000"/>
            </a:pPr>
            <a:endParaRPr lang="en-US"/>
          </a:p>
        </p:txBody>
      </p:sp>
      <p:sp>
        <p:nvSpPr>
          <p:cNvPr id="47" name="Google Shape;319;g12c76ba257b_6_0">
            <a:extLst>
              <a:ext uri="{FF2B5EF4-FFF2-40B4-BE49-F238E27FC236}">
                <a16:creationId xmlns:a16="http://schemas.microsoft.com/office/drawing/2014/main" id="{D5CED671-2B67-F44E-DF73-C5ECEC3F25C3}"/>
              </a:ext>
            </a:extLst>
          </p:cNvPr>
          <p:cNvSpPr/>
          <p:nvPr/>
        </p:nvSpPr>
        <p:spPr>
          <a:xfrm>
            <a:off x="1523998" y="1882764"/>
            <a:ext cx="1178136" cy="673328"/>
          </a:xfrm>
          <a:prstGeom prst="homePlate">
            <a:avLst>
              <a:gd name="adj" fmla="val 50000"/>
            </a:avLst>
          </a:prstGeom>
          <a:solidFill>
            <a:schemeClr val="bg2">
              <a:lumMod val="50000"/>
            </a:schemeClr>
          </a:solidFill>
          <a:ln>
            <a:noFill/>
          </a:ln>
        </p:spPr>
        <p:txBody>
          <a:bodyPr spcFirstLastPara="1" wrap="square" lIns="64751" tIns="32376" rIns="64751" bIns="32376" anchor="ctr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1727" b="1" dirty="0">
                <a:latin typeface="PT Sans Narrow" panose="020B0506020203020204" pitchFamily="34" charset="77"/>
                <a:ea typeface="PT Sans"/>
                <a:cs typeface="PT Sans"/>
                <a:sym typeface="PT Sans"/>
              </a:rPr>
              <a:t>First line therapy</a:t>
            </a:r>
            <a:endParaRPr sz="1727" b="1" dirty="0">
              <a:latin typeface="PT Sans Narrow" panose="020B0506020203020204" pitchFamily="34" charset="77"/>
            </a:endParaRPr>
          </a:p>
        </p:txBody>
      </p:sp>
      <p:sp>
        <p:nvSpPr>
          <p:cNvPr id="48" name="Google Shape;319;g12c76ba257b_6_0">
            <a:extLst>
              <a:ext uri="{FF2B5EF4-FFF2-40B4-BE49-F238E27FC236}">
                <a16:creationId xmlns:a16="http://schemas.microsoft.com/office/drawing/2014/main" id="{D95448D0-EEDB-0286-ED8D-43BB4987C2A0}"/>
              </a:ext>
            </a:extLst>
          </p:cNvPr>
          <p:cNvSpPr/>
          <p:nvPr/>
        </p:nvSpPr>
        <p:spPr>
          <a:xfrm>
            <a:off x="1526986" y="3706729"/>
            <a:ext cx="1178136" cy="795652"/>
          </a:xfrm>
          <a:prstGeom prst="homePlate">
            <a:avLst>
              <a:gd name="adj" fmla="val 50000"/>
            </a:avLst>
          </a:prstGeom>
          <a:solidFill>
            <a:schemeClr val="bg2">
              <a:lumMod val="50000"/>
            </a:schemeClr>
          </a:solidFill>
          <a:ln>
            <a:noFill/>
          </a:ln>
        </p:spPr>
        <p:txBody>
          <a:bodyPr spcFirstLastPara="1" wrap="square" lIns="64751" tIns="32376" rIns="64751" bIns="32376" anchor="ctr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1727" b="1" dirty="0">
                <a:latin typeface="PT Sans Narrow" panose="020B0506020203020204" pitchFamily="34" charset="77"/>
                <a:ea typeface="PT Sans"/>
                <a:cs typeface="PT Sans"/>
                <a:sym typeface="PT Sans"/>
              </a:rPr>
              <a:t>2</a:t>
            </a:r>
            <a:r>
              <a:rPr lang="en-US" sz="1727" b="1" baseline="30000" dirty="0">
                <a:latin typeface="PT Sans Narrow" panose="020B0506020203020204" pitchFamily="34" charset="77"/>
                <a:ea typeface="PT Sans"/>
                <a:cs typeface="PT Sans"/>
                <a:sym typeface="PT Sans"/>
              </a:rPr>
              <a:t>nd</a:t>
            </a:r>
            <a:r>
              <a:rPr lang="en-US" sz="1727" b="1" dirty="0">
                <a:latin typeface="PT Sans Narrow" panose="020B0506020203020204" pitchFamily="34" charset="77"/>
                <a:ea typeface="PT Sans"/>
                <a:cs typeface="PT Sans"/>
                <a:sym typeface="PT Sans"/>
              </a:rPr>
              <a:t> line (plus) therapy</a:t>
            </a:r>
            <a:endParaRPr sz="1727" b="1" dirty="0">
              <a:latin typeface="PT Sans Narrow" panose="020B050602020302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99957680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/>
          </p:cNvSpPr>
          <p:nvPr>
            <p:ph type="title" idx="4294967295"/>
          </p:nvPr>
        </p:nvSpPr>
        <p:spPr>
          <a:xfrm>
            <a:off x="1524000" y="2667000"/>
            <a:ext cx="9144000" cy="1143000"/>
          </a:xfr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3500" b="1" dirty="0">
                <a:solidFill>
                  <a:srgbClr val="FF0000"/>
                </a:solidFill>
              </a:rPr>
              <a:t>Thank you for your attention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F43EE39-3B8C-4EC6-B90F-AA864BDFBE55}"/>
              </a:ext>
            </a:extLst>
          </p:cNvPr>
          <p:cNvGrpSpPr/>
          <p:nvPr/>
        </p:nvGrpSpPr>
        <p:grpSpPr>
          <a:xfrm>
            <a:off x="4648201" y="6182380"/>
            <a:ext cx="3173067" cy="523220"/>
            <a:chOff x="3650360" y="5731491"/>
            <a:chExt cx="3173067" cy="52322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94A1C79-3268-4A1D-991E-535CBB55B8D8}"/>
                </a:ext>
              </a:extLst>
            </p:cNvPr>
            <p:cNvSpPr/>
            <p:nvPr/>
          </p:nvSpPr>
          <p:spPr>
            <a:xfrm>
              <a:off x="4114800" y="5731491"/>
              <a:ext cx="2708627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dirty="0">
                  <a:solidFill>
                    <a:schemeClr val="tx1"/>
                  </a:solidFill>
                  <a:latin typeface="system-ui"/>
                </a:rPr>
                <a:t>@DrAdityaBardia</a:t>
              </a:r>
              <a:endParaRPr lang="en-US" sz="2800" dirty="0">
                <a:solidFill>
                  <a:schemeClr val="tx1"/>
                </a:solidFill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41C2FBC-153A-4028-90EF-831E76CFA91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837473B0-CC2E-450A-ABE3-18F120FF3D39}">
                  <a1611:picAttrSrcUrl xmlns:a1611="http://schemas.microsoft.com/office/drawing/2016/11/main" r:id="rId4"/>
                </a:ext>
              </a:extLst>
            </a:blip>
            <a:stretch>
              <a:fillRect/>
            </a:stretch>
          </p:blipFill>
          <p:spPr>
            <a:xfrm>
              <a:off x="3650360" y="5753944"/>
              <a:ext cx="479385" cy="47831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114061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96;p10">
            <a:extLst>
              <a:ext uri="{FF2B5EF4-FFF2-40B4-BE49-F238E27FC236}">
                <a16:creationId xmlns:a16="http://schemas.microsoft.com/office/drawing/2014/main" id="{5E00FFDE-C80A-A7B7-19D5-F90FEF645AC7}"/>
              </a:ext>
            </a:extLst>
          </p:cNvPr>
          <p:cNvSpPr txBox="1"/>
          <p:nvPr/>
        </p:nvSpPr>
        <p:spPr>
          <a:xfrm>
            <a:off x="304800" y="6525038"/>
            <a:ext cx="8077200" cy="332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5436" tIns="27711" rIns="55436" bIns="27711" anchor="t" anchorCtr="0">
            <a:spAutoFit/>
          </a:bodyPr>
          <a:lstStyle/>
          <a:p>
            <a:pPr defTabSz="914336">
              <a:defRPr/>
            </a:pPr>
            <a:r>
              <a:rPr lang="en-US" sz="60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1. </a:t>
            </a:r>
            <a:r>
              <a:rPr lang="en-US" sz="600" dirty="0" err="1">
                <a:solidFill>
                  <a:srgbClr val="000000"/>
                </a:solidFill>
                <a:ea typeface="ＭＳ Ｐゴシック" charset="0"/>
              </a:rPr>
              <a:t>Bidard</a:t>
            </a:r>
            <a:r>
              <a:rPr lang="en-US" sz="600" dirty="0">
                <a:solidFill>
                  <a:srgbClr val="000000"/>
                </a:solidFill>
                <a:ea typeface="ＭＳ Ｐゴシック" charset="0"/>
              </a:rPr>
              <a:t> FC et al. </a:t>
            </a:r>
            <a:r>
              <a:rPr lang="en-US" sz="600" i="1" dirty="0">
                <a:solidFill>
                  <a:srgbClr val="000000"/>
                </a:solidFill>
                <a:ea typeface="ＭＳ Ｐゴシック" charset="0"/>
              </a:rPr>
              <a:t>J Clin Oncol.</a:t>
            </a:r>
            <a:r>
              <a:rPr lang="en-US" sz="600" dirty="0">
                <a:solidFill>
                  <a:srgbClr val="000000"/>
                </a:solidFill>
                <a:ea typeface="ＭＳ Ｐゴシック" charset="0"/>
              </a:rPr>
              <a:t> 2022;40(28):3246-3256. </a:t>
            </a:r>
            <a:r>
              <a:rPr lang="en-US" sz="600" dirty="0">
                <a:solidFill>
                  <a:srgbClr val="000000"/>
                </a:solidFill>
                <a:ea typeface="ＭＳ Ｐゴシック" charset="0"/>
                <a:cs typeface="Arial"/>
                <a:sym typeface="Arial"/>
              </a:rPr>
              <a:t>2</a:t>
            </a:r>
            <a:r>
              <a:rPr lang="en-US" sz="60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. Oliveira M et al. </a:t>
            </a:r>
            <a:r>
              <a:rPr lang="en-US" sz="600" i="1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Lancet Oncol</a:t>
            </a:r>
            <a:r>
              <a:rPr lang="en-US" sz="60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. 2024;25(11):1424-1439. 3. </a:t>
            </a:r>
            <a:r>
              <a:rPr lang="en-US" sz="600" dirty="0">
                <a:solidFill>
                  <a:srgbClr val="000000"/>
                </a:solidFill>
                <a:ea typeface="ＭＳ Ｐゴシック" charset="0"/>
              </a:rPr>
              <a:t>EMBER-3. NCT04975308. Updated Oct 18, 2024. Accessed Oct 22, 2024. https://clinicaltrials.gov/ct2/show/NCT04975308.</a:t>
            </a:r>
            <a:r>
              <a:rPr lang="en-US" sz="60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 4. </a:t>
            </a:r>
            <a:r>
              <a:rPr lang="en-US" sz="600" dirty="0" err="1">
                <a:solidFill>
                  <a:srgbClr val="000000"/>
                </a:solidFill>
                <a:ea typeface="Arial"/>
                <a:cs typeface="Arial"/>
                <a:sym typeface="Arial"/>
              </a:rPr>
              <a:t>Tolaney</a:t>
            </a:r>
            <a:r>
              <a:rPr lang="en-US" sz="60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 SM et al. </a:t>
            </a:r>
            <a:r>
              <a:rPr lang="en-US" sz="600" i="1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J Clin Oncol</a:t>
            </a:r>
            <a:r>
              <a:rPr lang="en-US" sz="60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. 2023;41(24):4014-4024. 5. Sanofi Press Release. https://www.sanofi.com/en/media-room/press-releases/2022/2022-08-17-05-30-00-2499668. August 17, 2022. Accessed Oct 22, 2024. 6. Martin M et al. ASCO 2021. Abstract TPS1100. 7. Jimenez MM et al. </a:t>
            </a:r>
            <a:r>
              <a:rPr lang="en-US" sz="600" i="1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J Clin Oncol. </a:t>
            </a:r>
            <a:r>
              <a:rPr lang="en-US" sz="60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2024;42(18):2149-2160.</a:t>
            </a:r>
            <a:endParaRPr lang="en-US" sz="600" i="1" dirty="0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8AE6AE3F-DCC8-A1D1-F744-5E648D8B64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314915"/>
            <a:ext cx="9144000" cy="519116"/>
          </a:xfrm>
        </p:spPr>
        <p:txBody>
          <a:bodyPr/>
          <a:lstStyle/>
          <a:p>
            <a:pPr algn="ctr"/>
            <a:r>
              <a:rPr lang="en-US" sz="2800" b="1" dirty="0">
                <a:solidFill>
                  <a:schemeClr val="bg1"/>
                </a:solidFill>
                <a:cs typeface="Arial" panose="020B0604020202020204" pitchFamily="34" charset="0"/>
              </a:rPr>
              <a:t>Initial Phase 3 Trials with Oral SERDs:</a:t>
            </a:r>
            <a:br>
              <a:rPr lang="en-US" sz="2800" b="1" dirty="0">
                <a:solidFill>
                  <a:schemeClr val="bg1"/>
                </a:solidFill>
                <a:cs typeface="Arial" panose="020B0604020202020204" pitchFamily="34" charset="0"/>
              </a:rPr>
            </a:br>
            <a:r>
              <a:rPr lang="en-US" sz="2800" b="1" dirty="0">
                <a:solidFill>
                  <a:schemeClr val="bg1"/>
                </a:solidFill>
                <a:cs typeface="Arial" panose="020B0604020202020204" pitchFamily="34" charset="0"/>
              </a:rPr>
              <a:t>Differences in prior CDK 4/6i and primary outcomes</a:t>
            </a:r>
            <a:endParaRPr lang="en-US" sz="2800" b="1" dirty="0">
              <a:solidFill>
                <a:schemeClr val="bg1"/>
              </a:solidFill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A242E71D-2B4C-AFCC-C2ED-554F18F55A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0019969"/>
              </p:ext>
            </p:extLst>
          </p:nvPr>
        </p:nvGraphicFramePr>
        <p:xfrm>
          <a:off x="2362200" y="1910102"/>
          <a:ext cx="7291071" cy="3881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3140">
                  <a:extLst>
                    <a:ext uri="{9D8B030D-6E8A-4147-A177-3AD203B41FA5}">
                      <a16:colId xmlns:a16="http://schemas.microsoft.com/office/drawing/2014/main" val="257104775"/>
                    </a:ext>
                  </a:extLst>
                </a:gridCol>
                <a:gridCol w="1685977">
                  <a:extLst>
                    <a:ext uri="{9D8B030D-6E8A-4147-A177-3AD203B41FA5}">
                      <a16:colId xmlns:a16="http://schemas.microsoft.com/office/drawing/2014/main" val="2938239755"/>
                    </a:ext>
                  </a:extLst>
                </a:gridCol>
                <a:gridCol w="1685977">
                  <a:extLst>
                    <a:ext uri="{9D8B030D-6E8A-4147-A177-3AD203B41FA5}">
                      <a16:colId xmlns:a16="http://schemas.microsoft.com/office/drawing/2014/main" val="2796058769"/>
                    </a:ext>
                  </a:extLst>
                </a:gridCol>
                <a:gridCol w="1685977">
                  <a:extLst>
                    <a:ext uri="{9D8B030D-6E8A-4147-A177-3AD203B41FA5}">
                      <a16:colId xmlns:a16="http://schemas.microsoft.com/office/drawing/2014/main" val="155647736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EMERALD</a:t>
                      </a:r>
                      <a:r>
                        <a:rPr lang="en-US" sz="1200" baseline="30000" dirty="0"/>
                        <a:t>1</a:t>
                      </a:r>
                      <a:endParaRPr lang="en-US" sz="1200" dirty="0"/>
                    </a:p>
                  </a:txBody>
                  <a:tcPr anchor="ctr">
                    <a:solidFill>
                      <a:srgbClr val="57B62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AMEERA-3</a:t>
                      </a:r>
                      <a:r>
                        <a:rPr lang="en-US" sz="1200" baseline="30000" dirty="0"/>
                        <a:t>4,5</a:t>
                      </a:r>
                      <a:endParaRPr lang="en-US" sz="1200" dirty="0"/>
                    </a:p>
                  </a:txBody>
                  <a:tcPr anchor="ctr">
                    <a:solidFill>
                      <a:srgbClr val="EB0C1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acelERA</a:t>
                      </a:r>
                      <a:r>
                        <a:rPr lang="en-US" sz="1200" baseline="30000" dirty="0"/>
                        <a:t>6,7</a:t>
                      </a:r>
                      <a:endParaRPr lang="en-US" sz="1200" dirty="0"/>
                    </a:p>
                  </a:txBody>
                  <a:tcPr anchor="ctr">
                    <a:solidFill>
                      <a:srgbClr val="EB0C1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04929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Treatment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Elacestrant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Amcenestrant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Giredestrant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078393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Control arm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Fulvestrant / AIs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Fulvestrant / AIs / tamoxifen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Fulvestrant / AIs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529077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Phase (N)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Ph 3 (478)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Ph 3 (367)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Ph 2/3 (303)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941139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Patient population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Men or postmenopausal women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Men or women (any menopausal status)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/>
                        <a:t>Men or women (any menopausal status)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152742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b="1" i="1" dirty="0"/>
                        <a:t>% ESR1</a:t>
                      </a:r>
                      <a:r>
                        <a:rPr lang="en-US" sz="1200" b="1" i="0" dirty="0"/>
                        <a:t>m</a:t>
                      </a:r>
                      <a:endParaRPr lang="en-US" sz="1200" b="1" i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48%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46.4%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39%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717611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Prior CDK4/6i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Required (100%)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Permitted (80%)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Permitted (42%)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479808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Allowed prior fulvestrant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YES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YES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YES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8271495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Primary Endpoint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FF0000"/>
                          </a:solidFill>
                        </a:rPr>
                        <a:t>Dual </a:t>
                      </a:r>
                    </a:p>
                    <a:p>
                      <a:pPr algn="ctr"/>
                      <a:r>
                        <a:rPr lang="en-US" sz="1200" dirty="0">
                          <a:solidFill>
                            <a:srgbClr val="FF0000"/>
                          </a:solidFill>
                        </a:rPr>
                        <a:t>(All and ESR1m)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FF0000"/>
                          </a:solidFill>
                        </a:rPr>
                        <a:t>Single (All)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FF0000"/>
                          </a:solidFill>
                        </a:rPr>
                        <a:t>Single (All)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220616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Data readout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FF0000"/>
                          </a:solidFill>
                        </a:rPr>
                        <a:t>Positive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FF0000"/>
                          </a:solidFill>
                        </a:rPr>
                        <a:t>Negative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FF0000"/>
                          </a:solidFill>
                        </a:rPr>
                        <a:t>Negative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42601305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27970067-8221-7795-CDC8-42838754D664}"/>
              </a:ext>
            </a:extLst>
          </p:cNvPr>
          <p:cNvSpPr/>
          <p:nvPr/>
        </p:nvSpPr>
        <p:spPr bwMode="auto">
          <a:xfrm>
            <a:off x="2362201" y="4119589"/>
            <a:ext cx="7291072" cy="1671634"/>
          </a:xfrm>
          <a:prstGeom prst="rect">
            <a:avLst/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378" eaLnBrk="0" hangingPunct="0">
              <a:defRPr/>
            </a:pPr>
            <a:endParaRPr lang="en-US" sz="2400">
              <a:solidFill>
                <a:srgbClr val="000000"/>
              </a:solidFill>
              <a:latin typeface="Arial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225798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14CA52-50A4-DECC-F2B6-D6EDA26DE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32517"/>
            <a:ext cx="8971390" cy="828675"/>
          </a:xfrm>
        </p:spPr>
        <p:txBody>
          <a:bodyPr/>
          <a:lstStyle/>
          <a:p>
            <a:pPr algn="ctr"/>
            <a:r>
              <a:rPr lang="en-US" sz="3200" dirty="0"/>
              <a:t>EMERALD:</a:t>
            </a:r>
            <a:br>
              <a:rPr lang="en-US" sz="3200" dirty="0"/>
            </a:br>
            <a:r>
              <a:rPr lang="en-US" sz="3200" dirty="0"/>
              <a:t>PFS by Duration of CDK 4/6i (</a:t>
            </a:r>
            <a:r>
              <a:rPr lang="en-US" sz="3200" i="1" dirty="0"/>
              <a:t>ESR1</a:t>
            </a:r>
            <a:r>
              <a:rPr lang="en-US" sz="3200" dirty="0"/>
              <a:t>m)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5DD26C-3516-EA66-68FF-90E2F08D504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6570994"/>
            <a:ext cx="12191999" cy="262943"/>
          </a:xfrm>
        </p:spPr>
        <p:txBody>
          <a:bodyPr/>
          <a:lstStyle/>
          <a:p>
            <a:pPr marL="0" indent="0">
              <a:buNone/>
            </a:pPr>
            <a:r>
              <a:rPr lang="en-US" sz="1200" dirty="0"/>
              <a:t>Bardia A, et al. Cancer Res. 2024.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B36F28-3E65-A72C-553C-4BA0A0424DF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69089" y="1295400"/>
            <a:ext cx="9853822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8541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A8EF873-5B08-062A-DB2A-9A3845F0482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802" y="1676400"/>
            <a:ext cx="10836396" cy="3962399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71706CDA-AE8E-E6DB-2143-AC5F6B0DA3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5664" y="125942"/>
            <a:ext cx="8574517" cy="615860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EMERALD: ≥ 12m on prior CDK 4/6i and </a:t>
            </a:r>
            <a:br>
              <a:rPr lang="en-US" sz="3200" b="1" dirty="0">
                <a:solidFill>
                  <a:schemeClr val="bg1"/>
                </a:solidFill>
              </a:rPr>
            </a:br>
            <a:r>
              <a:rPr lang="en-US" sz="3200" b="1" i="1" dirty="0">
                <a:solidFill>
                  <a:schemeClr val="bg1"/>
                </a:solidFill>
              </a:rPr>
              <a:t>mESR1 and mPIK3CA</a:t>
            </a:r>
            <a:r>
              <a:rPr lang="en-US" sz="3200" b="1" dirty="0">
                <a:solidFill>
                  <a:schemeClr val="bg1"/>
                </a:solidFill>
              </a:rPr>
              <a:t> Group</a:t>
            </a: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73B65E27-8643-E085-DA4D-75BCCF9181D9}"/>
              </a:ext>
            </a:extLst>
          </p:cNvPr>
          <p:cNvSpPr txBox="1">
            <a:spLocks/>
          </p:cNvSpPr>
          <p:nvPr/>
        </p:nvSpPr>
        <p:spPr>
          <a:xfrm>
            <a:off x="228600" y="6469115"/>
            <a:ext cx="9143999" cy="26294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1288"/>
              </a:spcAft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2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1038"/>
              </a:spcAft>
              <a:buClr>
                <a:srgbClr val="000000"/>
              </a:buClr>
              <a:buSzPct val="100000"/>
              <a:buFont typeface="Times New Roman" pitchFamily="18" charset="0"/>
              <a:buChar char="–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775"/>
              </a:spcAft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525"/>
              </a:spcAft>
              <a:buClr>
                <a:srgbClr val="000000"/>
              </a:buClr>
              <a:buSzPct val="100000"/>
              <a:buFont typeface="Times New Roman" pitchFamily="18" charset="0"/>
              <a:buChar char="–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00" kern="0" dirty="0"/>
              <a:t>Bardia A, et al. Cancer Res. 2024. </a:t>
            </a:r>
          </a:p>
        </p:txBody>
      </p:sp>
    </p:spTree>
    <p:extLst>
      <p:ext uri="{BB962C8B-B14F-4D97-AF65-F5344CB8AC3E}">
        <p14:creationId xmlns:p14="http://schemas.microsoft.com/office/powerpoint/2010/main" val="23464076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10"/>
          <p:cNvSpPr/>
          <p:nvPr/>
        </p:nvSpPr>
        <p:spPr>
          <a:xfrm>
            <a:off x="228600" y="6447952"/>
            <a:ext cx="4059936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200" dirty="0">
                <a:solidFill>
                  <a:schemeClr val="tx1"/>
                </a:solidFill>
                <a:latin typeface="+mn-lt"/>
                <a:ea typeface="Calibri" pitchFamily="34" charset="-122"/>
                <a:cs typeface="Calibri" pitchFamily="34" charset="-120"/>
              </a:rPr>
              <a:t>Lloyd et al. Clin Cancer Res 2026</a:t>
            </a:r>
          </a:p>
          <a:p>
            <a:r>
              <a:rPr lang="en-US" sz="1200" dirty="0">
                <a:solidFill>
                  <a:schemeClr val="tx1"/>
                </a:solidFill>
                <a:latin typeface="+mn-lt"/>
                <a:ea typeface="Calibri" pitchFamily="34" charset="-122"/>
                <a:cs typeface="Calibri" pitchFamily="34" charset="-120"/>
              </a:rPr>
              <a:t>Rugo et al. Clin Cancer Res 2026</a:t>
            </a:r>
            <a:endParaRPr lang="en-US" sz="12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53BA123C-3E43-8D82-2DFF-81B89D3B4092}"/>
              </a:ext>
            </a:extLst>
          </p:cNvPr>
          <p:cNvSpPr txBox="1">
            <a:spLocks/>
          </p:cNvSpPr>
          <p:nvPr/>
        </p:nvSpPr>
        <p:spPr>
          <a:xfrm>
            <a:off x="1855664" y="125942"/>
            <a:ext cx="8574517" cy="615860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200">
                <a:solidFill>
                  <a:srgbClr val="999999"/>
                </a:solidFill>
                <a:latin typeface="+mj-lt"/>
                <a:ea typeface="+mj-ea"/>
                <a:cs typeface="+mj-cs"/>
              </a:defRPr>
            </a:lvl1pPr>
            <a:lvl2pPr algn="l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200">
                <a:solidFill>
                  <a:srgbClr val="999999"/>
                </a:solidFill>
                <a:latin typeface="Arial" charset="0"/>
                <a:ea typeface="Microsoft YaHei" charset="0"/>
                <a:cs typeface="Microsoft YaHei" charset="0"/>
              </a:defRPr>
            </a:lvl2pPr>
            <a:lvl3pPr algn="l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200">
                <a:solidFill>
                  <a:srgbClr val="999999"/>
                </a:solidFill>
                <a:latin typeface="Arial" charset="0"/>
                <a:ea typeface="Microsoft YaHei" charset="0"/>
                <a:cs typeface="Microsoft YaHei" charset="0"/>
              </a:defRPr>
            </a:lvl3pPr>
            <a:lvl4pPr algn="l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200">
                <a:solidFill>
                  <a:srgbClr val="999999"/>
                </a:solidFill>
                <a:latin typeface="Arial" charset="0"/>
                <a:ea typeface="Microsoft YaHei" charset="0"/>
                <a:cs typeface="Microsoft YaHei" charset="0"/>
              </a:defRPr>
            </a:lvl4pPr>
            <a:lvl5pPr algn="l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200">
                <a:solidFill>
                  <a:srgbClr val="999999"/>
                </a:solidFill>
                <a:latin typeface="Arial" charset="0"/>
                <a:ea typeface="Microsoft YaHei" charset="0"/>
                <a:cs typeface="Microsoft YaHei" charset="0"/>
              </a:defRPr>
            </a:lvl5pPr>
            <a:lvl6pPr marL="25146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200">
                <a:solidFill>
                  <a:srgbClr val="999999"/>
                </a:solidFill>
                <a:latin typeface="Arial" charset="0"/>
                <a:ea typeface="Microsoft YaHei" charset="0"/>
                <a:cs typeface="Microsoft YaHei" charset="0"/>
              </a:defRPr>
            </a:lvl6pPr>
            <a:lvl7pPr marL="29718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200">
                <a:solidFill>
                  <a:srgbClr val="999999"/>
                </a:solidFill>
                <a:latin typeface="Arial" charset="0"/>
                <a:ea typeface="Microsoft YaHei" charset="0"/>
                <a:cs typeface="Microsoft YaHei" charset="0"/>
              </a:defRPr>
            </a:lvl7pPr>
            <a:lvl8pPr marL="34290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200">
                <a:solidFill>
                  <a:srgbClr val="999999"/>
                </a:solidFill>
                <a:latin typeface="Arial" charset="0"/>
                <a:ea typeface="Microsoft YaHei" charset="0"/>
                <a:cs typeface="Microsoft YaHei" charset="0"/>
              </a:defRPr>
            </a:lvl8pPr>
            <a:lvl9pPr marL="38862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200">
                <a:solidFill>
                  <a:srgbClr val="999999"/>
                </a:solidFill>
                <a:latin typeface="Arial" charset="0"/>
                <a:ea typeface="Microsoft YaHei" charset="0"/>
                <a:cs typeface="Microsoft YaHei" charset="0"/>
              </a:defRPr>
            </a:lvl9pPr>
          </a:lstStyle>
          <a:p>
            <a:pPr algn="ctr"/>
            <a:r>
              <a:rPr lang="en-US" sz="3200" b="1" kern="0" dirty="0">
                <a:solidFill>
                  <a:schemeClr val="bg1"/>
                </a:solidFill>
              </a:rPr>
              <a:t>ELACESTRANT:</a:t>
            </a:r>
          </a:p>
          <a:p>
            <a:pPr algn="ctr"/>
            <a:r>
              <a:rPr lang="en-US" sz="3200" b="1" kern="0" dirty="0">
                <a:solidFill>
                  <a:schemeClr val="bg1"/>
                </a:solidFill>
              </a:rPr>
              <a:t>Real World Setting </a:t>
            </a:r>
          </a:p>
        </p:txBody>
      </p:sp>
      <p:pic>
        <p:nvPicPr>
          <p:cNvPr id="3" name="Picture 2" descr="A graph of a number of objects&#10;&#10;AI-generated content may be incorrect.">
            <a:extLst>
              <a:ext uri="{FF2B5EF4-FFF2-40B4-BE49-F238E27FC236}">
                <a16:creationId xmlns:a16="http://schemas.microsoft.com/office/drawing/2014/main" id="{2A330144-42F5-8D74-CCC8-20B24A7FA1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447800"/>
            <a:ext cx="5850433" cy="4819322"/>
          </a:xfrm>
          <a:prstGeom prst="rect">
            <a:avLst/>
          </a:prstGeom>
        </p:spPr>
      </p:pic>
      <p:pic>
        <p:nvPicPr>
          <p:cNvPr id="5" name="Picture 4" descr="A screen shot of a graph&#10;&#10;AI-generated content may be incorrect.">
            <a:extLst>
              <a:ext uri="{FF2B5EF4-FFF2-40B4-BE49-F238E27FC236}">
                <a16:creationId xmlns:a16="http://schemas.microsoft.com/office/drawing/2014/main" id="{E43D58A1-3B22-20D8-B07C-F39BD6BC1E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1290219"/>
            <a:ext cx="4724400" cy="535505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31394EE-9856-1DF6-A71B-7EFD66943935}"/>
              </a:ext>
            </a:extLst>
          </p:cNvPr>
          <p:cNvSpPr/>
          <p:nvPr/>
        </p:nvSpPr>
        <p:spPr bwMode="auto">
          <a:xfrm>
            <a:off x="6571013" y="1290219"/>
            <a:ext cx="381000" cy="4572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1" name="Google Shape;1731;p108"/>
          <p:cNvSpPr txBox="1">
            <a:spLocks noGrp="1"/>
          </p:cNvSpPr>
          <p:nvPr>
            <p:ph type="title"/>
          </p:nvPr>
        </p:nvSpPr>
        <p:spPr>
          <a:xfrm>
            <a:off x="2063748" y="204268"/>
            <a:ext cx="8064500" cy="82867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</a:pPr>
            <a:r>
              <a:rPr lang="en-US" sz="3200" dirty="0" err="1"/>
              <a:t>Elacestrant</a:t>
            </a:r>
            <a:r>
              <a:rPr lang="en-US" sz="3200" dirty="0"/>
              <a:t>: </a:t>
            </a:r>
            <a:br>
              <a:rPr lang="en-US" sz="3200" dirty="0"/>
            </a:br>
            <a:r>
              <a:rPr lang="en-US" sz="3200" dirty="0"/>
              <a:t>Adverse Affects</a:t>
            </a:r>
            <a:endParaRPr sz="3200" dirty="0"/>
          </a:p>
        </p:txBody>
      </p:sp>
      <p:sp>
        <p:nvSpPr>
          <p:cNvPr id="1732" name="Google Shape;1732;p108"/>
          <p:cNvSpPr txBox="1">
            <a:spLocks noGrp="1"/>
          </p:cNvSpPr>
          <p:nvPr>
            <p:ph type="body" sz="quarter" idx="14"/>
          </p:nvPr>
        </p:nvSpPr>
        <p:spPr>
          <a:xfrm>
            <a:off x="-2" y="6522260"/>
            <a:ext cx="12191999" cy="26294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35000" tIns="27000" rIns="135000" bIns="54000" numCol="1" anchor="b" anchorCtr="0" compatLnSpc="1">
            <a:prstTxWarp prst="textNoShape">
              <a:avLst/>
            </a:prstTxWarp>
            <a:noAutofit/>
          </a:bodyPr>
          <a:lstStyle/>
          <a:p>
            <a:pPr marL="0" indent="0">
              <a:spcBef>
                <a:spcPts val="0"/>
              </a:spcBef>
              <a:buClr>
                <a:schemeClr val="dk1"/>
              </a:buClr>
              <a:buSzPts val="1000"/>
              <a:buNone/>
            </a:pPr>
            <a:r>
              <a:rPr lang="en-US" dirty="0"/>
              <a:t>AE, adverse event; ALT, alanine aminotransferase; AST, aspartate aminotransferase.</a:t>
            </a:r>
            <a:endParaRPr dirty="0"/>
          </a:p>
          <a:p>
            <a:pPr marL="0" indent="0">
              <a:buClr>
                <a:schemeClr val="dk1"/>
              </a:buClr>
              <a:buNone/>
            </a:pPr>
            <a:endParaRPr lang="fr-FR" dirty="0"/>
          </a:p>
          <a:p>
            <a:pPr marL="0" indent="0">
              <a:buClr>
                <a:schemeClr val="dk1"/>
              </a:buClr>
              <a:buNone/>
            </a:pPr>
            <a:r>
              <a:rPr lang="fr-FR" dirty="0"/>
              <a:t>Bidard FC, et al. J Clin </a:t>
            </a:r>
            <a:r>
              <a:rPr lang="fr-FR" dirty="0" err="1"/>
              <a:t>Oncol</a:t>
            </a:r>
            <a:r>
              <a:rPr lang="fr-FR" dirty="0"/>
              <a:t>. 2022  </a:t>
            </a:r>
          </a:p>
        </p:txBody>
      </p:sp>
      <p:graphicFrame>
        <p:nvGraphicFramePr>
          <p:cNvPr id="1733" name="Google Shape;1733;p108"/>
          <p:cNvGraphicFramePr/>
          <p:nvPr>
            <p:extLst>
              <p:ext uri="{D42A27DB-BD31-4B8C-83A1-F6EECF244321}">
                <p14:modId xmlns:p14="http://schemas.microsoft.com/office/powerpoint/2010/main" val="2334756060"/>
              </p:ext>
            </p:extLst>
          </p:nvPr>
        </p:nvGraphicFramePr>
        <p:xfrm>
          <a:off x="1469649" y="1694083"/>
          <a:ext cx="9753601" cy="4471468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7101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112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93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5863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8435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8649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8435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6033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93865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392772">
                <a:tc rowSpan="3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200" b="1" u="none" strike="noStrike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AE, by Preferred Term</a:t>
                      </a:r>
                      <a:endParaRPr sz="1200" b="1" i="0" u="none" strike="noStrike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34294" marR="0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200" b="1" u="none" strike="noStrike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ELA </a:t>
                      </a:r>
                      <a:br>
                        <a:rPr lang="en-US" sz="1200" b="1" u="none" strike="noStrike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</a:br>
                      <a:r>
                        <a:rPr lang="en-US" sz="1200" b="1" u="none" strike="noStrike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(n = 237), No. (%)</a:t>
                      </a:r>
                      <a:endParaRPr sz="1200" b="1" i="0" u="none" strike="noStrike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200" b="1" u="none" strike="noStrike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SoC, No. (%)</a:t>
                      </a:r>
                      <a:endParaRPr sz="1200" b="1" i="0" u="none" strike="noStrike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160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200" b="1" u="none" strike="noStrike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Total (n = 229)</a:t>
                      </a:r>
                      <a:endParaRPr sz="1200" b="1" i="0" u="none" strike="noStrike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200" b="1" u="none" strike="noStrike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FUL (n = 161)</a:t>
                      </a:r>
                      <a:endParaRPr sz="1200" b="1" i="0" u="none" strike="noStrike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200" b="1" u="none" strike="noStrike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Al (n = 68)</a:t>
                      </a:r>
                      <a:endParaRPr sz="1200" b="1" i="0" u="none" strike="noStrike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533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200" b="1" u="none" strike="noStrike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All Grades</a:t>
                      </a:r>
                      <a:endParaRPr sz="1200" b="1" i="0" u="none" strike="noStrike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200" b="1" u="none" strike="noStrike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Grade 3/4</a:t>
                      </a:r>
                      <a:endParaRPr sz="1200" b="1" i="0" u="none" strike="noStrike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200" b="1" u="none" strike="noStrike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All Grades</a:t>
                      </a:r>
                      <a:endParaRPr sz="1200" b="1" i="0" u="none" strike="noStrike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200" b="1" u="none" strike="noStrike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Grade 3/4</a:t>
                      </a:r>
                      <a:endParaRPr sz="1200" b="1" i="0" u="none" strike="noStrike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200" b="1" u="none" strike="noStrike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All Grades</a:t>
                      </a:r>
                      <a:endParaRPr sz="1200" b="1" i="0" u="none" strike="noStrike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200" b="1" u="none" strike="noStrike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Grade 3/4</a:t>
                      </a:r>
                      <a:endParaRPr sz="1200" b="1" i="0" u="none" strike="noStrike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200" b="1" u="none" strike="noStrike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All Grades</a:t>
                      </a:r>
                      <a:endParaRPr sz="1200" b="1" i="0" u="none" strike="noStrike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200" b="1" u="none" strike="noStrike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Grade 3/4</a:t>
                      </a:r>
                      <a:endParaRPr sz="1200" b="1" i="0" u="none" strike="noStrike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34294" marT="0" marB="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4751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2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Nausea</a:t>
                      </a:r>
                      <a:endParaRPr sz="12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34294" marR="0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2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83 (35.0)</a:t>
                      </a:r>
                      <a:endParaRPr sz="12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E6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2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6 (2.5)</a:t>
                      </a:r>
                      <a:endParaRPr sz="12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2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43 (18.8)</a:t>
                      </a:r>
                      <a:endParaRPr sz="12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2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2 (0.9)</a:t>
                      </a:r>
                      <a:endParaRPr sz="12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2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26 (16.1)</a:t>
                      </a:r>
                      <a:endParaRPr sz="12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Proxima Nova"/>
                        <a:buNone/>
                      </a:pPr>
                      <a:endParaRPr sz="12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2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17 (25.0)</a:t>
                      </a:r>
                      <a:endParaRPr sz="12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2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2 (2.9)</a:t>
                      </a:r>
                      <a:endParaRPr sz="12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34294" marT="0" marB="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4751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2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Fatigue</a:t>
                      </a:r>
                      <a:endParaRPr sz="12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34294" marR="0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2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45 (19.0)</a:t>
                      </a:r>
                      <a:endParaRPr sz="12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E6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2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2 (0.8)</a:t>
                      </a:r>
                      <a:endParaRPr sz="12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2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43 (18.8)</a:t>
                      </a:r>
                      <a:endParaRPr sz="12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2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2 (0.9)</a:t>
                      </a:r>
                      <a:endParaRPr sz="12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2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35 (21.7)</a:t>
                      </a:r>
                      <a:endParaRPr sz="12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2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1 (0.6)</a:t>
                      </a:r>
                      <a:endParaRPr sz="12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2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8 (11.8)</a:t>
                      </a:r>
                      <a:endParaRPr sz="12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2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1 (1.5)</a:t>
                      </a:r>
                      <a:endParaRPr sz="12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34294" marT="0" marB="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4751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2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Vomiting</a:t>
                      </a:r>
                      <a:endParaRPr sz="12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34294" marR="0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2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45 (19.0)</a:t>
                      </a:r>
                      <a:endParaRPr sz="12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E6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2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2 (0.8)</a:t>
                      </a:r>
                      <a:endParaRPr sz="12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2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19 (8.3)</a:t>
                      </a:r>
                      <a:endParaRPr sz="12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Proxima Nova"/>
                        <a:buNone/>
                      </a:pPr>
                      <a:endParaRPr sz="12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2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12 (7.5)</a:t>
                      </a:r>
                      <a:endParaRPr sz="12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Proxima Nova"/>
                        <a:buNone/>
                      </a:pPr>
                      <a:endParaRPr sz="12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2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7 (10.3)</a:t>
                      </a:r>
                      <a:endParaRPr sz="12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Proxima Nova"/>
                        <a:buNone/>
                      </a:pPr>
                      <a:endParaRPr sz="12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34294" marT="0" marB="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4751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2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Decreased appetite</a:t>
                      </a:r>
                      <a:endParaRPr sz="12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34294" marR="0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2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35 (14.8)</a:t>
                      </a:r>
                      <a:endParaRPr sz="12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E6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2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2 (0.8)</a:t>
                      </a:r>
                      <a:endParaRPr sz="12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2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21 (9.2)</a:t>
                      </a:r>
                      <a:endParaRPr sz="12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2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1 (0.4)</a:t>
                      </a:r>
                      <a:endParaRPr sz="12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2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12 (7.5)</a:t>
                      </a:r>
                      <a:endParaRPr sz="12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Proxima Nova"/>
                        <a:buNone/>
                      </a:pPr>
                      <a:endParaRPr sz="12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2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9 (13.2)</a:t>
                      </a:r>
                      <a:endParaRPr sz="12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2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1 (1.5)</a:t>
                      </a:r>
                      <a:endParaRPr sz="12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34294" marT="0" marB="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4751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2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Arthralgia</a:t>
                      </a:r>
                      <a:endParaRPr sz="12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34294" marR="0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2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34 (14.3)</a:t>
                      </a:r>
                      <a:endParaRPr sz="12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E6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2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2 (0.8)</a:t>
                      </a:r>
                      <a:endParaRPr sz="12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2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37 (16.2)</a:t>
                      </a:r>
                      <a:endParaRPr sz="12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Proxima Nova"/>
                        <a:buNone/>
                      </a:pPr>
                      <a:endParaRPr sz="12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2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28 (17.4)</a:t>
                      </a:r>
                      <a:endParaRPr sz="12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Proxima Nova"/>
                        <a:buNone/>
                      </a:pPr>
                      <a:endParaRPr sz="12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2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9 (13.2)</a:t>
                      </a:r>
                      <a:endParaRPr sz="12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Proxima Nova"/>
                        <a:buNone/>
                      </a:pPr>
                      <a:endParaRPr sz="12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34294" marT="0" marB="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4751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2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Diarrhea</a:t>
                      </a:r>
                      <a:endParaRPr sz="12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34294" marR="0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200" u="none" strike="noStrik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33 (13.9)</a:t>
                      </a:r>
                      <a:endParaRPr sz="1200" b="0" i="0" u="none" strike="noStrik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E6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--</a:t>
                      </a:r>
                      <a:endParaRPr sz="1400"/>
                    </a:p>
                  </a:txBody>
                  <a:tcPr marL="0" marR="0" marT="0" marB="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2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23 (10.0)</a:t>
                      </a:r>
                      <a:endParaRPr sz="12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2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2 (0.9)</a:t>
                      </a:r>
                      <a:endParaRPr sz="12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2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14 (8.7)</a:t>
                      </a:r>
                      <a:endParaRPr sz="12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2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1 (0.6)</a:t>
                      </a:r>
                      <a:endParaRPr sz="12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2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9 (13.2)</a:t>
                      </a:r>
                      <a:endParaRPr sz="12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2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1 (1.5)</a:t>
                      </a:r>
                      <a:endParaRPr sz="12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34294" marT="0" marB="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64751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2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Back pain</a:t>
                      </a:r>
                      <a:endParaRPr sz="12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34294" marR="0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2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33 (13.9)</a:t>
                      </a:r>
                      <a:endParaRPr sz="12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E6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2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6 (2.5)</a:t>
                      </a:r>
                      <a:endParaRPr sz="12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2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22 (9.6)</a:t>
                      </a:r>
                      <a:endParaRPr sz="12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2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1 (0.4)</a:t>
                      </a:r>
                      <a:endParaRPr sz="12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2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16 (9.9)</a:t>
                      </a:r>
                      <a:endParaRPr sz="12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2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1 (0.6)</a:t>
                      </a:r>
                      <a:endParaRPr sz="12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2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6 (8.8)</a:t>
                      </a:r>
                      <a:endParaRPr sz="12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Proxima Nova"/>
                        <a:buNone/>
                      </a:pPr>
                      <a:endParaRPr sz="12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34294" marT="0" marB="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64751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2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AST increased</a:t>
                      </a:r>
                      <a:endParaRPr sz="12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34294" marR="0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2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31 (13.1)</a:t>
                      </a:r>
                      <a:endParaRPr sz="12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E6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2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4 (1.7)</a:t>
                      </a:r>
                      <a:endParaRPr sz="12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2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28 (12.2)</a:t>
                      </a:r>
                      <a:endParaRPr sz="12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2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2 (0.9)</a:t>
                      </a:r>
                      <a:endParaRPr sz="12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2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20 (12.4)</a:t>
                      </a:r>
                      <a:endParaRPr sz="12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2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2 (1.2)</a:t>
                      </a:r>
                      <a:endParaRPr sz="12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2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8 (11.8)</a:t>
                      </a:r>
                      <a:endParaRPr sz="12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Proxima Nova"/>
                        <a:buNone/>
                      </a:pPr>
                      <a:endParaRPr sz="12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34294" marT="0" marB="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64751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2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Headache</a:t>
                      </a:r>
                      <a:endParaRPr sz="12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34294" marR="0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2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29 (12.2)</a:t>
                      </a:r>
                      <a:endParaRPr sz="12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E6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2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4 (1.7)</a:t>
                      </a:r>
                      <a:endParaRPr sz="12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2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26 (11.4)</a:t>
                      </a:r>
                      <a:endParaRPr sz="12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Proxima Nova"/>
                        <a:buNone/>
                      </a:pPr>
                      <a:endParaRPr sz="12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2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18 (11.2)</a:t>
                      </a:r>
                      <a:endParaRPr sz="12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Proxima Nova"/>
                        <a:buNone/>
                      </a:pPr>
                      <a:endParaRPr sz="12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2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8 (11.8)</a:t>
                      </a:r>
                      <a:endParaRPr sz="12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Proxima Nova"/>
                        <a:buNone/>
                      </a:pPr>
                      <a:endParaRPr sz="12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34294" marT="0" marB="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64751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2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Constipation</a:t>
                      </a:r>
                      <a:endParaRPr sz="12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34294" marR="0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2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29 (12.2)</a:t>
                      </a:r>
                      <a:endParaRPr sz="12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E6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Proxima Nova"/>
                        <a:buNone/>
                      </a:pPr>
                      <a:endParaRPr sz="12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2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15 (6.6)</a:t>
                      </a:r>
                      <a:endParaRPr sz="12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Proxima Nova"/>
                        <a:buNone/>
                      </a:pPr>
                      <a:endParaRPr sz="12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2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10 (6.2)</a:t>
                      </a:r>
                      <a:endParaRPr sz="12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Proxima Nova"/>
                        <a:buNone/>
                      </a:pPr>
                      <a:endParaRPr sz="12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2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5 (7.4)</a:t>
                      </a:r>
                      <a:endParaRPr sz="12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Proxima Nova"/>
                        <a:buNone/>
                      </a:pPr>
                      <a:endParaRPr sz="12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34294" marT="0" marB="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64751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2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Hot flush</a:t>
                      </a:r>
                      <a:endParaRPr sz="12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34294" marR="0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2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27 (11.4)</a:t>
                      </a:r>
                      <a:endParaRPr sz="12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E6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Proxima Nova"/>
                        <a:buNone/>
                      </a:pPr>
                      <a:endParaRPr sz="12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2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19 (8.3)</a:t>
                      </a:r>
                      <a:endParaRPr sz="12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Proxima Nova"/>
                        <a:buNone/>
                      </a:pPr>
                      <a:endParaRPr sz="12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2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15 (9.3)</a:t>
                      </a:r>
                      <a:endParaRPr sz="12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Proxima Nova"/>
                        <a:buNone/>
                      </a:pPr>
                      <a:endParaRPr sz="12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2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4 (5.9)</a:t>
                      </a:r>
                      <a:endParaRPr sz="12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Proxima Nova"/>
                        <a:buNone/>
                      </a:pPr>
                      <a:endParaRPr sz="12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34294" marT="0" marB="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64751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2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Dyspepsia</a:t>
                      </a:r>
                      <a:endParaRPr sz="12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34294" marR="0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2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24 (10.1)</a:t>
                      </a:r>
                      <a:endParaRPr sz="12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E6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Proxima Nova"/>
                        <a:buNone/>
                      </a:pPr>
                      <a:endParaRPr sz="12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2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6 (2.6)</a:t>
                      </a:r>
                      <a:endParaRPr sz="12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Proxima Nova"/>
                        <a:buNone/>
                      </a:pPr>
                      <a:endParaRPr sz="12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2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4 (2.5)</a:t>
                      </a:r>
                      <a:endParaRPr sz="12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Proxima Nova"/>
                        <a:buNone/>
                      </a:pPr>
                      <a:endParaRPr sz="12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2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2 (2.9)</a:t>
                      </a:r>
                      <a:endParaRPr sz="12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Proxima Nova"/>
                        <a:buNone/>
                      </a:pPr>
                      <a:endParaRPr sz="12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34294" marT="0" marB="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64751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2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ALT increased</a:t>
                      </a:r>
                      <a:endParaRPr sz="12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34294" marR="0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2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22 (9.3)</a:t>
                      </a:r>
                      <a:endParaRPr sz="12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E6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2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5 (2.1)</a:t>
                      </a:r>
                      <a:endParaRPr sz="12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2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23 (10.0)</a:t>
                      </a:r>
                      <a:endParaRPr sz="12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2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1 (0.4)</a:t>
                      </a:r>
                      <a:endParaRPr sz="12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2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17 (10.6)</a:t>
                      </a:r>
                      <a:endParaRPr sz="12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Proxima Nova"/>
                        <a:buNone/>
                      </a:pPr>
                      <a:endParaRPr sz="12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2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6 (8.8)</a:t>
                      </a:r>
                      <a:endParaRPr sz="12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200" u="none" strike="noStrik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1 (1.5)</a:t>
                      </a:r>
                      <a:endParaRPr sz="1200" b="0" i="0" u="none" strike="noStrik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34294" marT="0" marB="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  <p:sp>
        <p:nvSpPr>
          <p:cNvPr id="1734" name="Google Shape;1734;p108"/>
          <p:cNvSpPr txBox="1"/>
          <p:nvPr/>
        </p:nvSpPr>
        <p:spPr>
          <a:xfrm>
            <a:off x="3866392" y="1384257"/>
            <a:ext cx="4960117" cy="309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buClr>
                <a:srgbClr val="696C6D"/>
              </a:buClr>
              <a:buSzPts val="2000"/>
              <a:defRPr/>
            </a:pPr>
            <a:r>
              <a:rPr lang="en-US" sz="1500" b="1" kern="0">
                <a:solidFill>
                  <a:srgbClr val="696C6D"/>
                </a:solidFill>
                <a:latin typeface="Arial"/>
                <a:ea typeface="Arial"/>
                <a:cs typeface="Arial"/>
                <a:sym typeface="Arial"/>
              </a:rPr>
              <a:t>AEs Occurring in ≥ 10% of Patients in Any Arm</a:t>
            </a:r>
            <a:endParaRPr sz="105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CLOCKTEMPLATE" val="true"/>
  <p:tag name="KPISTOPSPOLLING" val="tru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SLIDENUMBER" val=" 6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SLIDENUMBER" val=" 68"/>
</p:tagLst>
</file>

<file path=ppt/theme/theme1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Microsoft YaHei"/>
        <a:cs typeface="Microsoft YaHei"/>
      </a:majorFont>
      <a:minorFont>
        <a:latin typeface="Arial"/>
        <a:ea typeface="Microsoft YaHei"/>
        <a:cs typeface="Microsoft YaHei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2013 - 2022 Theme">
  <a:themeElements>
    <a:clrScheme name="Office 2013 - 2022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2013 - 2022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2022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pitchFamily="2" charset="2"/>
          <a:buNone/>
          <a:tabLst/>
          <a:defRPr kumimoji="0" lang="en-GB" sz="2400" b="0" i="0" u="none" strike="noStrike" cap="none" normalizeH="0" baseline="0" smtClean="0">
            <a:ln>
              <a:noFill/>
            </a:ln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pitchFamily="2" charset="2"/>
          <a:buNone/>
          <a:tabLst/>
          <a:defRPr kumimoji="0" lang="en-GB" sz="2400" b="0" i="0" u="none" strike="noStrike" cap="none" normalizeH="0" baseline="0" smtClean="0">
            <a:ln>
              <a:noFill/>
            </a:ln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Arial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Arial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Arial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Arial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009185B2ED29D4EB910BA85847568FC" ma:contentTypeVersion="18" ma:contentTypeDescription="Create a new document." ma:contentTypeScope="" ma:versionID="7984ba12b7bea4814c06453fc0246f71">
  <xsd:schema xmlns:xsd="http://www.w3.org/2001/XMLSchema" xmlns:xs="http://www.w3.org/2001/XMLSchema" xmlns:p="http://schemas.microsoft.com/office/2006/metadata/properties" xmlns:ns1="34e61360-48f9-468c-ac63-773b6d92707e" xmlns:ns3="5740a761-4cab-431d-ba23-c79501b55600" targetNamespace="http://schemas.microsoft.com/office/2006/metadata/properties" ma:root="true" ma:fieldsID="1d66f1762a23927c30df45d2641c5108" ns1:_="" ns3:_="">
    <xsd:import namespace="34e61360-48f9-468c-ac63-773b6d92707e"/>
    <xsd:import namespace="5740a761-4cab-431d-ba23-c79501b55600"/>
    <xsd:element name="properties">
      <xsd:complexType>
        <xsd:sequence>
          <xsd:element name="documentManagement">
            <xsd:complexType>
              <xsd:all>
                <xsd:element ref="ns1:QID" minOccurs="0"/>
                <xsd:element ref="ns1:Status" minOccurs="0"/>
                <xsd:element ref="ns3:TaxKeywordTaxHTField" minOccurs="0"/>
                <xsd:element ref="ns3:TaxCatchAll" minOccurs="0"/>
                <xsd:element ref="ns1:MediaServiceMetadata" minOccurs="0"/>
                <xsd:element ref="ns1:MediaServiceFastMetadata" minOccurs="0"/>
                <xsd:element ref="ns1:MediaServiceSearchProperties" minOccurs="0"/>
                <xsd:element ref="ns1:MediaServiceDateTaken" minOccurs="0"/>
                <xsd:element ref="ns1:lcf76f155ced4ddcb4097134ff3c332f" minOccurs="0"/>
                <xsd:element ref="ns1:MediaServiceOCR" minOccurs="0"/>
                <xsd:element ref="ns1:MediaServiceGenerationTime" minOccurs="0"/>
                <xsd:element ref="ns1:MediaServiceEventHashCode" minOccurs="0"/>
                <xsd:element ref="ns1:MediaServiceBillingMetadata" minOccurs="0"/>
                <xsd:element ref="ns1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4e61360-48f9-468c-ac63-773b6d92707e" elementFormDefault="qualified">
    <xsd:import namespace="http://schemas.microsoft.com/office/2006/documentManagement/types"/>
    <xsd:import namespace="http://schemas.microsoft.com/office/infopath/2007/PartnerControls"/>
    <xsd:element name="QID" ma:index="0" nillable="true" ma:displayName="QID" ma:indexed="true" ma:internalName="QID" ma:readOnly="false" ma:percentage="FALSE">
      <xsd:simpleType>
        <xsd:restriction base="dms:Number"/>
      </xsd:simpleType>
    </xsd:element>
    <xsd:element name="Status" ma:index="3" nillable="true" ma:displayName="Status" ma:format="Dropdown" ma:internalName="Status" ma:readOnly="false">
      <xsd:simpleType>
        <xsd:restriction base="dms:Choice">
          <xsd:enumeration value="Not started"/>
          <xsd:enumeration value="Web Build"/>
          <xsd:enumeration value="In Progress"/>
          <xsd:enumeration value="Launched"/>
          <xsd:enumeration value="Complete"/>
          <xsd:enumeration value="Delayed"/>
        </xsd:restriction>
      </xsd:simpleType>
    </xsd:element>
    <xsd:element name="MediaServiceMetadata" ma:index="13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4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d27f3e56-d282-48d1-af59-e5dff1f085b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BillingMetadata" ma:index="22" nillable="true" ma:displayName="MediaServiceBillingMetadata" ma:hidden="true" ma:internalName="MediaServiceBillingMetadata" ma:readOnly="true">
      <xsd:simpleType>
        <xsd:restriction base="dms:Note"/>
      </xsd:simple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740a761-4cab-431d-ba23-c79501b55600" elementFormDefault="qualified">
    <xsd:import namespace="http://schemas.microsoft.com/office/2006/documentManagement/types"/>
    <xsd:import namespace="http://schemas.microsoft.com/office/infopath/2007/PartnerControls"/>
    <xsd:element name="TaxKeywordTaxHTField" ma:index="7" nillable="true" ma:taxonomy="true" ma:internalName="TaxKeywordTaxHTField" ma:taxonomyFieldName="TaxKeyword" ma:displayName="Enterprise Keywords" ma:fieldId="{23f27201-bee3-471e-b2e7-b64fd8b7ca38}" ma:taxonomyMulti="true" ma:sspId="d27f3e56-d282-48d1-af59-e5dff1f085bf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" ma:index="8" nillable="true" ma:displayName="Taxonomy Catch All Column" ma:hidden="true" ma:list="{2314836b-2372-43e1-b668-74631fbbef67}" ma:internalName="TaxCatchAll" ma:showField="CatchAllData" ma:web="5740a761-4cab-431d-ba23-c79501b5560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0" ma:displayName="Content Type"/>
        <xsd:element ref="dc:title" minOccurs="0" maxOccurs="1" ma:index="2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34e61360-48f9-468c-ac63-773b6d92707e" xsi:nil="true"/>
    <QID xmlns="34e61360-48f9-468c-ac63-773b6d92707e" xsi:nil="true"/>
    <TaxKeywordTaxHTField xmlns="5740a761-4cab-431d-ba23-c79501b55600">
      <Terms xmlns="http://schemas.microsoft.com/office/infopath/2007/PartnerControls"/>
    </TaxKeywordTaxHTField>
    <TaxCatchAll xmlns="5740a761-4cab-431d-ba23-c79501b55600" xsi:nil="true"/>
    <lcf76f155ced4ddcb4097134ff3c332f xmlns="34e61360-48f9-468c-ac63-773b6d92707e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837B8D00-A8B8-40D7-98B3-E5652EF8C82C}"/>
</file>

<file path=customXml/itemProps2.xml><?xml version="1.0" encoding="utf-8"?>
<ds:datastoreItem xmlns:ds="http://schemas.openxmlformats.org/officeDocument/2006/customXml" ds:itemID="{CD72D1B0-BC91-4641-8CB3-DC2C9929DE9E}"/>
</file>

<file path=customXml/itemProps3.xml><?xml version="1.0" encoding="utf-8"?>
<ds:datastoreItem xmlns:ds="http://schemas.openxmlformats.org/officeDocument/2006/customXml" ds:itemID="{8788B5B5-CC3C-4C2A-898D-C09B251178B8}"/>
</file>

<file path=docProps/app.xml><?xml version="1.0" encoding="utf-8"?>
<Properties xmlns="http://schemas.openxmlformats.org/officeDocument/2006/extended-properties" xmlns:vt="http://schemas.openxmlformats.org/officeDocument/2006/docPropsVTypes">
  <TotalTime>2266</TotalTime>
  <Words>4464</Words>
  <Application>Microsoft Macintosh PowerPoint</Application>
  <PresentationFormat>Widescreen</PresentationFormat>
  <Paragraphs>876</Paragraphs>
  <Slides>46</Slides>
  <Notes>36</Notes>
  <HiddenSlides>0</HiddenSlides>
  <MMClips>0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46</vt:i4>
      </vt:variant>
    </vt:vector>
  </HeadingPairs>
  <TitlesOfParts>
    <vt:vector size="69" baseType="lpstr">
      <vt:lpstr>ＭＳ Ｐゴシック</vt:lpstr>
      <vt:lpstr>Arial</vt:lpstr>
      <vt:lpstr>Arial </vt:lpstr>
      <vt:lpstr>Arial Narrow</vt:lpstr>
      <vt:lpstr>Arial Narrow Regular</vt:lpstr>
      <vt:lpstr>Calibri</vt:lpstr>
      <vt:lpstr>Calibri Light</vt:lpstr>
      <vt:lpstr>Franklin Gothic Book</vt:lpstr>
      <vt:lpstr>Franklin Gothic Medium</vt:lpstr>
      <vt:lpstr>msgothic</vt:lpstr>
      <vt:lpstr>Proxima Nova</vt:lpstr>
      <vt:lpstr>PT Sans</vt:lpstr>
      <vt:lpstr>PT Sans Narrow</vt:lpstr>
      <vt:lpstr>Roche Sans Light Light</vt:lpstr>
      <vt:lpstr>RocheSans</vt:lpstr>
      <vt:lpstr>Symbol</vt:lpstr>
      <vt:lpstr>system-ui</vt:lpstr>
      <vt:lpstr>Tahoma</vt:lpstr>
      <vt:lpstr>Times New Roman</vt:lpstr>
      <vt:lpstr>Wingdings</vt:lpstr>
      <vt:lpstr>Office Theme</vt:lpstr>
      <vt:lpstr>Office 2013 - 2022 Theme</vt:lpstr>
      <vt:lpstr>3_Default Design</vt:lpstr>
      <vt:lpstr>Year in Review: Appropriate Identification of Candidates for and Practical Implementation of Oral Selective Estrogen Receptor Degraders (SERDs) for Progressive HR-Positive, HER2-Negative Metastatic Breast Cancer (mBC)        　 </vt:lpstr>
      <vt:lpstr>PowerPoint Presentation</vt:lpstr>
      <vt:lpstr>PowerPoint Presentation</vt:lpstr>
      <vt:lpstr>Phase 3 EMERALD: Study Design </vt:lpstr>
      <vt:lpstr>Initial Phase 3 Trials with Oral SERDs: Differences in prior CDK 4/6i and primary outcomes</vt:lpstr>
      <vt:lpstr>EMERALD: PFS by Duration of CDK 4/6i (ESR1m)</vt:lpstr>
      <vt:lpstr>EMERALD: ≥ 12m on prior CDK 4/6i and  mESR1 and mPIK3CA Group</vt:lpstr>
      <vt:lpstr>PowerPoint Presentation</vt:lpstr>
      <vt:lpstr>Elacestrant:  Adverse Affects</vt:lpstr>
      <vt:lpstr>EMBER-3 Imlunestrant (+/- Abema) vs ET</vt:lpstr>
      <vt:lpstr>EMBER-3:  PFS in ESR1m (Imlunestrant vs ET)</vt:lpstr>
      <vt:lpstr>  EMBER-3 PFS: Imlunestrant + Abema vs Imlunestrant</vt:lpstr>
      <vt:lpstr>  EMBER-3 PFS in Subgroups: Imlunestrant + Abema vs Imlunestrant</vt:lpstr>
      <vt:lpstr>EMBER-3 Safety and Tolerability</vt:lpstr>
      <vt:lpstr>EMBER-3: PFS in All Pts, CDK4/6i Pretreated Pts</vt:lpstr>
      <vt:lpstr>EMBER-3: Benefit Across Subgroups in CDK4/6i Pretreated Patients</vt:lpstr>
      <vt:lpstr>Phase III EMBER-3: Efficacy by Line of Therapy (ESR1m)</vt:lpstr>
      <vt:lpstr>Phase III EMBER-3: Exploratory Analysis of Efficacy by Line of Therapy in Advanced Breast Cancer</vt:lpstr>
      <vt:lpstr>Phase III EMBER-3: Safety Analyses</vt:lpstr>
      <vt:lpstr>Phase III EMBER-3 (Safety Analysis): Diarrhea Summary</vt:lpstr>
      <vt:lpstr>Phase III EMBER-3 (Safety Analysis): TEAEs of Interest</vt:lpstr>
      <vt:lpstr>VERITAC-2: Vepdegestrant (ARV-471) Vs ET  </vt:lpstr>
      <vt:lpstr>VERITAC-2: Study Results  </vt:lpstr>
      <vt:lpstr>PowerPoint Presentation</vt:lpstr>
      <vt:lpstr>Phase 3 Trials with Oral SERDs: Differences in prior CDK 4/6i and primary outcomes</vt:lpstr>
      <vt:lpstr>Phase III PADA-1: Study Design</vt:lpstr>
      <vt:lpstr>PADA-1: Factors Associated with Rising bESR1 Mutation Detection Under Treatment with AI and Palbociclib</vt:lpstr>
      <vt:lpstr>PADA-1: PFS, PFS2 in the Second Step</vt:lpstr>
      <vt:lpstr>SERENA-6: Camizestrant + CDK4/6i vs ET + CDK 4/6i  </vt:lpstr>
      <vt:lpstr>SERENA-6: Camizestrant + CDK4/6i Results </vt:lpstr>
      <vt:lpstr>SERENA-6: QOL Results </vt:lpstr>
      <vt:lpstr> How about combination Therapy  with other SERDs?</vt:lpstr>
      <vt:lpstr>PowerPoint Presentation</vt:lpstr>
      <vt:lpstr>Giredestrant + Everolimus vs ET + Everolimus: PFS in ESR1 mutant setting (EVERA)</vt:lpstr>
      <vt:lpstr>PowerPoint Presentation</vt:lpstr>
      <vt:lpstr>Giredestrant + Everolimus vs ET + Everolimus: Treatment Related Adverse Events (EVERA)</vt:lpstr>
      <vt:lpstr>ELEVATE Study Design</vt:lpstr>
      <vt:lpstr>PowerPoint Presentation</vt:lpstr>
      <vt:lpstr> How about early breast cancer?</vt:lpstr>
      <vt:lpstr>Adjuvant Studies: Upfront Vs Switch Strategy</vt:lpstr>
      <vt:lpstr>Primary endpoint: IDFS</vt:lpstr>
      <vt:lpstr>IDFS in key subgroups</vt:lpstr>
      <vt:lpstr>AE overview (safety-evaluable population)</vt:lpstr>
      <vt:lpstr>Summary</vt:lpstr>
      <vt:lpstr>PowerPoint Presentation</vt:lpstr>
      <vt:lpstr>Thank you for your attention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sanchit</dc:creator>
  <cp:lastModifiedBy>Silvana Izquierdo</cp:lastModifiedBy>
  <cp:revision>839</cp:revision>
  <cp:lastPrinted>1601-01-01T00:00:00Z</cp:lastPrinted>
  <dcterms:created xsi:type="dcterms:W3CDTF">1601-01-01T00:00:00Z</dcterms:created>
  <dcterms:modified xsi:type="dcterms:W3CDTF">2026-03-25T12:07:36Z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0x0101004009185B2ED29D4EB910BA85847568FC</vt:lpwstr>
  </property>
  <property fmtid="{D5CDD505-2E9C-101B-9397-08002B2CF9AE}" pid="3" name="TaxKeyword">
    <vt:lpwstr/>
  </property>
</Properties>
</file>