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entation.xml" ContentType="application/vnd.openxmlformats-officedocument.presentationml.presentation.main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0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72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9.xml" ContentType="application/vnd.openxmlformats-officedocument.presentationml.slideLayout+xml"/>
  <Override PartName="/ppt/notesSlides/notesSlide45.xml" ContentType="application/vnd.openxmlformats-officedocument.presentationml.notesSlide+xml"/>
  <Override PartName="/ppt/slideLayouts/slideLayout68.xml" ContentType="application/vnd.openxmlformats-officedocument.presentationml.slideLayout+xml"/>
  <Override PartName="/ppt/notesSlides/notesSlide46.xml" ContentType="application/vnd.openxmlformats-officedocument.presentationml.notesSlide+xml"/>
  <Override PartName="/ppt/slideLayouts/slideLayout67.xml" ContentType="application/vnd.openxmlformats-officedocument.presentationml.slideLayout+xml"/>
  <Override PartName="/ppt/notesSlides/notesSlide47.xml" ContentType="application/vnd.openxmlformats-officedocument.presentationml.notesSlide+xml"/>
  <Override PartName="/ppt/slideLayouts/slideLayout66.xml" ContentType="application/vnd.openxmlformats-officedocument.presentationml.slideLayout+xml"/>
  <Override PartName="/ppt/notesSlides/notesSlide48.xml" ContentType="application/vnd.openxmlformats-officedocument.presentationml.notesSlide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notesSlides/notesSlide49.xml" ContentType="application/vnd.openxmlformats-officedocument.presentationml.notesSlide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50.xml" ContentType="application/vnd.openxmlformats-officedocument.presentationml.notesSlide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73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6.xml" ContentType="application/vnd.openxmlformats-officedocument.presentationml.tags+xml"/>
  <Override PartName="/ppt/tags/tag25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907" r:id="rId1"/>
    <p:sldMasterId id="2147485934" r:id="rId2"/>
    <p:sldMasterId id="2147486003" r:id="rId3"/>
    <p:sldMasterId id="2147486022" r:id="rId4"/>
    <p:sldMasterId id="2147486117" r:id="rId5"/>
    <p:sldMasterId id="2147486138" r:id="rId6"/>
    <p:sldMasterId id="2147486156" r:id="rId7"/>
  </p:sldMasterIdLst>
  <p:notesMasterIdLst>
    <p:notesMasterId r:id="rId104"/>
  </p:notesMasterIdLst>
  <p:handoutMasterIdLst>
    <p:handoutMasterId r:id="rId105"/>
  </p:handoutMasterIdLst>
  <p:sldIdLst>
    <p:sldId id="2147483646" r:id="rId8"/>
    <p:sldId id="2147472024" r:id="rId9"/>
    <p:sldId id="2147472026" r:id="rId10"/>
    <p:sldId id="2147483640" r:id="rId11"/>
    <p:sldId id="281" r:id="rId12"/>
    <p:sldId id="2147480704" r:id="rId13"/>
    <p:sldId id="265" r:id="rId14"/>
    <p:sldId id="2147483467" r:id="rId15"/>
    <p:sldId id="267" r:id="rId16"/>
    <p:sldId id="266" r:id="rId17"/>
    <p:sldId id="268" r:id="rId18"/>
    <p:sldId id="262" r:id="rId19"/>
    <p:sldId id="275" r:id="rId20"/>
    <p:sldId id="282" r:id="rId21"/>
    <p:sldId id="263" r:id="rId22"/>
    <p:sldId id="332" r:id="rId23"/>
    <p:sldId id="333" r:id="rId24"/>
    <p:sldId id="2147474718" r:id="rId25"/>
    <p:sldId id="277" r:id="rId26"/>
    <p:sldId id="303" r:id="rId27"/>
    <p:sldId id="2147479237" r:id="rId28"/>
    <p:sldId id="2147482634" r:id="rId29"/>
    <p:sldId id="2147479239" r:id="rId30"/>
    <p:sldId id="2147469448" r:id="rId31"/>
    <p:sldId id="2147469470" r:id="rId32"/>
    <p:sldId id="2147483474" r:id="rId33"/>
    <p:sldId id="2147483607" r:id="rId34"/>
    <p:sldId id="2147483478" r:id="rId35"/>
    <p:sldId id="2147483477" r:id="rId36"/>
    <p:sldId id="2147483456" r:id="rId37"/>
    <p:sldId id="2147483457" r:id="rId38"/>
    <p:sldId id="2145706445" r:id="rId39"/>
    <p:sldId id="278" r:id="rId40"/>
    <p:sldId id="304" r:id="rId41"/>
    <p:sldId id="2147471077" r:id="rId42"/>
    <p:sldId id="2147482636" r:id="rId43"/>
    <p:sldId id="2147482637" r:id="rId44"/>
    <p:sldId id="2147483061" r:id="rId45"/>
    <p:sldId id="2147474335" r:id="rId46"/>
    <p:sldId id="2147474752" r:id="rId47"/>
    <p:sldId id="2147474757" r:id="rId48"/>
    <p:sldId id="2147474758" r:id="rId49"/>
    <p:sldId id="269" r:id="rId50"/>
    <p:sldId id="334" r:id="rId51"/>
    <p:sldId id="314" r:id="rId52"/>
    <p:sldId id="290" r:id="rId53"/>
    <p:sldId id="270" r:id="rId54"/>
    <p:sldId id="2145706158" r:id="rId55"/>
    <p:sldId id="2145706393" r:id="rId56"/>
    <p:sldId id="341" r:id="rId57"/>
    <p:sldId id="273" r:id="rId58"/>
    <p:sldId id="336" r:id="rId59"/>
    <p:sldId id="2147474669" r:id="rId60"/>
    <p:sldId id="2147483610" r:id="rId61"/>
    <p:sldId id="2147474675" r:id="rId62"/>
    <p:sldId id="2147483444" r:id="rId63"/>
    <p:sldId id="2147483445" r:id="rId64"/>
    <p:sldId id="271" r:id="rId65"/>
    <p:sldId id="305" r:id="rId66"/>
    <p:sldId id="280" r:id="rId67"/>
    <p:sldId id="274" r:id="rId68"/>
    <p:sldId id="325" r:id="rId69"/>
    <p:sldId id="294" r:id="rId70"/>
    <p:sldId id="295" r:id="rId71"/>
    <p:sldId id="306" r:id="rId72"/>
    <p:sldId id="307" r:id="rId73"/>
    <p:sldId id="276" r:id="rId74"/>
    <p:sldId id="337" r:id="rId75"/>
    <p:sldId id="296" r:id="rId76"/>
    <p:sldId id="309" r:id="rId77"/>
    <p:sldId id="310" r:id="rId78"/>
    <p:sldId id="313" r:id="rId79"/>
    <p:sldId id="311" r:id="rId80"/>
    <p:sldId id="312" r:id="rId81"/>
    <p:sldId id="272" r:id="rId82"/>
    <p:sldId id="339" r:id="rId83"/>
    <p:sldId id="297" r:id="rId84"/>
    <p:sldId id="315" r:id="rId85"/>
    <p:sldId id="320" r:id="rId86"/>
    <p:sldId id="316" r:id="rId87"/>
    <p:sldId id="302" r:id="rId88"/>
    <p:sldId id="283" r:id="rId89"/>
    <p:sldId id="317" r:id="rId90"/>
    <p:sldId id="318" r:id="rId91"/>
    <p:sldId id="321" r:id="rId92"/>
    <p:sldId id="319" r:id="rId93"/>
    <p:sldId id="323" r:id="rId94"/>
    <p:sldId id="322" r:id="rId95"/>
    <p:sldId id="326" r:id="rId96"/>
    <p:sldId id="324" r:id="rId97"/>
    <p:sldId id="279" r:id="rId98"/>
    <p:sldId id="340" r:id="rId99"/>
    <p:sldId id="331" r:id="rId100"/>
    <p:sldId id="298" r:id="rId101"/>
    <p:sldId id="299" r:id="rId102"/>
    <p:sldId id="335" r:id="rId103"/>
  </p:sldIdLst>
  <p:sldSz cx="12192000" cy="6858000"/>
  <p:notesSz cx="7772400" cy="10058400"/>
  <p:custDataLst>
    <p:tags r:id="rId106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8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  <p:cmAuthor id="1" name="Porter, David" initials="DP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3FF"/>
    <a:srgbClr val="002456"/>
    <a:srgbClr val="226F72"/>
    <a:srgbClr val="FF40FF"/>
    <a:srgbClr val="002457"/>
    <a:srgbClr val="012556"/>
    <a:srgbClr val="D5E3EA"/>
    <a:srgbClr val="1A4263"/>
    <a:srgbClr val="D5E3EB"/>
    <a:srgbClr val="153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64" autoAdjust="0"/>
    <p:restoredTop sz="95342" autoAdjust="0"/>
  </p:normalViewPr>
  <p:slideViewPr>
    <p:cSldViewPr>
      <p:cViewPr varScale="1">
        <p:scale>
          <a:sx n="112" d="100"/>
          <a:sy n="112" d="100"/>
        </p:scale>
        <p:origin x="200" y="288"/>
      </p:cViewPr>
      <p:guideLst>
        <p:guide orient="horz" pos="4208"/>
        <p:guide pos="3719"/>
        <p:guide pos="211"/>
        <p:guide pos="6208"/>
        <p:guide pos="332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3" d="100"/>
        <a:sy n="143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856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customXml" Target="../customXml/item1.xml"/><Relationship Id="rId16" Type="http://schemas.openxmlformats.org/officeDocument/2006/relationships/slide" Target="slides/slide9.xml"/><Relationship Id="rId107" Type="http://schemas.openxmlformats.org/officeDocument/2006/relationships/commentAuthors" Target="commentAuthors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customXml" Target="../customXml/item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presProps" Target="presProps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tags" Target="tags/tag1.xml"/><Relationship Id="rId114" Type="http://schemas.openxmlformats.org/officeDocument/2006/relationships/customXml" Target="../customXml/item3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viewProps" Target="viewProps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theme" Target="theme/theme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890070826079503E-2"/>
          <c:y val="0.10991584410030154"/>
          <c:w val="0.89217065613692026"/>
          <c:h val="0.650032488603438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F5F5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C2F-4B17-AC84-F70CED83300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C2F-4B17-AC84-F70CED833004}"/>
              </c:ext>
            </c:extLst>
          </c:dPt>
          <c:dLbls>
            <c:dLbl>
              <c:idx val="1"/>
              <c:layout>
                <c:manualLayout>
                  <c:x val="-1.4552871613879219E-2"/>
                  <c:y val="8.97347666401458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2F-4B17-AC84-F70CED8330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22.2</c:v>
                </c:pt>
                <c:pt idx="1">
                  <c:v>29.9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2F-4B17-AC84-F70CED8330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19"/>
        <c:axId val="1041700192"/>
        <c:axId val="1041702816"/>
      </c:barChart>
      <c:catAx>
        <c:axId val="1041700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9525" cap="sq" cmpd="sng" algn="ctr">
            <a:solidFill>
              <a:srgbClr val="000000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702816"/>
        <c:crosses val="autoZero"/>
        <c:auto val="1"/>
        <c:lblAlgn val="ctr"/>
        <c:lblOffset val="100"/>
        <c:noMultiLvlLbl val="0"/>
      </c:catAx>
      <c:valAx>
        <c:axId val="1041702816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cap="sq">
            <a:solidFill>
              <a:srgbClr val="000000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700192"/>
        <c:crosses val="autoZero"/>
        <c:crossBetween val="between"/>
        <c:majorUnit val="20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890070826079503E-2"/>
          <c:y val="0.10991584410030154"/>
          <c:w val="0.89217065613692026"/>
          <c:h val="0.650032488603438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F5F5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661-4A07-8340-E3217D03D15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661-4A07-8340-E3217D03D1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81.3</c:v>
                </c:pt>
                <c:pt idx="1">
                  <c:v>89.3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61-4A07-8340-E3217D03D1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19"/>
        <c:axId val="1041700192"/>
        <c:axId val="1041702816"/>
      </c:barChart>
      <c:catAx>
        <c:axId val="1041700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9525" cap="sq" cmpd="sng" algn="ctr">
            <a:solidFill>
              <a:srgbClr val="000000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702816"/>
        <c:crosses val="autoZero"/>
        <c:auto val="1"/>
        <c:lblAlgn val="ctr"/>
        <c:lblOffset val="100"/>
        <c:noMultiLvlLbl val="0"/>
      </c:catAx>
      <c:valAx>
        <c:axId val="1041702816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cap="sq">
            <a:solidFill>
              <a:srgbClr val="000000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700192"/>
        <c:crosses val="autoZero"/>
        <c:crossBetween val="between"/>
        <c:majorUnit val="20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3/27/25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8347F-227E-882E-FA48-35C25ADDE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118EE543-6161-D249-B7B1-5CCE7828B738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B8830DF8-7816-0DD5-8DC7-AE43A74C64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FAD8B500-CA6A-F6A9-A11D-A446869FAB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909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7516A-B52C-39DD-C5DA-2ABA34632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2AF043-4CB1-0ADC-C8FE-3C6BA11154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33FACA-E69C-34C4-1E17-FD83DE56F0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099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C0E3E-3466-4550-5CEB-C9433B325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534A0E-D2E5-7840-84BD-EA53024B87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71A5F3-38E4-164F-F208-CE15432E7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063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E72C5-B9DF-341C-F699-CA29146BF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7D8F14-0C2B-D66B-6058-CDB3AABB8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588C34-46D1-75A6-B094-0B2A71461E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75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A9CED-901C-C0DD-C368-E9CD6CBF0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2B035F-2D5B-4334-5D46-7021B73F04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8DFAD1-D29E-46FD-FEEC-2337CFAFD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>
              <a:defRPr/>
            </a:pPr>
            <a:r>
              <a:rPr lang="en-US" b="0" i="1" dirty="0"/>
              <a:t>ALN, axillary lymph node; CT, chemotherapy; DRFS, distant relapse–free survival; EBC, early breast cancer; ET, endocrine therapy; HR, hormone receptor; iDFS, invasive disease–free survival; ITT, intention-to-treat; OS, overall survival; PRO, patient-reported outcome.</a:t>
            </a:r>
          </a:p>
          <a:p>
            <a:pPr defTabSz="881390">
              <a:defRPr/>
            </a:pPr>
            <a:endParaRPr lang="en-US" i="1" dirty="0"/>
          </a:p>
          <a:p>
            <a:pPr defTabSz="881390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C9BB2-46EC-7A71-4946-EF56EAAEF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24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AED72-B730-4432-4E78-82F73B427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85ADD5-74C2-6347-2FF0-74A79B64E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BA2128-D836-D527-D712-571F8A142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190F7-99B5-4893-52F8-1B656BAEB3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0DDA9-F58A-0C41-91E9-79A516C518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52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DRFS, distant relapse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i="1" dirty="0"/>
              <a:t>free survival; ET, endocrine therapy; iDFS, invasive disease–free survival; ITT, intention-to-treat.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164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0DDA9-F58A-0C41-91E9-79A516C518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26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Clinical threshold of 5% where clinicians feel that we should discuss with patients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0DDA9-F58A-0C41-91E9-79A516C518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830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high risk node neg, node + </a:t>
            </a:r>
          </a:p>
          <a:p>
            <a:r>
              <a:rPr lang="en-US" dirty="0"/>
              <a:t>IDFS and no OS benefit, may be hard to show OS give long term survival and heterogeneity of disease and treatment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0DDA9-F58A-0C41-91E9-79A516C518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967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Unless visceral disease endo and </a:t>
            </a:r>
            <a:r>
              <a:rPr lang="en-US" dirty="0" err="1"/>
              <a:t>CDKi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0DDA9-F58A-0C41-91E9-79A516C518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908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79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0DDA9-F58A-0C41-91E9-79A516C518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234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0B35E-38E1-AFCA-98F5-408E5B02F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6FFC18-06AF-F7FA-D861-3F30CF4DF1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10D5E6-E35D-85DB-9BF4-3949689E98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714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48560-EA95-5DCB-55FC-2E7D74B9C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5C8E52-6620-4845-4B34-3612E801A6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0356B4-6EC4-913A-8DE4-FA88E4122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4764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4680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0DDA9-F58A-0C41-91E9-79A516C518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0356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3EFD0-69D1-0545-83FE-9D70C74CE8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1918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8D751-BE46-29CD-59C3-D40C4DF91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37DBBC-A6B4-2BA7-5C2D-8F8A9A570A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846039-4C9C-99CB-8231-C79F43348F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2017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96126-B612-C92C-C559-84875EE3C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757E85-3D4E-DB69-CAA4-8F004E0DE8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4BFD99-345D-E46D-160C-665719C734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0750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C67F2-B486-294B-9A87-98C10D78B0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8972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D9C72-0C84-4038-9937-169AE7C7C45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288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47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707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3D661-753C-4F00-BDFA-9DA2F9B97E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1911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3D081-652E-5CC4-5DFF-07B357F7D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29DD36-2AFD-2989-8BF4-34FF4D5F3D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2F2BF2-E1CD-E222-8DD4-F996E0CE5F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6E0EA-FB5C-74B6-73D3-EBBB63AF5B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C67F2-B486-294B-9A87-98C10D78B0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2341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7CD00-3FBC-32B4-97B7-46E91F90A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354A11-A601-1101-6E78-F737480C03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6A947F-2525-9D64-C099-1885CFB28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5247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645F7-6BE1-03D9-8032-5729AB594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26D19D-7775-AA90-B475-C900694263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30D17B-C043-8347-DBA9-EE8EBE5BF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0299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C67F2-B486-294B-9A87-98C10D78B0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5709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96126-B612-C92C-C559-84875EE3C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757E85-3D4E-DB69-CAA4-8F004E0DE8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4BFD99-345D-E46D-160C-665719C734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0750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53A31-FD70-CC1D-F64A-F14215A52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E3A8DC-5238-B34A-F4FF-4019A37FCF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F3A4C6-E1FB-E813-5BFC-06A1202945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9013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0C44A-C1E8-4CD6-BEF2-8ABED1047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597E22-A5C4-FCBF-7495-E6AE50B0E0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F6973C-51FA-0DD8-9986-FE736DBF3A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6396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12611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73472-58C8-E7F5-1832-50CDDA97C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6C1319-6D03-BEDA-BF51-CC0141833E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72E9DB-9819-6727-68B1-9226511ABC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369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30BAA-C04D-F34D-EF71-361307803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3D19DA-B7C6-7A2C-9042-513DBE8537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E3F794-204E-967C-F01F-42FB7A1944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4229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A2B94-D9F7-C65C-276C-EECF03006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BF4AD9-9C25-FD09-0FB8-8880FEFF42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F124F0-018E-6FEB-D40C-0293DF9856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9728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37538-8C43-158F-AB02-EEC295B08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B8A8A7-AD3C-9403-3C71-A57875F54B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5DB8AA-734F-7C1F-41C1-6778E2A538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51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F087B-BEAC-EFE7-5FB3-8214DA010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DBE42E-7D93-8956-FB78-C04C1E2EF5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338B91-3554-4ED6-3552-B185A1656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1805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3271F-D84D-A894-C488-2E3FC09DD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21FF92-5AC4-E9DD-2B0A-4E907E7559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56A1E1-915D-16AD-25B0-F12904D18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2785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24DF4-FC25-81E3-C802-79E1147D2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C0DED8-94E3-E7D1-BC00-1D7FD0C6A3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A9E664-998E-C8BC-6D01-9826CFE76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7731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706F25-197A-A640-94B9-8BEF992CAF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0694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706F25-197A-A640-94B9-8BEF992CAF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1003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A197B-5A70-B309-B9B5-CEF3BB0F6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B8E9F5-7B84-15F6-5077-CD3E94D76E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9B3C19-B517-CEE7-37AC-B9FC79A2E0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930BE-4E05-7C4C-9729-783403A28F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706F25-197A-A640-94B9-8BEF992CAF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6336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C519D-BB9F-C679-64A6-1F6FD666A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69B237-374E-0831-8082-BC8C4BAAF6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0D4BFF-46C6-3C95-D8D3-BE44A8BB9C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1873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CCFA1-50C0-071D-E401-2AA77DEBF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DC24D4-5218-45DA-68D3-532FAE358D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F1B141-2CA8-4358-CB78-F71D7FFF6B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597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8421C-0E39-9C88-C76D-E9ABF67FD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5B2086-409A-870C-5C0A-CC76DADC87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2015B1-25C9-5D5D-182B-289D6FDFEF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1392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706F25-197A-A640-94B9-8BEF992CAF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9934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706F25-197A-A640-94B9-8BEF992CAF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2170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8700-3F68-CDD2-5ED5-1E06BD98C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EAED11-4BB9-1CEA-4838-2CF5E520E9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9FC41B-15AD-641E-5EB1-AAE427891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4E10E-CEAD-0CE2-8F16-3D4A0C31AA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706F25-197A-A640-94B9-8BEF992CAF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432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A95E0-F835-4183-F0A4-AA134791F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E80893-9105-9D3F-EA09-6A9805B390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47BDD5-94F9-463F-DAB5-E058C0DFE5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86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185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73CDE-4AA9-6B49-8F77-F63340AEC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459181-B334-EC7D-CFE9-0BF6BEA617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A59573-A5B0-DC22-960C-C9148B25C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239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5B521-5360-66BF-9150-5F9CD09F0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7E28C630-F78D-E2A0-5EAA-C16A53F51B9F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14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EC82FE65-BF97-2D4B-0849-42318CD858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A249484F-1B86-BF28-7A4C-8002FAA231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090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9847" y="2069902"/>
            <a:ext cx="11425767" cy="16208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496" y="4005064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6280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536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DE229-7C6F-BA97-F888-FE6F472B9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1F16EE-0BF8-1DAC-DD8F-8AAF36643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81483-8C33-1BFE-C9F3-CA1362D3B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D4B3-574E-2545-B2E6-56EF6DDCCEA2}" type="datetimeFigureOut">
              <a:rPr lang="en-US" smtClean="0"/>
              <a:t>3/27/25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59C2A-C92B-9793-B06B-31D763AF3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2DAC1-3133-F890-9802-548B8FDAE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FC4D-695B-7743-BAAF-26FC07E0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302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FB325E-9312-4BAC-A6EA-3E9FDD4CD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74EFA9-CF8E-71D8-3ED9-1D7BDE66A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686C5-28AB-523F-3491-DE17AF87D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D4B3-574E-2545-B2E6-56EF6DDCCEA2}" type="datetimeFigureOut">
              <a:rPr lang="en-US" smtClean="0"/>
              <a:t>3/27/25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9A5E4-666C-B010-B547-7A0EC64F4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15AF8-8CC5-9D7F-8985-53C05F54E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FC4D-695B-7743-BAAF-26FC07E0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59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;p14">
            <a:extLst>
              <a:ext uri="{FF2B5EF4-FFF2-40B4-BE49-F238E27FC236}">
                <a16:creationId xmlns:a16="http://schemas.microsoft.com/office/drawing/2014/main" id="{7E29A2B3-2685-843A-6AAE-FC68E0B57C80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623887" y="944311"/>
            <a:ext cx="10944226" cy="54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400" b="0" i="0" u="none" strike="noStrike" cap="none">
                <a:solidFill>
                  <a:schemeClr val="bg2"/>
                </a:solidFill>
                <a:latin typeface="+mj-lt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368FA-02C7-52E1-4924-182C8108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5126"/>
            <a:ext cx="10944225" cy="579185"/>
          </a:xfrm>
        </p:spPr>
        <p:txBody>
          <a:bodyPr tIns="0"/>
          <a:lstStyle>
            <a:lvl1pPr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C82CD-7852-72EA-AA88-875F4976E2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5627296"/>
            <a:ext cx="10944225" cy="539750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1000">
                <a:solidFill>
                  <a:schemeClr val="tx1"/>
                </a:solidFill>
                <a:latin typeface="+mj-lt"/>
              </a:defRPr>
            </a:lvl1pPr>
            <a:lvl2pPr marL="188913" indent="0">
              <a:buNone/>
              <a:defRPr/>
            </a:lvl2pPr>
          </a:lstStyle>
          <a:p>
            <a:pPr lvl="0"/>
            <a:r>
              <a:rPr lang="en-GB"/>
              <a:t>Click to add footnotes</a:t>
            </a:r>
          </a:p>
        </p:txBody>
      </p:sp>
      <p:sp>
        <p:nvSpPr>
          <p:cNvPr id="3" name="Google Shape;17;p14">
            <a:extLst>
              <a:ext uri="{FF2B5EF4-FFF2-40B4-BE49-F238E27FC236}">
                <a16:creationId xmlns:a16="http://schemas.microsoft.com/office/drawing/2014/main" id="{1A38A10E-72D1-C905-84AA-E205323098D0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2607867" y="6393685"/>
            <a:ext cx="2859679" cy="2408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AB0C23"/>
                </a:solidFill>
                <a:latin typeface="+mj-lt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err="1"/>
              <a:t>Add</a:t>
            </a:r>
            <a:r>
              <a:rPr lang="fr-CH"/>
              <a:t> </a:t>
            </a:r>
            <a:r>
              <a:rPr lang="fr-CH" err="1"/>
              <a:t>name</a:t>
            </a:r>
            <a:r>
              <a:rPr lang="fr-CH"/>
              <a:t> of </a:t>
            </a:r>
            <a:r>
              <a:rPr lang="fr-CH" err="1"/>
              <a:t>presenter</a:t>
            </a:r>
            <a:r>
              <a:rPr lang="fr-CH"/>
              <a:t> </a:t>
            </a:r>
            <a:r>
              <a:rPr lang="fr-CH" err="1"/>
              <a:t>here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64025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479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2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11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08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5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1287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5406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935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5244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052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799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0352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24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385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0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02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059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708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822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77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496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4363099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400" y="2708920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63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68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27" y="4507115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627" y="2852936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05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151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92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20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445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8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86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52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110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5056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878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244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5441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9862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3/27/25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30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58840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6732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24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877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89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6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168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29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4937760"/>
            <a:ext cx="7620000" cy="54864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600"/>
              </a:spcBef>
              <a:buNone/>
              <a:defRPr sz="18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547360"/>
            <a:ext cx="7620000" cy="8534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733" b="1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85344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933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2" descr="C:\Users\michelle\Downloads\MDA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4072165"/>
            <a:ext cx="2438400" cy="1182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0484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4937760"/>
            <a:ext cx="7620000" cy="54864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600"/>
              </a:spcBef>
              <a:buNone/>
              <a:defRPr sz="18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547360"/>
            <a:ext cx="7620000" cy="8534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733" b="1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85344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933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2" descr="C:\Users\michelle\Downloads\MDA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4072165"/>
            <a:ext cx="2438400" cy="1182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761317"/>
          </a:xfrm>
        </p:spPr>
        <p:txBody>
          <a:bodyPr/>
          <a:lstStyle/>
          <a:p>
            <a:r>
              <a:rPr lang="en-US"/>
              <a:t>Click icon to place image</a:t>
            </a:r>
          </a:p>
        </p:txBody>
      </p:sp>
    </p:spTree>
    <p:extLst>
      <p:ext uri="{BB962C8B-B14F-4D97-AF65-F5344CB8AC3E}">
        <p14:creationId xmlns:p14="http://schemas.microsoft.com/office/powerpoint/2010/main" val="34609174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3" y="975360"/>
            <a:ext cx="11094271" cy="853440"/>
          </a:xfrm>
        </p:spPr>
        <p:txBody>
          <a:bodyPr anchor="b" anchorCtr="0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48639" y="2316480"/>
            <a:ext cx="3474720" cy="3535680"/>
          </a:xfrm>
        </p:spPr>
        <p:txBody>
          <a:bodyPr/>
          <a:lstStyle>
            <a:lvl1pPr marL="342882" indent="-342882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78" indent="0">
              <a:spcBef>
                <a:spcPts val="600"/>
              </a:spcBef>
              <a:buNone/>
              <a:defRPr sz="1867">
                <a:solidFill>
                  <a:srgbClr val="63666A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63536" y="2316480"/>
            <a:ext cx="3474720" cy="3535680"/>
          </a:xfrm>
        </p:spPr>
        <p:txBody>
          <a:bodyPr/>
          <a:lstStyle>
            <a:lvl1pPr marL="342882" indent="-342882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78" indent="0">
              <a:spcBef>
                <a:spcPts val="600"/>
              </a:spcBef>
              <a:buNone/>
              <a:defRPr sz="1867">
                <a:solidFill>
                  <a:srgbClr val="63666A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8178433" y="2316480"/>
            <a:ext cx="3474720" cy="3535680"/>
          </a:xfrm>
        </p:spPr>
        <p:txBody>
          <a:bodyPr/>
          <a:lstStyle>
            <a:lvl1pPr marL="342882" indent="-342882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78" indent="0">
              <a:spcBef>
                <a:spcPts val="600"/>
              </a:spcBef>
              <a:buNone/>
              <a:defRPr sz="1867" baseline="0">
                <a:solidFill>
                  <a:srgbClr val="63666A"/>
                </a:solidFill>
              </a:defRPr>
            </a:lvl2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067350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8640" y="1950720"/>
            <a:ext cx="11094720" cy="4511040"/>
          </a:xfrm>
        </p:spPr>
        <p:txBody>
          <a:bodyPr/>
          <a:lstStyle>
            <a:lvl2pPr>
              <a:defRPr sz="2400"/>
            </a:lvl2pPr>
            <a:lvl3pPr>
              <a:defRPr sz="2133"/>
            </a:lvl3pPr>
            <a:lvl4pPr>
              <a:defRPr sz="1867" baseline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877368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750933"/>
            <a:ext cx="11094720" cy="8534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48640" y="1950720"/>
            <a:ext cx="5242560" cy="4511040"/>
          </a:xfrm>
        </p:spPr>
        <p:txBody>
          <a:bodyPr rIns="137160"/>
          <a:lstStyle>
            <a:lvl1pPr>
              <a:spcBef>
                <a:spcPts val="1600"/>
              </a:spcBef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800" y="1950720"/>
            <a:ext cx="5242560" cy="4511040"/>
          </a:xfrm>
        </p:spPr>
        <p:txBody>
          <a:bodyPr rIns="137160"/>
          <a:lstStyle>
            <a:lvl1pPr>
              <a:spcBef>
                <a:spcPts val="1600"/>
              </a:spcBef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886887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48640" y="750933"/>
            <a:ext cx="11094720" cy="8534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548640" y="1950720"/>
            <a:ext cx="3474720" cy="4511040"/>
          </a:xfrm>
        </p:spPr>
        <p:txBody>
          <a:bodyPr rIns="137160"/>
          <a:lstStyle>
            <a:lvl1pPr>
              <a:spcBef>
                <a:spcPts val="1600"/>
              </a:spcBef>
              <a:defRPr sz="2133"/>
            </a:lvl1pPr>
            <a:lvl2pPr>
              <a:defRPr sz="2133"/>
            </a:lvl2pPr>
            <a:lvl3pPr>
              <a:defRPr sz="1867"/>
            </a:lvl3pPr>
            <a:lvl4pPr>
              <a:defRPr sz="1733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358640" y="1950720"/>
            <a:ext cx="3474720" cy="4511040"/>
          </a:xfrm>
        </p:spPr>
        <p:txBody>
          <a:bodyPr rIns="137160"/>
          <a:lstStyle>
            <a:lvl1pPr>
              <a:spcBef>
                <a:spcPts val="1600"/>
              </a:spcBef>
              <a:defRPr sz="2133"/>
            </a:lvl1pPr>
            <a:lvl2pPr>
              <a:defRPr sz="2133"/>
            </a:lvl2pPr>
            <a:lvl3pPr>
              <a:defRPr sz="1867"/>
            </a:lvl3pPr>
            <a:lvl4pPr>
              <a:defRPr sz="1733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>
          <a:xfrm>
            <a:off x="8168640" y="1950720"/>
            <a:ext cx="3474720" cy="4511040"/>
          </a:xfrm>
        </p:spPr>
        <p:txBody>
          <a:bodyPr rIns="137160"/>
          <a:lstStyle>
            <a:lvl1pPr>
              <a:spcBef>
                <a:spcPts val="1600"/>
              </a:spcBef>
              <a:defRPr sz="2133"/>
            </a:lvl1pPr>
            <a:lvl2pPr>
              <a:defRPr sz="2133"/>
            </a:lvl2pPr>
            <a:lvl3pPr>
              <a:defRPr sz="1867"/>
            </a:lvl3pPr>
            <a:lvl4pPr>
              <a:defRPr sz="1733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943445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790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810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11248253" y="307153"/>
            <a:ext cx="395111" cy="215444"/>
          </a:xfrm>
        </p:spPr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548640" y="1950720"/>
            <a:ext cx="2999232" cy="451104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4360335" y="1950720"/>
            <a:ext cx="7283029" cy="4511040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 sz="2400" b="1">
                <a:latin typeface="+mj-lt"/>
                <a:cs typeface="Arial" pitchFamily="34" charset="0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None/>
              <a:defRPr sz="2400"/>
            </a:lvl2pPr>
            <a:lvl3pPr marL="0" indent="0">
              <a:spcBef>
                <a:spcPts val="3000"/>
              </a:spcBef>
              <a:spcAft>
                <a:spcPts val="0"/>
              </a:spcAft>
              <a:buNone/>
              <a:defRPr sz="2133"/>
            </a:lvl3pPr>
            <a:lvl4pPr marL="0" indent="0">
              <a:spcBef>
                <a:spcPts val="1200"/>
              </a:spcBef>
              <a:spcAft>
                <a:spcPts val="0"/>
              </a:spcAft>
              <a:buNone/>
              <a:defRPr sz="1500"/>
            </a:lvl4pPr>
            <a:lvl5pPr marL="182870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4368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89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48640" y="750933"/>
            <a:ext cx="11094720" cy="8534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4876800"/>
            <a:ext cx="2438400" cy="1640269"/>
          </a:xfrm>
        </p:spPr>
        <p:txBody>
          <a:bodyPr>
            <a:noAutofit/>
          </a:bodyPr>
          <a:lstStyle>
            <a:lvl1pPr>
              <a:defRPr sz="1867" b="1">
                <a:latin typeface="+mj-lt"/>
                <a:cs typeface="Arial" pitchFamily="34" charset="0"/>
              </a:defRPr>
            </a:lvl1pPr>
            <a:lvl2pPr marL="0" indent="0">
              <a:buNone/>
              <a:defRPr sz="1733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548640" y="1950720"/>
            <a:ext cx="2438400" cy="27432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3434080" y="1950720"/>
            <a:ext cx="2438400" cy="27432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6319520" y="1950720"/>
            <a:ext cx="2438400" cy="27432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9204960" y="1950720"/>
            <a:ext cx="2438400" cy="27432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3434080" y="4876800"/>
            <a:ext cx="2438400" cy="1640269"/>
          </a:xfrm>
        </p:spPr>
        <p:txBody>
          <a:bodyPr>
            <a:noAutofit/>
          </a:bodyPr>
          <a:lstStyle>
            <a:lvl1pPr>
              <a:defRPr sz="1867" b="1">
                <a:latin typeface="+mj-lt"/>
                <a:cs typeface="Arial" pitchFamily="34" charset="0"/>
              </a:defRPr>
            </a:lvl1pPr>
            <a:lvl2pPr marL="0" indent="0">
              <a:buNone/>
              <a:defRPr sz="1733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6319520" y="4876800"/>
            <a:ext cx="2438400" cy="1640269"/>
          </a:xfrm>
        </p:spPr>
        <p:txBody>
          <a:bodyPr>
            <a:noAutofit/>
          </a:bodyPr>
          <a:lstStyle>
            <a:lvl1pPr>
              <a:defRPr sz="1867" b="1">
                <a:latin typeface="+mj-lt"/>
                <a:cs typeface="Arial" pitchFamily="34" charset="0"/>
              </a:defRPr>
            </a:lvl1pPr>
            <a:lvl2pPr marL="0" indent="0">
              <a:buNone/>
              <a:defRPr sz="1733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9204960" y="4876800"/>
            <a:ext cx="2438400" cy="1640269"/>
          </a:xfrm>
        </p:spPr>
        <p:txBody>
          <a:bodyPr>
            <a:noAutofit/>
          </a:bodyPr>
          <a:lstStyle>
            <a:lvl1pPr>
              <a:defRPr sz="1867" b="1">
                <a:latin typeface="+mj-lt"/>
                <a:cs typeface="Arial" pitchFamily="34" charset="0"/>
              </a:defRPr>
            </a:lvl1pPr>
            <a:lvl2pPr marL="0" indent="0">
              <a:buNone/>
              <a:defRPr sz="1733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776067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5242560"/>
            <a:ext cx="11094720" cy="1219200"/>
          </a:xfrm>
        </p:spPr>
        <p:txBody>
          <a:bodyPr/>
          <a:lstStyle>
            <a:lvl1pPr>
              <a:defRPr sz="1867" b="1" cap="all">
                <a:latin typeface="+mj-lt"/>
                <a:cs typeface="Arial" pitchFamily="34" charset="0"/>
              </a:defRPr>
            </a:lvl1pPr>
            <a:lvl2pPr marL="0" indent="0">
              <a:buNone/>
              <a:defRPr sz="1867">
                <a:latin typeface="+mn-lt"/>
                <a:cs typeface="Times New Roman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548643" y="1950720"/>
            <a:ext cx="11095567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620812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48640" y="1682496"/>
            <a:ext cx="11094720" cy="1097280"/>
          </a:xfrm>
        </p:spPr>
        <p:txBody>
          <a:bodyPr anchor="t"/>
          <a:lstStyle>
            <a:lvl1pPr algn="l">
              <a:defRPr sz="3467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 bwMode="gray">
          <a:xfrm>
            <a:off x="11248253" y="291273"/>
            <a:ext cx="39511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 bwMode="gray">
          <a:xfrm>
            <a:off x="548640" y="3048000"/>
            <a:ext cx="6096000" cy="1645920"/>
          </a:xfr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  <a:defRPr sz="2667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300"/>
              </a:spcAft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7" name="Straight Connector 16"/>
          <p:cNvCxnSpPr/>
          <p:nvPr/>
        </p:nvCxnSpPr>
        <p:spPr bwMode="gray">
          <a:xfrm>
            <a:off x="1332916" y="504709"/>
            <a:ext cx="9667237" cy="0"/>
          </a:xfrm>
          <a:prstGeom prst="line">
            <a:avLst/>
          </a:prstGeom>
          <a:ln w="177800" cmpd="sng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gray">
          <a:xfrm>
            <a:off x="1" y="396989"/>
            <a:ext cx="1755225" cy="1"/>
          </a:xfrm>
          <a:prstGeom prst="line">
            <a:avLst/>
          </a:prstGeom>
          <a:ln w="1778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 bwMode="gray">
          <a:xfrm>
            <a:off x="553147" y="289267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4354"/>
            <a:r>
              <a:rPr lang="en-US" sz="1400">
                <a:solidFill>
                  <a:schemeClr val="bg1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sp>
        <p:nvSpPr>
          <p:cNvPr id="20" name="Footer Placeholder 9"/>
          <p:cNvSpPr>
            <a:spLocks noGrp="1"/>
          </p:cNvSpPr>
          <p:nvPr>
            <p:ph type="ftr" sz="quarter" idx="3"/>
          </p:nvPr>
        </p:nvSpPr>
        <p:spPr bwMode="gray">
          <a:xfrm>
            <a:off x="1850680" y="399993"/>
            <a:ext cx="85344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40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670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old Statement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 bwMode="gray">
          <a:xfrm>
            <a:off x="11248253" y="291273"/>
            <a:ext cx="39511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 bwMode="gray">
          <a:xfrm>
            <a:off x="548640" y="1621536"/>
            <a:ext cx="11094720" cy="3535680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ts val="1600"/>
              </a:spcBef>
              <a:defRPr sz="3467" b="1">
                <a:solidFill>
                  <a:schemeClr val="bg1"/>
                </a:solidFill>
                <a:latin typeface="+mj-lt"/>
                <a:cs typeface="Arial"/>
              </a:defRPr>
            </a:lvl1pPr>
            <a:lvl2pPr>
              <a:spcBef>
                <a:spcPts val="800"/>
              </a:spcBef>
              <a:defRPr sz="2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5" name="Straight Connector 14"/>
          <p:cNvCxnSpPr/>
          <p:nvPr/>
        </p:nvCxnSpPr>
        <p:spPr bwMode="gray">
          <a:xfrm>
            <a:off x="1332916" y="504709"/>
            <a:ext cx="9667237" cy="0"/>
          </a:xfrm>
          <a:prstGeom prst="line">
            <a:avLst/>
          </a:prstGeom>
          <a:ln w="177800" cmpd="sng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gray">
          <a:xfrm>
            <a:off x="1" y="396989"/>
            <a:ext cx="1755225" cy="1"/>
          </a:xfrm>
          <a:prstGeom prst="line">
            <a:avLst/>
          </a:prstGeom>
          <a:ln w="1778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 bwMode="gray">
          <a:xfrm>
            <a:off x="553147" y="289267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4354"/>
            <a:r>
              <a:rPr lang="en-US" sz="1400">
                <a:solidFill>
                  <a:schemeClr val="bg1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sp>
        <p:nvSpPr>
          <p:cNvPr id="18" name="Footer Placeholder 9"/>
          <p:cNvSpPr>
            <a:spLocks noGrp="1"/>
          </p:cNvSpPr>
          <p:nvPr>
            <p:ph type="ftr" sz="quarter" idx="3"/>
          </p:nvPr>
        </p:nvSpPr>
        <p:spPr bwMode="gray">
          <a:xfrm>
            <a:off x="1850680" y="399993"/>
            <a:ext cx="85344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400">
                <a:solidFill>
                  <a:srgbClr val="080808"/>
                </a:solidFill>
                <a:latin typeface="+mj-lt"/>
                <a:cs typeface="Arial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694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Alt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5151120"/>
            <a:ext cx="7620000" cy="36576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600"/>
              </a:spcBef>
              <a:buNone/>
              <a:defRPr sz="18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608320"/>
            <a:ext cx="7620000" cy="79248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733" b="1">
                <a:solidFill>
                  <a:srgbClr val="413C38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103632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400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C:\Users\michelle\Downloads\MDA_logo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4072165"/>
            <a:ext cx="2438400" cy="1182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9084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4" y="6340302"/>
            <a:ext cx="5116033" cy="327025"/>
          </a:xfrm>
        </p:spPr>
        <p:txBody>
          <a:bodyPr bIns="0" anchor="b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Footnotes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188149" y="6340302"/>
            <a:ext cx="5165651" cy="327025"/>
          </a:xfrm>
        </p:spPr>
        <p:txBody>
          <a:bodyPr bIns="0" anchor="b"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1009793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ADEFA-1150-4368-B743-76F64A1C739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3/27/25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13C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FAE26-EC3E-4584-ADD0-3CD03C6F9E0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011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/>
          <a:lstStyle>
            <a:lvl1pPr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0F7C0-323A-4AE6-AECC-0B407A2604A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326174"/>
      </p:ext>
    </p:extLst>
  </p:cSld>
  <p:clrMapOvr>
    <a:masterClrMapping/>
  </p:clrMapOvr>
  <p:transition>
    <p:wipe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Speaker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50F27-B806-D22C-63EE-AC8E0B457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484195"/>
            <a:ext cx="3001282" cy="64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1835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225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06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4154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488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1" y="490957"/>
            <a:ext cx="2233782" cy="632905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D14182-7338-E24A-A336-65D15A265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683915533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65124"/>
            <a:ext cx="10972800" cy="6367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435261"/>
            <a:ext cx="10972800" cy="44168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2786282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CB67DAE-E1EF-8040-9240-16BFD8EDA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8087952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609FE5-2F18-684C-97F3-2F85F052DB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7276998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22252-FB7C-0C83-B624-144CF0DE5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ACB852-E31E-041D-B7AB-3D0C6B6AD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2A056-CB18-0BDC-0198-3BCF38621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A1046-94D1-551B-5C27-8856DD6EC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365CB-DF60-133B-EB0D-4BFA07F5E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1775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FF7A4-2F9D-649C-A333-939C887DB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99F8E-F431-F970-FA9B-C64A5D994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8C31D-8BA6-D9B0-C5BC-6808870A5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025FC-BE79-6EEA-46A3-988B64A6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66F0B-7098-D782-02CB-4AB416A05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1195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CA0A-560C-AE66-B5A3-B3100AA6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E4199-CA89-3AD4-99F2-C3E946402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25B47-23EA-A4FA-AD97-305F3736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9CB7D-EC48-0A15-06F6-3BE7320B8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BFED5-4642-36E8-C51B-321EE72DF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137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9468B-1F34-3AF9-AEA4-612252F9B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9076A-714B-3AD4-712D-4404FBAD5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489EB-9126-3376-1BB8-BFCC48C9D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B4979-7308-E831-743E-A602B3C43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AB2B0-3B64-C310-F408-8E7BB14D9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824859-A9ED-8A08-44C1-6EB50E69B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009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85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A0AD5-2299-BB7C-CF47-362BE6E05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21C93-753F-689D-A6F2-02BB23672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22423A-05CA-B6F3-C2B8-714A0BAC3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38B0FD-3BEA-7094-B036-678E167515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851A69-E56D-B574-A61C-34C2BCFE19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F6D91C-5CE6-56A4-064A-96E3333C9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8A0619-E205-1BE3-E67C-FBD0D96FB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F65A5B-49F1-A204-9E5B-9C0E5B2F0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7417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C12B4-2E29-C799-F700-35960D69A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A9E62C-F4B2-7509-CFD1-2EB11B4FB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8D6340-2C53-166C-E1D7-15B1B50CA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CD693-1961-8D8D-47C7-41632CC18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7109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64F4BA-FA09-A357-B6F6-38C25242F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AE7D67-8040-222A-90DE-E4545C54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1583F-E7C5-9E89-DCDD-7CF6FF7C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4045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C01E2-9C1E-5C30-14AE-9D7BAA323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2F9BA-B7B4-900E-CA42-D02EFD32F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F8996-CB61-0503-68AD-312399697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C12B5-A607-5123-23C7-54606AE97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E1AB7-3D3C-8E97-9246-CE24C1DCC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B58A9F-90D4-9553-660B-AD5AE45B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6128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A499A-4235-E368-A9FB-325B5684C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3EF01-7520-5377-529A-5EA085983C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ADA4A-2240-5177-9933-BE9311728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06C58-BD17-DD0F-D274-E4EC6A60D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7112E2-D8C5-B4ED-3730-82EB39643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0B135-1449-BAD9-1891-541C84C58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364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9653-AA96-41AA-E13B-94EAD20F4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70A46E-71C6-9EC4-8635-67DB4257A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79173-5673-C2BF-962B-3F01C6454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2CE76-BBAE-80D6-E9E4-B056A9063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9E9F2-45E4-9B2A-D084-A101FB2B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145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7A4321-6528-4A60-1372-BC145D5783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3D166F-E802-D563-03D6-3B5BAF733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61DD3-1079-7161-9B2D-622F804A3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AB907-B475-D7D1-ADE7-C8A50FEBB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76110-5A0F-28FB-F9CC-37F53EC35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1086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69992"/>
            <a:ext cx="9093600" cy="832612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380B395-49EC-42CA-AC4A-5F0DB7D7E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903" y="6401953"/>
            <a:ext cx="11176168" cy="231923"/>
          </a:xfrm>
        </p:spPr>
        <p:txBody>
          <a:bodyPr wrap="square" lIns="0" tIns="46800" rIns="90000" bIns="0" anchor="b">
            <a:spAutoFit/>
          </a:bodyPr>
          <a:lstStyle>
            <a:lvl1pPr marL="0" indent="0">
              <a:buFontTx/>
              <a:buNone/>
              <a:defRPr sz="1200"/>
            </a:lvl1pPr>
            <a:lvl2pPr marL="182563" indent="0">
              <a:buFontTx/>
              <a:buNone/>
              <a:defRPr sz="1400"/>
            </a:lvl2pPr>
            <a:lvl3pPr marL="357187" indent="0">
              <a:buFontTx/>
              <a:buNone/>
              <a:defRPr sz="1400"/>
            </a:lvl3pPr>
            <a:lvl4pPr marL="536575" indent="0">
              <a:buFontTx/>
              <a:buNone/>
              <a:defRPr sz="1400"/>
            </a:lvl4pPr>
            <a:lvl5pPr marL="712788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[reference]</a:t>
            </a:r>
          </a:p>
        </p:txBody>
      </p:sp>
    </p:spTree>
    <p:extLst>
      <p:ext uri="{BB962C8B-B14F-4D97-AF65-F5344CB8AC3E}">
        <p14:creationId xmlns:p14="http://schemas.microsoft.com/office/powerpoint/2010/main" val="14640794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69992"/>
            <a:ext cx="9093600" cy="8316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174" y="1493838"/>
            <a:ext cx="10769601" cy="4478338"/>
          </a:xfrm>
        </p:spPr>
        <p:txBody>
          <a:bodyPr/>
          <a:lstStyle>
            <a:lvl1pPr marL="265113" indent="-265113">
              <a:buClr>
                <a:schemeClr val="accent3"/>
              </a:buClr>
              <a:buFont typeface="Calibri" panose="020F0502020204030204" pitchFamily="34" charset="0"/>
              <a:buChar char="•"/>
              <a:defRPr>
                <a:solidFill>
                  <a:srgbClr val="223341"/>
                </a:solidFill>
              </a:defRPr>
            </a:lvl1pPr>
            <a:lvl2pPr marL="625475" indent="-265113">
              <a:buClr>
                <a:schemeClr val="accent3"/>
              </a:buClr>
              <a:tabLst/>
              <a:defRPr>
                <a:solidFill>
                  <a:srgbClr val="223341"/>
                </a:solidFill>
              </a:defRPr>
            </a:lvl2pPr>
            <a:lvl3pPr marL="898525" indent="-184150">
              <a:buClr>
                <a:schemeClr val="accent3"/>
              </a:buClr>
              <a:defRPr>
                <a:solidFill>
                  <a:srgbClr val="22334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22334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6903" y="6401953"/>
            <a:ext cx="11176168" cy="231923"/>
          </a:xfrm>
        </p:spPr>
        <p:txBody>
          <a:bodyPr wrap="square" lIns="0" tIns="46800" rIns="90000" bIns="0" anchor="b">
            <a:spAutoFit/>
          </a:bodyPr>
          <a:lstStyle>
            <a:lvl1pPr marL="0" indent="0">
              <a:buFontTx/>
              <a:buNone/>
              <a:defRPr sz="1200"/>
            </a:lvl1pPr>
            <a:lvl2pPr marL="182563" indent="0">
              <a:buFontTx/>
              <a:buNone/>
              <a:defRPr sz="1400"/>
            </a:lvl2pPr>
            <a:lvl3pPr marL="357187" indent="0">
              <a:buFontTx/>
              <a:buNone/>
              <a:defRPr sz="1400"/>
            </a:lvl3pPr>
            <a:lvl4pPr marL="536575" indent="0">
              <a:buFontTx/>
              <a:buNone/>
              <a:defRPr sz="1400"/>
            </a:lvl4pPr>
            <a:lvl5pPr marL="712788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[reference]</a:t>
            </a:r>
          </a:p>
        </p:txBody>
      </p:sp>
    </p:spTree>
    <p:extLst>
      <p:ext uri="{BB962C8B-B14F-4D97-AF65-F5344CB8AC3E}">
        <p14:creationId xmlns:p14="http://schemas.microsoft.com/office/powerpoint/2010/main" val="37508050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80571-F1AB-4DFE-D1E6-F55F73E6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364EF0-D476-8275-073A-E67F60941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2" y="6142328"/>
            <a:ext cx="8966201" cy="655637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/>
            </a:lvl1pPr>
          </a:lstStyle>
          <a:p>
            <a:pPr lvl="0"/>
            <a:r>
              <a:rPr lang="en-GB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150748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641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56FBAC50-0E6A-F444-BC5A-1C3D878B1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58297"/>
            <a:ext cx="10515600" cy="4323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EC3810-B220-0E43-90BE-1EED7A66762D}"/>
              </a:ext>
            </a:extLst>
          </p:cNvPr>
          <p:cNvSpPr txBox="1"/>
          <p:nvPr/>
        </p:nvSpPr>
        <p:spPr>
          <a:xfrm>
            <a:off x="643467" y="6417733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endParaRPr lang="en-US" sz="3200" b="1" dirty="0">
              <a:solidFill>
                <a:srgbClr val="0016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B88050-5855-754D-B6D1-27F5E8292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6263844-DAB8-9E47-AAB4-20EC43D98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Name or Department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3829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69B1D-74F3-6999-4E5B-B8E1D841B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D39404-B2CD-1F33-ECA2-30D74BF84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5E09F-D17A-6168-DBAC-C83639C8A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D4B3-574E-2545-B2E6-56EF6DDCCEA2}" type="datetimeFigureOut">
              <a:rPr lang="en-US" smtClean="0"/>
              <a:t>3/27/25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01FA2-71C5-0651-4F1A-A332FBCF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1390D-EAD6-C108-F0DB-63C99DC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FC4D-695B-7743-BAAF-26FC07E0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623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0C192-27BB-C65E-C94C-D39CCFD2B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D6EDC-ADA7-2F8E-9D23-207D45909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7941E-8DE6-E686-9647-00D90C44D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D4B3-574E-2545-B2E6-56EF6DDCCEA2}" type="datetimeFigureOut">
              <a:rPr lang="en-US" smtClean="0"/>
              <a:t>3/27/25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1A573-D1C3-682B-1B6C-415480B47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294AD-052E-0CDD-B2D8-B79872959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FC4D-695B-7743-BAAF-26FC07E0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945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E5985-07C9-94F5-1175-1196A48EA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6C1E7-6439-DF75-6E39-77E594CFD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50087-61D9-2438-4462-7FBD8E7FD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D4B3-574E-2545-B2E6-56EF6DDCCEA2}" type="datetimeFigureOut">
              <a:rPr lang="en-US" smtClean="0"/>
              <a:t>3/27/25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BE608-5252-2786-0AEC-218CFB1CE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3B96C-F3BA-7DD7-FD3B-D9B1F6BF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FC4D-695B-7743-BAAF-26FC07E0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611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08ACA-2905-3679-46DC-728AEEB2F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E4460-D227-2CBE-712E-0AD939E51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D7B09-BD8E-CB3C-921F-AD472CD05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66F53-7CE0-7774-C8DA-BE50141CC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D4B3-574E-2545-B2E6-56EF6DDCCEA2}" type="datetimeFigureOut">
              <a:rPr lang="en-US" smtClean="0"/>
              <a:t>3/27/25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A5AB9-70CF-6A66-23E9-80E62EEC4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0EA18-6893-FC3D-975D-BB758FB74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FC4D-695B-7743-BAAF-26FC07E0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518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10C87-8156-6DB1-26D3-39564CCF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A1843-63E3-29D7-1BD7-1D291847B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892DC-FC22-D98E-D6D6-F73506DDE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0B0A8B-AE65-93F1-F2E8-AA2733A54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C372F8-AFC1-3D0A-29B9-4EAE04B215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A0B765-D864-DB87-D3D0-EF085AC48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D4B3-574E-2545-B2E6-56EF6DDCCEA2}" type="datetimeFigureOut">
              <a:rPr lang="en-US" smtClean="0"/>
              <a:t>3/27/25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61029F-3EC5-DA10-7FA5-E1460FB66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34DF7B-3E17-9624-F2B3-66A6F8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FC4D-695B-7743-BAAF-26FC07E0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273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ECE16-31BF-52A2-59FF-1B6E4436A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DFD476-4A58-BECE-8436-D155B9A64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D4B3-574E-2545-B2E6-56EF6DDCCEA2}" type="datetimeFigureOut">
              <a:rPr lang="en-US" smtClean="0"/>
              <a:t>3/27/25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02157-8E4E-8174-26D8-10D6543E2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4C907-B243-61DC-BF5D-EC1230FC4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FC4D-695B-7743-BAAF-26FC07E0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904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CC0277-A070-5F14-57E8-FD90DE7A0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D4B3-574E-2545-B2E6-56EF6DDCCEA2}" type="datetimeFigureOut">
              <a:rPr lang="en-US" smtClean="0"/>
              <a:t>3/27/25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4C73CD-7E42-C80B-F1EF-586D203A5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72888-8240-0850-CF2C-F97B82F31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FC4D-695B-7743-BAAF-26FC07E0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075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8F582-8361-917F-4D79-6EAF14467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46297-48F0-3CB7-163C-B6D793BA9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68798-B959-A692-1C92-287DF92E9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10018C-AA0B-9412-77A3-7820F7FD4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D4B3-574E-2545-B2E6-56EF6DDCCEA2}" type="datetimeFigureOut">
              <a:rPr lang="en-US" smtClean="0"/>
              <a:t>3/27/25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C449F6-62B3-D476-8453-96AD7628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25DBFB-BEF9-CC56-B4CC-A100FF67B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FC4D-695B-7743-BAAF-26FC07E0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700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16FEE-215E-3540-F1AA-CC91E2E2C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2A377C-B45C-2D98-6375-1EE879296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EDF728-D012-08EF-468B-68B35A241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1BCBF-189B-1E73-6312-B848604FB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D4B3-574E-2545-B2E6-56EF6DDCCEA2}" type="datetimeFigureOut">
              <a:rPr lang="en-US" smtClean="0"/>
              <a:t>3/27/25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98F67C-3561-C7C1-1B9F-A8258E99D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DD35A-0870-45CC-690E-60737C580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FC4D-695B-7743-BAAF-26FC07E0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11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556B3-89A1-A44F-B845-0089CD720DE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5479" y="6137487"/>
            <a:ext cx="2389449" cy="557538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328044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08" r:id="rId1"/>
    <p:sldLayoutId id="2147485909" r:id="rId2"/>
    <p:sldLayoutId id="2147485910" r:id="rId3"/>
    <p:sldLayoutId id="2147485911" r:id="rId4"/>
    <p:sldLayoutId id="2147485912" r:id="rId5"/>
    <p:sldLayoutId id="2147485913" r:id="rId6"/>
    <p:sldLayoutId id="2147485914" r:id="rId7"/>
    <p:sldLayoutId id="2147485915" r:id="rId8"/>
    <p:sldLayoutId id="2147485916" r:id="rId9"/>
    <p:sldLayoutId id="2147485917" r:id="rId10"/>
    <p:sldLayoutId id="2147485918" r:id="rId11"/>
    <p:sldLayoutId id="2147485919" r:id="rId12"/>
    <p:sldLayoutId id="2147485920" r:id="rId13"/>
    <p:sldLayoutId id="2147485921" r:id="rId14"/>
    <p:sldLayoutId id="2147485922" r:id="rId15"/>
    <p:sldLayoutId id="2147485923" r:id="rId16"/>
    <p:sldLayoutId id="2147485924" r:id="rId17"/>
    <p:sldLayoutId id="2147485925" r:id="rId18"/>
    <p:sldLayoutId id="2147485926" r:id="rId19"/>
    <p:sldLayoutId id="2147485927" r:id="rId20"/>
    <p:sldLayoutId id="2147485928" r:id="rId21"/>
    <p:sldLayoutId id="2147485929" r:id="rId22"/>
    <p:sldLayoutId id="2147485930" r:id="rId23"/>
    <p:sldLayoutId id="2147485931" r:id="rId24"/>
    <p:sldLayoutId id="2147485932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25302-5F8B-1E48-8B53-B80353F88A2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5479" y="6137486"/>
            <a:ext cx="2389449" cy="557538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168552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35" r:id="rId1"/>
    <p:sldLayoutId id="2147485936" r:id="rId2"/>
    <p:sldLayoutId id="2147485937" r:id="rId3"/>
    <p:sldLayoutId id="2147485938" r:id="rId4"/>
    <p:sldLayoutId id="2147485939" r:id="rId5"/>
    <p:sldLayoutId id="2147485940" r:id="rId6"/>
    <p:sldLayoutId id="2147485941" r:id="rId7"/>
    <p:sldLayoutId id="2147485942" r:id="rId8"/>
    <p:sldLayoutId id="2147485943" r:id="rId9"/>
    <p:sldLayoutId id="2147485944" r:id="rId10"/>
    <p:sldLayoutId id="2147485945" r:id="rId11"/>
    <p:sldLayoutId id="2147485946" r:id="rId12"/>
    <p:sldLayoutId id="2147485947" r:id="rId13"/>
    <p:sldLayoutId id="2147485948" r:id="rId14"/>
    <p:sldLayoutId id="2147485949" r:id="rId15"/>
    <p:sldLayoutId id="2147485950" r:id="rId16"/>
    <p:sldLayoutId id="2147485951" r:id="rId17"/>
    <p:sldLayoutId id="2147485952" r:id="rId18"/>
    <p:sldLayoutId id="2147485953" r:id="rId19"/>
    <p:sldLayoutId id="2147485954" r:id="rId20"/>
    <p:sldLayoutId id="2147485955" r:id="rId21"/>
    <p:sldLayoutId id="2147485956" r:id="rId22"/>
    <p:sldLayoutId id="2147485957" r:id="rId23"/>
    <p:sldLayoutId id="2147485958" r:id="rId24"/>
    <p:sldLayoutId id="2147485959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 bwMode="gray">
          <a:xfrm>
            <a:off x="1332916" y="504709"/>
            <a:ext cx="9667237" cy="0"/>
          </a:xfrm>
          <a:prstGeom prst="line">
            <a:avLst/>
          </a:prstGeom>
          <a:ln w="177800" cmpd="sng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750933"/>
            <a:ext cx="11094720" cy="8534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950720"/>
            <a:ext cx="11094720" cy="4511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8" name="Straight Connector 7"/>
          <p:cNvCxnSpPr/>
          <p:nvPr/>
        </p:nvCxnSpPr>
        <p:spPr bwMode="gray">
          <a:xfrm>
            <a:off x="1" y="396989"/>
            <a:ext cx="1755225" cy="1"/>
          </a:xfrm>
          <a:prstGeom prst="line">
            <a:avLst/>
          </a:prstGeom>
          <a:ln w="1778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 bwMode="gray">
          <a:xfrm>
            <a:off x="553147" y="289267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914354"/>
            <a:r>
              <a:rPr lang="en-US" sz="1400">
                <a:solidFill>
                  <a:schemeClr val="bg1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 bwMode="gray">
          <a:xfrm>
            <a:off x="1850680" y="399993"/>
            <a:ext cx="85344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40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 bwMode="gray">
          <a:xfrm>
            <a:off x="11248253" y="289267"/>
            <a:ext cx="395111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fld id="{25E50375-54B9-4391-8450-768398012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8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04" r:id="rId1"/>
    <p:sldLayoutId id="2147486005" r:id="rId2"/>
    <p:sldLayoutId id="2147486006" r:id="rId3"/>
    <p:sldLayoutId id="2147486007" r:id="rId4"/>
    <p:sldLayoutId id="2147486008" r:id="rId5"/>
    <p:sldLayoutId id="2147486009" r:id="rId6"/>
    <p:sldLayoutId id="2147486010" r:id="rId7"/>
    <p:sldLayoutId id="2147486011" r:id="rId8"/>
    <p:sldLayoutId id="2147486012" r:id="rId9"/>
    <p:sldLayoutId id="2147486013" r:id="rId10"/>
    <p:sldLayoutId id="2147486014" r:id="rId11"/>
    <p:sldLayoutId id="2147486015" r:id="rId12"/>
    <p:sldLayoutId id="2147486016" r:id="rId13"/>
    <p:sldLayoutId id="2147486017" r:id="rId14"/>
    <p:sldLayoutId id="2147486018" r:id="rId15"/>
    <p:sldLayoutId id="2147486019" r:id="rId16"/>
    <p:sldLayoutId id="2147486020" r:id="rId17"/>
  </p:sldLayoutIdLst>
  <p:txStyles>
    <p:titleStyle>
      <a:lvl1pPr algn="l" defTabSz="914354" rtl="0" eaLnBrk="1" latinLnBrk="0" hangingPunct="1">
        <a:lnSpc>
          <a:spcPct val="100000"/>
        </a:lnSpc>
        <a:spcBef>
          <a:spcPct val="0"/>
        </a:spcBef>
        <a:buNone/>
        <a:defRPr sz="2933" b="1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914354" rtl="0" eaLnBrk="1" latinLnBrk="0" hangingPunct="1">
        <a:lnSpc>
          <a:spcPct val="100000"/>
        </a:lnSpc>
        <a:spcBef>
          <a:spcPts val="1867"/>
        </a:spcBef>
        <a:spcAft>
          <a:spcPts val="0"/>
        </a:spcAft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1pPr>
      <a:lvl2pPr marL="173030" indent="-173030" algn="l" defTabSz="914354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2pPr>
      <a:lvl3pPr marL="347454" indent="-173030" algn="l" defTabSz="91435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3pPr>
      <a:lvl4pPr marL="521182" indent="-173030" algn="l" defTabSz="91435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ACB92F-CA01-4752-6B59-55368DC638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38050"/>
            <a:ext cx="12192000" cy="62865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F4238B1-436E-ABF8-08AB-E6364E1D7133}"/>
              </a:ext>
            </a:extLst>
          </p:cNvPr>
          <p:cNvSpPr txBox="1">
            <a:spLocks/>
          </p:cNvSpPr>
          <p:nvPr userDrawn="1"/>
        </p:nvSpPr>
        <p:spPr>
          <a:xfrm>
            <a:off x="3924300" y="6289603"/>
            <a:ext cx="5252264" cy="28135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8764"/>
              </a:buClr>
              <a:buFontTx/>
              <a:buNone/>
              <a:defRPr lang="en-US" sz="10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/>
              <a:t>Scott </a:t>
            </a:r>
            <a:r>
              <a:rPr lang="en-US" sz="1000" err="1"/>
              <a:t>Kopetz</a:t>
            </a:r>
            <a:r>
              <a:rPr lang="en-US" sz="1000"/>
              <a:t>, MD, PhD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9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23" r:id="rId1"/>
    <p:sldLayoutId id="2147486024" r:id="rId2"/>
    <p:sldLayoutId id="2147486025" r:id="rId3"/>
    <p:sldLayoutId id="2147486026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008764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23C6C-73E3-42A3-83A3-6A4C934D23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6238560"/>
            <a:ext cx="12198050" cy="628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2659934" y="6446454"/>
            <a:ext cx="69654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267420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18" r:id="rId1"/>
    <p:sldLayoutId id="2147486119" r:id="rId2"/>
    <p:sldLayoutId id="2147486120" r:id="rId3"/>
    <p:sldLayoutId id="2147486121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008764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BA5C3C-268A-F906-D66B-E9FE7A42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74670-64B5-ED10-77E2-2C9CD98CE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0E285-455C-B24E-6907-2F7210B177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8E86C2-4C8C-8041-B2F1-4253F5B1C6A8}" type="datetimeFigureOut">
              <a:rPr lang="en-GB" smtClean="0"/>
              <a:t>27/03/2025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4EF6E-09DD-BBA1-A105-B8C23CDA0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289E1-6DB4-4B52-B9C5-AF8630277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53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39" r:id="rId1"/>
    <p:sldLayoutId id="2147486140" r:id="rId2"/>
    <p:sldLayoutId id="2147486141" r:id="rId3"/>
    <p:sldLayoutId id="2147486142" r:id="rId4"/>
    <p:sldLayoutId id="2147486143" r:id="rId5"/>
    <p:sldLayoutId id="2147486144" r:id="rId6"/>
    <p:sldLayoutId id="2147486145" r:id="rId7"/>
    <p:sldLayoutId id="2147486146" r:id="rId8"/>
    <p:sldLayoutId id="2147486147" r:id="rId9"/>
    <p:sldLayoutId id="2147486148" r:id="rId10"/>
    <p:sldLayoutId id="2147486149" r:id="rId11"/>
    <p:sldLayoutId id="2147486150" r:id="rId12"/>
    <p:sldLayoutId id="2147486151" r:id="rId13"/>
    <p:sldLayoutId id="2147486152" r:id="rId14"/>
    <p:sldLayoutId id="214748615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FEA183-E985-4D5D-8E9B-7B983603B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0932D-1042-01EC-EC8E-1BA122D5A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72F50-98EE-5A1A-59C5-8B2FC0F1C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05D4B3-574E-2545-B2E6-56EF6DDCCEA2}" type="datetimeFigureOut">
              <a:rPr lang="en-US" smtClean="0"/>
              <a:t>3/27/25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BDB46-EFEB-9E8E-1581-784DB99D9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19838-B734-D674-2366-8F7BBAEC4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8AFC4D-695B-7743-BAAF-26FC07E04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51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7" r:id="rId1"/>
    <p:sldLayoutId id="2147486158" r:id="rId2"/>
    <p:sldLayoutId id="2147486159" r:id="rId3"/>
    <p:sldLayoutId id="2147486160" r:id="rId4"/>
    <p:sldLayoutId id="2147486161" r:id="rId5"/>
    <p:sldLayoutId id="2147486162" r:id="rId6"/>
    <p:sldLayoutId id="2147486163" r:id="rId7"/>
    <p:sldLayoutId id="2147486164" r:id="rId8"/>
    <p:sldLayoutId id="2147486165" r:id="rId9"/>
    <p:sldLayoutId id="2147486166" r:id="rId10"/>
    <p:sldLayoutId id="2147486167" r:id="rId11"/>
    <p:sldLayoutId id="21474861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9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1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7.xml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2.png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6.xml"/><Relationship Id="rId4" Type="http://schemas.openxmlformats.org/officeDocument/2006/relationships/hyperlink" Target="https://www.astrazeneca.com/media-centre/press-releases/2025/camizestrant-improved-pfs-in-1l-hr-breast-cancer.html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2.xml"/><Relationship Id="rId4" Type="http://schemas.microsoft.com/office/2007/relationships/hdphoto" Target="../media/hdphoto10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50.png"/><Relationship Id="rId4" Type="http://schemas.microsoft.com/office/2007/relationships/hdphoto" Target="../media/hdphoto11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microsoft.com/office/2007/relationships/hdphoto" Target="../media/hdphoto15.wd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5" Type="http://schemas.microsoft.com/office/2007/relationships/hdphoto" Target="../media/hdphoto16.wdp"/><Relationship Id="rId4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0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1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2.xml"/><Relationship Id="rId5" Type="http://schemas.microsoft.com/office/2007/relationships/hdphoto" Target="../media/hdphoto20.wdp"/><Relationship Id="rId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2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2.xml"/><Relationship Id="rId5" Type="http://schemas.microsoft.com/office/2007/relationships/hdphoto" Target="../media/hdphoto24.wdp"/><Relationship Id="rId4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2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5" Type="http://schemas.microsoft.com/office/2007/relationships/hdphoto" Target="../media/hdphoto26.wdp"/><Relationship Id="rId4" Type="http://schemas.openxmlformats.org/officeDocument/2006/relationships/image" Target="../media/image7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2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8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0.xml"/><Relationship Id="rId4" Type="http://schemas.openxmlformats.org/officeDocument/2006/relationships/hyperlink" Target="https://www.astrazeneca.com/media-centre/press-releases/2025/camizestrant-improved-pfs-in-1l-hr-breast-cancer.html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5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2.xml"/><Relationship Id="rId5" Type="http://schemas.microsoft.com/office/2007/relationships/hdphoto" Target="../media/hdphoto29.wdp"/><Relationship Id="rId4" Type="http://schemas.openxmlformats.org/officeDocument/2006/relationships/image" Target="../media/image9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2.xml"/><Relationship Id="rId4" Type="http://schemas.microsoft.com/office/2007/relationships/hdphoto" Target="../media/hdphoto30.wdp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CC41A-CB6E-4273-6213-A89FE7B01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id="{56FDCDFD-166A-42E3-AE6B-DACC5493B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437112"/>
            <a:ext cx="7315200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Rebecca A Dent, MD, MSc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Nancy U Lin, MD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4647822F-66DC-EC86-2765-23AF292DE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749" y="5791200"/>
            <a:ext cx="4536503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Neil Love, MD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1EC420A4-FB96-580C-E61C-F63BC131D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392" y="3868666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68D8E8-7D94-7BA3-AF06-9B5F1EECF8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99922"/>
            <a:ext cx="12192000" cy="1143000"/>
          </a:xfrm>
        </p:spPr>
        <p:txBody>
          <a:bodyPr wrap="square" anchor="ctr">
            <a:noAutofit/>
          </a:bodyPr>
          <a:lstStyle/>
          <a:p>
            <a:pPr>
              <a:lnSpc>
                <a:spcPts val="3800"/>
              </a:lnSpc>
              <a:spcBef>
                <a:spcPts val="2400"/>
              </a:spcBef>
            </a:pPr>
            <a:r>
              <a:rPr lang="en-US" sz="4200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 in Review: </a:t>
            </a:r>
            <a:endParaRPr lang="en-US" sz="4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97EB054-2D43-D99E-AA17-23B4EDB0B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0553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Wednesday, March 26, 2025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5:00 PM – 6:00 PM ET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83838AF-2F91-60C9-E821-CDCE8B02B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98873"/>
            <a:ext cx="12192000" cy="48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ts val="4700"/>
              </a:lnSpc>
              <a:spcBef>
                <a:spcPts val="12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15593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 CME/MOC-Accredited Live Webinar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651C0B-5FED-BB6A-C693-D7B6DFDFF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27303"/>
            <a:ext cx="12192000" cy="64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ts val="3800"/>
              </a:lnSpc>
              <a:spcBef>
                <a:spcPts val="24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331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Management of Breast Cancer</a:t>
            </a: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577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CEF77-EB39-7F4F-A523-B2E3E49BB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AAC38A-F8F1-6095-6CA0-A89CB26CF382}"/>
              </a:ext>
            </a:extLst>
          </p:cNvPr>
          <p:cNvSpPr txBox="1"/>
          <p:nvPr/>
        </p:nvSpPr>
        <p:spPr>
          <a:xfrm>
            <a:off x="0" y="144016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9FBF0-7848-4AB2-C1E8-C42A9B95CEEE}"/>
              </a:ext>
            </a:extLst>
          </p:cNvPr>
          <p:cNvSpPr txBox="1"/>
          <p:nvPr/>
        </p:nvSpPr>
        <p:spPr>
          <a:xfrm>
            <a:off x="623392" y="764704"/>
            <a:ext cx="10876830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>
              <a:spcBef>
                <a:spcPts val="1800"/>
              </a:spcBef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Nancy U Lin, MD</a:t>
            </a: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Geyer CE Jr et al. Survival with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trastuzumab emtansine in residual HER2-positive breast cancer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 Engl J Med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2025;392(3):249-57. 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Tarantino P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trastuzumab emtansine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versus paclitaxel plus trastuzumab for stage I human epidermal growth factor receptor 2-positive breast cancer: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5-year results and correlative analyses from ATEMPT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 Clin Oncol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</a:t>
            </a:r>
            <a:b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42(31):3652-65.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Saura C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Trastuzumab deruxtecan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previously treated patients with HER2-positive metastatic breast cancer: </a:t>
            </a:r>
            <a:r>
              <a:rPr lang="en-US" sz="1600" b="0" kern="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pdated survival results from a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II trial (DESTINY-Breast01)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Ann Oncol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2024;35(3):302-7.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Fehm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T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Trastuzumab deruxtecan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versus treatment of physician's choice in patients with HER2-positive metastatic breast cancer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(DESTINY-Breast02):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Patient-reported outcomes from a </a:t>
            </a:r>
            <a:r>
              <a:rPr lang="en-US" sz="160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randomised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open-label, </a:t>
            </a:r>
            <a:r>
              <a:rPr lang="en-US" sz="160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multicentre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phase 3 trial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Oncol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2024;25(5):614-25.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Cortés J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Trastuzumab deruxtecan versus trastuzumab emtansine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HER2-positive metastatic breast cancer: Long-term survival analysis of the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DESTINY-Breast03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trial.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Nat Med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2024;30(8):2208-15.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Harbeck N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Trastuzumab deruxtecan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HER2-positive advanced breast cancer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with or without brain metastases: A phase 3b/4 trial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Nat Med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2024;30(12):3717-27.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Freedman RA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Neratinib and ado-trastuzumab emtansine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pretreated and untreated human epidermal growth factor receptor 2 (HER2)-positive breast cancer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brain metastases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Translational Breast Cancer Research Consortium trial 022.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Ann Oncol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2024;35(11):993-1002.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523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A015B-5E85-C8DE-CA27-DA0892C15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B99138-B583-C182-34D3-34B8BD7D6406}"/>
              </a:ext>
            </a:extLst>
          </p:cNvPr>
          <p:cNvSpPr txBox="1"/>
          <p:nvPr/>
        </p:nvSpPr>
        <p:spPr>
          <a:xfrm>
            <a:off x="0" y="144016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20D1B-93B6-B517-7849-11B32CE30817}"/>
              </a:ext>
            </a:extLst>
          </p:cNvPr>
          <p:cNvSpPr txBox="1"/>
          <p:nvPr/>
        </p:nvSpPr>
        <p:spPr>
          <a:xfrm>
            <a:off x="623392" y="764704"/>
            <a:ext cx="10441160" cy="601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>
              <a:spcBef>
                <a:spcPts val="1800"/>
              </a:spcBef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Nancy U Lin, MD (continued)</a:t>
            </a: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Jhaveri K et al. Efficacy and genomic analysis of HER2-mutant, metastatic triple-negative breast cancer treated with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neratinib alone or in combination with trastuzumab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the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2 SUMMIT basket trial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ASCO 2024;Abstract 1094. 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Schmid P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Neoadjuvant pembrolizumab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or placebo plus chemotherapy followed by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pembrolizumab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or placebo for high-risk early-stage TNBC: Overall survival results from the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III KEYNOTE-522 study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ESMO 2024;Abstract LBA4.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Garber J et al. </a:t>
            </a:r>
            <a:r>
              <a:rPr lang="en-US" sz="160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OlympiA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A phase 3, multicenter, randomized, placebo-controlled trial of adjuvant olaparib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after (neo)adjuvant chemotherapy in patients w/ germline BRCA1 &amp; BRCA2 pathogenic variants &amp; </a:t>
            </a:r>
            <a:r>
              <a:rPr lang="en-US" sz="1600" b="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highrisk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HER2-negative primary breast cancer. San Antonio Breast Cancer Symposium 2024;Abstract GS1-09. 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Tung NM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TBCRC 048 (olaparib expanded) expansion cohorts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2 study of olaparib monotherapy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patients (pts) with metastatic breast cancer (MBC) with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germline (g) mutations in PALB2 or somatic (s) mutations in BRCA1 or BRCA2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ASCO 2024;Abstract 1021.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Xu B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Sacituzumab tirumotecan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(SKB264/MK-2870) in patients (pts) with previously treated locally recurrent or metastatic triple-negative breast cancer (TNBC): Results from the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III OptiTROP-Breast01 study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ASCO 2024;Abstract 104.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Bardia A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Datopotamab deruxtecan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advanced or metastatic HR+/HER2- and triple-negative breast cancer: Results from the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I TROPION-PanTumor01 study.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 Clin Oncol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2024;42(19):2281-94.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98425">
              <a:spcBef>
                <a:spcPts val="1800"/>
              </a:spcBef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57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404664"/>
            <a:ext cx="10152697" cy="57606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AGENDA</a:t>
            </a:r>
            <a:br>
              <a:rPr lang="en-US" sz="2800" dirty="0"/>
            </a:br>
            <a:br>
              <a:rPr lang="en-US" sz="1100" dirty="0"/>
            </a:br>
            <a:r>
              <a:rPr lang="en-US" sz="2800" dirty="0"/>
              <a:t>Year in Review: Management of Breast Cancer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412776"/>
            <a:ext cx="10801200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New Paradigm for Triple-Positive Breast Cancer?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CDK4/6 Inhibitors for HR-Positive, HER2-Negative Breast Cancer</a:t>
            </a:r>
            <a:endParaRPr lang="en-US" sz="2200" b="1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2: </a:t>
            </a:r>
            <a:r>
              <a:rPr lang="en-US" sz="22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Oral Selective Estrogen Receptor Degraders for HR-Positive, HER2-Negative Breast Cancer</a:t>
            </a:r>
            <a:endParaRPr lang="en-U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3: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Treatment of PIK3CA/PTEN/AKT-Mutated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4: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Antibody-Drug Conjugates (ADCs) for HR-Positive, HER2-Negative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5: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ADCs for HER2-Positive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6: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HER2-Targeting Tyrosine Kinase Inhibitors for HER2-Positive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7: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Treatment of Localized Triple-Negative Breast Cancer (TNBC)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8: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ADCs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Advanced TNBC</a:t>
            </a:r>
          </a:p>
        </p:txBody>
      </p:sp>
    </p:spTree>
    <p:extLst>
      <p:ext uri="{BB962C8B-B14F-4D97-AF65-F5344CB8AC3E}">
        <p14:creationId xmlns:p14="http://schemas.microsoft.com/office/powerpoint/2010/main" val="156744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2B560-2C25-CC5A-DA74-714264819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89D852-DB69-34DA-B0AF-A2F4BC179618}"/>
              </a:ext>
            </a:extLst>
          </p:cNvPr>
          <p:cNvSpPr/>
          <p:nvPr/>
        </p:nvSpPr>
        <p:spPr bwMode="auto">
          <a:xfrm>
            <a:off x="551384" y="1340768"/>
            <a:ext cx="11089232" cy="51318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0DB3DF-26AF-B972-B9D9-6EA58FA9E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404664"/>
            <a:ext cx="10152697" cy="57606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AGENDA</a:t>
            </a:r>
            <a:br>
              <a:rPr lang="en-US" sz="2800" dirty="0"/>
            </a:br>
            <a:br>
              <a:rPr lang="en-US" sz="1100" dirty="0"/>
            </a:br>
            <a:r>
              <a:rPr lang="en-US" sz="2800" dirty="0"/>
              <a:t>Year in Review: Management of Breast Cancer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A042A-3F1D-EC14-9A96-F18A98312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412776"/>
            <a:ext cx="10801200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A New Paradigm for Triple-Positive Breast Cancer?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CDK4/6 Inhibitors for HR-Positive, HER2-Negative Breast Cancer</a:t>
            </a:r>
            <a:endParaRPr lang="en-US" sz="2200" b="1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2: </a:t>
            </a:r>
            <a:r>
              <a:rPr lang="en-US" sz="22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Oral Selective Estrogen Receptor Degraders for HR-Positive, HER2-Negative Breast Cancer</a:t>
            </a:r>
            <a:endParaRPr lang="en-U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3: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Treatment of PIK3CA/PTEN/AKT-Mutated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4: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Antibody-Drug Conjugates (ADCs) for HR-Positive, HER2-Negative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5: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ADCs for HER2-Positive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6: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HER2-Targeting Tyrosine Kinase Inhibitors for HER2-Positive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7: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Treatment of Localized Triple-Negative Breast Cancer (TNBC)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8: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ADCs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Advanced TNBC</a:t>
            </a:r>
          </a:p>
        </p:txBody>
      </p:sp>
    </p:spTree>
    <p:extLst>
      <p:ext uri="{BB962C8B-B14F-4D97-AF65-F5344CB8AC3E}">
        <p14:creationId xmlns:p14="http://schemas.microsoft.com/office/powerpoint/2010/main" val="56367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74B03-BFEF-FF32-BACA-7BCCE1B7E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F922AF-A57B-D7E9-7470-65D417B02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6695" y="-38946"/>
            <a:ext cx="12305389" cy="69358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CEC51F-9195-895C-A2DF-DEF503AB4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8007" y="116632"/>
            <a:ext cx="5677937" cy="32403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8639F7-499E-A741-911E-CC8704E23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939" y="116632"/>
            <a:ext cx="5670191" cy="3240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915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B1491-4D6B-B531-704E-97BD0BA69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77DCB7-282E-15DE-6429-8FFD0AD945DA}"/>
              </a:ext>
            </a:extLst>
          </p:cNvPr>
          <p:cNvSpPr txBox="1"/>
          <p:nvPr/>
        </p:nvSpPr>
        <p:spPr>
          <a:xfrm>
            <a:off x="0" y="260648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HER2-Positive Breast Cancer: Key Recent Highlights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378A6-18B6-D77C-5127-2E80C05B1FD0}"/>
              </a:ext>
            </a:extLst>
          </p:cNvPr>
          <p:cNvSpPr txBox="1"/>
          <p:nvPr/>
        </p:nvSpPr>
        <p:spPr>
          <a:xfrm>
            <a:off x="1127448" y="1340768"/>
            <a:ext cx="993710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20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2005: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Adjuvant trastuzumab data presented</a:t>
            </a:r>
          </a:p>
          <a:p>
            <a:pPr marL="0" marR="0">
              <a:buNone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r>
              <a:rPr lang="en-US" sz="20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December 2011: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CLEOPATRA data presented </a:t>
            </a:r>
          </a:p>
          <a:p>
            <a:pPr marL="0" marR="0">
              <a:buNone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r>
              <a:rPr lang="en-US" sz="20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December 2018: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KATHERINE data presented  </a:t>
            </a:r>
          </a:p>
          <a:p>
            <a:pPr marL="0" marR="0">
              <a:buNone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r>
              <a:rPr lang="en-US" sz="20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December 2019: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DESTINY-Breast01 data presented – trastuzumab deruxtecan approved</a:t>
            </a:r>
          </a:p>
          <a:p>
            <a:pPr marL="0" marR="0">
              <a:buNone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r>
              <a:rPr lang="en-US" sz="20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December 2019: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HER2CLIMB data presented – tucatinib approved April 2020</a:t>
            </a:r>
          </a:p>
          <a:p>
            <a:pPr marL="0" marR="0">
              <a:buNone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r>
              <a:rPr lang="en-US" sz="20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2022: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DESTINY-Breast04 data presented</a:t>
            </a:r>
          </a:p>
          <a:p>
            <a:pPr marL="0" marR="0">
              <a:buNone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</a:p>
          <a:p>
            <a:pPr marL="0" marR="0"/>
            <a:r>
              <a:rPr lang="en-US" sz="20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December 2024: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PATINA data presented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722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C51D6-1B36-C132-DA78-9D1439921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F46FE16-1D35-8BC9-21C4-7BB9AF9FE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Triple-positive; PATINA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A958787-BB1B-2868-A881-26866BE13F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64" y="2358547"/>
            <a:ext cx="3272291" cy="27479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EC20B1-F6EE-9802-8893-4196A87B0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43"/>
          <a:stretch/>
        </p:blipFill>
        <p:spPr>
          <a:xfrm>
            <a:off x="3231572" y="2434083"/>
            <a:ext cx="8801101" cy="2672426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0EC0355-A882-620B-F823-6B39AC403C6A}"/>
              </a:ext>
            </a:extLst>
          </p:cNvPr>
          <p:cNvSpPr txBox="1">
            <a:spLocks/>
          </p:cNvSpPr>
          <p:nvPr/>
        </p:nvSpPr>
        <p:spPr>
          <a:xfrm>
            <a:off x="153419" y="6093296"/>
            <a:ext cx="11176168" cy="2319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Metzger O, et al. SABCS 2024. Abstract GS02-12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1FFF3-4E7A-785C-F845-4D06176433E9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955744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7749B-31C7-E226-BE31-B7B59946E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13785-C3F3-A437-8E2A-BBC7A3392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221"/>
            <a:ext cx="10515600" cy="1325563"/>
          </a:xfrm>
        </p:spPr>
        <p:txBody>
          <a:bodyPr/>
          <a:lstStyle/>
          <a:p>
            <a:r>
              <a:rPr lang="en-GB" dirty="0"/>
              <a:t>Triple-positive; PATINA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CBFE7E-3F82-B20E-C282-4008565C4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632" y="1619694"/>
            <a:ext cx="11836736" cy="4968179"/>
          </a:xfrm>
          <a:prstGeom prst="rect">
            <a:avLst/>
          </a:prstGeom>
        </p:spPr>
      </p:pic>
      <p:sp>
        <p:nvSpPr>
          <p:cNvPr id="6" name="Line Callout 2 5">
            <a:extLst>
              <a:ext uri="{FF2B5EF4-FFF2-40B4-BE49-F238E27FC236}">
                <a16:creationId xmlns:a16="http://schemas.microsoft.com/office/drawing/2014/main" id="{97068788-E78F-2636-56C5-3ABE9BD3C1DD}"/>
              </a:ext>
            </a:extLst>
          </p:cNvPr>
          <p:cNvSpPr/>
          <p:nvPr/>
        </p:nvSpPr>
        <p:spPr>
          <a:xfrm flipV="1">
            <a:off x="7865918" y="2568156"/>
            <a:ext cx="509155" cy="36933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82654"/>
              <a:gd name="adj6" fmla="val -12006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897B5-BCD5-B969-A6CE-6D6FB2AF9A0B}"/>
              </a:ext>
            </a:extLst>
          </p:cNvPr>
          <p:cNvSpPr txBox="1"/>
          <p:nvPr/>
        </p:nvSpPr>
        <p:spPr>
          <a:xfrm>
            <a:off x="7326630" y="830796"/>
            <a:ext cx="112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~ 4 years!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260893-6C56-614D-E106-CA424D9D7CF6}"/>
              </a:ext>
            </a:extLst>
          </p:cNvPr>
          <p:cNvSpPr txBox="1"/>
          <p:nvPr/>
        </p:nvSpPr>
        <p:spPr>
          <a:xfrm>
            <a:off x="6867529" y="3297891"/>
            <a:ext cx="2769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Oral +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sc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t> anti-Her2 = OPD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A6DE10-9989-B14F-666B-50E74B6EB7A0}"/>
              </a:ext>
            </a:extLst>
          </p:cNvPr>
          <p:cNvSpPr txBox="1">
            <a:spLocks/>
          </p:cNvSpPr>
          <p:nvPr/>
        </p:nvSpPr>
        <p:spPr>
          <a:xfrm>
            <a:off x="838200" y="6492875"/>
            <a:ext cx="11176168" cy="2319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Metzger O, et al. SABCS 2024. Abstract GS02-12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748FA4-E2DB-0740-9283-F708B121338B}"/>
              </a:ext>
            </a:extLst>
          </p:cNvPr>
          <p:cNvSpPr txBox="1"/>
          <p:nvPr/>
        </p:nvSpPr>
        <p:spPr>
          <a:xfrm>
            <a:off x="34992" y="6529196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4155856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497E8-16C3-E43F-22B1-8431093C9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DB589-D73E-A474-CA68-FA692578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169992"/>
            <a:ext cx="10853037" cy="831600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PATINA (Phase 3): Efficacy of palbociclib + anti-HER2 therapy + ET, </a:t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en-GB" sz="2800" dirty="0">
                <a:solidFill>
                  <a:schemeClr val="tx1"/>
                </a:solidFill>
              </a:rPr>
              <a:t>treatment response and OS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4AB81-F4A5-5126-071F-3B3F5A828E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03" y="6253194"/>
            <a:ext cx="11176168" cy="380682"/>
          </a:xfrm>
        </p:spPr>
        <p:txBody>
          <a:bodyPr/>
          <a:lstStyle/>
          <a:p>
            <a:pPr algn="r"/>
            <a:br>
              <a:rPr lang="en-GB" dirty="0"/>
            </a:br>
            <a:r>
              <a:rPr lang="en-GB" dirty="0"/>
              <a:t>Metzger O, et al. SABCS 2024. Abstract GS02-12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15A1C0-2765-AAD2-3498-C91C1DACE9F3}"/>
              </a:ext>
            </a:extLst>
          </p:cNvPr>
          <p:cNvSpPr txBox="1"/>
          <p:nvPr/>
        </p:nvSpPr>
        <p:spPr>
          <a:xfrm>
            <a:off x="6739441" y="1247351"/>
            <a:ext cx="418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Secondary endpoint: OS (interim analysis)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1D61BA-132A-9952-1741-3D6DB43ED203}"/>
              </a:ext>
            </a:extLst>
          </p:cNvPr>
          <p:cNvGrpSpPr/>
          <p:nvPr/>
        </p:nvGrpSpPr>
        <p:grpSpPr>
          <a:xfrm>
            <a:off x="504722" y="863160"/>
            <a:ext cx="3775542" cy="2830564"/>
            <a:chOff x="505618" y="1585702"/>
            <a:chExt cx="3775542" cy="4240060"/>
          </a:xfrm>
        </p:grpSpPr>
        <p:graphicFrame>
          <p:nvGraphicFramePr>
            <p:cNvPr id="21" name="Content Placeholder 6">
              <a:extLst>
                <a:ext uri="{FF2B5EF4-FFF2-40B4-BE49-F238E27FC236}">
                  <a16:creationId xmlns:a16="http://schemas.microsoft.com/office/drawing/2014/main" id="{D686791B-8662-EEE7-88FE-76208F068BD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75313" y="1585702"/>
            <a:ext cx="3490720" cy="42400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8A24166-C3E1-BE18-FD88-DD1BC1AC9C67}"/>
                </a:ext>
              </a:extLst>
            </p:cNvPr>
            <p:cNvGrpSpPr/>
            <p:nvPr/>
          </p:nvGrpSpPr>
          <p:grpSpPr>
            <a:xfrm>
              <a:off x="505618" y="1793212"/>
              <a:ext cx="3775542" cy="3781097"/>
              <a:chOff x="7683341" y="1050412"/>
              <a:chExt cx="3775542" cy="298511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A73B529-4692-161C-2081-800A272C390E}"/>
                  </a:ext>
                </a:extLst>
              </p:cNvPr>
              <p:cNvSpPr txBox="1"/>
              <p:nvPr/>
            </p:nvSpPr>
            <p:spPr>
              <a:xfrm rot="16200000">
                <a:off x="7010922" y="2125592"/>
                <a:ext cx="16833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ORR</a:t>
                </a: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 (%)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BB54CFF-201B-F9A7-A411-434C17ADE5C0}"/>
                  </a:ext>
                </a:extLst>
              </p:cNvPr>
              <p:cNvSpPr txBox="1"/>
              <p:nvPr/>
            </p:nvSpPr>
            <p:spPr>
              <a:xfrm>
                <a:off x="8329957" y="3510027"/>
                <a:ext cx="1659712" cy="327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271B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Anti-HER2 + ET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AFC5486-5026-8A74-A788-09C3092E017B}"/>
                  </a:ext>
                </a:extLst>
              </p:cNvPr>
              <p:cNvSpPr txBox="1"/>
              <p:nvPr/>
            </p:nvSpPr>
            <p:spPr>
              <a:xfrm>
                <a:off x="9972718" y="3489553"/>
                <a:ext cx="1486165" cy="545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271B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Palbociclib + anti-HER2 + ET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A5B9F1E-5312-0A34-D93A-0321458F8460}"/>
                  </a:ext>
                </a:extLst>
              </p:cNvPr>
              <p:cNvSpPr txBox="1"/>
              <p:nvPr/>
            </p:nvSpPr>
            <p:spPr>
              <a:xfrm flipH="1">
                <a:off x="8385206" y="1050412"/>
                <a:ext cx="2902436" cy="400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271B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Confirmed </a:t>
                </a:r>
                <a:r>
                  <a:rPr kumimoji="0" lang="en-GB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ORR</a:t>
                </a:r>
                <a:r>
                  <a:rPr kumimoji="0" lang="en-GB" sz="1600" b="1" i="0" u="none" strike="noStrike" kern="1200" cap="none" spc="0" normalizeH="0" baseline="30000" noProof="0" dirty="0" err="1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a</a:t>
                </a:r>
                <a:endParaRPr kumimoji="0" lang="en-GB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MS PGothic" charset="0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3F36799-8CD2-55A7-E6FF-927681275B5C}"/>
                  </a:ext>
                </a:extLst>
              </p:cNvPr>
              <p:cNvSpPr txBox="1"/>
              <p:nvPr/>
            </p:nvSpPr>
            <p:spPr>
              <a:xfrm flipH="1">
                <a:off x="8965226" y="1794109"/>
                <a:ext cx="2024705" cy="327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271B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charset="0"/>
                    <a:cs typeface="Calibri" panose="020F0502020204030204" pitchFamily="34" charset="0"/>
                  </a:rPr>
                  <a:t>P=0.046</a:t>
                </a: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MS PGothic" charset="0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2792448-DEF3-41B9-2834-B034442D9242}"/>
                  </a:ext>
                </a:extLst>
              </p:cNvPr>
              <p:cNvSpPr txBox="1"/>
              <p:nvPr/>
            </p:nvSpPr>
            <p:spPr>
              <a:xfrm>
                <a:off x="8883733" y="3089085"/>
                <a:ext cx="577402" cy="327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A271B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n=257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A746306-1E0F-1A58-CB8D-16D7CACD9C95}"/>
                  </a:ext>
                </a:extLst>
              </p:cNvPr>
              <p:cNvSpPr txBox="1"/>
              <p:nvPr/>
            </p:nvSpPr>
            <p:spPr>
              <a:xfrm>
                <a:off x="10393664" y="3127244"/>
                <a:ext cx="577402" cy="327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A271B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n=261</a:t>
                </a: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2CA1B58-AB51-4B11-2C91-1458B10B32A3}"/>
              </a:ext>
            </a:extLst>
          </p:cNvPr>
          <p:cNvGrpSpPr/>
          <p:nvPr/>
        </p:nvGrpSpPr>
        <p:grpSpPr>
          <a:xfrm>
            <a:off x="520110" y="3537202"/>
            <a:ext cx="3760154" cy="2957071"/>
            <a:chOff x="521006" y="1396200"/>
            <a:chExt cx="3760154" cy="4429562"/>
          </a:xfrm>
        </p:grpSpPr>
        <p:graphicFrame>
          <p:nvGraphicFramePr>
            <p:cNvPr id="31" name="Content Placeholder 6">
              <a:extLst>
                <a:ext uri="{FF2B5EF4-FFF2-40B4-BE49-F238E27FC236}">
                  <a16:creationId xmlns:a16="http://schemas.microsoft.com/office/drawing/2014/main" id="{28FC22B2-67AE-06DB-90D9-B7906AA0736F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75313" y="1585702"/>
            <a:ext cx="3490720" cy="42400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6924C9C-B307-ABD2-4DBD-B8E2700E2B4A}"/>
                </a:ext>
              </a:extLst>
            </p:cNvPr>
            <p:cNvGrpSpPr/>
            <p:nvPr/>
          </p:nvGrpSpPr>
          <p:grpSpPr>
            <a:xfrm>
              <a:off x="521006" y="1396200"/>
              <a:ext cx="3760154" cy="4178109"/>
              <a:chOff x="7698729" y="736981"/>
              <a:chExt cx="3760154" cy="3298541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A1EDB99-5FEA-BDC2-5ACC-314CC7510BAF}"/>
                  </a:ext>
                </a:extLst>
              </p:cNvPr>
              <p:cNvSpPr txBox="1"/>
              <p:nvPr/>
            </p:nvSpPr>
            <p:spPr>
              <a:xfrm rot="16200000">
                <a:off x="7010922" y="2140980"/>
                <a:ext cx="16833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CBR (%)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9B741D9-9163-FAC2-6B71-642A92EA6E65}"/>
                  </a:ext>
                </a:extLst>
              </p:cNvPr>
              <p:cNvSpPr txBox="1"/>
              <p:nvPr/>
            </p:nvSpPr>
            <p:spPr>
              <a:xfrm>
                <a:off x="8329957" y="3510027"/>
                <a:ext cx="1659712" cy="327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271B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Anti-HER2 + ET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074DF6F-D446-D207-8ED5-FB74FB39F9E8}"/>
                  </a:ext>
                </a:extLst>
              </p:cNvPr>
              <p:cNvSpPr txBox="1"/>
              <p:nvPr/>
            </p:nvSpPr>
            <p:spPr>
              <a:xfrm>
                <a:off x="9972718" y="3489553"/>
                <a:ext cx="1486165" cy="545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271B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Palbociclib + anti-HER2 + ET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AD635A3-6EDD-ED06-3768-13C946106C65}"/>
                  </a:ext>
                </a:extLst>
              </p:cNvPr>
              <p:cNvSpPr txBox="1"/>
              <p:nvPr/>
            </p:nvSpPr>
            <p:spPr>
              <a:xfrm flipH="1">
                <a:off x="8329957" y="736981"/>
                <a:ext cx="2902436" cy="400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271B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Clinical benefit </a:t>
                </a:r>
                <a:r>
                  <a:rPr kumimoji="0" lang="en-GB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rate</a:t>
                </a:r>
                <a:r>
                  <a:rPr kumimoji="0" lang="en-GB" sz="1600" b="1" i="0" u="none" strike="noStrike" kern="1200" cap="none" spc="0" normalizeH="0" baseline="30000" noProof="0" dirty="0" err="1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b</a:t>
                </a:r>
                <a:endParaRPr kumimoji="0" lang="en-GB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MS PGothic" charset="0"/>
                  <a:cs typeface="+mn-cs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9F06353-8B09-8FC8-AA2F-364579E54A28}"/>
                  </a:ext>
                </a:extLst>
              </p:cNvPr>
              <p:cNvSpPr txBox="1"/>
              <p:nvPr/>
            </p:nvSpPr>
            <p:spPr>
              <a:xfrm flipH="1">
                <a:off x="8883733" y="1008377"/>
                <a:ext cx="2024705" cy="327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271B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charset="0"/>
                    <a:cs typeface="Calibri" panose="020F0502020204030204" pitchFamily="34" charset="0"/>
                  </a:rPr>
                  <a:t>P=0.01</a:t>
                </a: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MS PGothic" charset="0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5197F51-D34C-56F5-0704-98DC1DBCA513}"/>
                  </a:ext>
                </a:extLst>
              </p:cNvPr>
              <p:cNvSpPr txBox="1"/>
              <p:nvPr/>
            </p:nvSpPr>
            <p:spPr>
              <a:xfrm>
                <a:off x="8883733" y="3089086"/>
                <a:ext cx="577402" cy="327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A271B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n=257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2D5F46E-8363-7E92-4527-06BDEE214DD1}"/>
                  </a:ext>
                </a:extLst>
              </p:cNvPr>
              <p:cNvSpPr txBox="1"/>
              <p:nvPr/>
            </p:nvSpPr>
            <p:spPr>
              <a:xfrm>
                <a:off x="10393664" y="3127244"/>
                <a:ext cx="577402" cy="327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A271B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n=261</a:t>
                </a:r>
              </a:p>
            </p:txBody>
          </p:sp>
        </p:grp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3CFB204-A591-6E39-321F-1E6B785E9A48}"/>
              </a:ext>
            </a:extLst>
          </p:cNvPr>
          <p:cNvCxnSpPr>
            <a:cxnSpLocks/>
          </p:cNvCxnSpPr>
          <p:nvPr/>
        </p:nvCxnSpPr>
        <p:spPr>
          <a:xfrm>
            <a:off x="3016721" y="3905190"/>
            <a:ext cx="198324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2C9030C-3652-C63E-F1F7-F41A129F3E99}"/>
              </a:ext>
            </a:extLst>
          </p:cNvPr>
          <p:cNvCxnSpPr>
            <a:cxnSpLocks/>
          </p:cNvCxnSpPr>
          <p:nvPr/>
        </p:nvCxnSpPr>
        <p:spPr>
          <a:xfrm>
            <a:off x="2202590" y="3905190"/>
            <a:ext cx="198324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DFC6C6D-540F-3E9E-22E4-768DF49239FD}"/>
              </a:ext>
            </a:extLst>
          </p:cNvPr>
          <p:cNvCxnSpPr/>
          <p:nvPr/>
        </p:nvCxnSpPr>
        <p:spPr>
          <a:xfrm>
            <a:off x="2202590" y="3905190"/>
            <a:ext cx="0" cy="237616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490EE57-DD8C-0C02-2F71-1C91504AD59E}"/>
              </a:ext>
            </a:extLst>
          </p:cNvPr>
          <p:cNvCxnSpPr/>
          <p:nvPr/>
        </p:nvCxnSpPr>
        <p:spPr>
          <a:xfrm>
            <a:off x="3215045" y="3900995"/>
            <a:ext cx="0" cy="237616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2A004C6-1B96-011D-63DD-805BE5EE98E3}"/>
              </a:ext>
            </a:extLst>
          </p:cNvPr>
          <p:cNvCxnSpPr/>
          <p:nvPr/>
        </p:nvCxnSpPr>
        <p:spPr>
          <a:xfrm>
            <a:off x="2003433" y="1944764"/>
            <a:ext cx="1625592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98A017F-B511-DD86-B322-EB31DA27912E}"/>
              </a:ext>
            </a:extLst>
          </p:cNvPr>
          <p:cNvCxnSpPr/>
          <p:nvPr/>
        </p:nvCxnSpPr>
        <p:spPr>
          <a:xfrm>
            <a:off x="2003433" y="1944764"/>
            <a:ext cx="0" cy="370896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E84E0D0-4DC1-3FDC-B320-850586C0F8F2}"/>
              </a:ext>
            </a:extLst>
          </p:cNvPr>
          <p:cNvCxnSpPr/>
          <p:nvPr/>
        </p:nvCxnSpPr>
        <p:spPr>
          <a:xfrm>
            <a:off x="3629025" y="1946269"/>
            <a:ext cx="0" cy="370896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49A32A7-8090-D999-6E4B-0E55EF257BA9}"/>
              </a:ext>
            </a:extLst>
          </p:cNvPr>
          <p:cNvGrpSpPr/>
          <p:nvPr/>
        </p:nvGrpSpPr>
        <p:grpSpPr>
          <a:xfrm>
            <a:off x="5338648" y="1866301"/>
            <a:ext cx="6174206" cy="3815115"/>
            <a:chOff x="5998994" y="1866302"/>
            <a:chExt cx="5513859" cy="323308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6366012-825D-C16E-36FC-1589C9979373}"/>
                </a:ext>
              </a:extLst>
            </p:cNvPr>
            <p:cNvCxnSpPr>
              <a:cxnSpLocks/>
            </p:cNvCxnSpPr>
            <p:nvPr/>
          </p:nvCxnSpPr>
          <p:spPr>
            <a:xfrm>
              <a:off x="10064659" y="2765132"/>
              <a:ext cx="0" cy="1852639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082E851-5387-9D4D-ADBC-AEDCFFC15536}"/>
                </a:ext>
              </a:extLst>
            </p:cNvPr>
            <p:cNvCxnSpPr>
              <a:cxnSpLocks/>
            </p:cNvCxnSpPr>
            <p:nvPr/>
          </p:nvCxnSpPr>
          <p:spPr>
            <a:xfrm>
              <a:off x="6607535" y="1902365"/>
              <a:ext cx="0" cy="271540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DE8F334-C380-9A86-6311-93C2C6630A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7535" y="4617771"/>
              <a:ext cx="485751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EB04A7D-79BB-E8ED-7544-52E3198D838A}"/>
                </a:ext>
              </a:extLst>
            </p:cNvPr>
            <p:cNvGrpSpPr/>
            <p:nvPr/>
          </p:nvGrpSpPr>
          <p:grpSpPr>
            <a:xfrm>
              <a:off x="6568261" y="4617111"/>
              <a:ext cx="78548" cy="293439"/>
              <a:chOff x="5666601" y="4939895"/>
              <a:chExt cx="78548" cy="293439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CDE77A4-DB42-0FB4-9A9C-DB56C434CBD9}"/>
                  </a:ext>
                </a:extLst>
              </p:cNvPr>
              <p:cNvSpPr txBox="1"/>
              <p:nvPr/>
            </p:nvSpPr>
            <p:spPr>
              <a:xfrm>
                <a:off x="5666601" y="5048668"/>
                <a:ext cx="7854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0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E98F204-23F0-E87D-7805-48AF68A6F1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5BB18B4-A7B3-A890-93EC-007007638873}"/>
                </a:ext>
              </a:extLst>
            </p:cNvPr>
            <p:cNvGrpSpPr/>
            <p:nvPr/>
          </p:nvGrpSpPr>
          <p:grpSpPr>
            <a:xfrm>
              <a:off x="6922591" y="4617111"/>
              <a:ext cx="78548" cy="293439"/>
              <a:chOff x="5666601" y="4939895"/>
              <a:chExt cx="78548" cy="293439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F2EB671-FD26-8FE7-D0CE-CA9D5DE97216}"/>
                  </a:ext>
                </a:extLst>
              </p:cNvPr>
              <p:cNvSpPr txBox="1"/>
              <p:nvPr/>
            </p:nvSpPr>
            <p:spPr>
              <a:xfrm>
                <a:off x="5666601" y="5048668"/>
                <a:ext cx="7854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6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E477381D-9DC5-E80D-544F-321391AAB6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0467F95-9E3A-A1C8-A911-98A9C67691AB}"/>
                </a:ext>
              </a:extLst>
            </p:cNvPr>
            <p:cNvGrpSpPr/>
            <p:nvPr/>
          </p:nvGrpSpPr>
          <p:grpSpPr>
            <a:xfrm>
              <a:off x="7207168" y="4617111"/>
              <a:ext cx="157094" cy="293439"/>
              <a:chOff x="5627328" y="4939895"/>
              <a:chExt cx="157094" cy="293439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346A91F-8591-1EC4-AD58-C0F61DD7CDB5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12</a:t>
                </a: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CC6AA436-C894-04AB-8C33-769C013258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8917AE-0D9F-DACB-C65B-9B2920B07EB3}"/>
                </a:ext>
              </a:extLst>
            </p:cNvPr>
            <p:cNvGrpSpPr/>
            <p:nvPr/>
          </p:nvGrpSpPr>
          <p:grpSpPr>
            <a:xfrm>
              <a:off x="7574833" y="4617111"/>
              <a:ext cx="157094" cy="293439"/>
              <a:chOff x="5627328" y="4939895"/>
              <a:chExt cx="157094" cy="293439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608346A-2174-FC31-C030-379CA256817C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18</a:t>
                </a: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2E3F553D-55B0-3995-76D3-779569F828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EF1ED3C-2E2E-FE1A-8E90-EA2B04BCA81B}"/>
                </a:ext>
              </a:extLst>
            </p:cNvPr>
            <p:cNvGrpSpPr/>
            <p:nvPr/>
          </p:nvGrpSpPr>
          <p:grpSpPr>
            <a:xfrm>
              <a:off x="7908375" y="4617111"/>
              <a:ext cx="157094" cy="293439"/>
              <a:chOff x="5627328" y="4939895"/>
              <a:chExt cx="157094" cy="293439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DA31562-03E8-D6AD-8E8E-08352931938A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24</a:t>
                </a: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5E053EC7-AEAE-5F22-02E6-D26DC0E419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32273547-74EF-D401-0192-CEF3B08C7F22}"/>
                </a:ext>
              </a:extLst>
            </p:cNvPr>
            <p:cNvGrpSpPr/>
            <p:nvPr/>
          </p:nvGrpSpPr>
          <p:grpSpPr>
            <a:xfrm>
              <a:off x="8246459" y="4617111"/>
              <a:ext cx="157094" cy="293439"/>
              <a:chOff x="5627328" y="4939895"/>
              <a:chExt cx="157094" cy="293439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C85A70D-DA72-BBBC-62EB-62B91B2F784F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30</a:t>
                </a:r>
              </a:p>
            </p:txBody>
          </p: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0434002F-7DDF-2BFE-67BF-B00B0EFE18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A90D2357-8362-4575-8BBA-4A8EC78D02A5}"/>
                </a:ext>
              </a:extLst>
            </p:cNvPr>
            <p:cNvGrpSpPr/>
            <p:nvPr/>
          </p:nvGrpSpPr>
          <p:grpSpPr>
            <a:xfrm>
              <a:off x="8609582" y="4617111"/>
              <a:ext cx="157094" cy="293439"/>
              <a:chOff x="5627328" y="4939895"/>
              <a:chExt cx="157094" cy="293439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572D111-DDFE-3584-75C6-3F2B871A525F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36</a:t>
                </a:r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65B95344-8BB3-2A43-6F23-DE30C8DB16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36B7B-CD02-C000-6BAB-D6C04CF319A6}"/>
                </a:ext>
              </a:extLst>
            </p:cNvPr>
            <p:cNvGrpSpPr/>
            <p:nvPr/>
          </p:nvGrpSpPr>
          <p:grpSpPr>
            <a:xfrm>
              <a:off x="8957743" y="4617111"/>
              <a:ext cx="157094" cy="293439"/>
              <a:chOff x="5627328" y="4939895"/>
              <a:chExt cx="157094" cy="293439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6E69832-4D2F-C240-E7CB-291DF99D7620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42</a:t>
                </a:r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70B0CEA5-3A50-F9C0-DAE9-5467DF2886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C6DE9E0-D212-F948-9D01-112526B17BE2}"/>
                </a:ext>
              </a:extLst>
            </p:cNvPr>
            <p:cNvGrpSpPr/>
            <p:nvPr/>
          </p:nvGrpSpPr>
          <p:grpSpPr>
            <a:xfrm>
              <a:off x="9296833" y="4617111"/>
              <a:ext cx="157094" cy="293439"/>
              <a:chOff x="5627328" y="4939895"/>
              <a:chExt cx="157094" cy="293439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56D012CD-D28D-D79D-AA80-62C99309CF0A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48</a:t>
                </a: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BC1F5C97-7540-9D06-AA38-0F3E9957E4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54DA8556-9A15-6345-2455-58D225B0B16F}"/>
                </a:ext>
              </a:extLst>
            </p:cNvPr>
            <p:cNvGrpSpPr/>
            <p:nvPr/>
          </p:nvGrpSpPr>
          <p:grpSpPr>
            <a:xfrm>
              <a:off x="9648873" y="4617111"/>
              <a:ext cx="157094" cy="293439"/>
              <a:chOff x="5627328" y="4939895"/>
              <a:chExt cx="157094" cy="293439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99A58614-029A-B131-CB2E-D8B18858C7A0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54</a:t>
                </a:r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40D0D73-A7C3-C6A1-FC0A-80A26E8088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55A2A70-E7B6-9CC7-D471-84DFD82F1041}"/>
                </a:ext>
              </a:extLst>
            </p:cNvPr>
            <p:cNvGrpSpPr/>
            <p:nvPr/>
          </p:nvGrpSpPr>
          <p:grpSpPr>
            <a:xfrm>
              <a:off x="9981745" y="4617111"/>
              <a:ext cx="157094" cy="293439"/>
              <a:chOff x="5627328" y="4939895"/>
              <a:chExt cx="157094" cy="293439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57E3CDF-FC34-2EC9-5EDD-2F27A2F7C17C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60</a:t>
                </a:r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32C93FBF-403B-A0E9-6A44-8186FF8D9F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618493AB-62A7-950F-67B7-62C875B3D76D}"/>
                </a:ext>
              </a:extLst>
            </p:cNvPr>
            <p:cNvGrpSpPr/>
            <p:nvPr/>
          </p:nvGrpSpPr>
          <p:grpSpPr>
            <a:xfrm>
              <a:off x="10317367" y="4617111"/>
              <a:ext cx="157094" cy="293439"/>
              <a:chOff x="5627328" y="4939895"/>
              <a:chExt cx="157094" cy="293439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6F156732-AC17-D675-8E66-3D3DFCF3FFA7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66</a:t>
                </a: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CCAE3665-6D7B-D40A-2A65-50A6618B01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869CCEDA-A0CF-A1D6-6AA4-0FD3E056BDDF}"/>
                </a:ext>
              </a:extLst>
            </p:cNvPr>
            <p:cNvGrpSpPr/>
            <p:nvPr/>
          </p:nvGrpSpPr>
          <p:grpSpPr>
            <a:xfrm>
              <a:off x="10684122" y="4617111"/>
              <a:ext cx="157094" cy="293439"/>
              <a:chOff x="5627328" y="4939895"/>
              <a:chExt cx="157094" cy="293439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3BA6E29E-6538-7124-B661-935310F658F5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72</a:t>
                </a:r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31601396-F66E-AD6A-CCDD-A0FC27EB43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A6973BF0-A558-592D-747A-B6E2096DA6C5}"/>
                </a:ext>
              </a:extLst>
            </p:cNvPr>
            <p:cNvGrpSpPr/>
            <p:nvPr/>
          </p:nvGrpSpPr>
          <p:grpSpPr>
            <a:xfrm>
              <a:off x="11018574" y="4617111"/>
              <a:ext cx="157094" cy="293439"/>
              <a:chOff x="5627328" y="4939895"/>
              <a:chExt cx="157094" cy="293439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992ED32E-4AEA-1FC7-A188-BC972056CF6D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78</a:t>
                </a:r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42435249-EF96-E369-2F3D-A17F5E184A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DF8421E6-0FC6-6850-F186-466FC4A51D36}"/>
                </a:ext>
              </a:extLst>
            </p:cNvPr>
            <p:cNvGrpSpPr/>
            <p:nvPr/>
          </p:nvGrpSpPr>
          <p:grpSpPr>
            <a:xfrm>
              <a:off x="11355759" y="4617111"/>
              <a:ext cx="157094" cy="293439"/>
              <a:chOff x="5627328" y="4939895"/>
              <a:chExt cx="157094" cy="293439"/>
            </a:xfrm>
          </p:grpSpPr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F4CC0822-0468-D1A7-3A32-EA6B4D0C2AB5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84</a:t>
                </a:r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F77D2754-68D0-5568-8296-F883BF95EF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D8C53EA-F27D-B600-0F12-D61DADBD61AF}"/>
                </a:ext>
              </a:extLst>
            </p:cNvPr>
            <p:cNvGrpSpPr/>
            <p:nvPr/>
          </p:nvGrpSpPr>
          <p:grpSpPr>
            <a:xfrm>
              <a:off x="6396962" y="4477152"/>
              <a:ext cx="205722" cy="279918"/>
              <a:chOff x="876149" y="3434731"/>
              <a:chExt cx="205722" cy="184666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2EA7C0D9-217D-BFB0-3854-27273788318E}"/>
                  </a:ext>
                </a:extLst>
              </p:cNvPr>
              <p:cNvSpPr txBox="1"/>
              <p:nvPr/>
            </p:nvSpPr>
            <p:spPr>
              <a:xfrm>
                <a:off x="876149" y="3434731"/>
                <a:ext cx="10653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0</a:t>
                </a:r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FAD2E8E2-951E-358E-CA3D-804009F270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8584" y="3527064"/>
                <a:ext cx="632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FC700D3-733C-744E-F4D7-1F9564A8D1BE}"/>
                </a:ext>
              </a:extLst>
            </p:cNvPr>
            <p:cNvGrpSpPr/>
            <p:nvPr/>
          </p:nvGrpSpPr>
          <p:grpSpPr>
            <a:xfrm>
              <a:off x="6346398" y="4254520"/>
              <a:ext cx="256286" cy="184666"/>
              <a:chOff x="825585" y="3466151"/>
              <a:chExt cx="256286" cy="121827"/>
            </a:xfrm>
          </p:grpSpPr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58B13A4C-0AC3-4A1A-09D1-61B2D1D251E3}"/>
                  </a:ext>
                </a:extLst>
              </p:cNvPr>
              <p:cNvSpPr txBox="1"/>
              <p:nvPr/>
            </p:nvSpPr>
            <p:spPr>
              <a:xfrm>
                <a:off x="825585" y="3466151"/>
                <a:ext cx="157095" cy="1218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10</a:t>
                </a:r>
              </a:p>
            </p:txBody>
          </p: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6363EBBB-AFA2-7945-3519-34193669F3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8584" y="3527064"/>
                <a:ext cx="632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0DA52AF7-36C8-AB08-8E96-200E696A55EB}"/>
                </a:ext>
              </a:extLst>
            </p:cNvPr>
            <p:cNvGrpSpPr/>
            <p:nvPr/>
          </p:nvGrpSpPr>
          <p:grpSpPr>
            <a:xfrm>
              <a:off x="6346398" y="3982290"/>
              <a:ext cx="256286" cy="184666"/>
              <a:chOff x="825585" y="3466151"/>
              <a:chExt cx="256286" cy="121827"/>
            </a:xfrm>
          </p:grpSpPr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BBD389DC-E0D6-80FA-67C6-96D6C2DC9E96}"/>
                  </a:ext>
                </a:extLst>
              </p:cNvPr>
              <p:cNvSpPr txBox="1"/>
              <p:nvPr/>
            </p:nvSpPr>
            <p:spPr>
              <a:xfrm>
                <a:off x="825585" y="3466151"/>
                <a:ext cx="157095" cy="1218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20</a:t>
                </a:r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03117CC4-510D-5D22-4E71-9FEA4204D2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8584" y="3527064"/>
                <a:ext cx="632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5022630B-B801-8636-CA2B-C11EFA72CCE5}"/>
                </a:ext>
              </a:extLst>
            </p:cNvPr>
            <p:cNvGrpSpPr/>
            <p:nvPr/>
          </p:nvGrpSpPr>
          <p:grpSpPr>
            <a:xfrm>
              <a:off x="6346398" y="3719565"/>
              <a:ext cx="256286" cy="184666"/>
              <a:chOff x="825585" y="3466151"/>
              <a:chExt cx="256286" cy="121827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2FD71F9-357E-F457-3A55-13C38C12C7CA}"/>
                  </a:ext>
                </a:extLst>
              </p:cNvPr>
              <p:cNvSpPr txBox="1"/>
              <p:nvPr/>
            </p:nvSpPr>
            <p:spPr>
              <a:xfrm>
                <a:off x="825585" y="3466151"/>
                <a:ext cx="157095" cy="1218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30</a:t>
                </a:r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40229971-98B8-1309-9C70-E9C75B9C5F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8584" y="3527064"/>
                <a:ext cx="632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8070A697-FFF8-8E4F-78B8-F44C6B8381FE}"/>
                </a:ext>
              </a:extLst>
            </p:cNvPr>
            <p:cNvGrpSpPr/>
            <p:nvPr/>
          </p:nvGrpSpPr>
          <p:grpSpPr>
            <a:xfrm>
              <a:off x="6346398" y="3464673"/>
              <a:ext cx="256286" cy="184666"/>
              <a:chOff x="825585" y="3466151"/>
              <a:chExt cx="256286" cy="121827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F43059D7-9339-FE63-F987-CD9539D0FD32}"/>
                  </a:ext>
                </a:extLst>
              </p:cNvPr>
              <p:cNvSpPr txBox="1"/>
              <p:nvPr/>
            </p:nvSpPr>
            <p:spPr>
              <a:xfrm>
                <a:off x="825585" y="3466151"/>
                <a:ext cx="157095" cy="1218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40</a:t>
                </a:r>
              </a:p>
            </p:txBody>
          </p: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131A3CDD-F64C-8854-D927-1ABD1156B2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8584" y="3527064"/>
                <a:ext cx="632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9EA6D79B-1ED6-D9F5-B8EB-0B18C0344F1C}"/>
                </a:ext>
              </a:extLst>
            </p:cNvPr>
            <p:cNvGrpSpPr/>
            <p:nvPr/>
          </p:nvGrpSpPr>
          <p:grpSpPr>
            <a:xfrm>
              <a:off x="6346398" y="3193649"/>
              <a:ext cx="256286" cy="184666"/>
              <a:chOff x="825585" y="3466151"/>
              <a:chExt cx="256286" cy="121827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5338BD21-39C9-37FC-0B17-0E8FCC7BD1F7}"/>
                  </a:ext>
                </a:extLst>
              </p:cNvPr>
              <p:cNvSpPr txBox="1"/>
              <p:nvPr/>
            </p:nvSpPr>
            <p:spPr>
              <a:xfrm>
                <a:off x="825585" y="3466151"/>
                <a:ext cx="157095" cy="1218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50</a:t>
                </a:r>
              </a:p>
            </p:txBody>
          </p: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3850E137-8A20-35DC-E082-3F96A8C321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8584" y="3527064"/>
                <a:ext cx="632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86E72146-56D0-D175-A939-74C5D0C2413D}"/>
                </a:ext>
              </a:extLst>
            </p:cNvPr>
            <p:cNvGrpSpPr/>
            <p:nvPr/>
          </p:nvGrpSpPr>
          <p:grpSpPr>
            <a:xfrm>
              <a:off x="6346398" y="2921309"/>
              <a:ext cx="256286" cy="184666"/>
              <a:chOff x="825585" y="3466151"/>
              <a:chExt cx="256286" cy="121827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185E4F2D-2FE9-CA8E-0F10-9E2519381287}"/>
                  </a:ext>
                </a:extLst>
              </p:cNvPr>
              <p:cNvSpPr txBox="1"/>
              <p:nvPr/>
            </p:nvSpPr>
            <p:spPr>
              <a:xfrm>
                <a:off x="825585" y="3466151"/>
                <a:ext cx="157095" cy="1218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60</a:t>
                </a:r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7AFA20B2-0901-1E50-7854-D5B0055445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8584" y="3527064"/>
                <a:ext cx="632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6B3B7E4E-6902-2892-E94C-7E60A44B9648}"/>
                </a:ext>
              </a:extLst>
            </p:cNvPr>
            <p:cNvGrpSpPr/>
            <p:nvPr/>
          </p:nvGrpSpPr>
          <p:grpSpPr>
            <a:xfrm>
              <a:off x="6346398" y="2661142"/>
              <a:ext cx="256286" cy="184666"/>
              <a:chOff x="825585" y="3466151"/>
              <a:chExt cx="256286" cy="121827"/>
            </a:xfrm>
          </p:grpSpPr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5B6F5A8B-5A1B-516D-D3BB-4E345E006829}"/>
                  </a:ext>
                </a:extLst>
              </p:cNvPr>
              <p:cNvSpPr txBox="1"/>
              <p:nvPr/>
            </p:nvSpPr>
            <p:spPr>
              <a:xfrm>
                <a:off x="825585" y="3466151"/>
                <a:ext cx="157095" cy="1218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70</a:t>
                </a:r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3BD26D8C-8983-778F-D634-C5F215FEDD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8584" y="3527064"/>
                <a:ext cx="632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F6392C7-0D3E-B0FF-EFD7-23558246E72E}"/>
                </a:ext>
              </a:extLst>
            </p:cNvPr>
            <p:cNvGrpSpPr/>
            <p:nvPr/>
          </p:nvGrpSpPr>
          <p:grpSpPr>
            <a:xfrm>
              <a:off x="6346398" y="2392218"/>
              <a:ext cx="256286" cy="184666"/>
              <a:chOff x="825585" y="3466151"/>
              <a:chExt cx="256286" cy="121827"/>
            </a:xfrm>
          </p:grpSpPr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AFD6190C-75B8-59A6-66E9-44DEB5D7FB6F}"/>
                  </a:ext>
                </a:extLst>
              </p:cNvPr>
              <p:cNvSpPr txBox="1"/>
              <p:nvPr/>
            </p:nvSpPr>
            <p:spPr>
              <a:xfrm>
                <a:off x="825585" y="3466151"/>
                <a:ext cx="157095" cy="1218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80</a:t>
                </a:r>
              </a:p>
            </p:txBody>
          </p: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F55B90BE-72C8-E172-D5CB-3BA7B80624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8584" y="3527064"/>
                <a:ext cx="632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D851A41-0C02-F89B-204A-4E28262A90D1}"/>
                </a:ext>
              </a:extLst>
            </p:cNvPr>
            <p:cNvGrpSpPr/>
            <p:nvPr/>
          </p:nvGrpSpPr>
          <p:grpSpPr>
            <a:xfrm>
              <a:off x="6346398" y="2128635"/>
              <a:ext cx="256286" cy="184666"/>
              <a:chOff x="825585" y="3466151"/>
              <a:chExt cx="256286" cy="121827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C5434F3-95FC-245A-D2ED-864A0DD5BC38}"/>
                  </a:ext>
                </a:extLst>
              </p:cNvPr>
              <p:cNvSpPr txBox="1"/>
              <p:nvPr/>
            </p:nvSpPr>
            <p:spPr>
              <a:xfrm>
                <a:off x="825585" y="3466151"/>
                <a:ext cx="157095" cy="1218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90</a:t>
                </a:r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782E59D5-ADE1-FE9E-FD3A-EC5A8B3378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8584" y="3527064"/>
                <a:ext cx="632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DDF4D46-21DF-59B9-7B94-4D57D841957E}"/>
                </a:ext>
              </a:extLst>
            </p:cNvPr>
            <p:cNvGrpSpPr/>
            <p:nvPr/>
          </p:nvGrpSpPr>
          <p:grpSpPr>
            <a:xfrm>
              <a:off x="6267851" y="1866302"/>
              <a:ext cx="334833" cy="184666"/>
              <a:chOff x="747038" y="3466151"/>
              <a:chExt cx="334833" cy="121827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9906262-94A8-5D05-9C74-27A60A42ECA5}"/>
                  </a:ext>
                </a:extLst>
              </p:cNvPr>
              <p:cNvSpPr txBox="1"/>
              <p:nvPr/>
            </p:nvSpPr>
            <p:spPr>
              <a:xfrm>
                <a:off x="747038" y="3466151"/>
                <a:ext cx="235642" cy="1218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 Display" panose="02110004020202020204"/>
                    <a:ea typeface="MS PGothic" charset="0"/>
                    <a:cs typeface="+mn-cs"/>
                  </a:rPr>
                  <a:t>100</a:t>
                </a:r>
              </a:p>
            </p:txBody>
          </p: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A50BADBF-9A76-DDCC-B5A0-831E608E0B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8584" y="3527064"/>
                <a:ext cx="632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BA7A0518-B69D-102D-ED4D-DBF43974640B}"/>
                </a:ext>
              </a:extLst>
            </p:cNvPr>
            <p:cNvSpPr txBox="1"/>
            <p:nvPr/>
          </p:nvSpPr>
          <p:spPr>
            <a:xfrm>
              <a:off x="8502522" y="4883938"/>
              <a:ext cx="1067536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110004020202020204"/>
                  <a:ea typeface="MS PGothic" charset="0"/>
                  <a:cs typeface="+mn-cs"/>
                </a:rPr>
                <a:t>Time (months)</a:t>
              </a:r>
            </a:p>
          </p:txBody>
        </p:sp>
        <p:grpSp>
          <p:nvGrpSpPr>
            <p:cNvPr id="171" name="Graphic 134">
              <a:extLst>
                <a:ext uri="{FF2B5EF4-FFF2-40B4-BE49-F238E27FC236}">
                  <a16:creationId xmlns:a16="http://schemas.microsoft.com/office/drawing/2014/main" id="{B8D3561F-8E27-FB0B-3780-C8E6D6CA21AD}"/>
                </a:ext>
              </a:extLst>
            </p:cNvPr>
            <p:cNvGrpSpPr/>
            <p:nvPr/>
          </p:nvGrpSpPr>
          <p:grpSpPr>
            <a:xfrm>
              <a:off x="6613104" y="1915087"/>
              <a:ext cx="4450018" cy="2687695"/>
              <a:chOff x="5998938" y="1985794"/>
              <a:chExt cx="4450018" cy="2687695"/>
            </a:xfrm>
            <a:noFill/>
          </p:grpSpPr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3B968647-CAD5-CE90-95D4-DA1FDF3E6D13}"/>
                  </a:ext>
                </a:extLst>
              </p:cNvPr>
              <p:cNvSpPr/>
              <p:nvPr/>
            </p:nvSpPr>
            <p:spPr>
              <a:xfrm>
                <a:off x="5998938" y="2014505"/>
                <a:ext cx="4389419" cy="1171706"/>
              </a:xfrm>
              <a:custGeom>
                <a:avLst/>
                <a:gdLst>
                  <a:gd name="connsiteX0" fmla="*/ 0 w 4389419"/>
                  <a:gd name="connsiteY0" fmla="*/ 0 h 1171706"/>
                  <a:gd name="connsiteX1" fmla="*/ 261198 w 4389419"/>
                  <a:gd name="connsiteY1" fmla="*/ 0 h 1171706"/>
                  <a:gd name="connsiteX2" fmla="*/ 261198 w 4389419"/>
                  <a:gd name="connsiteY2" fmla="*/ 21089 h 1171706"/>
                  <a:gd name="connsiteX3" fmla="*/ 574102 w 4389419"/>
                  <a:gd name="connsiteY3" fmla="*/ 21089 h 1171706"/>
                  <a:gd name="connsiteX4" fmla="*/ 574102 w 4389419"/>
                  <a:gd name="connsiteY4" fmla="*/ 38113 h 1171706"/>
                  <a:gd name="connsiteX5" fmla="*/ 724138 w 4389419"/>
                  <a:gd name="connsiteY5" fmla="*/ 38113 h 1171706"/>
                  <a:gd name="connsiteX6" fmla="*/ 724138 w 4389419"/>
                  <a:gd name="connsiteY6" fmla="*/ 55136 h 1171706"/>
                  <a:gd name="connsiteX7" fmla="*/ 871760 w 4389419"/>
                  <a:gd name="connsiteY7" fmla="*/ 55136 h 1171706"/>
                  <a:gd name="connsiteX8" fmla="*/ 888022 w 4389419"/>
                  <a:gd name="connsiteY8" fmla="*/ 55136 h 1171706"/>
                  <a:gd name="connsiteX9" fmla="*/ 888022 w 4389419"/>
                  <a:gd name="connsiteY9" fmla="*/ 76225 h 1171706"/>
                  <a:gd name="connsiteX10" fmla="*/ 980381 w 4389419"/>
                  <a:gd name="connsiteY10" fmla="*/ 76225 h 1171706"/>
                  <a:gd name="connsiteX11" fmla="*/ 980381 w 4389419"/>
                  <a:gd name="connsiteY11" fmla="*/ 87532 h 1171706"/>
                  <a:gd name="connsiteX12" fmla="*/ 1015318 w 4389419"/>
                  <a:gd name="connsiteY12" fmla="*/ 87532 h 1171706"/>
                  <a:gd name="connsiteX13" fmla="*/ 1099673 w 4389419"/>
                  <a:gd name="connsiteY13" fmla="*/ 87532 h 1171706"/>
                  <a:gd name="connsiteX14" fmla="*/ 1099673 w 4389419"/>
                  <a:gd name="connsiteY14" fmla="*/ 103031 h 1171706"/>
                  <a:gd name="connsiteX15" fmla="*/ 1148330 w 4389419"/>
                  <a:gd name="connsiteY15" fmla="*/ 103031 h 1171706"/>
                  <a:gd name="connsiteX16" fmla="*/ 1148330 w 4389419"/>
                  <a:gd name="connsiteY16" fmla="*/ 117514 h 1171706"/>
                  <a:gd name="connsiteX17" fmla="*/ 1176661 w 4389419"/>
                  <a:gd name="connsiteY17" fmla="*/ 117514 h 1171706"/>
                  <a:gd name="connsiteX18" fmla="*/ 1176661 w 4389419"/>
                  <a:gd name="connsiteY18" fmla="*/ 135427 h 1171706"/>
                  <a:gd name="connsiteX19" fmla="*/ 1242341 w 4389419"/>
                  <a:gd name="connsiteY19" fmla="*/ 135427 h 1171706"/>
                  <a:gd name="connsiteX20" fmla="*/ 1242341 w 4389419"/>
                  <a:gd name="connsiteY20" fmla="*/ 156515 h 1171706"/>
                  <a:gd name="connsiteX21" fmla="*/ 1386661 w 4389419"/>
                  <a:gd name="connsiteY21" fmla="*/ 156515 h 1171706"/>
                  <a:gd name="connsiteX22" fmla="*/ 1386661 w 4389419"/>
                  <a:gd name="connsiteY22" fmla="*/ 171125 h 1171706"/>
                  <a:gd name="connsiteX23" fmla="*/ 1449165 w 4389419"/>
                  <a:gd name="connsiteY23" fmla="*/ 171125 h 1171706"/>
                  <a:gd name="connsiteX24" fmla="*/ 1449165 w 4389419"/>
                  <a:gd name="connsiteY24" fmla="*/ 188911 h 1171706"/>
                  <a:gd name="connsiteX25" fmla="*/ 1488040 w 4389419"/>
                  <a:gd name="connsiteY25" fmla="*/ 188911 h 1171706"/>
                  <a:gd name="connsiteX26" fmla="*/ 1488040 w 4389419"/>
                  <a:gd name="connsiteY26" fmla="*/ 226261 h 1171706"/>
                  <a:gd name="connsiteX27" fmla="*/ 1533521 w 4389419"/>
                  <a:gd name="connsiteY27" fmla="*/ 226261 h 1171706"/>
                  <a:gd name="connsiteX28" fmla="*/ 1533521 w 4389419"/>
                  <a:gd name="connsiteY28" fmla="*/ 237568 h 1171706"/>
                  <a:gd name="connsiteX29" fmla="*/ 1548004 w 4389419"/>
                  <a:gd name="connsiteY29" fmla="*/ 237568 h 1171706"/>
                  <a:gd name="connsiteX30" fmla="*/ 1548004 w 4389419"/>
                  <a:gd name="connsiteY30" fmla="*/ 251416 h 1171706"/>
                  <a:gd name="connsiteX31" fmla="*/ 1565916 w 4389419"/>
                  <a:gd name="connsiteY31" fmla="*/ 251416 h 1171706"/>
                  <a:gd name="connsiteX32" fmla="*/ 1565916 w 4389419"/>
                  <a:gd name="connsiteY32" fmla="*/ 263485 h 1171706"/>
                  <a:gd name="connsiteX33" fmla="*/ 1586116 w 4389419"/>
                  <a:gd name="connsiteY33" fmla="*/ 263485 h 1171706"/>
                  <a:gd name="connsiteX34" fmla="*/ 1586116 w 4389419"/>
                  <a:gd name="connsiteY34" fmla="*/ 281397 h 1171706"/>
                  <a:gd name="connsiteX35" fmla="*/ 1621053 w 4389419"/>
                  <a:gd name="connsiteY35" fmla="*/ 281397 h 1171706"/>
                  <a:gd name="connsiteX36" fmla="*/ 1621053 w 4389419"/>
                  <a:gd name="connsiteY36" fmla="*/ 307314 h 1171706"/>
                  <a:gd name="connsiteX37" fmla="*/ 1657514 w 4389419"/>
                  <a:gd name="connsiteY37" fmla="*/ 307314 h 1171706"/>
                  <a:gd name="connsiteX38" fmla="*/ 1657514 w 4389419"/>
                  <a:gd name="connsiteY38" fmla="*/ 327641 h 1171706"/>
                  <a:gd name="connsiteX39" fmla="*/ 1672886 w 4389419"/>
                  <a:gd name="connsiteY39" fmla="*/ 327641 h 1171706"/>
                  <a:gd name="connsiteX40" fmla="*/ 1672886 w 4389419"/>
                  <a:gd name="connsiteY40" fmla="*/ 335644 h 1171706"/>
                  <a:gd name="connsiteX41" fmla="*/ 1689147 w 4389419"/>
                  <a:gd name="connsiteY41" fmla="*/ 335644 h 1171706"/>
                  <a:gd name="connsiteX42" fmla="*/ 1689147 w 4389419"/>
                  <a:gd name="connsiteY42" fmla="*/ 341361 h 1171706"/>
                  <a:gd name="connsiteX43" fmla="*/ 1818857 w 4389419"/>
                  <a:gd name="connsiteY43" fmla="*/ 341361 h 1171706"/>
                  <a:gd name="connsiteX44" fmla="*/ 1848076 w 4389419"/>
                  <a:gd name="connsiteY44" fmla="*/ 341361 h 1171706"/>
                  <a:gd name="connsiteX45" fmla="*/ 1848076 w 4389419"/>
                  <a:gd name="connsiteY45" fmla="*/ 364102 h 1171706"/>
                  <a:gd name="connsiteX46" fmla="*/ 1848076 w 4389419"/>
                  <a:gd name="connsiteY46" fmla="*/ 373757 h 1171706"/>
                  <a:gd name="connsiteX47" fmla="*/ 1904864 w 4389419"/>
                  <a:gd name="connsiteY47" fmla="*/ 373757 h 1171706"/>
                  <a:gd name="connsiteX48" fmla="*/ 1904864 w 4389419"/>
                  <a:gd name="connsiteY48" fmla="*/ 381125 h 1171706"/>
                  <a:gd name="connsiteX49" fmla="*/ 1993285 w 4389419"/>
                  <a:gd name="connsiteY49" fmla="*/ 381125 h 1171706"/>
                  <a:gd name="connsiteX50" fmla="*/ 1993285 w 4389419"/>
                  <a:gd name="connsiteY50" fmla="*/ 395735 h 1171706"/>
                  <a:gd name="connsiteX51" fmla="*/ 2006243 w 4389419"/>
                  <a:gd name="connsiteY51" fmla="*/ 395735 h 1171706"/>
                  <a:gd name="connsiteX52" fmla="*/ 2006243 w 4389419"/>
                  <a:gd name="connsiteY52" fmla="*/ 405390 h 1171706"/>
                  <a:gd name="connsiteX53" fmla="*/ 2100254 w 4389419"/>
                  <a:gd name="connsiteY53" fmla="*/ 405390 h 1171706"/>
                  <a:gd name="connsiteX54" fmla="*/ 2100254 w 4389419"/>
                  <a:gd name="connsiteY54" fmla="*/ 420000 h 1171706"/>
                  <a:gd name="connsiteX55" fmla="*/ 2223485 w 4389419"/>
                  <a:gd name="connsiteY55" fmla="*/ 420000 h 1171706"/>
                  <a:gd name="connsiteX56" fmla="*/ 2223485 w 4389419"/>
                  <a:gd name="connsiteY56" fmla="*/ 429020 h 1171706"/>
                  <a:gd name="connsiteX57" fmla="*/ 2294882 w 4389419"/>
                  <a:gd name="connsiteY57" fmla="*/ 429020 h 1171706"/>
                  <a:gd name="connsiteX58" fmla="*/ 2294882 w 4389419"/>
                  <a:gd name="connsiteY58" fmla="*/ 440327 h 1171706"/>
                  <a:gd name="connsiteX59" fmla="*/ 2338711 w 4389419"/>
                  <a:gd name="connsiteY59" fmla="*/ 440327 h 1171706"/>
                  <a:gd name="connsiteX60" fmla="*/ 2338711 w 4389419"/>
                  <a:gd name="connsiteY60" fmla="*/ 449220 h 1171706"/>
                  <a:gd name="connsiteX61" fmla="*/ 2422178 w 4389419"/>
                  <a:gd name="connsiteY61" fmla="*/ 449220 h 1171706"/>
                  <a:gd name="connsiteX62" fmla="*/ 2434374 w 4389419"/>
                  <a:gd name="connsiteY62" fmla="*/ 449220 h 1171706"/>
                  <a:gd name="connsiteX63" fmla="*/ 2434374 w 4389419"/>
                  <a:gd name="connsiteY63" fmla="*/ 484918 h 1171706"/>
                  <a:gd name="connsiteX64" fmla="*/ 2510599 w 4389419"/>
                  <a:gd name="connsiteY64" fmla="*/ 484918 h 1171706"/>
                  <a:gd name="connsiteX65" fmla="*/ 2510599 w 4389419"/>
                  <a:gd name="connsiteY65" fmla="*/ 511724 h 1171706"/>
                  <a:gd name="connsiteX66" fmla="*/ 2552777 w 4389419"/>
                  <a:gd name="connsiteY66" fmla="*/ 511724 h 1171706"/>
                  <a:gd name="connsiteX67" fmla="*/ 2552777 w 4389419"/>
                  <a:gd name="connsiteY67" fmla="*/ 530272 h 1171706"/>
                  <a:gd name="connsiteX68" fmla="*/ 2649328 w 4389419"/>
                  <a:gd name="connsiteY68" fmla="*/ 530272 h 1171706"/>
                  <a:gd name="connsiteX69" fmla="*/ 2649328 w 4389419"/>
                  <a:gd name="connsiteY69" fmla="*/ 578929 h 1171706"/>
                  <a:gd name="connsiteX70" fmla="*/ 2678421 w 4389419"/>
                  <a:gd name="connsiteY70" fmla="*/ 578929 h 1171706"/>
                  <a:gd name="connsiteX71" fmla="*/ 2678421 w 4389419"/>
                  <a:gd name="connsiteY71" fmla="*/ 590363 h 1171706"/>
                  <a:gd name="connsiteX72" fmla="*/ 2921706 w 4389419"/>
                  <a:gd name="connsiteY72" fmla="*/ 590363 h 1171706"/>
                  <a:gd name="connsiteX73" fmla="*/ 2921706 w 4389419"/>
                  <a:gd name="connsiteY73" fmla="*/ 607387 h 1171706"/>
                  <a:gd name="connsiteX74" fmla="*/ 3092831 w 4389419"/>
                  <a:gd name="connsiteY74" fmla="*/ 607387 h 1171706"/>
                  <a:gd name="connsiteX75" fmla="*/ 3092831 w 4389419"/>
                  <a:gd name="connsiteY75" fmla="*/ 640545 h 1171706"/>
                  <a:gd name="connsiteX76" fmla="*/ 3092831 w 4389419"/>
                  <a:gd name="connsiteY76" fmla="*/ 648675 h 1171706"/>
                  <a:gd name="connsiteX77" fmla="*/ 3200690 w 4389419"/>
                  <a:gd name="connsiteY77" fmla="*/ 648675 h 1171706"/>
                  <a:gd name="connsiteX78" fmla="*/ 3200690 w 4389419"/>
                  <a:gd name="connsiteY78" fmla="*/ 687677 h 1171706"/>
                  <a:gd name="connsiteX79" fmla="*/ 3223430 w 4389419"/>
                  <a:gd name="connsiteY79" fmla="*/ 687677 h 1171706"/>
                  <a:gd name="connsiteX80" fmla="*/ 3223430 w 4389419"/>
                  <a:gd name="connsiteY80" fmla="*/ 718421 h 1171706"/>
                  <a:gd name="connsiteX81" fmla="*/ 3223430 w 4389419"/>
                  <a:gd name="connsiteY81" fmla="*/ 741924 h 1171706"/>
                  <a:gd name="connsiteX82" fmla="*/ 3364446 w 4389419"/>
                  <a:gd name="connsiteY82" fmla="*/ 741924 h 1171706"/>
                  <a:gd name="connsiteX83" fmla="*/ 3364446 w 4389419"/>
                  <a:gd name="connsiteY83" fmla="*/ 760599 h 1171706"/>
                  <a:gd name="connsiteX84" fmla="*/ 3394428 w 4389419"/>
                  <a:gd name="connsiteY84" fmla="*/ 760599 h 1171706"/>
                  <a:gd name="connsiteX85" fmla="*/ 3443974 w 4389419"/>
                  <a:gd name="connsiteY85" fmla="*/ 760599 h 1171706"/>
                  <a:gd name="connsiteX86" fmla="*/ 3443974 w 4389419"/>
                  <a:gd name="connsiteY86" fmla="*/ 832759 h 1171706"/>
                  <a:gd name="connsiteX87" fmla="*/ 3443974 w 4389419"/>
                  <a:gd name="connsiteY87" fmla="*/ 843303 h 1171706"/>
                  <a:gd name="connsiteX88" fmla="*/ 3771615 w 4389419"/>
                  <a:gd name="connsiteY88" fmla="*/ 843303 h 1171706"/>
                  <a:gd name="connsiteX89" fmla="*/ 3771615 w 4389419"/>
                  <a:gd name="connsiteY89" fmla="*/ 921942 h 1171706"/>
                  <a:gd name="connsiteX90" fmla="*/ 4124283 w 4389419"/>
                  <a:gd name="connsiteY90" fmla="*/ 921942 h 1171706"/>
                  <a:gd name="connsiteX91" fmla="*/ 4124283 w 4389419"/>
                  <a:gd name="connsiteY91" fmla="*/ 1111742 h 1171706"/>
                  <a:gd name="connsiteX92" fmla="*/ 4151851 w 4389419"/>
                  <a:gd name="connsiteY92" fmla="*/ 1111742 h 1171706"/>
                  <a:gd name="connsiteX93" fmla="*/ 4151851 w 4389419"/>
                  <a:gd name="connsiteY93" fmla="*/ 1171706 h 1171706"/>
                  <a:gd name="connsiteX94" fmla="*/ 4389419 w 4389419"/>
                  <a:gd name="connsiteY94" fmla="*/ 1171706 h 117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</a:cxnLst>
                <a:rect l="l" t="t" r="r" b="b"/>
                <a:pathLst>
                  <a:path w="4389419" h="1171706">
                    <a:moveTo>
                      <a:pt x="0" y="0"/>
                    </a:moveTo>
                    <a:lnTo>
                      <a:pt x="261198" y="0"/>
                    </a:lnTo>
                    <a:lnTo>
                      <a:pt x="261198" y="21089"/>
                    </a:lnTo>
                    <a:lnTo>
                      <a:pt x="574102" y="21089"/>
                    </a:lnTo>
                    <a:lnTo>
                      <a:pt x="574102" y="38113"/>
                    </a:lnTo>
                    <a:lnTo>
                      <a:pt x="724138" y="38113"/>
                    </a:lnTo>
                    <a:lnTo>
                      <a:pt x="724138" y="55136"/>
                    </a:lnTo>
                    <a:lnTo>
                      <a:pt x="871760" y="55136"/>
                    </a:lnTo>
                    <a:lnTo>
                      <a:pt x="888022" y="55136"/>
                    </a:lnTo>
                    <a:lnTo>
                      <a:pt x="888022" y="76225"/>
                    </a:lnTo>
                    <a:lnTo>
                      <a:pt x="980381" y="76225"/>
                    </a:lnTo>
                    <a:lnTo>
                      <a:pt x="980381" y="87532"/>
                    </a:lnTo>
                    <a:lnTo>
                      <a:pt x="1015318" y="87532"/>
                    </a:lnTo>
                    <a:lnTo>
                      <a:pt x="1099673" y="87532"/>
                    </a:lnTo>
                    <a:lnTo>
                      <a:pt x="1099673" y="103031"/>
                    </a:lnTo>
                    <a:lnTo>
                      <a:pt x="1148330" y="103031"/>
                    </a:lnTo>
                    <a:lnTo>
                      <a:pt x="1148330" y="117514"/>
                    </a:lnTo>
                    <a:lnTo>
                      <a:pt x="1176661" y="117514"/>
                    </a:lnTo>
                    <a:lnTo>
                      <a:pt x="1176661" y="135427"/>
                    </a:lnTo>
                    <a:lnTo>
                      <a:pt x="1242341" y="135427"/>
                    </a:lnTo>
                    <a:lnTo>
                      <a:pt x="1242341" y="156515"/>
                    </a:lnTo>
                    <a:lnTo>
                      <a:pt x="1386661" y="156515"/>
                    </a:lnTo>
                    <a:lnTo>
                      <a:pt x="1386661" y="171125"/>
                    </a:lnTo>
                    <a:lnTo>
                      <a:pt x="1449165" y="171125"/>
                    </a:lnTo>
                    <a:lnTo>
                      <a:pt x="1449165" y="188911"/>
                    </a:lnTo>
                    <a:lnTo>
                      <a:pt x="1488040" y="188911"/>
                    </a:lnTo>
                    <a:lnTo>
                      <a:pt x="1488040" y="226261"/>
                    </a:lnTo>
                    <a:lnTo>
                      <a:pt x="1533521" y="226261"/>
                    </a:lnTo>
                    <a:lnTo>
                      <a:pt x="1533521" y="237568"/>
                    </a:lnTo>
                    <a:lnTo>
                      <a:pt x="1548004" y="237568"/>
                    </a:lnTo>
                    <a:lnTo>
                      <a:pt x="1548004" y="251416"/>
                    </a:lnTo>
                    <a:lnTo>
                      <a:pt x="1565916" y="251416"/>
                    </a:lnTo>
                    <a:lnTo>
                      <a:pt x="1565916" y="263485"/>
                    </a:lnTo>
                    <a:lnTo>
                      <a:pt x="1586116" y="263485"/>
                    </a:lnTo>
                    <a:lnTo>
                      <a:pt x="1586116" y="281397"/>
                    </a:lnTo>
                    <a:lnTo>
                      <a:pt x="1621053" y="281397"/>
                    </a:lnTo>
                    <a:lnTo>
                      <a:pt x="1621053" y="307314"/>
                    </a:lnTo>
                    <a:lnTo>
                      <a:pt x="1657514" y="307314"/>
                    </a:lnTo>
                    <a:lnTo>
                      <a:pt x="1657514" y="327641"/>
                    </a:lnTo>
                    <a:lnTo>
                      <a:pt x="1672886" y="327641"/>
                    </a:lnTo>
                    <a:lnTo>
                      <a:pt x="1672886" y="335644"/>
                    </a:lnTo>
                    <a:lnTo>
                      <a:pt x="1689147" y="335644"/>
                    </a:lnTo>
                    <a:lnTo>
                      <a:pt x="1689147" y="341361"/>
                    </a:lnTo>
                    <a:lnTo>
                      <a:pt x="1818857" y="341361"/>
                    </a:lnTo>
                    <a:lnTo>
                      <a:pt x="1848076" y="341361"/>
                    </a:lnTo>
                    <a:lnTo>
                      <a:pt x="1848076" y="364102"/>
                    </a:lnTo>
                    <a:lnTo>
                      <a:pt x="1848076" y="373757"/>
                    </a:lnTo>
                    <a:lnTo>
                      <a:pt x="1904864" y="373757"/>
                    </a:lnTo>
                    <a:lnTo>
                      <a:pt x="1904864" y="381125"/>
                    </a:lnTo>
                    <a:lnTo>
                      <a:pt x="1993285" y="381125"/>
                    </a:lnTo>
                    <a:lnTo>
                      <a:pt x="1993285" y="395735"/>
                    </a:lnTo>
                    <a:lnTo>
                      <a:pt x="2006243" y="395735"/>
                    </a:lnTo>
                    <a:lnTo>
                      <a:pt x="2006243" y="405390"/>
                    </a:lnTo>
                    <a:lnTo>
                      <a:pt x="2100254" y="405390"/>
                    </a:lnTo>
                    <a:lnTo>
                      <a:pt x="2100254" y="420000"/>
                    </a:lnTo>
                    <a:lnTo>
                      <a:pt x="2223485" y="420000"/>
                    </a:lnTo>
                    <a:lnTo>
                      <a:pt x="2223485" y="429020"/>
                    </a:lnTo>
                    <a:lnTo>
                      <a:pt x="2294882" y="429020"/>
                    </a:lnTo>
                    <a:lnTo>
                      <a:pt x="2294882" y="440327"/>
                    </a:lnTo>
                    <a:lnTo>
                      <a:pt x="2338711" y="440327"/>
                    </a:lnTo>
                    <a:lnTo>
                      <a:pt x="2338711" y="449220"/>
                    </a:lnTo>
                    <a:lnTo>
                      <a:pt x="2422178" y="449220"/>
                    </a:lnTo>
                    <a:lnTo>
                      <a:pt x="2434374" y="449220"/>
                    </a:lnTo>
                    <a:lnTo>
                      <a:pt x="2434374" y="484918"/>
                    </a:lnTo>
                    <a:lnTo>
                      <a:pt x="2510599" y="484918"/>
                    </a:lnTo>
                    <a:lnTo>
                      <a:pt x="2510599" y="511724"/>
                    </a:lnTo>
                    <a:lnTo>
                      <a:pt x="2552777" y="511724"/>
                    </a:lnTo>
                    <a:lnTo>
                      <a:pt x="2552777" y="530272"/>
                    </a:lnTo>
                    <a:lnTo>
                      <a:pt x="2649328" y="530272"/>
                    </a:lnTo>
                    <a:lnTo>
                      <a:pt x="2649328" y="578929"/>
                    </a:lnTo>
                    <a:lnTo>
                      <a:pt x="2678421" y="578929"/>
                    </a:lnTo>
                    <a:lnTo>
                      <a:pt x="2678421" y="590363"/>
                    </a:lnTo>
                    <a:lnTo>
                      <a:pt x="2921706" y="590363"/>
                    </a:lnTo>
                    <a:lnTo>
                      <a:pt x="2921706" y="607387"/>
                    </a:lnTo>
                    <a:lnTo>
                      <a:pt x="3092831" y="607387"/>
                    </a:lnTo>
                    <a:lnTo>
                      <a:pt x="3092831" y="640545"/>
                    </a:lnTo>
                    <a:lnTo>
                      <a:pt x="3092831" y="648675"/>
                    </a:lnTo>
                    <a:lnTo>
                      <a:pt x="3200690" y="648675"/>
                    </a:lnTo>
                    <a:lnTo>
                      <a:pt x="3200690" y="687677"/>
                    </a:lnTo>
                    <a:lnTo>
                      <a:pt x="3223430" y="687677"/>
                    </a:lnTo>
                    <a:lnTo>
                      <a:pt x="3223430" y="718421"/>
                    </a:lnTo>
                    <a:lnTo>
                      <a:pt x="3223430" y="741924"/>
                    </a:lnTo>
                    <a:lnTo>
                      <a:pt x="3364446" y="741924"/>
                    </a:lnTo>
                    <a:lnTo>
                      <a:pt x="3364446" y="760599"/>
                    </a:lnTo>
                    <a:lnTo>
                      <a:pt x="3394428" y="760599"/>
                    </a:lnTo>
                    <a:lnTo>
                      <a:pt x="3443974" y="760599"/>
                    </a:lnTo>
                    <a:lnTo>
                      <a:pt x="3443974" y="832759"/>
                    </a:lnTo>
                    <a:lnTo>
                      <a:pt x="3443974" y="843303"/>
                    </a:lnTo>
                    <a:lnTo>
                      <a:pt x="3771615" y="843303"/>
                    </a:lnTo>
                    <a:lnTo>
                      <a:pt x="3771615" y="921942"/>
                    </a:lnTo>
                    <a:lnTo>
                      <a:pt x="4124283" y="921942"/>
                    </a:lnTo>
                    <a:lnTo>
                      <a:pt x="4124283" y="1111742"/>
                    </a:lnTo>
                    <a:lnTo>
                      <a:pt x="4151851" y="1111742"/>
                    </a:lnTo>
                    <a:lnTo>
                      <a:pt x="4151851" y="1171706"/>
                    </a:lnTo>
                    <a:lnTo>
                      <a:pt x="4389419" y="1171706"/>
                    </a:lnTo>
                  </a:path>
                </a:pathLst>
              </a:custGeom>
              <a:noFill/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grpSp>
            <p:nvGrpSpPr>
              <p:cNvPr id="173" name="Graphic 134">
                <a:extLst>
                  <a:ext uri="{FF2B5EF4-FFF2-40B4-BE49-F238E27FC236}">
                    <a16:creationId xmlns:a16="http://schemas.microsoft.com/office/drawing/2014/main" id="{651C0E2A-CE16-0DD8-09BC-01E2941EE39B}"/>
                  </a:ext>
                </a:extLst>
              </p:cNvPr>
              <p:cNvGrpSpPr/>
              <p:nvPr/>
            </p:nvGrpSpPr>
            <p:grpSpPr>
              <a:xfrm>
                <a:off x="10388357" y="3186211"/>
                <a:ext cx="60599" cy="1487278"/>
                <a:chOff x="10388357" y="3186211"/>
                <a:chExt cx="60599" cy="1487278"/>
              </a:xfrm>
              <a:noFill/>
            </p:grpSpPr>
            <p:sp>
              <p:nvSpPr>
                <p:cNvPr id="373" name="Freeform: Shape 372">
                  <a:extLst>
                    <a:ext uri="{FF2B5EF4-FFF2-40B4-BE49-F238E27FC236}">
                      <a16:creationId xmlns:a16="http://schemas.microsoft.com/office/drawing/2014/main" id="{8CBB062E-939A-0308-03A3-9753C7D71263}"/>
                    </a:ext>
                  </a:extLst>
                </p:cNvPr>
                <p:cNvSpPr/>
                <p:nvPr/>
              </p:nvSpPr>
              <p:spPr>
                <a:xfrm>
                  <a:off x="10388357" y="3186211"/>
                  <a:ext cx="12704" cy="12704"/>
                </a:xfrm>
                <a:custGeom>
                  <a:avLst/>
                  <a:gdLst>
                    <a:gd name="connsiteX0" fmla="*/ 0 w 12704"/>
                    <a:gd name="connsiteY0" fmla="*/ 0 h 12704"/>
                    <a:gd name="connsiteX1" fmla="*/ 12704 w 12704"/>
                    <a:gd name="connsiteY1" fmla="*/ 0 h 1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4" h="12704">
                      <a:moveTo>
                        <a:pt x="0" y="0"/>
                      </a:moveTo>
                      <a:lnTo>
                        <a:pt x="12704" y="0"/>
                      </a:lnTo>
                    </a:path>
                  </a:pathLst>
                </a:custGeom>
                <a:ln w="12691" cap="flat">
                  <a:solidFill>
                    <a:srgbClr val="5F5F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id="{59E271BA-C00E-1C09-6F7F-BA1CAB99077C}"/>
                    </a:ext>
                  </a:extLst>
                </p:cNvPr>
                <p:cNvSpPr/>
                <p:nvPr/>
              </p:nvSpPr>
              <p:spPr>
                <a:xfrm>
                  <a:off x="10423548" y="3186211"/>
                  <a:ext cx="12704" cy="12704"/>
                </a:xfrm>
                <a:custGeom>
                  <a:avLst/>
                  <a:gdLst>
                    <a:gd name="connsiteX0" fmla="*/ 0 w 12704"/>
                    <a:gd name="connsiteY0" fmla="*/ 0 h 12704"/>
                    <a:gd name="connsiteX1" fmla="*/ 12704 w 12704"/>
                    <a:gd name="connsiteY1" fmla="*/ 0 h 12704"/>
                    <a:gd name="connsiteX2" fmla="*/ 12704 w 12704"/>
                    <a:gd name="connsiteY2" fmla="*/ 12704 h 1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04" h="12704">
                      <a:moveTo>
                        <a:pt x="0" y="0"/>
                      </a:moveTo>
                      <a:lnTo>
                        <a:pt x="12704" y="0"/>
                      </a:lnTo>
                      <a:lnTo>
                        <a:pt x="12704" y="12704"/>
                      </a:lnTo>
                    </a:path>
                  </a:pathLst>
                </a:custGeom>
                <a:noFill/>
                <a:ln w="12691" cap="flat">
                  <a:solidFill>
                    <a:srgbClr val="5F5F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375" name="Freeform: Shape 374">
                  <a:extLst>
                    <a:ext uri="{FF2B5EF4-FFF2-40B4-BE49-F238E27FC236}">
                      <a16:creationId xmlns:a16="http://schemas.microsoft.com/office/drawing/2014/main" id="{D7F74D6E-835E-7503-9A4A-335963043354}"/>
                    </a:ext>
                  </a:extLst>
                </p:cNvPr>
                <p:cNvSpPr/>
                <p:nvPr/>
              </p:nvSpPr>
              <p:spPr>
                <a:xfrm>
                  <a:off x="10436252" y="3224578"/>
                  <a:ext cx="12704" cy="1423375"/>
                </a:xfrm>
                <a:custGeom>
                  <a:avLst/>
                  <a:gdLst>
                    <a:gd name="connsiteX0" fmla="*/ 0 w 12704"/>
                    <a:gd name="connsiteY0" fmla="*/ 0 h 1423375"/>
                    <a:gd name="connsiteX1" fmla="*/ 0 w 12704"/>
                    <a:gd name="connsiteY1" fmla="*/ 1423376 h 1423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4" h="1423375">
                      <a:moveTo>
                        <a:pt x="0" y="0"/>
                      </a:moveTo>
                      <a:lnTo>
                        <a:pt x="0" y="1423376"/>
                      </a:lnTo>
                    </a:path>
                  </a:pathLst>
                </a:custGeom>
                <a:ln w="12691" cap="flat">
                  <a:solidFill>
                    <a:srgbClr val="5F5F5F"/>
                  </a:solidFill>
                  <a:custDash>
                    <a:ds d="151500" sp="151500"/>
                  </a:custDash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MS PGothic" charset="0"/>
                    <a:cs typeface="+mn-cs"/>
                  </a:endParaRPr>
                </a:p>
              </p:txBody>
            </p:sp>
            <p:sp>
              <p:nvSpPr>
                <p:cNvPr id="376" name="Freeform: Shape 375">
                  <a:extLst>
                    <a:ext uri="{FF2B5EF4-FFF2-40B4-BE49-F238E27FC236}">
                      <a16:creationId xmlns:a16="http://schemas.microsoft.com/office/drawing/2014/main" id="{08E1D1F7-60F9-1B83-F8B7-9A4848117EF9}"/>
                    </a:ext>
                  </a:extLst>
                </p:cNvPr>
                <p:cNvSpPr/>
                <p:nvPr/>
              </p:nvSpPr>
              <p:spPr>
                <a:xfrm>
                  <a:off x="10436252" y="4660785"/>
                  <a:ext cx="12704" cy="12704"/>
                </a:xfrm>
                <a:custGeom>
                  <a:avLst/>
                  <a:gdLst>
                    <a:gd name="connsiteX0" fmla="*/ 0 w 12704"/>
                    <a:gd name="connsiteY0" fmla="*/ 0 h 12704"/>
                    <a:gd name="connsiteX1" fmla="*/ 0 w 12704"/>
                    <a:gd name="connsiteY1" fmla="*/ 12704 h 1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4" h="12704">
                      <a:moveTo>
                        <a:pt x="0" y="0"/>
                      </a:moveTo>
                      <a:lnTo>
                        <a:pt x="0" y="12704"/>
                      </a:lnTo>
                    </a:path>
                  </a:pathLst>
                </a:custGeom>
                <a:ln w="12691" cap="flat">
                  <a:solidFill>
                    <a:srgbClr val="5F5F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MS PGothic" charset="0"/>
                    <a:cs typeface="+mn-cs"/>
                  </a:endParaRPr>
                </a:p>
              </p:txBody>
            </p:sp>
          </p:grp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EF0CD801-27F4-4E5B-EA01-11102B6310A4}"/>
                  </a:ext>
                </a:extLst>
              </p:cNvPr>
              <p:cNvSpPr/>
              <p:nvPr/>
            </p:nvSpPr>
            <p:spPr>
              <a:xfrm>
                <a:off x="10338176" y="315152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0CBEFA52-EB42-7D09-47C7-C72EACE0DBA9}"/>
                  </a:ext>
                </a:extLst>
              </p:cNvPr>
              <p:cNvSpPr/>
              <p:nvPr/>
            </p:nvSpPr>
            <p:spPr>
              <a:xfrm>
                <a:off x="10329156" y="315152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238632E2-59C2-83E2-089D-C2C5C714FCA0}"/>
                  </a:ext>
                </a:extLst>
              </p:cNvPr>
              <p:cNvSpPr/>
              <p:nvPr/>
            </p:nvSpPr>
            <p:spPr>
              <a:xfrm>
                <a:off x="10320009" y="315152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BEE69E9D-890F-6757-F9B2-664AB0399F26}"/>
                  </a:ext>
                </a:extLst>
              </p:cNvPr>
              <p:cNvSpPr/>
              <p:nvPr/>
            </p:nvSpPr>
            <p:spPr>
              <a:xfrm>
                <a:off x="10210499" y="315152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80A1FEFE-D916-864D-3FB2-2871EE3B6D3B}"/>
                  </a:ext>
                </a:extLst>
              </p:cNvPr>
              <p:cNvSpPr/>
              <p:nvPr/>
            </p:nvSpPr>
            <p:spPr>
              <a:xfrm>
                <a:off x="10146724" y="315152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E861F9D-273C-CAB3-CD91-E8DC55AEC752}"/>
                  </a:ext>
                </a:extLst>
              </p:cNvPr>
              <p:cNvSpPr/>
              <p:nvPr/>
            </p:nvSpPr>
            <p:spPr>
              <a:xfrm>
                <a:off x="10157014" y="315152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F13EF68B-F1E8-17B3-D11F-93D037991C64}"/>
                  </a:ext>
                </a:extLst>
              </p:cNvPr>
              <p:cNvSpPr/>
              <p:nvPr/>
            </p:nvSpPr>
            <p:spPr>
              <a:xfrm>
                <a:off x="10100227" y="3089151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D0B119A-C15D-FE4A-3E8C-4EC36AB81674}"/>
                  </a:ext>
                </a:extLst>
              </p:cNvPr>
              <p:cNvSpPr/>
              <p:nvPr/>
            </p:nvSpPr>
            <p:spPr>
              <a:xfrm>
                <a:off x="10100227" y="3064886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5BBC7794-C543-F723-825F-03F4108F732A}"/>
                  </a:ext>
                </a:extLst>
              </p:cNvPr>
              <p:cNvSpPr/>
              <p:nvPr/>
            </p:nvSpPr>
            <p:spPr>
              <a:xfrm>
                <a:off x="10100227" y="3040621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D8DDDB97-E78F-5877-27CE-010482C490A4}"/>
                  </a:ext>
                </a:extLst>
              </p:cNvPr>
              <p:cNvSpPr/>
              <p:nvPr/>
            </p:nvSpPr>
            <p:spPr>
              <a:xfrm>
                <a:off x="10100227" y="3017881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3DF5E255-6E8E-897B-69AA-F462EBBCFF0F}"/>
                  </a:ext>
                </a:extLst>
              </p:cNvPr>
              <p:cNvSpPr/>
              <p:nvPr/>
            </p:nvSpPr>
            <p:spPr>
              <a:xfrm>
                <a:off x="10100227" y="2992473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335A6DEC-7A9C-3C05-59B8-41DCDFA02EEA}"/>
                  </a:ext>
                </a:extLst>
              </p:cNvPr>
              <p:cNvSpPr/>
              <p:nvPr/>
            </p:nvSpPr>
            <p:spPr>
              <a:xfrm>
                <a:off x="10100227" y="2960839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4A3AF00F-8FAF-CA2C-4210-C7F828E40799}"/>
                  </a:ext>
                </a:extLst>
              </p:cNvPr>
              <p:cNvSpPr/>
              <p:nvPr/>
            </p:nvSpPr>
            <p:spPr>
              <a:xfrm>
                <a:off x="10108357" y="2935431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DC9B3340-043D-32B8-C73F-5FBDDAE00486}"/>
                  </a:ext>
                </a:extLst>
              </p:cNvPr>
              <p:cNvSpPr/>
              <p:nvPr/>
            </p:nvSpPr>
            <p:spPr>
              <a:xfrm>
                <a:off x="10100227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5892582-791A-63B5-B178-72862090B612}"/>
                  </a:ext>
                </a:extLst>
              </p:cNvPr>
              <p:cNvSpPr/>
              <p:nvPr/>
            </p:nvSpPr>
            <p:spPr>
              <a:xfrm>
                <a:off x="10112423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F1C4CCD0-461D-C29A-761C-D19181903425}"/>
                  </a:ext>
                </a:extLst>
              </p:cNvPr>
              <p:cNvSpPr/>
              <p:nvPr/>
            </p:nvSpPr>
            <p:spPr>
              <a:xfrm>
                <a:off x="10122967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A1A44E6-3AE4-F0C6-B7EB-FBA4471116E2}"/>
                  </a:ext>
                </a:extLst>
              </p:cNvPr>
              <p:cNvSpPr/>
              <p:nvPr/>
            </p:nvSpPr>
            <p:spPr>
              <a:xfrm>
                <a:off x="10128430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25E81D6A-1435-EBBA-607D-A98DC1CB9D2C}"/>
                  </a:ext>
                </a:extLst>
              </p:cNvPr>
              <p:cNvSpPr/>
              <p:nvPr/>
            </p:nvSpPr>
            <p:spPr>
              <a:xfrm>
                <a:off x="9986524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07D986A1-310D-D9BA-1862-B0C1713A912E}"/>
                  </a:ext>
                </a:extLst>
              </p:cNvPr>
              <p:cNvSpPr/>
              <p:nvPr/>
            </p:nvSpPr>
            <p:spPr>
              <a:xfrm>
                <a:off x="9847795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888B96FA-FE6F-ACD3-3894-FF88E26F982F}"/>
                  </a:ext>
                </a:extLst>
              </p:cNvPr>
              <p:cNvSpPr/>
              <p:nvPr/>
            </p:nvSpPr>
            <p:spPr>
              <a:xfrm>
                <a:off x="9841316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7FAD4D53-E609-5D9A-71AA-649B557A14AB}"/>
                  </a:ext>
                </a:extLst>
              </p:cNvPr>
              <p:cNvSpPr/>
              <p:nvPr/>
            </p:nvSpPr>
            <p:spPr>
              <a:xfrm>
                <a:off x="9822386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7611966-CFC1-4B74-51F2-6DB1BDCCA5FB}"/>
                  </a:ext>
                </a:extLst>
              </p:cNvPr>
              <p:cNvSpPr/>
              <p:nvPr/>
            </p:nvSpPr>
            <p:spPr>
              <a:xfrm>
                <a:off x="9816670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640F431C-6849-4F5C-735D-B256901AB618}"/>
                  </a:ext>
                </a:extLst>
              </p:cNvPr>
              <p:cNvSpPr/>
              <p:nvPr/>
            </p:nvSpPr>
            <p:spPr>
              <a:xfrm>
                <a:off x="9794564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E548B31B-0C48-3FB7-0221-5747505D4A97}"/>
                  </a:ext>
                </a:extLst>
              </p:cNvPr>
              <p:cNvSpPr/>
              <p:nvPr/>
            </p:nvSpPr>
            <p:spPr>
              <a:xfrm>
                <a:off x="9798630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486057D9-2DDC-706A-4939-3CAE71D39017}"/>
                  </a:ext>
                </a:extLst>
              </p:cNvPr>
              <p:cNvSpPr/>
              <p:nvPr/>
            </p:nvSpPr>
            <p:spPr>
              <a:xfrm>
                <a:off x="9759120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20BDB6DB-853C-C07C-3EFA-20EE7711ECB7}"/>
                  </a:ext>
                </a:extLst>
              </p:cNvPr>
              <p:cNvSpPr/>
              <p:nvPr/>
            </p:nvSpPr>
            <p:spPr>
              <a:xfrm>
                <a:off x="9748321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07B241A-F519-F924-3EF7-F1A59945A4A9}"/>
                  </a:ext>
                </a:extLst>
              </p:cNvPr>
              <p:cNvSpPr/>
              <p:nvPr/>
            </p:nvSpPr>
            <p:spPr>
              <a:xfrm>
                <a:off x="9733711" y="2859968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37A9EA59-5E88-B30F-E183-A59B2EDEBFC3}"/>
                  </a:ext>
                </a:extLst>
              </p:cNvPr>
              <p:cNvSpPr/>
              <p:nvPr/>
            </p:nvSpPr>
            <p:spPr>
              <a:xfrm>
                <a:off x="9733711" y="2863017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E2AC3398-6EA1-E723-2E99-74DF52057F48}"/>
                  </a:ext>
                </a:extLst>
              </p:cNvPr>
              <p:cNvSpPr/>
              <p:nvPr/>
            </p:nvSpPr>
            <p:spPr>
              <a:xfrm>
                <a:off x="9720245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51B60848-9F20-9619-D309-A8F02A0AD590}"/>
                  </a:ext>
                </a:extLst>
              </p:cNvPr>
              <p:cNvSpPr/>
              <p:nvPr/>
            </p:nvSpPr>
            <p:spPr>
              <a:xfrm>
                <a:off x="9713258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F758BA05-3BE5-43CD-26BF-16F48125CDC2}"/>
                  </a:ext>
                </a:extLst>
              </p:cNvPr>
              <p:cNvSpPr/>
              <p:nvPr/>
            </p:nvSpPr>
            <p:spPr>
              <a:xfrm>
                <a:off x="9703221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6B0BE811-5BB0-E97F-F746-9A87E9373686}"/>
                  </a:ext>
                </a:extLst>
              </p:cNvPr>
              <p:cNvSpPr/>
              <p:nvPr/>
            </p:nvSpPr>
            <p:spPr>
              <a:xfrm>
                <a:off x="9693693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CD7A5A22-C2B0-85F8-412A-0EF422949865}"/>
                  </a:ext>
                </a:extLst>
              </p:cNvPr>
              <p:cNvSpPr/>
              <p:nvPr/>
            </p:nvSpPr>
            <p:spPr>
              <a:xfrm>
                <a:off x="9657232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705DF8AD-CDBC-D201-F12C-BF84872DF575}"/>
                  </a:ext>
                </a:extLst>
              </p:cNvPr>
              <p:cNvSpPr/>
              <p:nvPr/>
            </p:nvSpPr>
            <p:spPr>
              <a:xfrm>
                <a:off x="9646942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95403868-D842-C35C-C703-79CAD043DA60}"/>
                  </a:ext>
                </a:extLst>
              </p:cNvPr>
              <p:cNvSpPr/>
              <p:nvPr/>
            </p:nvSpPr>
            <p:spPr>
              <a:xfrm>
                <a:off x="9635381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9BD3E15-6F60-C6B9-0025-B5FA9364C7B7}"/>
                  </a:ext>
                </a:extLst>
              </p:cNvPr>
              <p:cNvSpPr/>
              <p:nvPr/>
            </p:nvSpPr>
            <p:spPr>
              <a:xfrm>
                <a:off x="9624328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5AE9A5BA-FEBA-2F6B-5148-C34F2562D972}"/>
                  </a:ext>
                </a:extLst>
              </p:cNvPr>
              <p:cNvSpPr/>
              <p:nvPr/>
            </p:nvSpPr>
            <p:spPr>
              <a:xfrm>
                <a:off x="9612132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5F5F2751-41AC-6556-3295-BF5C42EF7632}"/>
                  </a:ext>
                </a:extLst>
              </p:cNvPr>
              <p:cNvSpPr/>
              <p:nvPr/>
            </p:nvSpPr>
            <p:spPr>
              <a:xfrm>
                <a:off x="9600444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188B6ADC-6EAC-8C0D-372B-EDD712F8E255}"/>
                  </a:ext>
                </a:extLst>
              </p:cNvPr>
              <p:cNvSpPr/>
              <p:nvPr/>
            </p:nvSpPr>
            <p:spPr>
              <a:xfrm>
                <a:off x="9590154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92ED575E-7DC6-452A-FD5E-64443669679B}"/>
                  </a:ext>
                </a:extLst>
              </p:cNvPr>
              <p:cNvSpPr/>
              <p:nvPr/>
            </p:nvSpPr>
            <p:spPr>
              <a:xfrm>
                <a:off x="9577831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65F601A3-F0CB-956A-9536-3B67D2B90A48}"/>
                  </a:ext>
                </a:extLst>
              </p:cNvPr>
              <p:cNvSpPr/>
              <p:nvPr/>
            </p:nvSpPr>
            <p:spPr>
              <a:xfrm>
                <a:off x="9569700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57613660-570E-2AFA-537D-BD9C33BD7EEB}"/>
                  </a:ext>
                </a:extLst>
              </p:cNvPr>
              <p:cNvSpPr/>
              <p:nvPr/>
            </p:nvSpPr>
            <p:spPr>
              <a:xfrm>
                <a:off x="9559918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D28A80CF-C4A8-4428-C9C3-A4EE79EE2B63}"/>
                  </a:ext>
                </a:extLst>
              </p:cNvPr>
              <p:cNvSpPr/>
              <p:nvPr/>
            </p:nvSpPr>
            <p:spPr>
              <a:xfrm>
                <a:off x="9549628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D734DE28-FD7C-CE0B-0DD1-F91178BFC89D}"/>
                  </a:ext>
                </a:extLst>
              </p:cNvPr>
              <p:cNvSpPr/>
              <p:nvPr/>
            </p:nvSpPr>
            <p:spPr>
              <a:xfrm>
                <a:off x="9537559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71FA3AC4-EF7E-5C79-E3B5-162FDF6A893B}"/>
                  </a:ext>
                </a:extLst>
              </p:cNvPr>
              <p:cNvSpPr/>
              <p:nvPr/>
            </p:nvSpPr>
            <p:spPr>
              <a:xfrm>
                <a:off x="9529174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E9F12AA3-E8C1-30B7-53A1-3A21447E0877}"/>
                  </a:ext>
                </a:extLst>
              </p:cNvPr>
              <p:cNvSpPr/>
              <p:nvPr/>
            </p:nvSpPr>
            <p:spPr>
              <a:xfrm>
                <a:off x="9519900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CB3B0753-3623-4A3E-6CB3-69EB3A8D3558}"/>
                  </a:ext>
                </a:extLst>
              </p:cNvPr>
              <p:cNvSpPr/>
              <p:nvPr/>
            </p:nvSpPr>
            <p:spPr>
              <a:xfrm>
                <a:off x="9513167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2EAB0527-0058-CEC5-8824-D10D2E5AD358}"/>
                  </a:ext>
                </a:extLst>
              </p:cNvPr>
              <p:cNvSpPr/>
              <p:nvPr/>
            </p:nvSpPr>
            <p:spPr>
              <a:xfrm>
                <a:off x="9507450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2E5C51E0-4B04-A598-F658-B5604787F16F}"/>
                  </a:ext>
                </a:extLst>
              </p:cNvPr>
              <p:cNvSpPr/>
              <p:nvPr/>
            </p:nvSpPr>
            <p:spPr>
              <a:xfrm>
                <a:off x="9500717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1DE027F-6303-3A9D-D69A-4A70AB7B43E2}"/>
                  </a:ext>
                </a:extLst>
              </p:cNvPr>
              <p:cNvSpPr/>
              <p:nvPr/>
            </p:nvSpPr>
            <p:spPr>
              <a:xfrm>
                <a:off x="9491316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315B9F53-5C54-DFDC-DC84-0E3FDD7C11FC}"/>
                  </a:ext>
                </a:extLst>
              </p:cNvPr>
              <p:cNvSpPr/>
              <p:nvPr/>
            </p:nvSpPr>
            <p:spPr>
              <a:xfrm>
                <a:off x="9451806" y="279123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FC12FE2A-27F3-5DA8-A40E-365B7CE9DD1E}"/>
                  </a:ext>
                </a:extLst>
              </p:cNvPr>
              <p:cNvSpPr/>
              <p:nvPr/>
            </p:nvSpPr>
            <p:spPr>
              <a:xfrm>
                <a:off x="9462604" y="279123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1C661211-0342-8321-54E9-FA53B60415B3}"/>
                  </a:ext>
                </a:extLst>
              </p:cNvPr>
              <p:cNvSpPr/>
              <p:nvPr/>
            </p:nvSpPr>
            <p:spPr>
              <a:xfrm>
                <a:off x="9494238" y="2808516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0CF46B09-C658-DD25-0DB4-4F9AD4A68CB9}"/>
                  </a:ext>
                </a:extLst>
              </p:cNvPr>
              <p:cNvSpPr/>
              <p:nvPr/>
            </p:nvSpPr>
            <p:spPr>
              <a:xfrm>
                <a:off x="9485345" y="2808516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2EE7D565-CC5C-0C6F-483E-3FA875A2922E}"/>
                  </a:ext>
                </a:extLst>
              </p:cNvPr>
              <p:cNvSpPr/>
              <p:nvPr/>
            </p:nvSpPr>
            <p:spPr>
              <a:xfrm>
                <a:off x="9477722" y="2808516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5E7AB382-6B7C-6C58-E66C-D2B9CBB83BDB}"/>
                  </a:ext>
                </a:extLst>
              </p:cNvPr>
              <p:cNvSpPr/>
              <p:nvPr/>
            </p:nvSpPr>
            <p:spPr>
              <a:xfrm>
                <a:off x="9470227" y="2808516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A38320E3-E39D-3232-C644-14995E5CF903}"/>
                  </a:ext>
                </a:extLst>
              </p:cNvPr>
              <p:cNvSpPr/>
              <p:nvPr/>
            </p:nvSpPr>
            <p:spPr>
              <a:xfrm>
                <a:off x="9409120" y="2752364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5E5C7E56-E951-4DBA-E939-BBF891853A4A}"/>
                  </a:ext>
                </a:extLst>
              </p:cNvPr>
              <p:cNvSpPr/>
              <p:nvPr/>
            </p:nvSpPr>
            <p:spPr>
              <a:xfrm>
                <a:off x="9399973" y="2752364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1D4E99CC-A50D-4F51-D324-1E2CD5F6F650}"/>
                  </a:ext>
                </a:extLst>
              </p:cNvPr>
              <p:cNvSpPr/>
              <p:nvPr/>
            </p:nvSpPr>
            <p:spPr>
              <a:xfrm>
                <a:off x="9387268" y="2752364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488B7928-D364-B193-2F4F-E6EE46EF20E8}"/>
                  </a:ext>
                </a:extLst>
              </p:cNvPr>
              <p:cNvSpPr/>
              <p:nvPr/>
            </p:nvSpPr>
            <p:spPr>
              <a:xfrm>
                <a:off x="9380154" y="2752364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F4AEF1BB-4A4F-AC21-B0D4-7D2F51CF6BA9}"/>
                  </a:ext>
                </a:extLst>
              </p:cNvPr>
              <p:cNvSpPr/>
              <p:nvPr/>
            </p:nvSpPr>
            <p:spPr>
              <a:xfrm>
                <a:off x="9359954" y="272733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C9491341-3F85-1263-BE0C-CA4B158CF960}"/>
                  </a:ext>
                </a:extLst>
              </p:cNvPr>
              <p:cNvSpPr/>
              <p:nvPr/>
            </p:nvSpPr>
            <p:spPr>
              <a:xfrm>
                <a:off x="9349156" y="272733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37573B2A-0800-72FE-DE73-066CA44DDF03}"/>
                  </a:ext>
                </a:extLst>
              </p:cNvPr>
              <p:cNvSpPr/>
              <p:nvPr/>
            </p:nvSpPr>
            <p:spPr>
              <a:xfrm>
                <a:off x="9340771" y="272733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08336C3C-9252-834F-CE5F-6E35360A6CFC}"/>
                  </a:ext>
                </a:extLst>
              </p:cNvPr>
              <p:cNvSpPr/>
              <p:nvPr/>
            </p:nvSpPr>
            <p:spPr>
              <a:xfrm>
                <a:off x="9329592" y="272733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22A38BD4-C796-BF50-32DC-B69BA105F9DB}"/>
                  </a:ext>
                </a:extLst>
              </p:cNvPr>
              <p:cNvSpPr/>
              <p:nvPr/>
            </p:nvSpPr>
            <p:spPr>
              <a:xfrm>
                <a:off x="9318031" y="272733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4C3DBF4C-CE32-88E8-E5C7-8E07BCE52F4C}"/>
                  </a:ext>
                </a:extLst>
              </p:cNvPr>
              <p:cNvSpPr/>
              <p:nvPr/>
            </p:nvSpPr>
            <p:spPr>
              <a:xfrm>
                <a:off x="9307994" y="272733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91B7A310-57AA-B547-317E-DD7FEC54B795}"/>
                  </a:ext>
                </a:extLst>
              </p:cNvPr>
              <p:cNvSpPr/>
              <p:nvPr/>
            </p:nvSpPr>
            <p:spPr>
              <a:xfrm>
                <a:off x="9300118" y="272733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07BEE71B-AA3A-99AA-0660-3DAA3795A567}"/>
                  </a:ext>
                </a:extLst>
              </p:cNvPr>
              <p:cNvSpPr/>
              <p:nvPr/>
            </p:nvSpPr>
            <p:spPr>
              <a:xfrm>
                <a:off x="9289954" y="272733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AC4B4BAD-4D3F-95C4-60C1-680E4A4419BC}"/>
                  </a:ext>
                </a:extLst>
              </p:cNvPr>
              <p:cNvSpPr/>
              <p:nvPr/>
            </p:nvSpPr>
            <p:spPr>
              <a:xfrm>
                <a:off x="9281570" y="272733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5B29ED4B-2D3D-26B4-E643-AA6D310744AE}"/>
                  </a:ext>
                </a:extLst>
              </p:cNvPr>
              <p:cNvSpPr/>
              <p:nvPr/>
            </p:nvSpPr>
            <p:spPr>
              <a:xfrm>
                <a:off x="9271279" y="272733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E36FEB60-76BA-8B54-99F0-5E58008D685E}"/>
                  </a:ext>
                </a:extLst>
              </p:cNvPr>
              <p:cNvSpPr/>
              <p:nvPr/>
            </p:nvSpPr>
            <p:spPr>
              <a:xfrm>
                <a:off x="9234818" y="269544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2C5FE9B7-A0BF-8F73-A23F-B8B59D8754CA}"/>
                  </a:ext>
                </a:extLst>
              </p:cNvPr>
              <p:cNvSpPr/>
              <p:nvPr/>
            </p:nvSpPr>
            <p:spPr>
              <a:xfrm>
                <a:off x="9139029" y="2611347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712005AC-3E0E-3C90-4793-A9CD8122CFAB}"/>
                  </a:ext>
                </a:extLst>
              </p:cNvPr>
              <p:cNvSpPr/>
              <p:nvPr/>
            </p:nvSpPr>
            <p:spPr>
              <a:xfrm>
                <a:off x="9128866" y="2611347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20B387FF-2119-6C4D-3268-C2157200EBE7}"/>
                  </a:ext>
                </a:extLst>
              </p:cNvPr>
              <p:cNvSpPr/>
              <p:nvPr/>
            </p:nvSpPr>
            <p:spPr>
              <a:xfrm>
                <a:off x="9117178" y="2611347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0C61DAE2-1A61-8FA4-82B3-EB6E9BDFF725}"/>
                  </a:ext>
                </a:extLst>
              </p:cNvPr>
              <p:cNvSpPr/>
              <p:nvPr/>
            </p:nvSpPr>
            <p:spPr>
              <a:xfrm>
                <a:off x="9106125" y="2611347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58341CC4-2BCA-3367-7385-0F85AAC9E67C}"/>
                  </a:ext>
                </a:extLst>
              </p:cNvPr>
              <p:cNvSpPr/>
              <p:nvPr/>
            </p:nvSpPr>
            <p:spPr>
              <a:xfrm>
                <a:off x="9097486" y="2611347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8548D481-7CE8-6374-2E4E-CD841D7EE72F}"/>
                  </a:ext>
                </a:extLst>
              </p:cNvPr>
              <p:cNvSpPr/>
              <p:nvPr/>
            </p:nvSpPr>
            <p:spPr>
              <a:xfrm>
                <a:off x="9088847" y="2611347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7042CBFF-B1FB-A595-546B-907109A5A243}"/>
                  </a:ext>
                </a:extLst>
              </p:cNvPr>
              <p:cNvSpPr/>
              <p:nvPr/>
            </p:nvSpPr>
            <p:spPr>
              <a:xfrm>
                <a:off x="9055562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00A5C460-6CFA-2CA9-581E-95BF9D590456}"/>
                  </a:ext>
                </a:extLst>
              </p:cNvPr>
              <p:cNvSpPr/>
              <p:nvPr/>
            </p:nvSpPr>
            <p:spPr>
              <a:xfrm>
                <a:off x="9047432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3570C96-F431-97D5-75B9-D89F4A1985B0}"/>
                  </a:ext>
                </a:extLst>
              </p:cNvPr>
              <p:cNvSpPr/>
              <p:nvPr/>
            </p:nvSpPr>
            <p:spPr>
              <a:xfrm>
                <a:off x="9037650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E8A7825B-5086-FCCB-DB93-39267C4DE7E5}"/>
                  </a:ext>
                </a:extLst>
              </p:cNvPr>
              <p:cNvSpPr/>
              <p:nvPr/>
            </p:nvSpPr>
            <p:spPr>
              <a:xfrm>
                <a:off x="9028249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2E978719-5893-4877-00EC-D3DE4DA1D030}"/>
                  </a:ext>
                </a:extLst>
              </p:cNvPr>
              <p:cNvSpPr/>
              <p:nvPr/>
            </p:nvSpPr>
            <p:spPr>
              <a:xfrm>
                <a:off x="9018847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EB8DD64C-254E-DBB7-C62A-52CFB3BA0E54}"/>
                  </a:ext>
                </a:extLst>
              </p:cNvPr>
              <p:cNvSpPr/>
              <p:nvPr/>
            </p:nvSpPr>
            <p:spPr>
              <a:xfrm>
                <a:off x="9006397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01E158B3-2759-6274-2751-4933F197E283}"/>
                  </a:ext>
                </a:extLst>
              </p:cNvPr>
              <p:cNvSpPr/>
              <p:nvPr/>
            </p:nvSpPr>
            <p:spPr>
              <a:xfrm>
                <a:off x="8997377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E569C85-C909-3370-B1B9-6C084F369195}"/>
                  </a:ext>
                </a:extLst>
              </p:cNvPr>
              <p:cNvSpPr/>
              <p:nvPr/>
            </p:nvSpPr>
            <p:spPr>
              <a:xfrm>
                <a:off x="8987722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81E66446-FEAE-BAF3-547F-5505F65C9A8D}"/>
                  </a:ext>
                </a:extLst>
              </p:cNvPr>
              <p:cNvSpPr/>
              <p:nvPr/>
            </p:nvSpPr>
            <p:spPr>
              <a:xfrm>
                <a:off x="8961170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6489269F-1F04-633F-6BF0-43B76A1B62FF}"/>
                  </a:ext>
                </a:extLst>
              </p:cNvPr>
              <p:cNvSpPr/>
              <p:nvPr/>
            </p:nvSpPr>
            <p:spPr>
              <a:xfrm>
                <a:off x="8951261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A1362EF-4D81-A0B2-7F08-7B3096995DA8}"/>
                  </a:ext>
                </a:extLst>
              </p:cNvPr>
              <p:cNvSpPr/>
              <p:nvPr/>
            </p:nvSpPr>
            <p:spPr>
              <a:xfrm>
                <a:off x="8941987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998D1116-ADE8-923B-D410-6D62E249B78D}"/>
                  </a:ext>
                </a:extLst>
              </p:cNvPr>
              <p:cNvSpPr/>
              <p:nvPr/>
            </p:nvSpPr>
            <p:spPr>
              <a:xfrm>
                <a:off x="8930426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9D264FEC-517D-6C7D-7CB9-A0E7D4848B35}"/>
                  </a:ext>
                </a:extLst>
              </p:cNvPr>
              <p:cNvSpPr/>
              <p:nvPr/>
            </p:nvSpPr>
            <p:spPr>
              <a:xfrm>
                <a:off x="8925599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27606D89-3E09-EEF5-84FF-B992970DB440}"/>
                  </a:ext>
                </a:extLst>
              </p:cNvPr>
              <p:cNvSpPr/>
              <p:nvPr/>
            </p:nvSpPr>
            <p:spPr>
              <a:xfrm>
                <a:off x="8914673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7154570A-A64D-EBA7-DCFC-060790AB6035}"/>
                  </a:ext>
                </a:extLst>
              </p:cNvPr>
              <p:cNvSpPr/>
              <p:nvPr/>
            </p:nvSpPr>
            <p:spPr>
              <a:xfrm>
                <a:off x="8903621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B3FD36D4-5788-6E43-AF1F-B6A684E0C41B}"/>
                  </a:ext>
                </a:extLst>
              </p:cNvPr>
              <p:cNvSpPr/>
              <p:nvPr/>
            </p:nvSpPr>
            <p:spPr>
              <a:xfrm>
                <a:off x="8896379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697927C3-C8EC-3D5A-FA31-6DB01CD3617E}"/>
                  </a:ext>
                </a:extLst>
              </p:cNvPr>
              <p:cNvSpPr/>
              <p:nvPr/>
            </p:nvSpPr>
            <p:spPr>
              <a:xfrm>
                <a:off x="8888249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F8D95823-1FB0-3E26-7984-31E5F67BAE1B}"/>
                  </a:ext>
                </a:extLst>
              </p:cNvPr>
              <p:cNvSpPr/>
              <p:nvPr/>
            </p:nvSpPr>
            <p:spPr>
              <a:xfrm>
                <a:off x="8867668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07D63567-293E-6438-887E-3A704A973717}"/>
                  </a:ext>
                </a:extLst>
              </p:cNvPr>
              <p:cNvSpPr/>
              <p:nvPr/>
            </p:nvSpPr>
            <p:spPr>
              <a:xfrm>
                <a:off x="8858775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5BA7F412-E6A5-6F2B-1C56-EB2EC32932B4}"/>
                  </a:ext>
                </a:extLst>
              </p:cNvPr>
              <p:cNvSpPr/>
              <p:nvPr/>
            </p:nvSpPr>
            <p:spPr>
              <a:xfrm>
                <a:off x="8847087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42BEFEB2-8773-A789-1732-583B63663302}"/>
                  </a:ext>
                </a:extLst>
              </p:cNvPr>
              <p:cNvSpPr/>
              <p:nvPr/>
            </p:nvSpPr>
            <p:spPr>
              <a:xfrm>
                <a:off x="8834764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513250A9-B5E3-AF19-87A4-80757864EBC5}"/>
                  </a:ext>
                </a:extLst>
              </p:cNvPr>
              <p:cNvSpPr/>
              <p:nvPr/>
            </p:nvSpPr>
            <p:spPr>
              <a:xfrm>
                <a:off x="8825744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0690F885-D7EF-659A-6C2A-01782A71C157}"/>
                  </a:ext>
                </a:extLst>
              </p:cNvPr>
              <p:cNvSpPr/>
              <p:nvPr/>
            </p:nvSpPr>
            <p:spPr>
              <a:xfrm>
                <a:off x="8816597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E24E8216-0787-ACDE-4FED-BD835EEB38E0}"/>
                  </a:ext>
                </a:extLst>
              </p:cNvPr>
              <p:cNvSpPr/>
              <p:nvPr/>
            </p:nvSpPr>
            <p:spPr>
              <a:xfrm>
                <a:off x="8779628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50CF2682-ADA6-17C0-56EB-DDA8456713A9}"/>
                  </a:ext>
                </a:extLst>
              </p:cNvPr>
              <p:cNvSpPr/>
              <p:nvPr/>
            </p:nvSpPr>
            <p:spPr>
              <a:xfrm>
                <a:off x="8758158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9C1EEC64-05D4-D447-DB42-E2052128A61D}"/>
                  </a:ext>
                </a:extLst>
              </p:cNvPr>
              <p:cNvSpPr/>
              <p:nvPr/>
            </p:nvSpPr>
            <p:spPr>
              <a:xfrm>
                <a:off x="8746089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6EBE5717-F115-6A88-91FF-C37A93856971}"/>
                  </a:ext>
                </a:extLst>
              </p:cNvPr>
              <p:cNvSpPr/>
              <p:nvPr/>
            </p:nvSpPr>
            <p:spPr>
              <a:xfrm>
                <a:off x="8738466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2A0A96CB-5FB1-D93B-87A9-DFE640E52FCE}"/>
                  </a:ext>
                </a:extLst>
              </p:cNvPr>
              <p:cNvSpPr/>
              <p:nvPr/>
            </p:nvSpPr>
            <p:spPr>
              <a:xfrm>
                <a:off x="8717886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721E6A22-13B5-1F60-1D92-B70CF619133A}"/>
                  </a:ext>
                </a:extLst>
              </p:cNvPr>
              <p:cNvSpPr/>
              <p:nvPr/>
            </p:nvSpPr>
            <p:spPr>
              <a:xfrm>
                <a:off x="8707722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466F7EBB-827E-191B-5617-68AAB6976DA7}"/>
                  </a:ext>
                </a:extLst>
              </p:cNvPr>
              <p:cNvSpPr/>
              <p:nvPr/>
            </p:nvSpPr>
            <p:spPr>
              <a:xfrm>
                <a:off x="8707722" y="256256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D2F8B4B6-1AF0-63D2-35F1-EACCC7AA8367}"/>
                  </a:ext>
                </a:extLst>
              </p:cNvPr>
              <p:cNvSpPr/>
              <p:nvPr/>
            </p:nvSpPr>
            <p:spPr>
              <a:xfrm>
                <a:off x="8679773" y="256256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94B6C895-7D26-4759-CC9F-8A969D4E2A89}"/>
                  </a:ext>
                </a:extLst>
              </p:cNvPr>
              <p:cNvSpPr/>
              <p:nvPr/>
            </p:nvSpPr>
            <p:spPr>
              <a:xfrm>
                <a:off x="8617650" y="251250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024F2B90-4D89-215B-9810-D8F67EA51135}"/>
                  </a:ext>
                </a:extLst>
              </p:cNvPr>
              <p:cNvSpPr/>
              <p:nvPr/>
            </p:nvSpPr>
            <p:spPr>
              <a:xfrm>
                <a:off x="8606343" y="251250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E79ADDA5-8E93-FF23-A569-4B9DE36050F7}"/>
                  </a:ext>
                </a:extLst>
              </p:cNvPr>
              <p:cNvSpPr/>
              <p:nvPr/>
            </p:nvSpPr>
            <p:spPr>
              <a:xfrm>
                <a:off x="8593893" y="251250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8CBBC161-4375-1FB8-540D-22D2E8C70875}"/>
                  </a:ext>
                </a:extLst>
              </p:cNvPr>
              <p:cNvSpPr/>
              <p:nvPr/>
            </p:nvSpPr>
            <p:spPr>
              <a:xfrm>
                <a:off x="8581951" y="251250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5A8AE7ED-F04F-BFB6-19F2-A4B8DA8183C9}"/>
                  </a:ext>
                </a:extLst>
              </p:cNvPr>
              <p:cNvSpPr/>
              <p:nvPr/>
            </p:nvSpPr>
            <p:spPr>
              <a:xfrm>
                <a:off x="8572296" y="251250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4184A786-7183-C292-505B-A48917B9F2D0}"/>
                  </a:ext>
                </a:extLst>
              </p:cNvPr>
              <p:cNvSpPr/>
              <p:nvPr/>
            </p:nvSpPr>
            <p:spPr>
              <a:xfrm>
                <a:off x="8560862" y="249866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EBA595B8-5800-550F-F1FC-F6CBC3E8A9A5}"/>
                  </a:ext>
                </a:extLst>
              </p:cNvPr>
              <p:cNvSpPr/>
              <p:nvPr/>
            </p:nvSpPr>
            <p:spPr>
              <a:xfrm>
                <a:off x="8549301" y="249866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186A51BF-EF50-39FA-E72D-E8E0D9D6E2E9}"/>
                  </a:ext>
                </a:extLst>
              </p:cNvPr>
              <p:cNvSpPr/>
              <p:nvPr/>
            </p:nvSpPr>
            <p:spPr>
              <a:xfrm>
                <a:off x="8536089" y="249866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126DADA2-CB71-05BA-0094-A1987CA084EC}"/>
                  </a:ext>
                </a:extLst>
              </p:cNvPr>
              <p:cNvSpPr/>
              <p:nvPr/>
            </p:nvSpPr>
            <p:spPr>
              <a:xfrm>
                <a:off x="8515254" y="2470077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1FAB74B8-D969-C089-719E-855C32EF7746}"/>
                  </a:ext>
                </a:extLst>
              </p:cNvPr>
              <p:cNvSpPr/>
              <p:nvPr/>
            </p:nvSpPr>
            <p:spPr>
              <a:xfrm>
                <a:off x="8502550" y="2470077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D310F859-54FC-225A-C85F-723FE7DB7E7B}"/>
                  </a:ext>
                </a:extLst>
              </p:cNvPr>
              <p:cNvSpPr/>
              <p:nvPr/>
            </p:nvSpPr>
            <p:spPr>
              <a:xfrm>
                <a:off x="8484129" y="2475667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48F61C0A-9E93-0E22-4D0A-0BB82C9BEA00}"/>
                  </a:ext>
                </a:extLst>
              </p:cNvPr>
              <p:cNvSpPr/>
              <p:nvPr/>
            </p:nvSpPr>
            <p:spPr>
              <a:xfrm>
                <a:off x="8474728" y="2475667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1663B7E0-C4B0-9D68-DF05-9EEFE3C6D723}"/>
                  </a:ext>
                </a:extLst>
              </p:cNvPr>
              <p:cNvSpPr/>
              <p:nvPr/>
            </p:nvSpPr>
            <p:spPr>
              <a:xfrm>
                <a:off x="8474728" y="245521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9C11C396-5529-B811-8359-DF8FD900F3B6}"/>
                  </a:ext>
                </a:extLst>
              </p:cNvPr>
              <p:cNvSpPr/>
              <p:nvPr/>
            </p:nvSpPr>
            <p:spPr>
              <a:xfrm>
                <a:off x="8464437" y="245521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501A633D-469D-AE75-367A-105D5945538E}"/>
                  </a:ext>
                </a:extLst>
              </p:cNvPr>
              <p:cNvSpPr/>
              <p:nvPr/>
            </p:nvSpPr>
            <p:spPr>
              <a:xfrm>
                <a:off x="8451733" y="245521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712D2F8A-1249-3E31-3850-DCA54D36E4D3}"/>
                  </a:ext>
                </a:extLst>
              </p:cNvPr>
              <p:cNvSpPr/>
              <p:nvPr/>
            </p:nvSpPr>
            <p:spPr>
              <a:xfrm>
                <a:off x="8440045" y="245521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E4A2569B-E8FB-7D43-5EB5-BCB826320A46}"/>
                  </a:ext>
                </a:extLst>
              </p:cNvPr>
              <p:cNvSpPr/>
              <p:nvPr/>
            </p:nvSpPr>
            <p:spPr>
              <a:xfrm>
                <a:off x="8433058" y="245521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B0B06E4E-4FF3-9273-6F3A-3BA3DCAC00A4}"/>
                  </a:ext>
                </a:extLst>
              </p:cNvPr>
              <p:cNvSpPr/>
              <p:nvPr/>
            </p:nvSpPr>
            <p:spPr>
              <a:xfrm>
                <a:off x="8406252" y="243082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376B53B1-D46D-F3EE-4B2B-73A6EB8EF59F}"/>
                  </a:ext>
                </a:extLst>
              </p:cNvPr>
              <p:cNvSpPr/>
              <p:nvPr/>
            </p:nvSpPr>
            <p:spPr>
              <a:xfrm>
                <a:off x="8397613" y="243082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2B4A4CA1-311E-B15F-2957-A40B88262AD5}"/>
                  </a:ext>
                </a:extLst>
              </p:cNvPr>
              <p:cNvSpPr/>
              <p:nvPr/>
            </p:nvSpPr>
            <p:spPr>
              <a:xfrm>
                <a:off x="8388720" y="243082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489D2A5C-A660-2F3A-FFFA-36422A7D9F64}"/>
                  </a:ext>
                </a:extLst>
              </p:cNvPr>
              <p:cNvSpPr/>
              <p:nvPr/>
            </p:nvSpPr>
            <p:spPr>
              <a:xfrm>
                <a:off x="8376524" y="243082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6AEB08C2-57C9-22D5-499A-237D2E71F78A}"/>
                  </a:ext>
                </a:extLst>
              </p:cNvPr>
              <p:cNvSpPr/>
              <p:nvPr/>
            </p:nvSpPr>
            <p:spPr>
              <a:xfrm>
                <a:off x="8369791" y="243082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940AFFF-8D04-ACE8-DBC7-08C2E6EE969B}"/>
                  </a:ext>
                </a:extLst>
              </p:cNvPr>
              <p:cNvSpPr/>
              <p:nvPr/>
            </p:nvSpPr>
            <p:spPr>
              <a:xfrm>
                <a:off x="8338666" y="243082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BAB1F03D-3302-C9F6-092B-F73599009ACD}"/>
                  </a:ext>
                </a:extLst>
              </p:cNvPr>
              <p:cNvSpPr/>
              <p:nvPr/>
            </p:nvSpPr>
            <p:spPr>
              <a:xfrm>
                <a:off x="8295980" y="242319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90E8F70E-B778-0570-3E4B-ADEFBE203D48}"/>
                  </a:ext>
                </a:extLst>
              </p:cNvPr>
              <p:cNvSpPr/>
              <p:nvPr/>
            </p:nvSpPr>
            <p:spPr>
              <a:xfrm>
                <a:off x="8264347" y="2415322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898428FC-A651-5B6F-C926-66B5F988C090}"/>
                  </a:ext>
                </a:extLst>
              </p:cNvPr>
              <p:cNvSpPr/>
              <p:nvPr/>
            </p:nvSpPr>
            <p:spPr>
              <a:xfrm>
                <a:off x="8253802" y="2415322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53F8AB5D-3EE3-00FD-9DA3-C63F1CEC7AA7}"/>
                  </a:ext>
                </a:extLst>
              </p:cNvPr>
              <p:cNvSpPr/>
              <p:nvPr/>
            </p:nvSpPr>
            <p:spPr>
              <a:xfrm>
                <a:off x="8223058" y="240782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74E198B-1947-5FF1-2B4A-BFE434D5861F}"/>
                  </a:ext>
                </a:extLst>
              </p:cNvPr>
              <p:cNvSpPr/>
              <p:nvPr/>
            </p:nvSpPr>
            <p:spPr>
              <a:xfrm>
                <a:off x="8166270" y="240782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AA90753E-F14D-9C37-CBD8-2186DC62197A}"/>
                  </a:ext>
                </a:extLst>
              </p:cNvPr>
              <p:cNvSpPr/>
              <p:nvPr/>
            </p:nvSpPr>
            <p:spPr>
              <a:xfrm>
                <a:off x="8138702" y="240782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8808879F-BDFA-41B1-9526-B12E82864794}"/>
                  </a:ext>
                </a:extLst>
              </p:cNvPr>
              <p:cNvSpPr/>
              <p:nvPr/>
            </p:nvSpPr>
            <p:spPr>
              <a:xfrm>
                <a:off x="8068448" y="2391184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7503243D-4B4B-0B32-E9F6-9109C422E93E}"/>
                  </a:ext>
                </a:extLst>
              </p:cNvPr>
              <p:cNvSpPr/>
              <p:nvPr/>
            </p:nvSpPr>
            <p:spPr>
              <a:xfrm>
                <a:off x="7933530" y="23604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17F20459-7F6B-903B-24A8-643048CA7006}"/>
                  </a:ext>
                </a:extLst>
              </p:cNvPr>
              <p:cNvSpPr/>
              <p:nvPr/>
            </p:nvSpPr>
            <p:spPr>
              <a:xfrm>
                <a:off x="7754274" y="232093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241EED9D-1F45-6725-DD2F-7D343D54BA3A}"/>
                  </a:ext>
                </a:extLst>
              </p:cNvPr>
              <p:cNvSpPr/>
              <p:nvPr/>
            </p:nvSpPr>
            <p:spPr>
              <a:xfrm>
                <a:off x="7613258" y="2265794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5D9C55AD-D4C3-24D3-A541-7B5B84AA609D}"/>
                  </a:ext>
                </a:extLst>
              </p:cNvPr>
              <p:cNvSpPr/>
              <p:nvPr/>
            </p:nvSpPr>
            <p:spPr>
              <a:xfrm>
                <a:off x="7428285" y="2142055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504CBDB6-64D4-5B26-F5BF-5D21BDF04C69}"/>
                  </a:ext>
                </a:extLst>
              </p:cNvPr>
              <p:cNvSpPr/>
              <p:nvPr/>
            </p:nvSpPr>
            <p:spPr>
              <a:xfrm>
                <a:off x="7421806" y="2142055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653A316B-4BF4-FE57-A6D0-8E2259178CE1}"/>
                  </a:ext>
                </a:extLst>
              </p:cNvPr>
              <p:cNvSpPr/>
              <p:nvPr/>
            </p:nvSpPr>
            <p:spPr>
              <a:xfrm>
                <a:off x="7358285" y="212604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B8031DB5-0768-740E-7F41-D07DB49850DD}"/>
                  </a:ext>
                </a:extLst>
              </p:cNvPr>
              <p:cNvSpPr/>
              <p:nvPr/>
            </p:nvSpPr>
            <p:spPr>
              <a:xfrm>
                <a:off x="7269102" y="212604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60164AC3-E34C-BC2C-C627-7EB9441BDF00}"/>
                  </a:ext>
                </a:extLst>
              </p:cNvPr>
              <p:cNvSpPr/>
              <p:nvPr/>
            </p:nvSpPr>
            <p:spPr>
              <a:xfrm>
                <a:off x="7112840" y="208501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960BE412-AF11-4B8D-6BB7-774A324960AE}"/>
                  </a:ext>
                </a:extLst>
              </p:cNvPr>
              <p:cNvSpPr/>
              <p:nvPr/>
            </p:nvSpPr>
            <p:spPr>
              <a:xfrm>
                <a:off x="7084002" y="208501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DC61AEBE-6EAB-B090-E0A7-DFD0976F4415}"/>
                  </a:ext>
                </a:extLst>
              </p:cNvPr>
              <p:cNvSpPr/>
              <p:nvPr/>
            </p:nvSpPr>
            <p:spPr>
              <a:xfrm>
                <a:off x="7044492" y="208501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947F8665-3264-3F26-3D83-8B03C53F8C3D}"/>
                  </a:ext>
                </a:extLst>
              </p:cNvPr>
              <p:cNvSpPr/>
              <p:nvPr/>
            </p:nvSpPr>
            <p:spPr>
              <a:xfrm>
                <a:off x="7027468" y="2069895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744F86A7-27AC-1D85-29EC-6416B26209EC}"/>
                  </a:ext>
                </a:extLst>
              </p:cNvPr>
              <p:cNvSpPr/>
              <p:nvPr/>
            </p:nvSpPr>
            <p:spPr>
              <a:xfrm>
                <a:off x="6901570" y="2060875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06E4AD20-2B82-EF24-90AB-2343B0F9B516}"/>
                  </a:ext>
                </a:extLst>
              </p:cNvPr>
              <p:cNvSpPr/>
              <p:nvPr/>
            </p:nvSpPr>
            <p:spPr>
              <a:xfrm>
                <a:off x="6866633" y="204054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D363E43B-86DE-0C05-C35F-783348A3BA67}"/>
                  </a:ext>
                </a:extLst>
              </p:cNvPr>
              <p:cNvSpPr/>
              <p:nvPr/>
            </p:nvSpPr>
            <p:spPr>
              <a:xfrm>
                <a:off x="6802604" y="2033434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2CA89A58-D0E5-AFB1-899A-593473768813}"/>
                  </a:ext>
                </a:extLst>
              </p:cNvPr>
              <p:cNvSpPr/>
              <p:nvPr/>
            </p:nvSpPr>
            <p:spPr>
              <a:xfrm>
                <a:off x="6791298" y="2033434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5A99A930-7945-985F-F18F-912A1F15486E}"/>
                  </a:ext>
                </a:extLst>
              </p:cNvPr>
              <p:cNvSpPr/>
              <p:nvPr/>
            </p:nvSpPr>
            <p:spPr>
              <a:xfrm>
                <a:off x="6643675" y="2030767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86B58475-8CBE-ADBB-81DD-3CFC152A7B08}"/>
                  </a:ext>
                </a:extLst>
              </p:cNvPr>
              <p:cNvSpPr/>
              <p:nvPr/>
            </p:nvSpPr>
            <p:spPr>
              <a:xfrm>
                <a:off x="6613947" y="2030767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E01EA1D5-355B-FAD6-BFEF-F51BCC272587}"/>
                  </a:ext>
                </a:extLst>
              </p:cNvPr>
              <p:cNvSpPr/>
              <p:nvPr/>
            </p:nvSpPr>
            <p:spPr>
              <a:xfrm>
                <a:off x="6538485" y="201158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BD02FBDA-525C-30B9-44B0-73143735A54D}"/>
                  </a:ext>
                </a:extLst>
              </p:cNvPr>
              <p:cNvSpPr/>
              <p:nvPr/>
            </p:nvSpPr>
            <p:spPr>
              <a:xfrm>
                <a:off x="6503675" y="201158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4D30C3EB-C59E-0949-4827-E50888ADBA97}"/>
                  </a:ext>
                </a:extLst>
              </p:cNvPr>
              <p:cNvSpPr/>
              <p:nvPr/>
            </p:nvSpPr>
            <p:spPr>
              <a:xfrm>
                <a:off x="6472804" y="201158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D65D99C4-E140-324E-18EE-B5643A064034}"/>
                  </a:ext>
                </a:extLst>
              </p:cNvPr>
              <p:cNvSpPr/>
              <p:nvPr/>
            </p:nvSpPr>
            <p:spPr>
              <a:xfrm>
                <a:off x="6465309" y="201158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B1E9881A-20A4-8BDC-BE22-EA0BCC4AA211}"/>
                  </a:ext>
                </a:extLst>
              </p:cNvPr>
              <p:cNvSpPr/>
              <p:nvPr/>
            </p:nvSpPr>
            <p:spPr>
              <a:xfrm>
                <a:off x="6454764" y="201158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9874C9D0-E779-C785-AABE-08BB866464BE}"/>
                  </a:ext>
                </a:extLst>
              </p:cNvPr>
              <p:cNvSpPr/>
              <p:nvPr/>
            </p:nvSpPr>
            <p:spPr>
              <a:xfrm>
                <a:off x="6393657" y="201158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3836F8F-6504-41C7-2634-D8738FAFFD64}"/>
                  </a:ext>
                </a:extLst>
              </p:cNvPr>
              <p:cNvSpPr/>
              <p:nvPr/>
            </p:nvSpPr>
            <p:spPr>
              <a:xfrm>
                <a:off x="6269283" y="2004723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162FCC99-E541-37B1-3E3B-8CA20EE373D2}"/>
                  </a:ext>
                </a:extLst>
              </p:cNvPr>
              <p:cNvSpPr/>
              <p:nvPr/>
            </p:nvSpPr>
            <p:spPr>
              <a:xfrm>
                <a:off x="6207414" y="2004723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8643E65C-5C58-4E41-F448-D1E166E62AE2}"/>
                  </a:ext>
                </a:extLst>
              </p:cNvPr>
              <p:cNvSpPr/>
              <p:nvPr/>
            </p:nvSpPr>
            <p:spPr>
              <a:xfrm>
                <a:off x="6197124" y="2004723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C67337B3-221A-EA6C-E88A-E7C64BA024C7}"/>
                  </a:ext>
                </a:extLst>
              </p:cNvPr>
              <p:cNvSpPr/>
              <p:nvPr/>
            </p:nvSpPr>
            <p:spPr>
              <a:xfrm>
                <a:off x="6186833" y="2004723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581CB1C8-0D47-3946-47F7-B2D1D3976853}"/>
                  </a:ext>
                </a:extLst>
              </p:cNvPr>
              <p:cNvSpPr/>
              <p:nvPr/>
            </p:nvSpPr>
            <p:spPr>
              <a:xfrm>
                <a:off x="6163585" y="2004723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6DA0A02C-6620-5A77-E8BE-A7CE6B7890F5}"/>
                  </a:ext>
                </a:extLst>
              </p:cNvPr>
              <p:cNvSpPr/>
              <p:nvPr/>
            </p:nvSpPr>
            <p:spPr>
              <a:xfrm>
                <a:off x="6157614" y="2004723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696762BC-6B45-F4C9-57CD-B6F4E5F78E77}"/>
                  </a:ext>
                </a:extLst>
              </p:cNvPr>
              <p:cNvSpPr/>
              <p:nvPr/>
            </p:nvSpPr>
            <p:spPr>
              <a:xfrm>
                <a:off x="6121407" y="1985794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28E12586-6E57-EE64-F6DD-BFE3FBF0AFA1}"/>
                  </a:ext>
                </a:extLst>
              </p:cNvPr>
              <p:cNvSpPr/>
              <p:nvPr/>
            </p:nvSpPr>
            <p:spPr>
              <a:xfrm>
                <a:off x="6116833" y="1985794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A777AA51-B8F6-B402-CF8B-EAC5B1C3A557}"/>
                  </a:ext>
                </a:extLst>
              </p:cNvPr>
              <p:cNvSpPr/>
              <p:nvPr/>
            </p:nvSpPr>
            <p:spPr>
              <a:xfrm>
                <a:off x="6067414" y="1985794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16FFEF0B-1646-E845-0BB6-577E36446EA0}"/>
                  </a:ext>
                </a:extLst>
              </p:cNvPr>
              <p:cNvSpPr/>
              <p:nvPr/>
            </p:nvSpPr>
            <p:spPr>
              <a:xfrm>
                <a:off x="6002496" y="1985794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9B3949C-BAD3-E440-CA27-36A4C637896C}"/>
                  </a:ext>
                </a:extLst>
              </p:cNvPr>
              <p:cNvSpPr/>
              <p:nvPr/>
            </p:nvSpPr>
            <p:spPr>
              <a:xfrm>
                <a:off x="6032477" y="1985794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3B390C96-4D50-9846-59C0-AC84F626D6D6}"/>
                  </a:ext>
                </a:extLst>
              </p:cNvPr>
              <p:cNvSpPr/>
              <p:nvPr/>
            </p:nvSpPr>
            <p:spPr>
              <a:xfrm>
                <a:off x="6042260" y="1985794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D526A954-9BDA-A7DD-43E1-E45844F91193}"/>
                  </a:ext>
                </a:extLst>
              </p:cNvPr>
              <p:cNvSpPr/>
              <p:nvPr/>
            </p:nvSpPr>
            <p:spPr>
              <a:xfrm>
                <a:off x="6049501" y="1985794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5BCEF893-2360-F553-D046-512370C30A7D}"/>
                  </a:ext>
                </a:extLst>
              </p:cNvPr>
              <p:cNvSpPr/>
              <p:nvPr/>
            </p:nvSpPr>
            <p:spPr>
              <a:xfrm>
                <a:off x="6060300" y="1985794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B9CC51F0-8314-0F83-9DC6-14544ADF032E}"/>
                  </a:ext>
                </a:extLst>
              </p:cNvPr>
              <p:cNvSpPr/>
              <p:nvPr/>
            </p:nvSpPr>
            <p:spPr>
              <a:xfrm>
                <a:off x="6258485" y="2004723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A8D4487D-173A-F8F1-3CAB-2B1853ACA9D6}"/>
                  </a:ext>
                </a:extLst>
              </p:cNvPr>
              <p:cNvSpPr/>
              <p:nvPr/>
            </p:nvSpPr>
            <p:spPr>
              <a:xfrm>
                <a:off x="7596615" y="2295903"/>
                <a:ext cx="64029" cy="12704"/>
              </a:xfrm>
              <a:custGeom>
                <a:avLst/>
                <a:gdLst>
                  <a:gd name="connsiteX0" fmla="*/ 64029 w 64029"/>
                  <a:gd name="connsiteY0" fmla="*/ 0 h 12704"/>
                  <a:gd name="connsiteX1" fmla="*/ 0 w 64029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4029" h="12704">
                    <a:moveTo>
                      <a:pt x="64029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BB3EC038-4AD9-237A-81C5-7122D035B540}"/>
                  </a:ext>
                </a:extLst>
              </p:cNvPr>
              <p:cNvSpPr/>
              <p:nvPr/>
            </p:nvSpPr>
            <p:spPr>
              <a:xfrm>
                <a:off x="8387831" y="2475667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42FCC004-4728-9897-9634-6E3D30A797B2}"/>
                  </a:ext>
                </a:extLst>
              </p:cNvPr>
              <p:cNvSpPr/>
              <p:nvPr/>
            </p:nvSpPr>
            <p:spPr>
              <a:xfrm>
                <a:off x="8387831" y="2487100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8B4EB336-9712-A2FD-BA9A-150DB2ACE12A}"/>
                  </a:ext>
                </a:extLst>
              </p:cNvPr>
              <p:cNvSpPr/>
              <p:nvPr/>
            </p:nvSpPr>
            <p:spPr>
              <a:xfrm>
                <a:off x="8287214" y="2462836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023E764D-C9BF-718B-35C5-E0969F52F04A}"/>
                  </a:ext>
                </a:extLst>
              </p:cNvPr>
              <p:cNvSpPr/>
              <p:nvPr/>
            </p:nvSpPr>
            <p:spPr>
              <a:xfrm>
                <a:off x="8636198" y="2562563"/>
                <a:ext cx="64029" cy="12704"/>
              </a:xfrm>
              <a:custGeom>
                <a:avLst/>
                <a:gdLst>
                  <a:gd name="connsiteX0" fmla="*/ 64029 w 64029"/>
                  <a:gd name="connsiteY0" fmla="*/ 0 h 12704"/>
                  <a:gd name="connsiteX1" fmla="*/ 0 w 64029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4029" h="12704">
                    <a:moveTo>
                      <a:pt x="64029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3DCA7D80-E163-08FE-E4D1-3853C3441FAB}"/>
                  </a:ext>
                </a:extLst>
              </p:cNvPr>
              <p:cNvSpPr/>
              <p:nvPr/>
            </p:nvSpPr>
            <p:spPr>
              <a:xfrm>
                <a:off x="8684347" y="2594578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518D8139-5A00-A7ED-8C62-2A6C3DDD0C8A}"/>
                  </a:ext>
                </a:extLst>
              </p:cNvPr>
              <p:cNvSpPr/>
              <p:nvPr/>
            </p:nvSpPr>
            <p:spPr>
              <a:xfrm>
                <a:off x="9148049" y="2634342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CAE3EF5D-F1E0-4023-5FC4-2243683F10C2}"/>
                  </a:ext>
                </a:extLst>
              </p:cNvPr>
              <p:cNvSpPr/>
              <p:nvPr/>
            </p:nvSpPr>
            <p:spPr>
              <a:xfrm>
                <a:off x="9168503" y="2634342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E454EFBE-8E54-6590-CA6C-5B179EDD068E}"/>
                  </a:ext>
                </a:extLst>
              </p:cNvPr>
              <p:cNvSpPr/>
              <p:nvPr/>
            </p:nvSpPr>
            <p:spPr>
              <a:xfrm>
                <a:off x="9180953" y="2634342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7D1AD318-EBD4-C729-C405-885D2F1E8C4D}"/>
                  </a:ext>
                </a:extLst>
              </p:cNvPr>
              <p:cNvSpPr/>
              <p:nvPr/>
            </p:nvSpPr>
            <p:spPr>
              <a:xfrm>
                <a:off x="9191751" y="2634342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3BDD86FA-3DCA-1702-2145-29758CAF0FAC}"/>
                  </a:ext>
                </a:extLst>
              </p:cNvPr>
              <p:cNvSpPr/>
              <p:nvPr/>
            </p:nvSpPr>
            <p:spPr>
              <a:xfrm>
                <a:off x="9196325" y="2634342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D6D8B450-2D89-9AB1-F6E2-6831C29877A7}"/>
                  </a:ext>
                </a:extLst>
              </p:cNvPr>
              <p:cNvSpPr/>
              <p:nvPr/>
            </p:nvSpPr>
            <p:spPr>
              <a:xfrm>
                <a:off x="9177904" y="2670295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59A7DA0E-18E5-7319-0736-EBF803702D9F}"/>
                  </a:ext>
                </a:extLst>
              </p:cNvPr>
              <p:cNvSpPr/>
              <p:nvPr/>
            </p:nvSpPr>
            <p:spPr>
              <a:xfrm>
                <a:off x="9187178" y="2727336"/>
                <a:ext cx="178112" cy="12704"/>
              </a:xfrm>
              <a:custGeom>
                <a:avLst/>
                <a:gdLst>
                  <a:gd name="connsiteX0" fmla="*/ 178113 w 178112"/>
                  <a:gd name="connsiteY0" fmla="*/ 0 h 12704"/>
                  <a:gd name="connsiteX1" fmla="*/ 0 w 178112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8112" h="12704">
                    <a:moveTo>
                      <a:pt x="178113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77CB71E-4285-A50E-7AD4-23C0D054D689}"/>
                  </a:ext>
                </a:extLst>
              </p:cNvPr>
              <p:cNvSpPr/>
              <p:nvPr/>
            </p:nvSpPr>
            <p:spPr>
              <a:xfrm>
                <a:off x="9371261" y="273737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D0DC6951-EDA7-AD5A-3199-8F90CDB4AA7B}"/>
                  </a:ext>
                </a:extLst>
              </p:cNvPr>
              <p:cNvSpPr/>
              <p:nvPr/>
            </p:nvSpPr>
            <p:spPr>
              <a:xfrm>
                <a:off x="9407468" y="2821601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8B1B455B-FFDB-37C0-120A-2F889FF1F90C}"/>
                  </a:ext>
                </a:extLst>
              </p:cNvPr>
              <p:cNvSpPr/>
              <p:nvPr/>
            </p:nvSpPr>
            <p:spPr>
              <a:xfrm>
                <a:off x="9954637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346EB75F-B070-B8AF-4503-E44151AF70B9}"/>
                  </a:ext>
                </a:extLst>
              </p:cNvPr>
              <p:cNvSpPr/>
              <p:nvPr/>
            </p:nvSpPr>
            <p:spPr>
              <a:xfrm>
                <a:off x="9943203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E0935E3D-5A51-316A-D69B-82A6BF934EF7}"/>
                  </a:ext>
                </a:extLst>
              </p:cNvPr>
              <p:cNvSpPr/>
              <p:nvPr/>
            </p:nvSpPr>
            <p:spPr>
              <a:xfrm>
                <a:off x="10017777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C3368C0E-18E1-85C3-4378-4C9B04D35854}"/>
                  </a:ext>
                </a:extLst>
              </p:cNvPr>
              <p:cNvSpPr/>
              <p:nvPr/>
            </p:nvSpPr>
            <p:spPr>
              <a:xfrm>
                <a:off x="10028067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93DBFB10-F8EE-FAAB-53D4-7B8D0162DE80}"/>
                  </a:ext>
                </a:extLst>
              </p:cNvPr>
              <p:cNvSpPr/>
              <p:nvPr/>
            </p:nvSpPr>
            <p:spPr>
              <a:xfrm>
                <a:off x="10038865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4DFE860-0195-38A5-EF5B-750A155F4208}"/>
                  </a:ext>
                </a:extLst>
              </p:cNvPr>
              <p:cNvSpPr/>
              <p:nvPr/>
            </p:nvSpPr>
            <p:spPr>
              <a:xfrm>
                <a:off x="10050045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77A84237-966A-A8E3-D41B-2B1C6F6C0E10}"/>
                  </a:ext>
                </a:extLst>
              </p:cNvPr>
              <p:cNvSpPr/>
              <p:nvPr/>
            </p:nvSpPr>
            <p:spPr>
              <a:xfrm>
                <a:off x="10062368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736BD3DD-8ED9-A9ED-F277-ABA020505EFA}"/>
                  </a:ext>
                </a:extLst>
              </p:cNvPr>
              <p:cNvSpPr/>
              <p:nvPr/>
            </p:nvSpPr>
            <p:spPr>
              <a:xfrm>
                <a:off x="10100227" y="3186211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</p:grpSp>
        <p:grpSp>
          <p:nvGrpSpPr>
            <p:cNvPr id="377" name="Graphic 134">
              <a:extLst>
                <a:ext uri="{FF2B5EF4-FFF2-40B4-BE49-F238E27FC236}">
                  <a16:creationId xmlns:a16="http://schemas.microsoft.com/office/drawing/2014/main" id="{D5B43B2B-0D68-EF7B-9E4C-4E6CCAF73032}"/>
                </a:ext>
              </a:extLst>
            </p:cNvPr>
            <p:cNvGrpSpPr/>
            <p:nvPr/>
          </p:nvGrpSpPr>
          <p:grpSpPr>
            <a:xfrm>
              <a:off x="6611580" y="1914325"/>
              <a:ext cx="4542631" cy="1167132"/>
              <a:chOff x="5997414" y="1985032"/>
              <a:chExt cx="4542631" cy="1167132"/>
            </a:xfrm>
            <a:noFill/>
          </p:grpSpPr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C5DFF57-D34A-4E0F-2C3A-6AFA8359462B}"/>
                  </a:ext>
                </a:extLst>
              </p:cNvPr>
              <p:cNvSpPr/>
              <p:nvPr/>
            </p:nvSpPr>
            <p:spPr>
              <a:xfrm>
                <a:off x="5997414" y="2015267"/>
                <a:ext cx="4542631" cy="1107676"/>
              </a:xfrm>
              <a:custGeom>
                <a:avLst/>
                <a:gdLst>
                  <a:gd name="connsiteX0" fmla="*/ 0 w 4542631"/>
                  <a:gd name="connsiteY0" fmla="*/ 0 h 1107676"/>
                  <a:gd name="connsiteX1" fmla="*/ 271615 w 4542631"/>
                  <a:gd name="connsiteY1" fmla="*/ 0 h 1107676"/>
                  <a:gd name="connsiteX2" fmla="*/ 271615 w 4542631"/>
                  <a:gd name="connsiteY2" fmla="*/ 10544 h 1107676"/>
                  <a:gd name="connsiteX3" fmla="*/ 564319 w 4542631"/>
                  <a:gd name="connsiteY3" fmla="*/ 10544 h 1107676"/>
                  <a:gd name="connsiteX4" fmla="*/ 564319 w 4542631"/>
                  <a:gd name="connsiteY4" fmla="*/ 26806 h 1107676"/>
                  <a:gd name="connsiteX5" fmla="*/ 624283 w 4542631"/>
                  <a:gd name="connsiteY5" fmla="*/ 26806 h 1107676"/>
                  <a:gd name="connsiteX6" fmla="*/ 624283 w 4542631"/>
                  <a:gd name="connsiteY6" fmla="*/ 36080 h 1107676"/>
                  <a:gd name="connsiteX7" fmla="*/ 728584 w 4542631"/>
                  <a:gd name="connsiteY7" fmla="*/ 36080 h 1107676"/>
                  <a:gd name="connsiteX8" fmla="*/ 728584 w 4542631"/>
                  <a:gd name="connsiteY8" fmla="*/ 47895 h 1107676"/>
                  <a:gd name="connsiteX9" fmla="*/ 896407 w 4542631"/>
                  <a:gd name="connsiteY9" fmla="*/ 47895 h 1107676"/>
                  <a:gd name="connsiteX10" fmla="*/ 896407 w 4542631"/>
                  <a:gd name="connsiteY10" fmla="*/ 76606 h 1107676"/>
                  <a:gd name="connsiteX11" fmla="*/ 955608 w 4542631"/>
                  <a:gd name="connsiteY11" fmla="*/ 76606 h 1107676"/>
                  <a:gd name="connsiteX12" fmla="*/ 955608 w 4542631"/>
                  <a:gd name="connsiteY12" fmla="*/ 92868 h 1107676"/>
                  <a:gd name="connsiteX13" fmla="*/ 1108820 w 4542631"/>
                  <a:gd name="connsiteY13" fmla="*/ 92868 h 1107676"/>
                  <a:gd name="connsiteX14" fmla="*/ 1108820 w 4542631"/>
                  <a:gd name="connsiteY14" fmla="*/ 100617 h 1107676"/>
                  <a:gd name="connsiteX15" fmla="*/ 1144138 w 4542631"/>
                  <a:gd name="connsiteY15" fmla="*/ 100617 h 1107676"/>
                  <a:gd name="connsiteX16" fmla="*/ 1183902 w 4542631"/>
                  <a:gd name="connsiteY16" fmla="*/ 100617 h 1107676"/>
                  <a:gd name="connsiteX17" fmla="*/ 1183902 w 4542631"/>
                  <a:gd name="connsiteY17" fmla="*/ 123612 h 1107676"/>
                  <a:gd name="connsiteX18" fmla="*/ 1202831 w 4542631"/>
                  <a:gd name="connsiteY18" fmla="*/ 123612 h 1107676"/>
                  <a:gd name="connsiteX19" fmla="*/ 1202831 w 4542631"/>
                  <a:gd name="connsiteY19" fmla="*/ 142541 h 1107676"/>
                  <a:gd name="connsiteX20" fmla="*/ 1234083 w 4542631"/>
                  <a:gd name="connsiteY20" fmla="*/ 142541 h 1107676"/>
                  <a:gd name="connsiteX21" fmla="*/ 1234083 w 4542631"/>
                  <a:gd name="connsiteY21" fmla="*/ 164138 h 1107676"/>
                  <a:gd name="connsiteX22" fmla="*/ 1337877 w 4542631"/>
                  <a:gd name="connsiteY22" fmla="*/ 164138 h 1107676"/>
                  <a:gd name="connsiteX23" fmla="*/ 1337877 w 4542631"/>
                  <a:gd name="connsiteY23" fmla="*/ 175445 h 1107676"/>
                  <a:gd name="connsiteX24" fmla="*/ 1439002 w 4542631"/>
                  <a:gd name="connsiteY24" fmla="*/ 175445 h 1107676"/>
                  <a:gd name="connsiteX25" fmla="*/ 1439002 w 4542631"/>
                  <a:gd name="connsiteY25" fmla="*/ 189546 h 1107676"/>
                  <a:gd name="connsiteX26" fmla="*/ 1595263 w 4542631"/>
                  <a:gd name="connsiteY26" fmla="*/ 189546 h 1107676"/>
                  <a:gd name="connsiteX27" fmla="*/ 1595263 w 4542631"/>
                  <a:gd name="connsiteY27" fmla="*/ 206824 h 1107676"/>
                  <a:gd name="connsiteX28" fmla="*/ 1609873 w 4542631"/>
                  <a:gd name="connsiteY28" fmla="*/ 206824 h 1107676"/>
                  <a:gd name="connsiteX29" fmla="*/ 1609873 w 4542631"/>
                  <a:gd name="connsiteY29" fmla="*/ 217114 h 1107676"/>
                  <a:gd name="connsiteX30" fmla="*/ 1627659 w 4542631"/>
                  <a:gd name="connsiteY30" fmla="*/ 217114 h 1107676"/>
                  <a:gd name="connsiteX31" fmla="*/ 1627659 w 4542631"/>
                  <a:gd name="connsiteY31" fmla="*/ 233884 h 1107676"/>
                  <a:gd name="connsiteX32" fmla="*/ 1667169 w 4542631"/>
                  <a:gd name="connsiteY32" fmla="*/ 233884 h 1107676"/>
                  <a:gd name="connsiteX33" fmla="*/ 1667169 w 4542631"/>
                  <a:gd name="connsiteY33" fmla="*/ 249510 h 1107676"/>
                  <a:gd name="connsiteX34" fmla="*/ 1711506 w 4542631"/>
                  <a:gd name="connsiteY34" fmla="*/ 249510 h 1107676"/>
                  <a:gd name="connsiteX35" fmla="*/ 1711506 w 4542631"/>
                  <a:gd name="connsiteY35" fmla="*/ 266280 h 1107676"/>
                  <a:gd name="connsiteX36" fmla="*/ 1748221 w 4542631"/>
                  <a:gd name="connsiteY36" fmla="*/ 266280 h 1107676"/>
                  <a:gd name="connsiteX37" fmla="*/ 1748221 w 4542631"/>
                  <a:gd name="connsiteY37" fmla="*/ 278221 h 1107676"/>
                  <a:gd name="connsiteX38" fmla="*/ 1781760 w 4542631"/>
                  <a:gd name="connsiteY38" fmla="*/ 278221 h 1107676"/>
                  <a:gd name="connsiteX39" fmla="*/ 1781760 w 4542631"/>
                  <a:gd name="connsiteY39" fmla="*/ 286225 h 1107676"/>
                  <a:gd name="connsiteX40" fmla="*/ 1803993 w 4542631"/>
                  <a:gd name="connsiteY40" fmla="*/ 286225 h 1107676"/>
                  <a:gd name="connsiteX41" fmla="*/ 1803993 w 4542631"/>
                  <a:gd name="connsiteY41" fmla="*/ 310617 h 1107676"/>
                  <a:gd name="connsiteX42" fmla="*/ 1815808 w 4542631"/>
                  <a:gd name="connsiteY42" fmla="*/ 310617 h 1107676"/>
                  <a:gd name="connsiteX43" fmla="*/ 1815808 w 4542631"/>
                  <a:gd name="connsiteY43" fmla="*/ 327895 h 1107676"/>
                  <a:gd name="connsiteX44" fmla="*/ 1891016 w 4542631"/>
                  <a:gd name="connsiteY44" fmla="*/ 327895 h 1107676"/>
                  <a:gd name="connsiteX45" fmla="*/ 1891016 w 4542631"/>
                  <a:gd name="connsiteY45" fmla="*/ 343013 h 1107676"/>
                  <a:gd name="connsiteX46" fmla="*/ 1962287 w 4542631"/>
                  <a:gd name="connsiteY46" fmla="*/ 343013 h 1107676"/>
                  <a:gd name="connsiteX47" fmla="*/ 1962287 w 4542631"/>
                  <a:gd name="connsiteY47" fmla="*/ 356606 h 1107676"/>
                  <a:gd name="connsiteX48" fmla="*/ 2071543 w 4542631"/>
                  <a:gd name="connsiteY48" fmla="*/ 356606 h 1107676"/>
                  <a:gd name="connsiteX49" fmla="*/ 2185626 w 4542631"/>
                  <a:gd name="connsiteY49" fmla="*/ 356606 h 1107676"/>
                  <a:gd name="connsiteX50" fmla="*/ 2185626 w 4542631"/>
                  <a:gd name="connsiteY50" fmla="*/ 369564 h 1107676"/>
                  <a:gd name="connsiteX51" fmla="*/ 2310508 w 4542631"/>
                  <a:gd name="connsiteY51" fmla="*/ 369564 h 1107676"/>
                  <a:gd name="connsiteX52" fmla="*/ 2310508 w 4542631"/>
                  <a:gd name="connsiteY52" fmla="*/ 380363 h 1107676"/>
                  <a:gd name="connsiteX53" fmla="*/ 2373140 w 4542631"/>
                  <a:gd name="connsiteY53" fmla="*/ 380363 h 1107676"/>
                  <a:gd name="connsiteX54" fmla="*/ 2373140 w 4542631"/>
                  <a:gd name="connsiteY54" fmla="*/ 390145 h 1107676"/>
                  <a:gd name="connsiteX55" fmla="*/ 2423448 w 4542631"/>
                  <a:gd name="connsiteY55" fmla="*/ 390145 h 1107676"/>
                  <a:gd name="connsiteX56" fmla="*/ 2423448 w 4542631"/>
                  <a:gd name="connsiteY56" fmla="*/ 404628 h 1107676"/>
                  <a:gd name="connsiteX57" fmla="*/ 2440726 w 4542631"/>
                  <a:gd name="connsiteY57" fmla="*/ 404628 h 1107676"/>
                  <a:gd name="connsiteX58" fmla="*/ 2440726 w 4542631"/>
                  <a:gd name="connsiteY58" fmla="*/ 419238 h 1107676"/>
                  <a:gd name="connsiteX59" fmla="*/ 2490526 w 4542631"/>
                  <a:gd name="connsiteY59" fmla="*/ 419238 h 1107676"/>
                  <a:gd name="connsiteX60" fmla="*/ 2490526 w 4542631"/>
                  <a:gd name="connsiteY60" fmla="*/ 431688 h 1107676"/>
                  <a:gd name="connsiteX61" fmla="*/ 2769129 w 4542631"/>
                  <a:gd name="connsiteY61" fmla="*/ 431688 h 1107676"/>
                  <a:gd name="connsiteX62" fmla="*/ 2769129 w 4542631"/>
                  <a:gd name="connsiteY62" fmla="*/ 454936 h 1107676"/>
                  <a:gd name="connsiteX63" fmla="*/ 2793521 w 4542631"/>
                  <a:gd name="connsiteY63" fmla="*/ 454936 h 1107676"/>
                  <a:gd name="connsiteX64" fmla="*/ 2793521 w 4542631"/>
                  <a:gd name="connsiteY64" fmla="*/ 482505 h 1107676"/>
                  <a:gd name="connsiteX65" fmla="*/ 2918403 w 4542631"/>
                  <a:gd name="connsiteY65" fmla="*/ 482505 h 1107676"/>
                  <a:gd name="connsiteX66" fmla="*/ 2918403 w 4542631"/>
                  <a:gd name="connsiteY66" fmla="*/ 496352 h 1107676"/>
                  <a:gd name="connsiteX67" fmla="*/ 3039982 w 4542631"/>
                  <a:gd name="connsiteY67" fmla="*/ 496352 h 1107676"/>
                  <a:gd name="connsiteX68" fmla="*/ 3039982 w 4542631"/>
                  <a:gd name="connsiteY68" fmla="*/ 513376 h 1107676"/>
                  <a:gd name="connsiteX69" fmla="*/ 3142250 w 4542631"/>
                  <a:gd name="connsiteY69" fmla="*/ 513376 h 1107676"/>
                  <a:gd name="connsiteX70" fmla="*/ 3142250 w 4542631"/>
                  <a:gd name="connsiteY70" fmla="*/ 532051 h 1107676"/>
                  <a:gd name="connsiteX71" fmla="*/ 3177060 w 4542631"/>
                  <a:gd name="connsiteY71" fmla="*/ 532051 h 1107676"/>
                  <a:gd name="connsiteX72" fmla="*/ 3177060 w 4542631"/>
                  <a:gd name="connsiteY72" fmla="*/ 545009 h 1107676"/>
                  <a:gd name="connsiteX73" fmla="*/ 3207931 w 4542631"/>
                  <a:gd name="connsiteY73" fmla="*/ 545009 h 1107676"/>
                  <a:gd name="connsiteX74" fmla="*/ 3207931 w 4542631"/>
                  <a:gd name="connsiteY74" fmla="*/ 613866 h 1107676"/>
                  <a:gd name="connsiteX75" fmla="*/ 3282505 w 4542631"/>
                  <a:gd name="connsiteY75" fmla="*/ 613866 h 1107676"/>
                  <a:gd name="connsiteX76" fmla="*/ 3282505 w 4542631"/>
                  <a:gd name="connsiteY76" fmla="*/ 630127 h 1107676"/>
                  <a:gd name="connsiteX77" fmla="*/ 3296225 w 4542631"/>
                  <a:gd name="connsiteY77" fmla="*/ 630127 h 1107676"/>
                  <a:gd name="connsiteX78" fmla="*/ 3296225 w 4542631"/>
                  <a:gd name="connsiteY78" fmla="*/ 656044 h 1107676"/>
                  <a:gd name="connsiteX79" fmla="*/ 3340054 w 4542631"/>
                  <a:gd name="connsiteY79" fmla="*/ 656044 h 1107676"/>
                  <a:gd name="connsiteX80" fmla="*/ 3340054 w 4542631"/>
                  <a:gd name="connsiteY80" fmla="*/ 673067 h 1107676"/>
                  <a:gd name="connsiteX81" fmla="*/ 3392777 w 4542631"/>
                  <a:gd name="connsiteY81" fmla="*/ 673067 h 1107676"/>
                  <a:gd name="connsiteX82" fmla="*/ 3392777 w 4542631"/>
                  <a:gd name="connsiteY82" fmla="*/ 690091 h 1107676"/>
                  <a:gd name="connsiteX83" fmla="*/ 3490091 w 4542631"/>
                  <a:gd name="connsiteY83" fmla="*/ 690091 h 1107676"/>
                  <a:gd name="connsiteX84" fmla="*/ 3490091 w 4542631"/>
                  <a:gd name="connsiteY84" fmla="*/ 785753 h 1107676"/>
                  <a:gd name="connsiteX85" fmla="*/ 3530617 w 4542631"/>
                  <a:gd name="connsiteY85" fmla="*/ 785753 h 1107676"/>
                  <a:gd name="connsiteX86" fmla="*/ 3530617 w 4542631"/>
                  <a:gd name="connsiteY86" fmla="*/ 835299 h 1107676"/>
                  <a:gd name="connsiteX87" fmla="*/ 3574446 w 4542631"/>
                  <a:gd name="connsiteY87" fmla="*/ 835299 h 1107676"/>
                  <a:gd name="connsiteX88" fmla="*/ 3574446 w 4542631"/>
                  <a:gd name="connsiteY88" fmla="*/ 891198 h 1107676"/>
                  <a:gd name="connsiteX89" fmla="*/ 3623103 w 4542631"/>
                  <a:gd name="connsiteY89" fmla="*/ 891198 h 1107676"/>
                  <a:gd name="connsiteX90" fmla="*/ 3623103 w 4542631"/>
                  <a:gd name="connsiteY90" fmla="*/ 940744 h 1107676"/>
                  <a:gd name="connsiteX91" fmla="*/ 4122631 w 4542631"/>
                  <a:gd name="connsiteY91" fmla="*/ 940744 h 1107676"/>
                  <a:gd name="connsiteX92" fmla="*/ 4122631 w 4542631"/>
                  <a:gd name="connsiteY92" fmla="*/ 1107677 h 1107676"/>
                  <a:gd name="connsiteX93" fmla="*/ 4542632 w 4542631"/>
                  <a:gd name="connsiteY93" fmla="*/ 1107677 h 110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4542631" h="1107676">
                    <a:moveTo>
                      <a:pt x="0" y="0"/>
                    </a:moveTo>
                    <a:lnTo>
                      <a:pt x="271615" y="0"/>
                    </a:lnTo>
                    <a:lnTo>
                      <a:pt x="271615" y="10544"/>
                    </a:lnTo>
                    <a:lnTo>
                      <a:pt x="564319" y="10544"/>
                    </a:lnTo>
                    <a:lnTo>
                      <a:pt x="564319" y="26806"/>
                    </a:lnTo>
                    <a:lnTo>
                      <a:pt x="624283" y="26806"/>
                    </a:lnTo>
                    <a:lnTo>
                      <a:pt x="624283" y="36080"/>
                    </a:lnTo>
                    <a:lnTo>
                      <a:pt x="728584" y="36080"/>
                    </a:lnTo>
                    <a:lnTo>
                      <a:pt x="728584" y="47895"/>
                    </a:lnTo>
                    <a:lnTo>
                      <a:pt x="896407" y="47895"/>
                    </a:lnTo>
                    <a:lnTo>
                      <a:pt x="896407" y="76606"/>
                    </a:lnTo>
                    <a:lnTo>
                      <a:pt x="955608" y="76606"/>
                    </a:lnTo>
                    <a:lnTo>
                      <a:pt x="955608" y="92868"/>
                    </a:lnTo>
                    <a:lnTo>
                      <a:pt x="1108820" y="92868"/>
                    </a:lnTo>
                    <a:lnTo>
                      <a:pt x="1108820" y="100617"/>
                    </a:lnTo>
                    <a:lnTo>
                      <a:pt x="1144138" y="100617"/>
                    </a:lnTo>
                    <a:lnTo>
                      <a:pt x="1183902" y="100617"/>
                    </a:lnTo>
                    <a:lnTo>
                      <a:pt x="1183902" y="123612"/>
                    </a:lnTo>
                    <a:lnTo>
                      <a:pt x="1202831" y="123612"/>
                    </a:lnTo>
                    <a:lnTo>
                      <a:pt x="1202831" y="142541"/>
                    </a:lnTo>
                    <a:lnTo>
                      <a:pt x="1234083" y="142541"/>
                    </a:lnTo>
                    <a:lnTo>
                      <a:pt x="1234083" y="164138"/>
                    </a:lnTo>
                    <a:lnTo>
                      <a:pt x="1337877" y="164138"/>
                    </a:lnTo>
                    <a:lnTo>
                      <a:pt x="1337877" y="175445"/>
                    </a:lnTo>
                    <a:lnTo>
                      <a:pt x="1439002" y="175445"/>
                    </a:lnTo>
                    <a:lnTo>
                      <a:pt x="1439002" y="189546"/>
                    </a:lnTo>
                    <a:lnTo>
                      <a:pt x="1595263" y="189546"/>
                    </a:lnTo>
                    <a:lnTo>
                      <a:pt x="1595263" y="206824"/>
                    </a:lnTo>
                    <a:lnTo>
                      <a:pt x="1609873" y="206824"/>
                    </a:lnTo>
                    <a:lnTo>
                      <a:pt x="1609873" y="217114"/>
                    </a:lnTo>
                    <a:lnTo>
                      <a:pt x="1627659" y="217114"/>
                    </a:lnTo>
                    <a:lnTo>
                      <a:pt x="1627659" y="233884"/>
                    </a:lnTo>
                    <a:lnTo>
                      <a:pt x="1667169" y="233884"/>
                    </a:lnTo>
                    <a:lnTo>
                      <a:pt x="1667169" y="249510"/>
                    </a:lnTo>
                    <a:lnTo>
                      <a:pt x="1711506" y="249510"/>
                    </a:lnTo>
                    <a:lnTo>
                      <a:pt x="1711506" y="266280"/>
                    </a:lnTo>
                    <a:lnTo>
                      <a:pt x="1748221" y="266280"/>
                    </a:lnTo>
                    <a:lnTo>
                      <a:pt x="1748221" y="278221"/>
                    </a:lnTo>
                    <a:lnTo>
                      <a:pt x="1781760" y="278221"/>
                    </a:lnTo>
                    <a:lnTo>
                      <a:pt x="1781760" y="286225"/>
                    </a:lnTo>
                    <a:lnTo>
                      <a:pt x="1803993" y="286225"/>
                    </a:lnTo>
                    <a:lnTo>
                      <a:pt x="1803993" y="310617"/>
                    </a:lnTo>
                    <a:lnTo>
                      <a:pt x="1815808" y="310617"/>
                    </a:lnTo>
                    <a:lnTo>
                      <a:pt x="1815808" y="327895"/>
                    </a:lnTo>
                    <a:lnTo>
                      <a:pt x="1891016" y="327895"/>
                    </a:lnTo>
                    <a:lnTo>
                      <a:pt x="1891016" y="343013"/>
                    </a:lnTo>
                    <a:lnTo>
                      <a:pt x="1962287" y="343013"/>
                    </a:lnTo>
                    <a:lnTo>
                      <a:pt x="1962287" y="356606"/>
                    </a:lnTo>
                    <a:lnTo>
                      <a:pt x="2071543" y="356606"/>
                    </a:lnTo>
                    <a:lnTo>
                      <a:pt x="2185626" y="356606"/>
                    </a:lnTo>
                    <a:lnTo>
                      <a:pt x="2185626" y="369564"/>
                    </a:lnTo>
                    <a:lnTo>
                      <a:pt x="2310508" y="369564"/>
                    </a:lnTo>
                    <a:lnTo>
                      <a:pt x="2310508" y="380363"/>
                    </a:lnTo>
                    <a:lnTo>
                      <a:pt x="2373140" y="380363"/>
                    </a:lnTo>
                    <a:lnTo>
                      <a:pt x="2373140" y="390145"/>
                    </a:lnTo>
                    <a:lnTo>
                      <a:pt x="2423448" y="390145"/>
                    </a:lnTo>
                    <a:lnTo>
                      <a:pt x="2423448" y="404628"/>
                    </a:lnTo>
                    <a:lnTo>
                      <a:pt x="2440726" y="404628"/>
                    </a:lnTo>
                    <a:lnTo>
                      <a:pt x="2440726" y="419238"/>
                    </a:lnTo>
                    <a:lnTo>
                      <a:pt x="2490526" y="419238"/>
                    </a:lnTo>
                    <a:lnTo>
                      <a:pt x="2490526" y="431688"/>
                    </a:lnTo>
                    <a:lnTo>
                      <a:pt x="2769129" y="431688"/>
                    </a:lnTo>
                    <a:lnTo>
                      <a:pt x="2769129" y="454936"/>
                    </a:lnTo>
                    <a:lnTo>
                      <a:pt x="2793521" y="454936"/>
                    </a:lnTo>
                    <a:lnTo>
                      <a:pt x="2793521" y="482505"/>
                    </a:lnTo>
                    <a:lnTo>
                      <a:pt x="2918403" y="482505"/>
                    </a:lnTo>
                    <a:lnTo>
                      <a:pt x="2918403" y="496352"/>
                    </a:lnTo>
                    <a:lnTo>
                      <a:pt x="3039982" y="496352"/>
                    </a:lnTo>
                    <a:lnTo>
                      <a:pt x="3039982" y="513376"/>
                    </a:lnTo>
                    <a:lnTo>
                      <a:pt x="3142250" y="513376"/>
                    </a:lnTo>
                    <a:lnTo>
                      <a:pt x="3142250" y="532051"/>
                    </a:lnTo>
                    <a:lnTo>
                      <a:pt x="3177060" y="532051"/>
                    </a:lnTo>
                    <a:lnTo>
                      <a:pt x="3177060" y="545009"/>
                    </a:lnTo>
                    <a:lnTo>
                      <a:pt x="3207931" y="545009"/>
                    </a:lnTo>
                    <a:lnTo>
                      <a:pt x="3207931" y="613866"/>
                    </a:lnTo>
                    <a:lnTo>
                      <a:pt x="3282505" y="613866"/>
                    </a:lnTo>
                    <a:lnTo>
                      <a:pt x="3282505" y="630127"/>
                    </a:lnTo>
                    <a:lnTo>
                      <a:pt x="3296225" y="630127"/>
                    </a:lnTo>
                    <a:lnTo>
                      <a:pt x="3296225" y="656044"/>
                    </a:lnTo>
                    <a:lnTo>
                      <a:pt x="3340054" y="656044"/>
                    </a:lnTo>
                    <a:lnTo>
                      <a:pt x="3340054" y="673067"/>
                    </a:lnTo>
                    <a:lnTo>
                      <a:pt x="3392777" y="673067"/>
                    </a:lnTo>
                    <a:lnTo>
                      <a:pt x="3392777" y="690091"/>
                    </a:lnTo>
                    <a:lnTo>
                      <a:pt x="3490091" y="690091"/>
                    </a:lnTo>
                    <a:lnTo>
                      <a:pt x="3490091" y="785753"/>
                    </a:lnTo>
                    <a:lnTo>
                      <a:pt x="3530617" y="785753"/>
                    </a:lnTo>
                    <a:lnTo>
                      <a:pt x="3530617" y="835299"/>
                    </a:lnTo>
                    <a:lnTo>
                      <a:pt x="3574446" y="835299"/>
                    </a:lnTo>
                    <a:lnTo>
                      <a:pt x="3574446" y="891198"/>
                    </a:lnTo>
                    <a:lnTo>
                      <a:pt x="3623103" y="891198"/>
                    </a:lnTo>
                    <a:lnTo>
                      <a:pt x="3623103" y="940744"/>
                    </a:lnTo>
                    <a:lnTo>
                      <a:pt x="4122631" y="940744"/>
                    </a:lnTo>
                    <a:lnTo>
                      <a:pt x="4122631" y="1107677"/>
                    </a:lnTo>
                    <a:lnTo>
                      <a:pt x="4542632" y="1107677"/>
                    </a:lnTo>
                  </a:path>
                </a:pathLst>
              </a:custGeom>
              <a:noFill/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E489F1DB-1226-9AF6-EE83-6ED750A92E13}"/>
                  </a:ext>
                </a:extLst>
              </p:cNvPr>
              <p:cNvSpPr/>
              <p:nvPr/>
            </p:nvSpPr>
            <p:spPr>
              <a:xfrm>
                <a:off x="10501933" y="309626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A60C70E0-512D-054A-A2B7-83BC84AD5BB5}"/>
                  </a:ext>
                </a:extLst>
              </p:cNvPr>
              <p:cNvSpPr/>
              <p:nvPr/>
            </p:nvSpPr>
            <p:spPr>
              <a:xfrm>
                <a:off x="10368158" y="309626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B8DECD69-1F3C-3588-C99E-5A4D0F4CC8D1}"/>
                  </a:ext>
                </a:extLst>
              </p:cNvPr>
              <p:cNvSpPr/>
              <p:nvPr/>
            </p:nvSpPr>
            <p:spPr>
              <a:xfrm>
                <a:off x="10326742" y="309626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6B342B6E-7136-A3CA-70FB-F7114FFEA809}"/>
                  </a:ext>
                </a:extLst>
              </p:cNvPr>
              <p:cNvSpPr/>
              <p:nvPr/>
            </p:nvSpPr>
            <p:spPr>
              <a:xfrm>
                <a:off x="10294346" y="309626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1BBF060F-6067-29DF-9B3E-E9D812193E36}"/>
                  </a:ext>
                </a:extLst>
              </p:cNvPr>
              <p:cNvSpPr/>
              <p:nvPr/>
            </p:nvSpPr>
            <p:spPr>
              <a:xfrm>
                <a:off x="10236797" y="309626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C95F0DD9-13B0-84F4-C65F-83EB23E773B9}"/>
                  </a:ext>
                </a:extLst>
              </p:cNvPr>
              <p:cNvSpPr/>
              <p:nvPr/>
            </p:nvSpPr>
            <p:spPr>
              <a:xfrm>
                <a:off x="10070499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79626C21-8260-A238-FD5D-1B8D4CE6244D}"/>
                  </a:ext>
                </a:extLst>
              </p:cNvPr>
              <p:cNvSpPr/>
              <p:nvPr/>
            </p:nvSpPr>
            <p:spPr>
              <a:xfrm>
                <a:off x="10060336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BE5AFA34-8B56-1DF8-9C4A-518D1F9FB3D0}"/>
                  </a:ext>
                </a:extLst>
              </p:cNvPr>
              <p:cNvSpPr/>
              <p:nvPr/>
            </p:nvSpPr>
            <p:spPr>
              <a:xfrm>
                <a:off x="10023493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004E2991-44E1-28EE-2E56-BCF10B0EE939}"/>
                  </a:ext>
                </a:extLst>
              </p:cNvPr>
              <p:cNvSpPr/>
              <p:nvPr/>
            </p:nvSpPr>
            <p:spPr>
              <a:xfrm>
                <a:off x="10014982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4E1A7FC-39ED-840E-02F5-0D1D63EB9BE6}"/>
                  </a:ext>
                </a:extLst>
              </p:cNvPr>
              <p:cNvSpPr/>
              <p:nvPr/>
            </p:nvSpPr>
            <p:spPr>
              <a:xfrm>
                <a:off x="10004437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729B5A1B-DDBD-1231-6DBD-63E39EF8827F}"/>
                  </a:ext>
                </a:extLst>
              </p:cNvPr>
              <p:cNvSpPr/>
              <p:nvPr/>
            </p:nvSpPr>
            <p:spPr>
              <a:xfrm>
                <a:off x="9998339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000F6FB9-0982-BB0A-902B-06F1D099A172}"/>
                  </a:ext>
                </a:extLst>
              </p:cNvPr>
              <p:cNvSpPr/>
              <p:nvPr/>
            </p:nvSpPr>
            <p:spPr>
              <a:xfrm>
                <a:off x="9970009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D335AA17-36BA-6D2E-3968-7FFA4AF156BC}"/>
                  </a:ext>
                </a:extLst>
              </p:cNvPr>
              <p:cNvSpPr/>
              <p:nvPr/>
            </p:nvSpPr>
            <p:spPr>
              <a:xfrm>
                <a:off x="9884002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85FEF712-3FC2-D7FC-73B0-032410DAF021}"/>
                  </a:ext>
                </a:extLst>
              </p:cNvPr>
              <p:cNvSpPr/>
              <p:nvPr/>
            </p:nvSpPr>
            <p:spPr>
              <a:xfrm>
                <a:off x="9873076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F77AB2AF-4B73-AE24-540A-0A4CEDA3708D}"/>
                  </a:ext>
                </a:extLst>
              </p:cNvPr>
              <p:cNvSpPr/>
              <p:nvPr/>
            </p:nvSpPr>
            <p:spPr>
              <a:xfrm>
                <a:off x="9828103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8C9D4EDF-2BAA-C800-71AA-D09E5294E45F}"/>
                  </a:ext>
                </a:extLst>
              </p:cNvPr>
              <p:cNvSpPr/>
              <p:nvPr/>
            </p:nvSpPr>
            <p:spPr>
              <a:xfrm>
                <a:off x="9804982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DCEDAA7A-77DE-2027-5EEE-6BC9477630B4}"/>
                  </a:ext>
                </a:extLst>
              </p:cNvPr>
              <p:cNvSpPr/>
              <p:nvPr/>
            </p:nvSpPr>
            <p:spPr>
              <a:xfrm>
                <a:off x="9781479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4B6B3990-D23B-0BF7-ACC6-FA061485FA0B}"/>
                  </a:ext>
                </a:extLst>
              </p:cNvPr>
              <p:cNvSpPr/>
              <p:nvPr/>
            </p:nvSpPr>
            <p:spPr>
              <a:xfrm>
                <a:off x="9734855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6B92C1EF-F2C1-FDE6-7060-E9D7B6F4071B}"/>
                  </a:ext>
                </a:extLst>
              </p:cNvPr>
              <p:cNvSpPr/>
              <p:nvPr/>
            </p:nvSpPr>
            <p:spPr>
              <a:xfrm>
                <a:off x="9721896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A69FEA0E-D73C-09B7-CBCA-183740E91995}"/>
                  </a:ext>
                </a:extLst>
              </p:cNvPr>
              <p:cNvSpPr/>
              <p:nvPr/>
            </p:nvSpPr>
            <p:spPr>
              <a:xfrm>
                <a:off x="9695472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14331455-44F1-C553-DDB5-0FF7FEA0EB14}"/>
                  </a:ext>
                </a:extLst>
              </p:cNvPr>
              <p:cNvSpPr/>
              <p:nvPr/>
            </p:nvSpPr>
            <p:spPr>
              <a:xfrm>
                <a:off x="9688230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6AF8348F-0D81-7663-B1BA-00E920E8563E}"/>
                  </a:ext>
                </a:extLst>
              </p:cNvPr>
              <p:cNvSpPr/>
              <p:nvPr/>
            </p:nvSpPr>
            <p:spPr>
              <a:xfrm>
                <a:off x="9678067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EFBBDBE4-82EF-C42B-FE96-4489B4175E4E}"/>
                  </a:ext>
                </a:extLst>
              </p:cNvPr>
              <p:cNvSpPr/>
              <p:nvPr/>
            </p:nvSpPr>
            <p:spPr>
              <a:xfrm>
                <a:off x="9669555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91CEDFF6-F7EB-86BE-6839-4A26556A75AB}"/>
                  </a:ext>
                </a:extLst>
              </p:cNvPr>
              <p:cNvSpPr/>
              <p:nvPr/>
            </p:nvSpPr>
            <p:spPr>
              <a:xfrm>
                <a:off x="9663076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15F03BAD-9849-650A-392B-62C37876EF40}"/>
                  </a:ext>
                </a:extLst>
              </p:cNvPr>
              <p:cNvSpPr/>
              <p:nvPr/>
            </p:nvSpPr>
            <p:spPr>
              <a:xfrm>
                <a:off x="9626996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A9FB78EC-8346-4CEB-2DE6-B8E146E8BB6B}"/>
                  </a:ext>
                </a:extLst>
              </p:cNvPr>
              <p:cNvSpPr/>
              <p:nvPr/>
            </p:nvSpPr>
            <p:spPr>
              <a:xfrm>
                <a:off x="9614419" y="2879787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59703C97-2508-996B-8126-58A0E47D36B6}"/>
                  </a:ext>
                </a:extLst>
              </p:cNvPr>
              <p:cNvSpPr/>
              <p:nvPr/>
            </p:nvSpPr>
            <p:spPr>
              <a:xfrm>
                <a:off x="9602985" y="2879787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8B0F77A9-FC36-981F-A218-3EAB24A145FC}"/>
                  </a:ext>
                </a:extLst>
              </p:cNvPr>
              <p:cNvSpPr/>
              <p:nvPr/>
            </p:nvSpPr>
            <p:spPr>
              <a:xfrm>
                <a:off x="9592949" y="2879787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67DAC1D5-1FCA-BE14-B932-F07DA628AD82}"/>
                  </a:ext>
                </a:extLst>
              </p:cNvPr>
              <p:cNvSpPr/>
              <p:nvPr/>
            </p:nvSpPr>
            <p:spPr>
              <a:xfrm>
                <a:off x="9564873" y="2836719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7F5CB1D3-56F0-E450-5B4B-48B712E7195F}"/>
                  </a:ext>
                </a:extLst>
              </p:cNvPr>
              <p:cNvSpPr/>
              <p:nvPr/>
            </p:nvSpPr>
            <p:spPr>
              <a:xfrm>
                <a:off x="9540989" y="2816520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3CAECFE1-D43E-8131-7D39-C7527C632631}"/>
                  </a:ext>
                </a:extLst>
              </p:cNvPr>
              <p:cNvSpPr/>
              <p:nvPr/>
            </p:nvSpPr>
            <p:spPr>
              <a:xfrm>
                <a:off x="9499700" y="2774723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8D900BE7-3A3E-A3B6-9BEA-7FA09867DD2D}"/>
                  </a:ext>
                </a:extLst>
              </p:cNvPr>
              <p:cNvSpPr/>
              <p:nvPr/>
            </p:nvSpPr>
            <p:spPr>
              <a:xfrm>
                <a:off x="9510626" y="2774723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D5EDA81C-610F-8B39-0370-8F03D254DADF}"/>
                  </a:ext>
                </a:extLst>
              </p:cNvPr>
              <p:cNvSpPr/>
              <p:nvPr/>
            </p:nvSpPr>
            <p:spPr>
              <a:xfrm>
                <a:off x="9519138" y="2774723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B98B917C-2565-67A5-7DD4-28A08C2834BA}"/>
                  </a:ext>
                </a:extLst>
              </p:cNvPr>
              <p:cNvSpPr/>
              <p:nvPr/>
            </p:nvSpPr>
            <p:spPr>
              <a:xfrm>
                <a:off x="9530444" y="2774723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8704810D-0A7F-0184-6E1C-ECD640F3EC4C}"/>
                  </a:ext>
                </a:extLst>
              </p:cNvPr>
              <p:cNvSpPr/>
              <p:nvPr/>
            </p:nvSpPr>
            <p:spPr>
              <a:xfrm>
                <a:off x="9476198" y="267461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90787D62-7FB0-9C99-943D-C51D700B970B}"/>
                  </a:ext>
                </a:extLst>
              </p:cNvPr>
              <p:cNvSpPr/>
              <p:nvPr/>
            </p:nvSpPr>
            <p:spPr>
              <a:xfrm>
                <a:off x="9466415" y="267461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266A818F-025F-9649-BD4D-D68A890E3378}"/>
                  </a:ext>
                </a:extLst>
              </p:cNvPr>
              <p:cNvSpPr/>
              <p:nvPr/>
            </p:nvSpPr>
            <p:spPr>
              <a:xfrm>
                <a:off x="9455871" y="267461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E2D7EDA7-AB56-1621-26C6-59256448C473}"/>
                  </a:ext>
                </a:extLst>
              </p:cNvPr>
              <p:cNvSpPr/>
              <p:nvPr/>
            </p:nvSpPr>
            <p:spPr>
              <a:xfrm>
                <a:off x="9444056" y="267461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DA797810-E8F5-D7D4-0031-CEC9069E7AE1}"/>
                  </a:ext>
                </a:extLst>
              </p:cNvPr>
              <p:cNvSpPr/>
              <p:nvPr/>
            </p:nvSpPr>
            <p:spPr>
              <a:xfrm>
                <a:off x="9431479" y="267461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2718B922-3395-3055-06FF-F6C85A3A4215}"/>
                  </a:ext>
                </a:extLst>
              </p:cNvPr>
              <p:cNvSpPr/>
              <p:nvPr/>
            </p:nvSpPr>
            <p:spPr>
              <a:xfrm>
                <a:off x="9419791" y="267461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C762D19B-F151-7EF0-5CA8-F6C60034A836}"/>
                  </a:ext>
                </a:extLst>
              </p:cNvPr>
              <p:cNvSpPr/>
              <p:nvPr/>
            </p:nvSpPr>
            <p:spPr>
              <a:xfrm>
                <a:off x="9409247" y="267461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32721741-8182-C03C-F307-5A514A331F35}"/>
                  </a:ext>
                </a:extLst>
              </p:cNvPr>
              <p:cNvSpPr/>
              <p:nvPr/>
            </p:nvSpPr>
            <p:spPr>
              <a:xfrm>
                <a:off x="9398321" y="267461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E5089BBC-3E9E-3776-32A6-8CCB98EAF7DF}"/>
                  </a:ext>
                </a:extLst>
              </p:cNvPr>
              <p:cNvSpPr/>
              <p:nvPr/>
            </p:nvSpPr>
            <p:spPr>
              <a:xfrm>
                <a:off x="9388158" y="267461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AECE3A3D-E064-F1CB-94FE-27A292BDAF0D}"/>
                  </a:ext>
                </a:extLst>
              </p:cNvPr>
              <p:cNvSpPr/>
              <p:nvPr/>
            </p:nvSpPr>
            <p:spPr>
              <a:xfrm>
                <a:off x="9383330" y="2650222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6A5488FA-680D-1446-F2F3-A72FFFDA2512}"/>
                  </a:ext>
                </a:extLst>
              </p:cNvPr>
              <p:cNvSpPr/>
              <p:nvPr/>
            </p:nvSpPr>
            <p:spPr>
              <a:xfrm>
                <a:off x="9358557" y="2650222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A34ED07A-97E4-FBB4-E9B9-F9371E2FFFB0}"/>
                  </a:ext>
                </a:extLst>
              </p:cNvPr>
              <p:cNvSpPr/>
              <p:nvPr/>
            </p:nvSpPr>
            <p:spPr>
              <a:xfrm>
                <a:off x="9373929" y="2650222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C3C52749-4337-1D7A-6609-4B1ACF9DEE11}"/>
                  </a:ext>
                </a:extLst>
              </p:cNvPr>
              <p:cNvSpPr/>
              <p:nvPr/>
            </p:nvSpPr>
            <p:spPr>
              <a:xfrm>
                <a:off x="9366307" y="2650222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4BABB8A9-F7F9-5640-8D10-E71A4CCA994E}"/>
                  </a:ext>
                </a:extLst>
              </p:cNvPr>
              <p:cNvSpPr/>
              <p:nvPr/>
            </p:nvSpPr>
            <p:spPr>
              <a:xfrm>
                <a:off x="9346742" y="2650222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C0DF7CA4-EBEB-7652-CC55-887CFC5A3115}"/>
                  </a:ext>
                </a:extLst>
              </p:cNvPr>
              <p:cNvSpPr/>
              <p:nvPr/>
            </p:nvSpPr>
            <p:spPr>
              <a:xfrm>
                <a:off x="9336706" y="2650222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97ABD9E5-918D-2704-3225-8997D3777A5A}"/>
                  </a:ext>
                </a:extLst>
              </p:cNvPr>
              <p:cNvSpPr/>
              <p:nvPr/>
            </p:nvSpPr>
            <p:spPr>
              <a:xfrm>
                <a:off x="9326543" y="2650222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32A2A4E6-029D-8735-9B71-2A5CE6A746C5}"/>
                  </a:ext>
                </a:extLst>
              </p:cNvPr>
              <p:cNvSpPr/>
              <p:nvPr/>
            </p:nvSpPr>
            <p:spPr>
              <a:xfrm>
                <a:off x="9315998" y="2650222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BEFFD9C2-DEDA-7CD4-28E1-63333EAEC18F}"/>
                  </a:ext>
                </a:extLst>
              </p:cNvPr>
              <p:cNvSpPr/>
              <p:nvPr/>
            </p:nvSpPr>
            <p:spPr>
              <a:xfrm>
                <a:off x="9262005" y="2596738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718B6005-C9D3-25B7-4E96-D6C7FCBD14CB}"/>
                  </a:ext>
                </a:extLst>
              </p:cNvPr>
              <p:cNvSpPr/>
              <p:nvPr/>
            </p:nvSpPr>
            <p:spPr>
              <a:xfrm>
                <a:off x="9240916" y="2596738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FDEED7BA-5DF3-0F7A-17B3-5ACB3AEFA011}"/>
                  </a:ext>
                </a:extLst>
              </p:cNvPr>
              <p:cNvSpPr/>
              <p:nvPr/>
            </p:nvSpPr>
            <p:spPr>
              <a:xfrm>
                <a:off x="9114129" y="2501837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39D83827-E61F-9CC4-2F19-28FD259570E9}"/>
                  </a:ext>
                </a:extLst>
              </p:cNvPr>
              <p:cNvSpPr/>
              <p:nvPr/>
            </p:nvSpPr>
            <p:spPr>
              <a:xfrm>
                <a:off x="9086053" y="2501837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0B803EC1-02F8-B38D-4068-D61F938B0B12}"/>
                  </a:ext>
                </a:extLst>
              </p:cNvPr>
              <p:cNvSpPr/>
              <p:nvPr/>
            </p:nvSpPr>
            <p:spPr>
              <a:xfrm>
                <a:off x="9073475" y="2501837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028C17DD-8C22-6413-7CEF-BA8CBA060AB2}"/>
                  </a:ext>
                </a:extLst>
              </p:cNvPr>
              <p:cNvSpPr/>
              <p:nvPr/>
            </p:nvSpPr>
            <p:spPr>
              <a:xfrm>
                <a:off x="9039047" y="2501837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A5B9C6ED-F67D-7062-DFE3-66F0E0043DCC}"/>
                  </a:ext>
                </a:extLst>
              </p:cNvPr>
              <p:cNvSpPr/>
              <p:nvPr/>
            </p:nvSpPr>
            <p:spPr>
              <a:xfrm>
                <a:off x="9032568" y="247998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9D19F041-F504-1742-3043-ADCB82AB7119}"/>
                  </a:ext>
                </a:extLst>
              </p:cNvPr>
              <p:cNvSpPr/>
              <p:nvPr/>
            </p:nvSpPr>
            <p:spPr>
              <a:xfrm>
                <a:off x="9020372" y="247998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9D76CE46-D6EC-A0FB-B5A6-D5C29C930C43}"/>
                  </a:ext>
                </a:extLst>
              </p:cNvPr>
              <p:cNvSpPr/>
              <p:nvPr/>
            </p:nvSpPr>
            <p:spPr>
              <a:xfrm>
                <a:off x="9009446" y="247998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1FD28D23-F9C1-C310-A974-6A10368136D2}"/>
                  </a:ext>
                </a:extLst>
              </p:cNvPr>
              <p:cNvSpPr/>
              <p:nvPr/>
            </p:nvSpPr>
            <p:spPr>
              <a:xfrm>
                <a:off x="9000553" y="247998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270B856B-CBBA-095D-2DC2-466376C9A096}"/>
                  </a:ext>
                </a:extLst>
              </p:cNvPr>
              <p:cNvSpPr/>
              <p:nvPr/>
            </p:nvSpPr>
            <p:spPr>
              <a:xfrm>
                <a:off x="8990390" y="247998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D6FB4290-7186-A9D1-1959-C27FCF49D936}"/>
                  </a:ext>
                </a:extLst>
              </p:cNvPr>
              <p:cNvSpPr/>
              <p:nvPr/>
            </p:nvSpPr>
            <p:spPr>
              <a:xfrm>
                <a:off x="8977813" y="247998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57534073-1C11-C101-1767-31938704D904}"/>
                  </a:ext>
                </a:extLst>
              </p:cNvPr>
              <p:cNvSpPr/>
              <p:nvPr/>
            </p:nvSpPr>
            <p:spPr>
              <a:xfrm>
                <a:off x="8965617" y="247998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F18C056C-F9B5-AED4-7DD8-B5490C01FA4E}"/>
                  </a:ext>
                </a:extLst>
              </p:cNvPr>
              <p:cNvSpPr/>
              <p:nvPr/>
            </p:nvSpPr>
            <p:spPr>
              <a:xfrm>
                <a:off x="8930426" y="247998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EF48E2FF-1E58-5536-DE32-5BE2EDA7E4C8}"/>
                  </a:ext>
                </a:extLst>
              </p:cNvPr>
              <p:cNvSpPr/>
              <p:nvPr/>
            </p:nvSpPr>
            <p:spPr>
              <a:xfrm>
                <a:off x="8923947" y="247998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69707F46-0940-290F-DFB2-047807F7001C}"/>
                  </a:ext>
                </a:extLst>
              </p:cNvPr>
              <p:cNvSpPr/>
              <p:nvPr/>
            </p:nvSpPr>
            <p:spPr>
              <a:xfrm>
                <a:off x="8908448" y="247998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695AC2F4-7A4C-9A1D-DC03-1543B0821127}"/>
                  </a:ext>
                </a:extLst>
              </p:cNvPr>
              <p:cNvSpPr/>
              <p:nvPr/>
            </p:nvSpPr>
            <p:spPr>
              <a:xfrm>
                <a:off x="8899174" y="2462963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281A0F40-38B4-CA2C-A058-83D6154D5B7C}"/>
                  </a:ext>
                </a:extLst>
              </p:cNvPr>
              <p:cNvSpPr/>
              <p:nvPr/>
            </p:nvSpPr>
            <p:spPr>
              <a:xfrm>
                <a:off x="8890281" y="2462963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AFB5D189-0448-092C-3B6B-05D0450D0969}"/>
                  </a:ext>
                </a:extLst>
              </p:cNvPr>
              <p:cNvSpPr/>
              <p:nvPr/>
            </p:nvSpPr>
            <p:spPr>
              <a:xfrm>
                <a:off x="8878847" y="2462963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50D79F52-9F38-25FB-0B20-73D62B12CFA0}"/>
                  </a:ext>
                </a:extLst>
              </p:cNvPr>
              <p:cNvSpPr/>
              <p:nvPr/>
            </p:nvSpPr>
            <p:spPr>
              <a:xfrm>
                <a:off x="8827014" y="2462963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FA79C24F-8E18-D352-BDD4-AA9EE41F65E6}"/>
                  </a:ext>
                </a:extLst>
              </p:cNvPr>
              <p:cNvSpPr/>
              <p:nvPr/>
            </p:nvSpPr>
            <p:spPr>
              <a:xfrm>
                <a:off x="8816470" y="2462963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3BFAA12D-AA69-D851-C2BE-75717C05207A}"/>
                  </a:ext>
                </a:extLst>
              </p:cNvPr>
              <p:cNvSpPr/>
              <p:nvPr/>
            </p:nvSpPr>
            <p:spPr>
              <a:xfrm>
                <a:off x="8790172" y="2462963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63B73132-3F55-9317-050E-28B5BE120A14}"/>
                  </a:ext>
                </a:extLst>
              </p:cNvPr>
              <p:cNvSpPr/>
              <p:nvPr/>
            </p:nvSpPr>
            <p:spPr>
              <a:xfrm>
                <a:off x="8782423" y="2462963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B57A6F6E-AFCB-A07F-838F-1FF7B0656BE2}"/>
                  </a:ext>
                </a:extLst>
              </p:cNvPr>
              <p:cNvSpPr/>
              <p:nvPr/>
            </p:nvSpPr>
            <p:spPr>
              <a:xfrm>
                <a:off x="8799065" y="2445939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186948BD-35E8-01C7-596B-CDE9828EE518}"/>
                  </a:ext>
                </a:extLst>
              </p:cNvPr>
              <p:cNvSpPr/>
              <p:nvPr/>
            </p:nvSpPr>
            <p:spPr>
              <a:xfrm>
                <a:off x="8788140" y="2445939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AE96BA54-DC23-4B59-A3AD-B57AA103749F}"/>
                  </a:ext>
                </a:extLst>
              </p:cNvPr>
              <p:cNvSpPr/>
              <p:nvPr/>
            </p:nvSpPr>
            <p:spPr>
              <a:xfrm>
                <a:off x="8777087" y="2445939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F5DB271A-F1EF-DE40-D496-D980ADDA9871}"/>
                  </a:ext>
                </a:extLst>
              </p:cNvPr>
              <p:cNvSpPr/>
              <p:nvPr/>
            </p:nvSpPr>
            <p:spPr>
              <a:xfrm>
                <a:off x="8771878" y="2432473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CAB8A1EC-0948-C6F8-60F6-64124D246367}"/>
                  </a:ext>
                </a:extLst>
              </p:cNvPr>
              <p:cNvSpPr/>
              <p:nvPr/>
            </p:nvSpPr>
            <p:spPr>
              <a:xfrm>
                <a:off x="8758920" y="2432473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4BC5A0E8-71FA-1AA3-9089-B6ACCFF0097C}"/>
                  </a:ext>
                </a:extLst>
              </p:cNvPr>
              <p:cNvSpPr/>
              <p:nvPr/>
            </p:nvSpPr>
            <p:spPr>
              <a:xfrm>
                <a:off x="8742659" y="242167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31C32013-EC95-3D2D-821E-C97003C18815}"/>
                  </a:ext>
                </a:extLst>
              </p:cNvPr>
              <p:cNvSpPr/>
              <p:nvPr/>
            </p:nvSpPr>
            <p:spPr>
              <a:xfrm>
                <a:off x="8730082" y="242167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9655676C-97AD-B363-88E0-FD4366BDE8E4}"/>
                  </a:ext>
                </a:extLst>
              </p:cNvPr>
              <p:cNvSpPr/>
              <p:nvPr/>
            </p:nvSpPr>
            <p:spPr>
              <a:xfrm>
                <a:off x="8718775" y="242167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62A6D3C1-1FAD-4A66-DB77-3C34CB4E4C49}"/>
                  </a:ext>
                </a:extLst>
              </p:cNvPr>
              <p:cNvSpPr/>
              <p:nvPr/>
            </p:nvSpPr>
            <p:spPr>
              <a:xfrm>
                <a:off x="8708230" y="242167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CBB4AC85-CFA1-3CD1-769D-4CD00B5C4C06}"/>
                  </a:ext>
                </a:extLst>
              </p:cNvPr>
              <p:cNvSpPr/>
              <p:nvPr/>
            </p:nvSpPr>
            <p:spPr>
              <a:xfrm>
                <a:off x="8696034" y="242167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AF8AABB5-DF71-61FD-D251-E53BBA5E2177}"/>
                  </a:ext>
                </a:extLst>
              </p:cNvPr>
              <p:cNvSpPr/>
              <p:nvPr/>
            </p:nvSpPr>
            <p:spPr>
              <a:xfrm>
                <a:off x="8686379" y="242167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F4B76454-7C51-4BE8-EB17-A4B09947B0B8}"/>
                  </a:ext>
                </a:extLst>
              </p:cNvPr>
              <p:cNvSpPr/>
              <p:nvPr/>
            </p:nvSpPr>
            <p:spPr>
              <a:xfrm>
                <a:off x="8673294" y="242167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A9A3D863-0101-DE52-E1AA-F80DB576A977}"/>
                  </a:ext>
                </a:extLst>
              </p:cNvPr>
              <p:cNvSpPr/>
              <p:nvPr/>
            </p:nvSpPr>
            <p:spPr>
              <a:xfrm>
                <a:off x="8640517" y="242167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993A4306-050E-7ECB-D504-392C45065F44}"/>
                  </a:ext>
                </a:extLst>
              </p:cNvPr>
              <p:cNvSpPr/>
              <p:nvPr/>
            </p:nvSpPr>
            <p:spPr>
              <a:xfrm>
                <a:off x="8630354" y="242167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F1845656-9D9A-B5DC-1E62-EC35B87F78E0}"/>
                  </a:ext>
                </a:extLst>
              </p:cNvPr>
              <p:cNvSpPr/>
              <p:nvPr/>
            </p:nvSpPr>
            <p:spPr>
              <a:xfrm>
                <a:off x="8622477" y="242167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B715715F-B0E6-F2BA-C506-4FD24517BD03}"/>
                  </a:ext>
                </a:extLst>
              </p:cNvPr>
              <p:cNvSpPr/>
              <p:nvPr/>
            </p:nvSpPr>
            <p:spPr>
              <a:xfrm>
                <a:off x="8575726" y="242040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A0CA43D5-D324-3AF5-21F1-0B7D739BFA6C}"/>
                  </a:ext>
                </a:extLst>
              </p:cNvPr>
              <p:cNvSpPr/>
              <p:nvPr/>
            </p:nvSpPr>
            <p:spPr>
              <a:xfrm>
                <a:off x="8565181" y="242040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C9212D43-E9B3-1ECC-A4F2-9665B15F9276}"/>
                  </a:ext>
                </a:extLst>
              </p:cNvPr>
              <p:cNvSpPr/>
              <p:nvPr/>
            </p:nvSpPr>
            <p:spPr>
              <a:xfrm>
                <a:off x="8586524" y="242040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3C4FB61F-6A25-789C-86AB-E51CFB767946}"/>
                  </a:ext>
                </a:extLst>
              </p:cNvPr>
              <p:cNvSpPr/>
              <p:nvPr/>
            </p:nvSpPr>
            <p:spPr>
              <a:xfrm>
                <a:off x="8552477" y="242040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B6A03EA2-DBAB-CE80-E5BE-1C03F3D2EB16}"/>
                  </a:ext>
                </a:extLst>
              </p:cNvPr>
              <p:cNvSpPr/>
              <p:nvPr/>
            </p:nvSpPr>
            <p:spPr>
              <a:xfrm>
                <a:off x="8541171" y="242040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9FC05871-E383-7AD1-4D1E-D749F1783996}"/>
                  </a:ext>
                </a:extLst>
              </p:cNvPr>
              <p:cNvSpPr/>
              <p:nvPr/>
            </p:nvSpPr>
            <p:spPr>
              <a:xfrm>
                <a:off x="8529229" y="242040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529DD57C-1FCF-C040-5DD5-BE95AB352235}"/>
                  </a:ext>
                </a:extLst>
              </p:cNvPr>
              <p:cNvSpPr/>
              <p:nvPr/>
            </p:nvSpPr>
            <p:spPr>
              <a:xfrm>
                <a:off x="8520082" y="242040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9F1C7D52-E962-51BE-0E05-DB416C096386}"/>
                  </a:ext>
                </a:extLst>
              </p:cNvPr>
              <p:cNvSpPr/>
              <p:nvPr/>
            </p:nvSpPr>
            <p:spPr>
              <a:xfrm>
                <a:off x="8507631" y="2414687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77A3A292-A53A-469C-BE3D-835F828F3459}"/>
                  </a:ext>
                </a:extLst>
              </p:cNvPr>
              <p:cNvSpPr/>
              <p:nvPr/>
            </p:nvSpPr>
            <p:spPr>
              <a:xfrm>
                <a:off x="8497595" y="2414687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BDCAECDD-25AC-F867-0DDE-89A6F2C12404}"/>
                  </a:ext>
                </a:extLst>
              </p:cNvPr>
              <p:cNvSpPr/>
              <p:nvPr/>
            </p:nvSpPr>
            <p:spPr>
              <a:xfrm>
                <a:off x="8486797" y="2406175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6C5C38AC-4C7D-26EE-51CB-203495767981}"/>
                  </a:ext>
                </a:extLst>
              </p:cNvPr>
              <p:cNvSpPr/>
              <p:nvPr/>
            </p:nvSpPr>
            <p:spPr>
              <a:xfrm>
                <a:off x="8476252" y="2399950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79E2CA2B-0128-71FE-63ED-476D01166AA0}"/>
                  </a:ext>
                </a:extLst>
              </p:cNvPr>
              <p:cNvSpPr/>
              <p:nvPr/>
            </p:nvSpPr>
            <p:spPr>
              <a:xfrm>
                <a:off x="8471933" y="2399950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9D35B738-2D95-BBA2-FC7B-334A2171031A}"/>
                  </a:ext>
                </a:extLst>
              </p:cNvPr>
              <p:cNvSpPr/>
              <p:nvPr/>
            </p:nvSpPr>
            <p:spPr>
              <a:xfrm>
                <a:off x="8445762" y="2399950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499D3E49-3B33-4F52-C74A-4F1199A19506}"/>
                  </a:ext>
                </a:extLst>
              </p:cNvPr>
              <p:cNvSpPr/>
              <p:nvPr/>
            </p:nvSpPr>
            <p:spPr>
              <a:xfrm>
                <a:off x="8438775" y="2399950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B22E439-48C9-82C7-6CA8-B8A04C014E68}"/>
                  </a:ext>
                </a:extLst>
              </p:cNvPr>
              <p:cNvSpPr/>
              <p:nvPr/>
            </p:nvSpPr>
            <p:spPr>
              <a:xfrm>
                <a:off x="8432296" y="2399950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39E042DD-A0FA-0572-ED1F-9A91E2530008}"/>
                  </a:ext>
                </a:extLst>
              </p:cNvPr>
              <p:cNvSpPr/>
              <p:nvPr/>
            </p:nvSpPr>
            <p:spPr>
              <a:xfrm>
                <a:off x="8428230" y="2391819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FE6C551F-6451-BC78-9C32-D6DBDC8FC1F2}"/>
                  </a:ext>
                </a:extLst>
              </p:cNvPr>
              <p:cNvSpPr/>
              <p:nvPr/>
            </p:nvSpPr>
            <p:spPr>
              <a:xfrm>
                <a:off x="8420354" y="2384578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CE30F043-A273-BA1B-7A1F-D0517B22C7D6}"/>
                  </a:ext>
                </a:extLst>
              </p:cNvPr>
              <p:cNvSpPr/>
              <p:nvPr/>
            </p:nvSpPr>
            <p:spPr>
              <a:xfrm>
                <a:off x="8407650" y="2384578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2329880D-4257-F800-0BA4-0A55F107A570}"/>
                  </a:ext>
                </a:extLst>
              </p:cNvPr>
              <p:cNvSpPr/>
              <p:nvPr/>
            </p:nvSpPr>
            <p:spPr>
              <a:xfrm>
                <a:off x="8395708" y="2384578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78A7947E-526A-BBA3-E989-B1FBA196AA5D}"/>
                  </a:ext>
                </a:extLst>
              </p:cNvPr>
              <p:cNvSpPr/>
              <p:nvPr/>
            </p:nvSpPr>
            <p:spPr>
              <a:xfrm>
                <a:off x="8366869" y="2372001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BA6817C7-2066-F8C6-86D8-4EC0D4A82AD9}"/>
                  </a:ext>
                </a:extLst>
              </p:cNvPr>
              <p:cNvSpPr/>
              <p:nvPr/>
            </p:nvSpPr>
            <p:spPr>
              <a:xfrm>
                <a:off x="8356833" y="2372001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8913492-52E1-DFDF-7CA4-2F6CA347CA8B}"/>
                  </a:ext>
                </a:extLst>
              </p:cNvPr>
              <p:cNvSpPr/>
              <p:nvPr/>
            </p:nvSpPr>
            <p:spPr>
              <a:xfrm>
                <a:off x="8348448" y="2372001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0C0EDC7C-5CFB-B3AC-3165-1F73D11F939C}"/>
                  </a:ext>
                </a:extLst>
              </p:cNvPr>
              <p:cNvSpPr/>
              <p:nvPr/>
            </p:nvSpPr>
            <p:spPr>
              <a:xfrm>
                <a:off x="8327613" y="2372001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6B3C662F-4993-E1FB-1F9C-3EF0B874E34A}"/>
                  </a:ext>
                </a:extLst>
              </p:cNvPr>
              <p:cNvSpPr/>
              <p:nvPr/>
            </p:nvSpPr>
            <p:spPr>
              <a:xfrm>
                <a:off x="8318975" y="2372001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901A8769-574D-00C4-B961-25240D5BF2AF}"/>
                  </a:ext>
                </a:extLst>
              </p:cNvPr>
              <p:cNvSpPr/>
              <p:nvPr/>
            </p:nvSpPr>
            <p:spPr>
              <a:xfrm>
                <a:off x="8307668" y="2372001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FC226105-2445-C1F8-3F0A-728EEBB62FC4}"/>
                  </a:ext>
                </a:extLst>
              </p:cNvPr>
              <p:cNvSpPr/>
              <p:nvPr/>
            </p:nvSpPr>
            <p:spPr>
              <a:xfrm>
                <a:off x="8281624" y="2358661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55E8A477-3624-83AD-DD34-94B26549B8E0}"/>
                  </a:ext>
                </a:extLst>
              </p:cNvPr>
              <p:cNvSpPr/>
              <p:nvPr/>
            </p:nvSpPr>
            <p:spPr>
              <a:xfrm>
                <a:off x="8272985" y="2358661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A2D75ED2-70D0-A987-D9C6-CEA5429C7862}"/>
                  </a:ext>
                </a:extLst>
              </p:cNvPr>
              <p:cNvSpPr/>
              <p:nvPr/>
            </p:nvSpPr>
            <p:spPr>
              <a:xfrm>
                <a:off x="8254691" y="2358661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18B9318F-486F-E3CA-0F2B-70BA560E4248}"/>
                  </a:ext>
                </a:extLst>
              </p:cNvPr>
              <p:cNvSpPr/>
              <p:nvPr/>
            </p:nvSpPr>
            <p:spPr>
              <a:xfrm>
                <a:off x="8220009" y="2358661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B7CE0F0-769A-6336-1346-D52D30D88DEF}"/>
                  </a:ext>
                </a:extLst>
              </p:cNvPr>
              <p:cNvSpPr/>
              <p:nvPr/>
            </p:nvSpPr>
            <p:spPr>
              <a:xfrm>
                <a:off x="8211370" y="2358661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1B3F06E0-2903-8DD2-12B2-C6E21C1DC7B2}"/>
                  </a:ext>
                </a:extLst>
              </p:cNvPr>
              <p:cNvSpPr/>
              <p:nvPr/>
            </p:nvSpPr>
            <p:spPr>
              <a:xfrm>
                <a:off x="8187613" y="235167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34080AD2-73B7-2C86-3B48-FCA2FE28BF19}"/>
                  </a:ext>
                </a:extLst>
              </p:cNvPr>
              <p:cNvSpPr/>
              <p:nvPr/>
            </p:nvSpPr>
            <p:spPr>
              <a:xfrm>
                <a:off x="8178720" y="235167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831EF234-D1B9-6506-6C73-C23F93E9D282}"/>
                  </a:ext>
                </a:extLst>
              </p:cNvPr>
              <p:cNvSpPr/>
              <p:nvPr/>
            </p:nvSpPr>
            <p:spPr>
              <a:xfrm>
                <a:off x="8115708" y="2346338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40B49860-4FE1-4129-5B96-86C2190C8AEB}"/>
                  </a:ext>
                </a:extLst>
              </p:cNvPr>
              <p:cNvSpPr/>
              <p:nvPr/>
            </p:nvSpPr>
            <p:spPr>
              <a:xfrm>
                <a:off x="8105163" y="2346338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2471028E-A9F4-5C13-C2DC-7881FAF0B931}"/>
                  </a:ext>
                </a:extLst>
              </p:cNvPr>
              <p:cNvSpPr/>
              <p:nvPr/>
            </p:nvSpPr>
            <p:spPr>
              <a:xfrm>
                <a:off x="8068448" y="2336937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E8D52E3E-D4E0-4510-F707-FCD5DDF9C932}"/>
                  </a:ext>
                </a:extLst>
              </p:cNvPr>
              <p:cNvSpPr/>
              <p:nvPr/>
            </p:nvSpPr>
            <p:spPr>
              <a:xfrm>
                <a:off x="8062985" y="2336937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05D1C88F-F10D-476F-50AE-75B4E1587ADF}"/>
                  </a:ext>
                </a:extLst>
              </p:cNvPr>
              <p:cNvSpPr/>
              <p:nvPr/>
            </p:nvSpPr>
            <p:spPr>
              <a:xfrm>
                <a:off x="7896815" y="2320422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7C8955F9-ACA6-1758-3CC0-486F125735B2}"/>
                  </a:ext>
                </a:extLst>
              </p:cNvPr>
              <p:cNvSpPr/>
              <p:nvPr/>
            </p:nvSpPr>
            <p:spPr>
              <a:xfrm>
                <a:off x="7884873" y="2320422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25FE229-437F-4C0D-674D-3BEEBC3DD354}"/>
                  </a:ext>
                </a:extLst>
              </p:cNvPr>
              <p:cNvSpPr/>
              <p:nvPr/>
            </p:nvSpPr>
            <p:spPr>
              <a:xfrm>
                <a:off x="7851588" y="2311275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6C91736C-6D6E-65EC-F842-9FC320006A33}"/>
                  </a:ext>
                </a:extLst>
              </p:cNvPr>
              <p:cNvSpPr/>
              <p:nvPr/>
            </p:nvSpPr>
            <p:spPr>
              <a:xfrm>
                <a:off x="7845998" y="2311275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1195900D-D910-6077-95BC-EC6E0E77F75F}"/>
                  </a:ext>
                </a:extLst>
              </p:cNvPr>
              <p:cNvSpPr/>
              <p:nvPr/>
            </p:nvSpPr>
            <p:spPr>
              <a:xfrm>
                <a:off x="7784002" y="2266937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AA65492C-1FFC-E234-39DD-A7551FF0B81E}"/>
                  </a:ext>
                </a:extLst>
              </p:cNvPr>
              <p:cNvSpPr/>
              <p:nvPr/>
            </p:nvSpPr>
            <p:spPr>
              <a:xfrm>
                <a:off x="7380009" y="2164541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ACBFD2A3-826A-1AF7-D3B1-7EA14664B810}"/>
                  </a:ext>
                </a:extLst>
              </p:cNvPr>
              <p:cNvSpPr/>
              <p:nvPr/>
            </p:nvSpPr>
            <p:spPr>
              <a:xfrm>
                <a:off x="7347486" y="2164541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B08AFBB8-1A47-A8C2-B981-C8D49744C3D4}"/>
                  </a:ext>
                </a:extLst>
              </p:cNvPr>
              <p:cNvSpPr/>
              <p:nvPr/>
            </p:nvSpPr>
            <p:spPr>
              <a:xfrm>
                <a:off x="7239374" y="214726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028ECEAA-DB5B-153E-9E52-AAC27D1E7C26}"/>
                  </a:ext>
                </a:extLst>
              </p:cNvPr>
              <p:cNvSpPr/>
              <p:nvPr/>
            </p:nvSpPr>
            <p:spPr>
              <a:xfrm>
                <a:off x="6977795" y="2072055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A6DB6888-6398-089D-805C-412EB327753D}"/>
                  </a:ext>
                </a:extLst>
              </p:cNvPr>
              <p:cNvSpPr/>
              <p:nvPr/>
            </p:nvSpPr>
            <p:spPr>
              <a:xfrm>
                <a:off x="6718757" y="2020730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7D737E25-851C-F325-BC13-CE4DAF91C548}"/>
                  </a:ext>
                </a:extLst>
              </p:cNvPr>
              <p:cNvSpPr/>
              <p:nvPr/>
            </p:nvSpPr>
            <p:spPr>
              <a:xfrm>
                <a:off x="6626652" y="2015267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4A90203A-14B8-9854-8CC1-8346E3C3B21F}"/>
                  </a:ext>
                </a:extLst>
              </p:cNvPr>
              <p:cNvSpPr/>
              <p:nvPr/>
            </p:nvSpPr>
            <p:spPr>
              <a:xfrm>
                <a:off x="6513076" y="199849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54F3DD7B-99E4-B717-C95A-702D4F357931}"/>
                  </a:ext>
                </a:extLst>
              </p:cNvPr>
              <p:cNvSpPr/>
              <p:nvPr/>
            </p:nvSpPr>
            <p:spPr>
              <a:xfrm>
                <a:off x="6501770" y="199849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3287B2C4-C0D7-D7E9-9EB5-D5652DCBA741}"/>
                  </a:ext>
                </a:extLst>
              </p:cNvPr>
              <p:cNvSpPr/>
              <p:nvPr/>
            </p:nvSpPr>
            <p:spPr>
              <a:xfrm>
                <a:off x="6435200" y="199849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D27873A2-D832-F044-762E-98A8365B8F7F}"/>
                  </a:ext>
                </a:extLst>
              </p:cNvPr>
              <p:cNvSpPr/>
              <p:nvPr/>
            </p:nvSpPr>
            <p:spPr>
              <a:xfrm>
                <a:off x="6425545" y="199849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928926A1-0194-E51C-9788-5D056C445EDF}"/>
                  </a:ext>
                </a:extLst>
              </p:cNvPr>
              <p:cNvSpPr/>
              <p:nvPr/>
            </p:nvSpPr>
            <p:spPr>
              <a:xfrm>
                <a:off x="6414111" y="199849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02C852A4-250E-21FD-8292-B276DC37CE22}"/>
                  </a:ext>
                </a:extLst>
              </p:cNvPr>
              <p:cNvSpPr/>
              <p:nvPr/>
            </p:nvSpPr>
            <p:spPr>
              <a:xfrm>
                <a:off x="6254673" y="1985032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C42F2958-AA74-3C63-085A-E8509B5FD804}"/>
                  </a:ext>
                </a:extLst>
              </p:cNvPr>
              <p:cNvSpPr/>
              <p:nvPr/>
            </p:nvSpPr>
            <p:spPr>
              <a:xfrm>
                <a:off x="6206525" y="1987953"/>
                <a:ext cx="12704" cy="50054"/>
              </a:xfrm>
              <a:custGeom>
                <a:avLst/>
                <a:gdLst>
                  <a:gd name="connsiteX0" fmla="*/ 0 w 12704"/>
                  <a:gd name="connsiteY0" fmla="*/ 0 h 50054"/>
                  <a:gd name="connsiteX1" fmla="*/ 0 w 12704"/>
                  <a:gd name="connsiteY1" fmla="*/ 50054 h 50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0054">
                    <a:moveTo>
                      <a:pt x="0" y="0"/>
                    </a:moveTo>
                    <a:lnTo>
                      <a:pt x="0" y="50054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846540FC-16C4-7CB7-3090-54C39A576A1F}"/>
                  </a:ext>
                </a:extLst>
              </p:cNvPr>
              <p:cNvSpPr/>
              <p:nvPr/>
            </p:nvSpPr>
            <p:spPr>
              <a:xfrm>
                <a:off x="6195726" y="1987953"/>
                <a:ext cx="12704" cy="50054"/>
              </a:xfrm>
              <a:custGeom>
                <a:avLst/>
                <a:gdLst>
                  <a:gd name="connsiteX0" fmla="*/ 0 w 12704"/>
                  <a:gd name="connsiteY0" fmla="*/ 0 h 50054"/>
                  <a:gd name="connsiteX1" fmla="*/ 0 w 12704"/>
                  <a:gd name="connsiteY1" fmla="*/ 50054 h 50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0054">
                    <a:moveTo>
                      <a:pt x="0" y="0"/>
                    </a:moveTo>
                    <a:lnTo>
                      <a:pt x="0" y="50054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862577E2-A3A3-8585-9C28-B49BEFCC0C62}"/>
                  </a:ext>
                </a:extLst>
              </p:cNvPr>
              <p:cNvSpPr/>
              <p:nvPr/>
            </p:nvSpPr>
            <p:spPr>
              <a:xfrm>
                <a:off x="6167650" y="1987953"/>
                <a:ext cx="12704" cy="50054"/>
              </a:xfrm>
              <a:custGeom>
                <a:avLst/>
                <a:gdLst>
                  <a:gd name="connsiteX0" fmla="*/ 0 w 12704"/>
                  <a:gd name="connsiteY0" fmla="*/ 0 h 50054"/>
                  <a:gd name="connsiteX1" fmla="*/ 0 w 12704"/>
                  <a:gd name="connsiteY1" fmla="*/ 50054 h 50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0054">
                    <a:moveTo>
                      <a:pt x="0" y="0"/>
                    </a:moveTo>
                    <a:lnTo>
                      <a:pt x="0" y="50054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012D9471-F277-AF1C-7F76-0C32A731990A}"/>
                  </a:ext>
                </a:extLst>
              </p:cNvPr>
              <p:cNvSpPr/>
              <p:nvPr/>
            </p:nvSpPr>
            <p:spPr>
              <a:xfrm>
                <a:off x="7794546" y="2273670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6D9826B1-DFB6-E6EC-6E2F-52CBA0E61EBA}"/>
                  </a:ext>
                </a:extLst>
              </p:cNvPr>
              <p:cNvSpPr/>
              <p:nvPr/>
            </p:nvSpPr>
            <p:spPr>
              <a:xfrm>
                <a:off x="7803566" y="2289551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A3C6350D-CB4B-6494-01B2-6FA961280D67}"/>
                  </a:ext>
                </a:extLst>
              </p:cNvPr>
              <p:cNvSpPr/>
              <p:nvPr/>
            </p:nvSpPr>
            <p:spPr>
              <a:xfrm>
                <a:off x="7811316" y="2294886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C2FE1928-548A-4E7A-7FFD-4887C1BDCA98}"/>
                  </a:ext>
                </a:extLst>
              </p:cNvPr>
              <p:cNvSpPr/>
              <p:nvPr/>
            </p:nvSpPr>
            <p:spPr>
              <a:xfrm>
                <a:off x="7819701" y="2306320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BF5FDCA-6EB7-EF3F-F4F9-F89231AACEDF}"/>
                  </a:ext>
                </a:extLst>
              </p:cNvPr>
              <p:cNvSpPr/>
              <p:nvPr/>
            </p:nvSpPr>
            <p:spPr>
              <a:xfrm>
                <a:off x="8457069" y="240236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C5937BDA-43A9-219D-A160-0CF91702EA5C}"/>
                  </a:ext>
                </a:extLst>
              </p:cNvPr>
              <p:cNvSpPr/>
              <p:nvPr/>
            </p:nvSpPr>
            <p:spPr>
              <a:xfrm>
                <a:off x="8460880" y="240236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5CB43520-2600-D282-145D-C7235959C86E}"/>
                  </a:ext>
                </a:extLst>
              </p:cNvPr>
              <p:cNvSpPr/>
              <p:nvPr/>
            </p:nvSpPr>
            <p:spPr>
              <a:xfrm>
                <a:off x="8752441" y="2432473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944F772D-1FC9-BF82-99CC-025A773767BF}"/>
                  </a:ext>
                </a:extLst>
              </p:cNvPr>
              <p:cNvSpPr/>
              <p:nvPr/>
            </p:nvSpPr>
            <p:spPr>
              <a:xfrm>
                <a:off x="9124673" y="2501837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1CE3ABE-FF12-93ED-9C57-73D3EC5BCB69}"/>
                  </a:ext>
                </a:extLst>
              </p:cNvPr>
              <p:cNvSpPr/>
              <p:nvPr/>
            </p:nvSpPr>
            <p:spPr>
              <a:xfrm>
                <a:off x="9135218" y="2501837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F63469BE-78FE-178F-A2EE-0B09531CD43A}"/>
                  </a:ext>
                </a:extLst>
              </p:cNvPr>
              <p:cNvSpPr/>
              <p:nvPr/>
            </p:nvSpPr>
            <p:spPr>
              <a:xfrm>
                <a:off x="9146143" y="2501837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816C5021-003A-4C5A-3759-4C6207D345F4}"/>
                  </a:ext>
                </a:extLst>
              </p:cNvPr>
              <p:cNvSpPr/>
              <p:nvPr/>
            </p:nvSpPr>
            <p:spPr>
              <a:xfrm>
                <a:off x="9157450" y="2524197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27A55963-8B64-ED5E-ABDF-6042D4D2D015}"/>
                  </a:ext>
                </a:extLst>
              </p:cNvPr>
              <p:cNvSpPr/>
              <p:nvPr/>
            </p:nvSpPr>
            <p:spPr>
              <a:xfrm>
                <a:off x="9167740" y="2524197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CDC3231B-AE28-CF2C-7DCB-1542C82F00A6}"/>
                  </a:ext>
                </a:extLst>
              </p:cNvPr>
              <p:cNvSpPr/>
              <p:nvPr/>
            </p:nvSpPr>
            <p:spPr>
              <a:xfrm>
                <a:off x="9174855" y="2524197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3AE46710-5DC7-FEBB-B7CF-F8281AFA9CD9}"/>
                  </a:ext>
                </a:extLst>
              </p:cNvPr>
              <p:cNvSpPr/>
              <p:nvPr/>
            </p:nvSpPr>
            <p:spPr>
              <a:xfrm>
                <a:off x="9188321" y="2524197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809F0DA9-681C-C550-F5B2-B6F43F6B3E9B}"/>
                  </a:ext>
                </a:extLst>
              </p:cNvPr>
              <p:cNvSpPr/>
              <p:nvPr/>
            </p:nvSpPr>
            <p:spPr>
              <a:xfrm>
                <a:off x="9199247" y="2546048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0852C283-2B54-5174-5522-8A4295948340}"/>
                  </a:ext>
                </a:extLst>
              </p:cNvPr>
              <p:cNvSpPr/>
              <p:nvPr/>
            </p:nvSpPr>
            <p:spPr>
              <a:xfrm>
                <a:off x="9210935" y="2546048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4096827D-53FF-D687-7B20-0F673C4EB9A4}"/>
                  </a:ext>
                </a:extLst>
              </p:cNvPr>
              <p:cNvSpPr/>
              <p:nvPr/>
            </p:nvSpPr>
            <p:spPr>
              <a:xfrm>
                <a:off x="9210935" y="2599151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54DC9012-4EA3-3EB9-E7C4-663F9C291E61}"/>
                  </a:ext>
                </a:extLst>
              </p:cNvPr>
              <p:cNvSpPr/>
              <p:nvPr/>
            </p:nvSpPr>
            <p:spPr>
              <a:xfrm>
                <a:off x="9199247" y="2599151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CA2D12CB-F442-E0F6-1A73-B524079F752D}"/>
                  </a:ext>
                </a:extLst>
              </p:cNvPr>
              <p:cNvSpPr/>
              <p:nvPr/>
            </p:nvSpPr>
            <p:spPr>
              <a:xfrm>
                <a:off x="9272550" y="2596738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CF972DA9-BD07-93B5-8F7E-A1D9EC2F7C3D}"/>
                  </a:ext>
                </a:extLst>
              </p:cNvPr>
              <p:cNvSpPr/>
              <p:nvPr/>
            </p:nvSpPr>
            <p:spPr>
              <a:xfrm>
                <a:off x="9285635" y="2611347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3A0CE367-5A66-AA54-CDED-E221FC258E94}"/>
                  </a:ext>
                </a:extLst>
              </p:cNvPr>
              <p:cNvSpPr/>
              <p:nvPr/>
            </p:nvSpPr>
            <p:spPr>
              <a:xfrm>
                <a:off x="9297323" y="2618208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A59B9B1A-E27B-C674-1D60-E06D3D4BA48B}"/>
                  </a:ext>
                </a:extLst>
              </p:cNvPr>
              <p:cNvSpPr/>
              <p:nvPr/>
            </p:nvSpPr>
            <p:spPr>
              <a:xfrm>
                <a:off x="9303802" y="2636883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FB545E59-CD8A-F808-1D0E-73B8E43B0C1B}"/>
                  </a:ext>
                </a:extLst>
              </p:cNvPr>
              <p:cNvSpPr/>
              <p:nvPr/>
            </p:nvSpPr>
            <p:spPr>
              <a:xfrm>
                <a:off x="9171298" y="2627100"/>
                <a:ext cx="55898" cy="12704"/>
              </a:xfrm>
              <a:custGeom>
                <a:avLst/>
                <a:gdLst>
                  <a:gd name="connsiteX0" fmla="*/ 55898 w 55898"/>
                  <a:gd name="connsiteY0" fmla="*/ 0 h 12704"/>
                  <a:gd name="connsiteX1" fmla="*/ 0 w 55898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898" h="12704">
                    <a:moveTo>
                      <a:pt x="55898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6ED9F677-1688-F029-4D83-7570C7DB73C5}"/>
                  </a:ext>
                </a:extLst>
              </p:cNvPr>
              <p:cNvSpPr/>
              <p:nvPr/>
            </p:nvSpPr>
            <p:spPr>
              <a:xfrm>
                <a:off x="9178158" y="2573997"/>
                <a:ext cx="55898" cy="12704"/>
              </a:xfrm>
              <a:custGeom>
                <a:avLst/>
                <a:gdLst>
                  <a:gd name="connsiteX0" fmla="*/ 55898 w 55898"/>
                  <a:gd name="connsiteY0" fmla="*/ 0 h 12704"/>
                  <a:gd name="connsiteX1" fmla="*/ 0 w 55898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898" h="12704">
                    <a:moveTo>
                      <a:pt x="55898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9E1C12B8-7B2E-AFE8-2F7A-77DE3263249D}"/>
                  </a:ext>
                </a:extLst>
              </p:cNvPr>
              <p:cNvSpPr/>
              <p:nvPr/>
            </p:nvSpPr>
            <p:spPr>
              <a:xfrm>
                <a:off x="9155036" y="2580095"/>
                <a:ext cx="55898" cy="12704"/>
              </a:xfrm>
              <a:custGeom>
                <a:avLst/>
                <a:gdLst>
                  <a:gd name="connsiteX0" fmla="*/ 55898 w 55898"/>
                  <a:gd name="connsiteY0" fmla="*/ 0 h 12704"/>
                  <a:gd name="connsiteX1" fmla="*/ 0 w 55898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898" h="12704">
                    <a:moveTo>
                      <a:pt x="55898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87408A10-EB08-4F8B-D12F-AD978492FCAB}"/>
                  </a:ext>
                </a:extLst>
              </p:cNvPr>
              <p:cNvSpPr/>
              <p:nvPr/>
            </p:nvSpPr>
            <p:spPr>
              <a:xfrm>
                <a:off x="9582405" y="2879787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A619492A-521D-26CE-B541-EF20C091407E}"/>
                  </a:ext>
                </a:extLst>
              </p:cNvPr>
              <p:cNvSpPr/>
              <p:nvPr/>
            </p:nvSpPr>
            <p:spPr>
              <a:xfrm>
                <a:off x="9572241" y="2879787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2AC5D7F0-1EFF-28B0-E5E2-F40D3467F10D}"/>
                  </a:ext>
                </a:extLst>
              </p:cNvPr>
              <p:cNvSpPr/>
              <p:nvPr/>
            </p:nvSpPr>
            <p:spPr>
              <a:xfrm>
                <a:off x="9586470" y="2954360"/>
                <a:ext cx="55898" cy="12704"/>
              </a:xfrm>
              <a:custGeom>
                <a:avLst/>
                <a:gdLst>
                  <a:gd name="connsiteX0" fmla="*/ 55898 w 55898"/>
                  <a:gd name="connsiteY0" fmla="*/ 0 h 12704"/>
                  <a:gd name="connsiteX1" fmla="*/ 0 w 55898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898" h="12704">
                    <a:moveTo>
                      <a:pt x="55898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7967A1B7-13D8-FE41-3594-15E1C1805F4E}"/>
                  </a:ext>
                </a:extLst>
              </p:cNvPr>
              <p:cNvSpPr/>
              <p:nvPr/>
            </p:nvSpPr>
            <p:spPr>
              <a:xfrm>
                <a:off x="9586470" y="2898335"/>
                <a:ext cx="55898" cy="12704"/>
              </a:xfrm>
              <a:custGeom>
                <a:avLst/>
                <a:gdLst>
                  <a:gd name="connsiteX0" fmla="*/ 55898 w 55898"/>
                  <a:gd name="connsiteY0" fmla="*/ 0 h 12704"/>
                  <a:gd name="connsiteX1" fmla="*/ 0 w 55898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898" h="12704">
                    <a:moveTo>
                      <a:pt x="55898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FC275D08-373B-42C4-1CA7-75C089D4F185}"/>
                  </a:ext>
                </a:extLst>
              </p:cNvPr>
              <p:cNvSpPr/>
              <p:nvPr/>
            </p:nvSpPr>
            <p:spPr>
              <a:xfrm>
                <a:off x="9530444" y="2898335"/>
                <a:ext cx="56025" cy="12704"/>
              </a:xfrm>
              <a:custGeom>
                <a:avLst/>
                <a:gdLst>
                  <a:gd name="connsiteX0" fmla="*/ 56025 w 56025"/>
                  <a:gd name="connsiteY0" fmla="*/ 0 h 12704"/>
                  <a:gd name="connsiteX1" fmla="*/ 0 w 56025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025" h="12704">
                    <a:moveTo>
                      <a:pt x="56025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46856448-934C-5817-F39E-01F86FF92421}"/>
                  </a:ext>
                </a:extLst>
              </p:cNvPr>
              <p:cNvSpPr/>
              <p:nvPr/>
            </p:nvSpPr>
            <p:spPr>
              <a:xfrm>
                <a:off x="9513040" y="2809532"/>
                <a:ext cx="55898" cy="12704"/>
              </a:xfrm>
              <a:custGeom>
                <a:avLst/>
                <a:gdLst>
                  <a:gd name="connsiteX0" fmla="*/ 55899 w 55898"/>
                  <a:gd name="connsiteY0" fmla="*/ 0 h 12704"/>
                  <a:gd name="connsiteX1" fmla="*/ 0 w 55898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898" h="12704">
                    <a:moveTo>
                      <a:pt x="55899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F0191018-E2FA-5ECE-53CD-1F88A937640E}"/>
                  </a:ext>
                </a:extLst>
              </p:cNvPr>
              <p:cNvSpPr/>
              <p:nvPr/>
            </p:nvSpPr>
            <p:spPr>
              <a:xfrm>
                <a:off x="9464002" y="2706247"/>
                <a:ext cx="55898" cy="12704"/>
              </a:xfrm>
              <a:custGeom>
                <a:avLst/>
                <a:gdLst>
                  <a:gd name="connsiteX0" fmla="*/ 55898 w 55898"/>
                  <a:gd name="connsiteY0" fmla="*/ 0 h 12704"/>
                  <a:gd name="connsiteX1" fmla="*/ 0 w 55898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898" h="12704">
                    <a:moveTo>
                      <a:pt x="55898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6B37A5FA-2210-77A9-380F-F43728DB8897}"/>
                  </a:ext>
                </a:extLst>
              </p:cNvPr>
              <p:cNvSpPr/>
              <p:nvPr/>
            </p:nvSpPr>
            <p:spPr>
              <a:xfrm>
                <a:off x="10143929" y="309626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04419C57-2212-2E37-9168-BD584A20E9FD}"/>
                  </a:ext>
                </a:extLst>
              </p:cNvPr>
              <p:cNvSpPr/>
              <p:nvPr/>
            </p:nvSpPr>
            <p:spPr>
              <a:xfrm>
                <a:off x="10136179" y="309626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621BE838-9935-EB46-7EBF-97118C3AAF8B}"/>
                  </a:ext>
                </a:extLst>
              </p:cNvPr>
              <p:cNvSpPr/>
              <p:nvPr/>
            </p:nvSpPr>
            <p:spPr>
              <a:xfrm>
                <a:off x="10126905" y="309626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EBBD32E2-E72F-7ABA-AE9D-B4162F34910C}"/>
                  </a:ext>
                </a:extLst>
              </p:cNvPr>
              <p:cNvSpPr/>
              <p:nvPr/>
            </p:nvSpPr>
            <p:spPr>
              <a:xfrm>
                <a:off x="10088031" y="3124215"/>
                <a:ext cx="55898" cy="12704"/>
              </a:xfrm>
              <a:custGeom>
                <a:avLst/>
                <a:gdLst>
                  <a:gd name="connsiteX0" fmla="*/ 55898 w 55898"/>
                  <a:gd name="connsiteY0" fmla="*/ 0 h 12704"/>
                  <a:gd name="connsiteX1" fmla="*/ 0 w 55898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898" h="12704">
                    <a:moveTo>
                      <a:pt x="55898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D7917724-289D-384F-D47F-BB4BD42A44B3}"/>
                  </a:ext>
                </a:extLst>
              </p:cNvPr>
              <p:cNvSpPr/>
              <p:nvPr/>
            </p:nvSpPr>
            <p:spPr>
              <a:xfrm>
                <a:off x="10088031" y="2955503"/>
                <a:ext cx="55898" cy="12704"/>
              </a:xfrm>
              <a:custGeom>
                <a:avLst/>
                <a:gdLst>
                  <a:gd name="connsiteX0" fmla="*/ 55898 w 55898"/>
                  <a:gd name="connsiteY0" fmla="*/ 0 h 12704"/>
                  <a:gd name="connsiteX1" fmla="*/ 0 w 55898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898" h="12704">
                    <a:moveTo>
                      <a:pt x="55898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MS PGothic" charset="0"/>
                  <a:cs typeface="+mn-cs"/>
                </a:endParaRPr>
              </a:p>
            </p:txBody>
          </p:sp>
        </p:grpSp>
        <p:sp>
          <p:nvSpPr>
            <p:cNvPr id="561" name="TextBox 560">
              <a:extLst>
                <a:ext uri="{FF2B5EF4-FFF2-40B4-BE49-F238E27FC236}">
                  <a16:creationId xmlns:a16="http://schemas.microsoft.com/office/drawing/2014/main" id="{A66E0D61-5143-936A-8EC5-ED8786D18B82}"/>
                </a:ext>
              </a:extLst>
            </p:cNvPr>
            <p:cNvSpPr txBox="1"/>
            <p:nvPr/>
          </p:nvSpPr>
          <p:spPr>
            <a:xfrm rot="16200000">
              <a:off x="5867868" y="3157808"/>
              <a:ext cx="477695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110004020202020204"/>
                  <a:ea typeface="MS PGothic" charset="0"/>
                  <a:cs typeface="+mn-cs"/>
                </a:rPr>
                <a:t>OS (%)</a:t>
              </a:r>
            </a:p>
          </p:txBody>
        </p:sp>
      </p:grpSp>
      <p:graphicFrame>
        <p:nvGraphicFramePr>
          <p:cNvPr id="562" name="Table 561">
            <a:extLst>
              <a:ext uri="{FF2B5EF4-FFF2-40B4-BE49-F238E27FC236}">
                <a16:creationId xmlns:a16="http://schemas.microsoft.com/office/drawing/2014/main" id="{BAC4D077-D36A-D8F7-B2B6-6DDD2C1477CF}"/>
              </a:ext>
            </a:extLst>
          </p:cNvPr>
          <p:cNvGraphicFramePr>
            <a:graphicFrameLocks noGrp="1"/>
          </p:cNvGraphicFramePr>
          <p:nvPr/>
        </p:nvGraphicFramePr>
        <p:xfrm>
          <a:off x="6293041" y="3130895"/>
          <a:ext cx="3325209" cy="174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830">
                  <a:extLst>
                    <a:ext uri="{9D8B030D-6E8A-4147-A177-3AD203B41FA5}">
                      <a16:colId xmlns:a16="http://schemas.microsoft.com/office/drawing/2014/main" val="1482591070"/>
                    </a:ext>
                  </a:extLst>
                </a:gridCol>
                <a:gridCol w="928147">
                  <a:extLst>
                    <a:ext uri="{9D8B030D-6E8A-4147-A177-3AD203B41FA5}">
                      <a16:colId xmlns:a16="http://schemas.microsoft.com/office/drawing/2014/main" val="2424698606"/>
                    </a:ext>
                  </a:extLst>
                </a:gridCol>
                <a:gridCol w="1028232">
                  <a:extLst>
                    <a:ext uri="{9D8B030D-6E8A-4147-A177-3AD203B41FA5}">
                      <a16:colId xmlns:a16="http://schemas.microsoft.com/office/drawing/2014/main" val="71781859"/>
                    </a:ext>
                  </a:extLst>
                </a:gridCol>
              </a:tblGrid>
              <a:tr h="274744">
                <a:tc>
                  <a:txBody>
                    <a:bodyPr/>
                    <a:lstStyle/>
                    <a:p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solidFill>
                            <a:schemeClr val="accent3"/>
                          </a:solidFill>
                        </a:rPr>
                        <a:t>Palbo</a:t>
                      </a:r>
                      <a:r>
                        <a:rPr lang="en-US" sz="1050" dirty="0">
                          <a:solidFill>
                            <a:schemeClr val="accent3"/>
                          </a:solidFill>
                        </a:rPr>
                        <a:t> + </a:t>
                      </a:r>
                    </a:p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</a:rPr>
                        <a:t>anti-HER2 + 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5F5F5F"/>
                          </a:solidFill>
                        </a:rPr>
                        <a:t>Anti-HER2 </a:t>
                      </a:r>
                      <a:br>
                        <a:rPr lang="en-US" sz="1050" dirty="0">
                          <a:solidFill>
                            <a:srgbClr val="5F5F5F"/>
                          </a:solidFill>
                        </a:rPr>
                      </a:br>
                      <a:r>
                        <a:rPr lang="en-US" sz="1050" dirty="0">
                          <a:solidFill>
                            <a:srgbClr val="5F5F5F"/>
                          </a:solidFill>
                        </a:rPr>
                        <a:t>+ ET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528443"/>
                  </a:ext>
                </a:extLst>
              </a:tr>
              <a:tr h="168277"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Events, n/N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58/261</a:t>
                      </a:r>
                    </a:p>
                  </a:txBody>
                  <a:tcPr marT="18000" marB="1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61/257</a:t>
                      </a:r>
                    </a:p>
                  </a:txBody>
                  <a:tcPr marT="18000" marB="1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904415"/>
                  </a:ext>
                </a:extLst>
              </a:tr>
              <a:tr h="274744"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Median OS, months (95% CI)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NE (71.6, NE)</a:t>
                      </a:r>
                    </a:p>
                  </a:txBody>
                  <a:tcPr marT="18000" marB="1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77 (72, NE)</a:t>
                      </a:r>
                    </a:p>
                  </a:txBody>
                  <a:tcPr marT="18000" marB="1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713776"/>
                  </a:ext>
                </a:extLst>
              </a:tr>
              <a:tr h="305648"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3-year OS, % (95% CI)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87.0 (82.8, 91.2)</a:t>
                      </a:r>
                    </a:p>
                  </a:txBody>
                  <a:tcPr marT="18000" marB="1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84.7 (80, 89.3)</a:t>
                      </a:r>
                    </a:p>
                  </a:txBody>
                  <a:tcPr marT="18000" marB="1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571305"/>
                  </a:ext>
                </a:extLst>
              </a:tr>
              <a:tr h="305648"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5-year OS, % (95% CI)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74.3 (67.7, 80.9)</a:t>
                      </a:r>
                    </a:p>
                  </a:txBody>
                  <a:tcPr marT="18000" marB="1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69.8 (62.4, 77.2)</a:t>
                      </a:r>
                    </a:p>
                  </a:txBody>
                  <a:tcPr marT="18000" marB="1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721465"/>
                  </a:ext>
                </a:extLst>
              </a:tr>
              <a:tr h="137372"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HR (95% CI)</a:t>
                      </a:r>
                      <a:endParaRPr lang="en-US" sz="105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0.86 (0.6, 1.24)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60831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B82795F-ACAB-508C-6CD2-701367E12D20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1258887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D3368-2EAD-ECAC-DA0F-988B1C71D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9B992B-92B5-5C5B-D4B7-F43F662C7325}"/>
              </a:ext>
            </a:extLst>
          </p:cNvPr>
          <p:cNvSpPr/>
          <p:nvPr/>
        </p:nvSpPr>
        <p:spPr bwMode="auto">
          <a:xfrm>
            <a:off x="551384" y="1835696"/>
            <a:ext cx="11089232" cy="51318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7F9C40-3E0A-DAAA-E7AD-0D79C9696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404664"/>
            <a:ext cx="10152697" cy="57606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AGENDA</a:t>
            </a:r>
            <a:br>
              <a:rPr lang="en-US" sz="2800" dirty="0"/>
            </a:br>
            <a:br>
              <a:rPr lang="en-US" sz="1100" dirty="0"/>
            </a:br>
            <a:r>
              <a:rPr lang="en-US" sz="2800" dirty="0"/>
              <a:t>Year in Review: Management of Breast Cancer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E680E-AB17-09F2-FB8E-9D73DE525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412776"/>
            <a:ext cx="10801200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New Paradigm for Triple-Positive Breast Cancer?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CDK4/6 Inhibitors for HR-Positive, HER2-Negative Breast Cancer</a:t>
            </a:r>
            <a:endParaRPr lang="en-US" sz="2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2: </a:t>
            </a:r>
            <a:r>
              <a:rPr lang="en-US" sz="22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Oral Selective Estrogen Receptor Degraders for HR-Positive, HER2-Negative Breast Cancer</a:t>
            </a:r>
            <a:endParaRPr lang="en-U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3: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Treatment of PIK3CA/PTEN/AKT-Mutated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4: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Antibody-Drug Conjugates (ADCs) for HR-Positive, HER2-Negative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5: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ADCs for HER2-Positive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6: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HER2-Targeting Tyrosine Kinase Inhibitors for HER2-Positive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7: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Treatment of Localized Triple-Negative Breast Cancer (TNBC)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8: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ADCs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Advanced TNBC</a:t>
            </a:r>
          </a:p>
        </p:txBody>
      </p:sp>
    </p:spTree>
    <p:extLst>
      <p:ext uri="{BB962C8B-B14F-4D97-AF65-F5344CB8AC3E}">
        <p14:creationId xmlns:p14="http://schemas.microsoft.com/office/powerpoint/2010/main" val="28888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EEC6-2AD0-B74B-B10D-32D4E844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0184"/>
            <a:ext cx="10358967" cy="1143000"/>
          </a:xfrm>
        </p:spPr>
        <p:txBody>
          <a:bodyPr/>
          <a:lstStyle/>
          <a:p>
            <a:r>
              <a:rPr lang="en-US" dirty="0"/>
              <a:t>Faculty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2BF03784-2B37-1341-BDAF-39A4D74AE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3" y="1556792"/>
            <a:ext cx="49816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Rebecca A Dent, MD, MSc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Senior Consultant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Deputy Chief Executive Officer (Clinical)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National Cancer Centre Singapore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Singapore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FFC87A-5750-8C4E-95CF-DCA3500FD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76" y="1556792"/>
            <a:ext cx="1443490" cy="1443490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13693E70-1647-5C4F-BD36-3484B2ADB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344" y="1556792"/>
            <a:ext cx="225253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MODERATOR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Neil Love, MD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Research To Practice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Miami, Florida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CADB06-74CE-9049-9CB2-25E56A6D0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0176" y="1556792"/>
            <a:ext cx="1443490" cy="1443490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71965E37-3B17-CF2D-B1CA-57B44065B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3" y="3933056"/>
            <a:ext cx="49816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Nancy U Lin,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Associate Chief, Division of Breast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Dana-Farber Cancer Institute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Professor of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Harvard Medical School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Boston, Massachusetts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EFE1D-0498-AC88-C190-336AC8BEF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76" y="3933056"/>
            <a:ext cx="1443490" cy="14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9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BCF72-212E-3EBE-BCDD-B4A61F3F8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D3239D-AF8A-F2B5-01B6-FA81E594A21F}"/>
              </a:ext>
            </a:extLst>
          </p:cNvPr>
          <p:cNvSpPr txBox="1"/>
          <p:nvPr/>
        </p:nvSpPr>
        <p:spPr>
          <a:xfrm>
            <a:off x="0" y="144016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91E0D7-3687-6633-CF1A-3B04D8399107}"/>
              </a:ext>
            </a:extLst>
          </p:cNvPr>
          <p:cNvSpPr txBox="1"/>
          <p:nvPr/>
        </p:nvSpPr>
        <p:spPr>
          <a:xfrm>
            <a:off x="623392" y="1196752"/>
            <a:ext cx="10369152" cy="4237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Rastogi P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abemaciclib plus endocrine therapy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hormone receptor-positive, human epidermal growth factor receptor 2-negative, high-risk early breast cancer: Results from a preplanned </a:t>
            </a:r>
            <a:r>
              <a:rPr lang="en-US" sz="160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monarchE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overall survival interim analysis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including 5-year efficacy outcomes.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 Clin Oncol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2024;42(9):987-93.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Hortobagyi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GN et al. A phase III trial of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ribociclib plus endocrine therapy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versus endocrine therapy alone in patients with HR-positive/HER2-negative early breast cancer: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Final invasive disease-free survival results from the NATALEE trial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Ann Oncol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2025;36(2):149-57.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Lu YS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Final results of RIGHT Choice: Ribociclib plus endocrine therapy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versus combination chemotherapy in premenopausal women with clinically aggressive hormone receptor-positive/human epidermal growth factor receptor 2-negative advanced breast cancer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J Clin Oncol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2024;42(23):2812-21.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Kalinsky K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Abemaciclib plus fulvestrant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vs fulvestrant alone for HR+, HER2- advanced breast cancer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following progression on a prior CDK4/6 inhibitor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plus endocrine therapy: Primary outcome of the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3 </a:t>
            </a:r>
            <a:r>
              <a:rPr lang="en-US" sz="160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postMONARCH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trial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ASCO 2024;Abstract LBA1001.</a:t>
            </a: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Metzger O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AFT-38 PATINA: A randomized, open label, Phase III trial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to evaluate the efficacy and safety of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palbociclib + anti-HER2 therapy + endocrine therapy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vs anti-HER2 therapy + endocrine therapy after induction treatment for hormone receptor-positive (HR+)/HER-positive metastatic breast cancer. San Antonio Breast Cancer Symposium 2024;Abstract GS2-12</a:t>
            </a:r>
            <a:r>
              <a:rPr lang="en-US" sz="1600" b="0" kern="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338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BC85B-96A5-A0A6-F4EA-CC93C1BCB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07FF0-6D5B-279D-30D2-44D2E0ABD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monarchE: Adjuvant Abemaciclib + ET in High-Risk, Node-Positive HR+/HER2- EBC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E20B7-5794-FD27-7E95-0CDA4FF0D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International, randomized, open-label phase III trial</a:t>
            </a:r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FCAB1626-5726-864D-5E69-0ED5A7226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1267" y="6452067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Rastogi. J Clin Oncol. 2024;42:987. Johnston. JCO. 2020;38:3987.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</p:txBody>
      </p:sp>
      <p:sp>
        <p:nvSpPr>
          <p:cNvPr id="11" name="Text Box 45">
            <a:extLst>
              <a:ext uri="{FF2B5EF4-FFF2-40B4-BE49-F238E27FC236}">
                <a16:creationId xmlns:a16="http://schemas.microsoft.com/office/drawing/2014/main" id="{5E5DB63F-9D81-4942-87CD-FDB9F72F8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749" y="2967110"/>
            <a:ext cx="303610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Patients with high-risk, node-positive, HR+/HER2- EBC; prior (neo)adjuvant CT permitted; </a:t>
            </a:r>
            <a:b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pre- or postmenopausal;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 distant metastasis;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≤16 mo from surgery to randomization; ≤12 wk of ET </a:t>
            </a:r>
            <a:b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after last non-ET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5637)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49">
            <a:extLst>
              <a:ext uri="{FF2B5EF4-FFF2-40B4-BE49-F238E27FC236}">
                <a16:creationId xmlns:a16="http://schemas.microsoft.com/office/drawing/2014/main" id="{A7CAB81F-5567-9F81-B51B-92904C3A9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9526" y="2967110"/>
            <a:ext cx="3744448" cy="1097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Abemaciclib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150 mg BID up to 2 yr +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per standard of care of physician’s choice for 5-10 yr as clinically indicated</a:t>
            </a:r>
            <a:endParaRPr kumimoji="0" lang="en-US" altLang="en-US" sz="16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2808)</a:t>
            </a:r>
          </a:p>
        </p:txBody>
      </p:sp>
      <p:sp>
        <p:nvSpPr>
          <p:cNvPr id="15" name="Rectangle 50">
            <a:extLst>
              <a:ext uri="{FF2B5EF4-FFF2-40B4-BE49-F238E27FC236}">
                <a16:creationId xmlns:a16="http://schemas.microsoft.com/office/drawing/2014/main" id="{B36C63E6-3C5B-EB1A-7D4F-C23A14280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9526" y="4135588"/>
            <a:ext cx="3744448" cy="109728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per standard of care of physician’s choice for 5-10 yr as clinically indicated</a:t>
            </a:r>
            <a:endParaRPr kumimoji="0" lang="en-US" altLang="en-US" sz="16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2829)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235466-41B6-0394-3F9C-A3ECECD3BD8D}"/>
              </a:ext>
            </a:extLst>
          </p:cNvPr>
          <p:cNvSpPr txBox="1"/>
          <p:nvPr/>
        </p:nvSpPr>
        <p:spPr bwMode="auto">
          <a:xfrm>
            <a:off x="4061267" y="2967110"/>
            <a:ext cx="2743200" cy="109728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Cohort 1 (91% of patients)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≥4 positive ALNs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1-3 positive ALNs plus histologic grade 3 and/or tumor ≥5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C7EBA7-A3AE-F0B7-7291-B106122A7332}"/>
              </a:ext>
            </a:extLst>
          </p:cNvPr>
          <p:cNvSpPr txBox="1"/>
          <p:nvPr/>
        </p:nvSpPr>
        <p:spPr bwMode="auto">
          <a:xfrm>
            <a:off x="4061267" y="4135588"/>
            <a:ext cx="2743200" cy="109728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Cohort 2 (9% of patients)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1-3 positive ALNs, Ki-67 ≥20% per central testing, grade 1/2, tumor size &lt;5 cm</a:t>
            </a:r>
          </a:p>
        </p:txBody>
      </p:sp>
      <p:sp>
        <p:nvSpPr>
          <p:cNvPr id="23" name="Line 53">
            <a:extLst>
              <a:ext uri="{FF2B5EF4-FFF2-40B4-BE49-F238E27FC236}">
                <a16:creationId xmlns:a16="http://schemas.microsoft.com/office/drawing/2014/main" id="{940120AE-EB95-BC4B-2BA7-0D099B7E5084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8470" y="4453711"/>
            <a:ext cx="274320" cy="2305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Line 54">
            <a:extLst>
              <a:ext uri="{FF2B5EF4-FFF2-40B4-BE49-F238E27FC236}">
                <a16:creationId xmlns:a16="http://schemas.microsoft.com/office/drawing/2014/main" id="{B765F4EC-B375-F0D4-6BEA-4EE84E7D74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98470" y="3515750"/>
            <a:ext cx="274320" cy="22843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7532B3-9FBC-AD56-B3AB-FD3B20885710}"/>
              </a:ext>
            </a:extLst>
          </p:cNvPr>
          <p:cNvSpPr/>
          <p:nvPr/>
        </p:nvSpPr>
        <p:spPr bwMode="auto">
          <a:xfrm>
            <a:off x="3969877" y="2890907"/>
            <a:ext cx="2921857" cy="2410577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C9340E-6246-901E-EEE1-9600BD40479F}"/>
              </a:ext>
            </a:extLst>
          </p:cNvPr>
          <p:cNvSpPr txBox="1"/>
          <p:nvPr/>
        </p:nvSpPr>
        <p:spPr bwMode="auto">
          <a:xfrm>
            <a:off x="3969876" y="2530655"/>
            <a:ext cx="29218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ITT Population (Cohorts 1 + 2)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95F4670-6D7E-CBD4-FF9E-A72B0606B099}"/>
              </a:ext>
            </a:extLst>
          </p:cNvPr>
          <p:cNvCxnSpPr>
            <a:cxnSpLocks/>
          </p:cNvCxnSpPr>
          <p:nvPr/>
        </p:nvCxnSpPr>
        <p:spPr bwMode="auto">
          <a:xfrm>
            <a:off x="3559858" y="3515750"/>
            <a:ext cx="27432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B7D9E9B-041B-0F96-1152-BCDC0F42B64B}"/>
              </a:ext>
            </a:extLst>
          </p:cNvPr>
          <p:cNvCxnSpPr>
            <a:cxnSpLocks/>
          </p:cNvCxnSpPr>
          <p:nvPr/>
        </p:nvCxnSpPr>
        <p:spPr bwMode="auto">
          <a:xfrm>
            <a:off x="3559858" y="4684228"/>
            <a:ext cx="27432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 Box 45">
            <a:extLst>
              <a:ext uri="{FF2B5EF4-FFF2-40B4-BE49-F238E27FC236}">
                <a16:creationId xmlns:a16="http://schemas.microsoft.com/office/drawing/2014/main" id="{D51C28E1-5028-44D0-CA36-A418A4E29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0164" y="2371867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Stratified by prior CT, </a:t>
            </a:r>
            <a:br>
              <a:rPr kumimoji="0" lang="en-GB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menopausal status, region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7E62CB6-8453-C2DB-F128-856DCEC0749F}"/>
              </a:ext>
            </a:extLst>
          </p:cNvPr>
          <p:cNvCxnSpPr>
            <a:cxnSpLocks/>
          </p:cNvCxnSpPr>
          <p:nvPr/>
        </p:nvCxnSpPr>
        <p:spPr bwMode="auto">
          <a:xfrm>
            <a:off x="7235630" y="2890907"/>
            <a:ext cx="0" cy="54186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</p:spPr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F9DAA1-8E81-BD4C-7148-236D732F7F20}"/>
              </a:ext>
            </a:extLst>
          </p:cNvPr>
          <p:cNvSpPr txBox="1">
            <a:spLocks/>
          </p:cNvSpPr>
          <p:nvPr/>
        </p:nvSpPr>
        <p:spPr bwMode="auto">
          <a:xfrm>
            <a:off x="604675" y="5454829"/>
            <a:ext cx="11392253" cy="93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Primary endpoint: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iDFS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Key secondary endpoints: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iDFS in Ki-67 high (≥20%) population, DRFS, OS, safety, PROs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E5E14-8D75-195C-8C4D-A866BDA302E5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4198624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47EA7-E126-7A8E-E476-AC69CB402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Picture 504">
            <a:extLst>
              <a:ext uri="{FF2B5EF4-FFF2-40B4-BE49-F238E27FC236}">
                <a16:creationId xmlns:a16="http://schemas.microsoft.com/office/drawing/2014/main" id="{98B84CEA-29B5-BA0F-4135-0B592EA1D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2" y="-2602"/>
            <a:ext cx="12187378" cy="68606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B1D8CB-CD69-4F82-D96E-9DB5163EAEB7}"/>
              </a:ext>
            </a:extLst>
          </p:cNvPr>
          <p:cNvSpPr/>
          <p:nvPr/>
        </p:nvSpPr>
        <p:spPr>
          <a:xfrm>
            <a:off x="9881419" y="6282812"/>
            <a:ext cx="2310581" cy="373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84CC88-1531-64AC-CD37-7DD257A085A5}"/>
              </a:ext>
            </a:extLst>
          </p:cNvPr>
          <p:cNvSpPr/>
          <p:nvPr/>
        </p:nvSpPr>
        <p:spPr>
          <a:xfrm>
            <a:off x="10835148" y="5894437"/>
            <a:ext cx="1356852" cy="373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EEA338-243E-FFFB-87D7-8108050790C0}"/>
              </a:ext>
            </a:extLst>
          </p:cNvPr>
          <p:cNvSpPr/>
          <p:nvPr/>
        </p:nvSpPr>
        <p:spPr>
          <a:xfrm>
            <a:off x="0" y="6565187"/>
            <a:ext cx="12187378" cy="292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AC2F31B-09B0-87C7-CE5B-BBBE0A576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370" y="154113"/>
            <a:ext cx="7243280" cy="1171254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monarchE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iDFS</a:t>
            </a:r>
            <a:endParaRPr lang="en-GB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3B0F6B-21C1-0121-3F93-595EB0B0F851}"/>
              </a:ext>
            </a:extLst>
          </p:cNvPr>
          <p:cNvSpPr txBox="1"/>
          <p:nvPr/>
        </p:nvSpPr>
        <p:spPr>
          <a:xfrm>
            <a:off x="5879976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3236674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546831A-73CD-4F8E-9FF8-D931364866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monarchE</a:t>
            </a:r>
            <a:r>
              <a:rPr lang="en-US" sz="3200" dirty="0"/>
              <a:t>: Subgroup Analysis of Benefit by Age</a:t>
            </a:r>
            <a:endParaRPr lang="en-US" alt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ABD76C-2EBA-66C9-C839-5AB14D997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5" y="5657117"/>
            <a:ext cx="10877529" cy="776015"/>
          </a:xfrm>
        </p:spPr>
        <p:txBody>
          <a:bodyPr>
            <a:normAutofit fontScale="77500" lnSpcReduction="20000"/>
          </a:bodyPr>
          <a:lstStyle/>
          <a:p>
            <a:r>
              <a:rPr lang="en-US" sz="2000" dirty="0"/>
              <a:t>iDFS and DRFS benefits with abemaciclib are similar for older vs younger patients</a:t>
            </a:r>
          </a:p>
          <a:p>
            <a:r>
              <a:rPr lang="en-US" sz="2000" dirty="0">
                <a:highlight>
                  <a:srgbClr val="FFFF00"/>
                </a:highlight>
              </a:rPr>
              <a:t>Patients aged ≥75 yr more frequently had grade 3 diarrhea, grade 2/3 fatigue, and more discontinuations due to AEs</a:t>
            </a:r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A26E4002-9487-BF92-7572-FF1E75AAD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4809" y="6464071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Hamilton. ASCO 2023. Abstr 501.</a:t>
            </a:r>
          </a:p>
        </p:txBody>
      </p:sp>
      <p:graphicFrame>
        <p:nvGraphicFramePr>
          <p:cNvPr id="3" name="Group 3">
            <a:extLst>
              <a:ext uri="{FF2B5EF4-FFF2-40B4-BE49-F238E27FC236}">
                <a16:creationId xmlns:a16="http://schemas.microsoft.com/office/drawing/2014/main" id="{5155FA27-DEC4-8E49-8A6C-B0CDE87127CC}"/>
              </a:ext>
            </a:extLst>
          </p:cNvPr>
          <p:cNvGraphicFramePr>
            <a:graphicFrameLocks/>
          </p:cNvGraphicFramePr>
          <p:nvPr/>
        </p:nvGraphicFramePr>
        <p:xfrm>
          <a:off x="728283" y="1874363"/>
          <a:ext cx="10735055" cy="3474816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9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9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9505">
                  <a:extLst>
                    <a:ext uri="{9D8B030D-6E8A-4147-A177-3AD203B41FA5}">
                      <a16:colId xmlns:a16="http://schemas.microsoft.com/office/drawing/2014/main" val="1663100752"/>
                    </a:ext>
                  </a:extLst>
                </a:gridCol>
                <a:gridCol w="1459505">
                  <a:extLst>
                    <a:ext uri="{9D8B030D-6E8A-4147-A177-3AD203B41FA5}">
                      <a16:colId xmlns:a16="http://schemas.microsoft.com/office/drawing/2014/main" val="528572018"/>
                    </a:ext>
                  </a:extLst>
                </a:gridCol>
                <a:gridCol w="1459505">
                  <a:extLst>
                    <a:ext uri="{9D8B030D-6E8A-4147-A177-3AD203B41FA5}">
                      <a16:colId xmlns:a16="http://schemas.microsoft.com/office/drawing/2014/main" val="2199142609"/>
                    </a:ext>
                  </a:extLst>
                </a:gridCol>
                <a:gridCol w="1459505">
                  <a:extLst>
                    <a:ext uri="{9D8B030D-6E8A-4147-A177-3AD203B41FA5}">
                      <a16:colId xmlns:a16="http://schemas.microsoft.com/office/drawing/2014/main" val="209302306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Outcome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iDFS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DRFS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8972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Parameter, %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ITT 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Age &lt;65 Yr 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Age ≥65 Yr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ITT 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Age &lt;65 Yr 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Age ≥65 Yr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Events, n/N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Abemaciclib + ET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ET alone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336/2808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499/2829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270/2371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414/2416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66/437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85/413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281/2808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421/2829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230/2371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353/2416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51/437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68/413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HR (95% CI)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0.664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(0.578-0.762)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0.646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(0.554-0.753)*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0.767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(0.556-1.059)*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0.659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(0.567-0.767)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0.647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(0.548-0.764)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†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0.748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(0.520-1.077)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†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7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4-yr rate, %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Abemaciclib + ET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ET alone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85.8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79.4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86.5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79.8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82.0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76.8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88.4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82.5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88.8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82.6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86.1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81.5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Absolute benefit in 4-yr rate, %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5.2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5.9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6.2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65219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95FE356-F557-3002-A062-361E9C7ED9C3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786554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4E30CD-0B8F-EBAB-EF17-2EBBAE5E9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200" dirty="0"/>
              <a:t>NATALEE: Adjuvant </a:t>
            </a:r>
            <a:r>
              <a:rPr lang="en-US" sz="3200" dirty="0" err="1"/>
              <a:t>ribociclib+NSAI</a:t>
            </a:r>
            <a:r>
              <a:rPr lang="en-US" sz="3200" dirty="0"/>
              <a:t> for HR+/HER2- EBC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4B9052-65DF-5CF2-CD5C-1F59E40E565D}"/>
              </a:ext>
            </a:extLst>
          </p:cNvPr>
          <p:cNvSpPr txBox="1"/>
          <p:nvPr/>
        </p:nvSpPr>
        <p:spPr>
          <a:xfrm>
            <a:off x="8949232" y="6492875"/>
            <a:ext cx="3088807" cy="242961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Hortobagyi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Annals of Oncology 2025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765C189-D331-BDCE-9D48-16BF67F6246F}"/>
              </a:ext>
            </a:extLst>
          </p:cNvPr>
          <p:cNvGrpSpPr/>
          <p:nvPr/>
        </p:nvGrpSpPr>
        <p:grpSpPr>
          <a:xfrm>
            <a:off x="304800" y="1335685"/>
            <a:ext cx="11582400" cy="4992805"/>
            <a:chOff x="466725" y="1458025"/>
            <a:chExt cx="11582400" cy="49928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62FF70-65EE-E280-F726-80190ABB3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725" y="1458025"/>
              <a:ext cx="11582400" cy="470489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CDAC61-1AB2-7F2C-1841-3FDF6BBFBDC5}"/>
                </a:ext>
              </a:extLst>
            </p:cNvPr>
            <p:cNvSpPr/>
            <p:nvPr/>
          </p:nvSpPr>
          <p:spPr>
            <a:xfrm>
              <a:off x="5000625" y="5634433"/>
              <a:ext cx="6800850" cy="4869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6BB385-201B-4C83-CC18-730698A52177}"/>
                </a:ext>
              </a:extLst>
            </p:cNvPr>
            <p:cNvSpPr/>
            <p:nvPr/>
          </p:nvSpPr>
          <p:spPr>
            <a:xfrm>
              <a:off x="5000625" y="5963863"/>
              <a:ext cx="1590675" cy="4869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46554C9-AC32-717B-8EFE-83A530D8D5F6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918847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0C7CBD9D-F9D6-5C0E-6220-5B7FD3EF1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437" y="165013"/>
            <a:ext cx="10515600" cy="98915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NATALEE: </a:t>
            </a:r>
            <a:r>
              <a:rPr lang="en-US" sz="3200" dirty="0" err="1"/>
              <a:t>iDFS</a:t>
            </a:r>
            <a:r>
              <a:rPr lang="en-US" sz="3200" dirty="0"/>
              <a:t> – primary endpoint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EAE52D-7318-8DD1-8FCE-32A436049C20}"/>
              </a:ext>
            </a:extLst>
          </p:cNvPr>
          <p:cNvGrpSpPr/>
          <p:nvPr/>
        </p:nvGrpSpPr>
        <p:grpSpPr>
          <a:xfrm>
            <a:off x="248961" y="2049682"/>
            <a:ext cx="5007946" cy="3820238"/>
            <a:chOff x="134754" y="1095726"/>
            <a:chExt cx="6774279" cy="49544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884E2CC-099D-3B61-E33B-9F96A1E5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754" y="1095726"/>
              <a:ext cx="6774279" cy="495442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0D744E-DED6-5B18-D1F9-751092145936}"/>
                </a:ext>
              </a:extLst>
            </p:cNvPr>
            <p:cNvSpPr txBox="1"/>
            <p:nvPr/>
          </p:nvSpPr>
          <p:spPr>
            <a:xfrm>
              <a:off x="4931192" y="2037883"/>
              <a:ext cx="762000" cy="32485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l-G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Δ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3.1%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7649E7-E3D9-64F6-C916-1A20CFF5DF51}"/>
                </a:ext>
              </a:extLst>
            </p:cNvPr>
            <p:cNvSpPr txBox="1"/>
            <p:nvPr/>
          </p:nvSpPr>
          <p:spPr>
            <a:xfrm>
              <a:off x="2953352" y="1853801"/>
              <a:ext cx="762000" cy="32485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l-G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Δ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10000"/>
                    </a:srgbClr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1.5%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7D274D6-2CB1-AEE4-63E0-DDE835A629A0}"/>
              </a:ext>
            </a:extLst>
          </p:cNvPr>
          <p:cNvSpPr txBox="1"/>
          <p:nvPr/>
        </p:nvSpPr>
        <p:spPr>
          <a:xfrm>
            <a:off x="1319212" y="5935690"/>
            <a:ext cx="9553575" cy="4448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 of invasive disease was reduced by 28.5% 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ribociclib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plus NSAI vs NSAI alone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4922D-8717-405A-87A2-6E9A5CC22928}"/>
              </a:ext>
            </a:extLst>
          </p:cNvPr>
          <p:cNvSpPr txBox="1"/>
          <p:nvPr/>
        </p:nvSpPr>
        <p:spPr>
          <a:xfrm>
            <a:off x="1048225" y="1165313"/>
            <a:ext cx="3695450" cy="6668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follow-up 33.3 months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78.3% of pts off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ribociclib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treatment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A4AC74-343E-5522-DBC0-0E6200754C94}"/>
              </a:ext>
            </a:extLst>
          </p:cNvPr>
          <p:cNvSpPr txBox="1"/>
          <p:nvPr/>
        </p:nvSpPr>
        <p:spPr>
          <a:xfrm>
            <a:off x="7066465" y="1165313"/>
            <a:ext cx="3494018" cy="6668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follow-up 44.2 months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100% of pts off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ribociclib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treatment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6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32D5EF-616D-8AAC-1F43-E72F92BBACA3}"/>
              </a:ext>
            </a:extLst>
          </p:cNvPr>
          <p:cNvGrpSpPr/>
          <p:nvPr/>
        </p:nvGrpSpPr>
        <p:grpSpPr>
          <a:xfrm>
            <a:off x="5837506" y="2105891"/>
            <a:ext cx="6215760" cy="3820238"/>
            <a:chOff x="5950117" y="1634575"/>
            <a:chExt cx="6215760" cy="34039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CB746F-28E0-0186-75A8-74F580845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125"/>
            <a:stretch/>
          </p:blipFill>
          <p:spPr>
            <a:xfrm>
              <a:off x="5950117" y="1634575"/>
              <a:ext cx="6215760" cy="340391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5DFBC2-C99C-8ACE-974A-BBD1ECBA439E}"/>
                </a:ext>
              </a:extLst>
            </p:cNvPr>
            <p:cNvSpPr txBox="1"/>
            <p:nvPr/>
          </p:nvSpPr>
          <p:spPr>
            <a:xfrm>
              <a:off x="10526931" y="2530866"/>
              <a:ext cx="772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C2340"/>
                  </a:solidFill>
                  <a:effectLst/>
                  <a:highlight>
                    <a:srgbClr val="FFFF00"/>
                  </a:highlight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D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C2340"/>
                  </a:solidFill>
                  <a:effectLst/>
                  <a:highlight>
                    <a:srgbClr val="FFFF00"/>
                  </a:highlight>
                  <a:uLnTx/>
                  <a:uFillTx/>
                  <a:latin typeface="Aptos" panose="02110004020202020204"/>
                  <a:ea typeface="+mn-ea"/>
                  <a:cs typeface="+mn-cs"/>
                </a:rPr>
                <a:t> 4.9%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BB5E43-9913-10CA-B032-809BCA76A1E7}"/>
                </a:ext>
              </a:extLst>
            </p:cNvPr>
            <p:cNvSpPr txBox="1"/>
            <p:nvPr/>
          </p:nvSpPr>
          <p:spPr>
            <a:xfrm>
              <a:off x="8926085" y="2304999"/>
              <a:ext cx="772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C2340"/>
                  </a:solidFill>
                  <a:effectLst/>
                  <a:highlight>
                    <a:srgbClr val="FFFF00"/>
                  </a:highlight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D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C2340"/>
                  </a:solidFill>
                  <a:effectLst/>
                  <a:highlight>
                    <a:srgbClr val="FFFF00"/>
                  </a:highlight>
                  <a:uLnTx/>
                  <a:uFillTx/>
                  <a:latin typeface="Aptos" panose="02110004020202020204"/>
                  <a:ea typeface="+mn-ea"/>
                  <a:cs typeface="+mn-cs"/>
                </a:rPr>
                <a:t> 2.7%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32EC069-77E8-83B5-ED43-7B9C78496423}"/>
              </a:ext>
            </a:extLst>
          </p:cNvPr>
          <p:cNvSpPr/>
          <p:nvPr/>
        </p:nvSpPr>
        <p:spPr>
          <a:xfrm>
            <a:off x="117208" y="5398103"/>
            <a:ext cx="11936058" cy="537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47D2C-9E18-56E7-9B11-A5E03DA00EE9}"/>
              </a:ext>
            </a:extLst>
          </p:cNvPr>
          <p:cNvSpPr txBox="1"/>
          <p:nvPr/>
        </p:nvSpPr>
        <p:spPr>
          <a:xfrm>
            <a:off x="9489559" y="6615039"/>
            <a:ext cx="2702441" cy="242961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Hortobagyi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Annals of Oncology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BA312E-C066-E4C7-AEC0-3020C346E94C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28166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6F3D82-878B-B9ED-D09F-A997C549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32" y="85293"/>
            <a:ext cx="10515600" cy="1140878"/>
          </a:xfrm>
        </p:spPr>
        <p:txBody>
          <a:bodyPr>
            <a:normAutofit/>
          </a:bodyPr>
          <a:lstStyle/>
          <a:p>
            <a:r>
              <a:rPr lang="en-US" sz="3200" dirty="0"/>
              <a:t>NATALEE: </a:t>
            </a:r>
            <a:r>
              <a:rPr lang="en-US" sz="3200" dirty="0" err="1"/>
              <a:t>iDFS</a:t>
            </a:r>
            <a:r>
              <a:rPr lang="en-US" sz="3200" dirty="0"/>
              <a:t> by nodal status</a:t>
            </a:r>
            <a:endParaRPr lang="en-US" sz="4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916F61-6E14-5878-893D-0D43313FD18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53037" y="5686106"/>
            <a:ext cx="10315795" cy="6223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Ribociclib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+ NSAI showed an increasing magnitude of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iDFS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benefit over time for patients with N0 or N1-3 disease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CFFA39-4B69-BD9E-901D-56D8C9A6B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989"/>
            <a:ext cx="12191999" cy="42184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9B1862F-EFD5-7E21-D080-F227DB549B5C}"/>
              </a:ext>
            </a:extLst>
          </p:cNvPr>
          <p:cNvSpPr/>
          <p:nvPr/>
        </p:nvSpPr>
        <p:spPr>
          <a:xfrm>
            <a:off x="2976639" y="2779698"/>
            <a:ext cx="583660" cy="2334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318472-880F-FC4E-D6FF-617C6F7BC93A}"/>
              </a:ext>
            </a:extLst>
          </p:cNvPr>
          <p:cNvSpPr/>
          <p:nvPr/>
        </p:nvSpPr>
        <p:spPr>
          <a:xfrm>
            <a:off x="4620396" y="2876766"/>
            <a:ext cx="583660" cy="2334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990D44-305E-FF20-0261-9C3F8B6CCDD0}"/>
              </a:ext>
            </a:extLst>
          </p:cNvPr>
          <p:cNvSpPr/>
          <p:nvPr/>
        </p:nvSpPr>
        <p:spPr>
          <a:xfrm>
            <a:off x="9129017" y="2876765"/>
            <a:ext cx="583660" cy="2334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97EFF1-28A0-CB6D-6D62-7A255F602683}"/>
              </a:ext>
            </a:extLst>
          </p:cNvPr>
          <p:cNvSpPr/>
          <p:nvPr/>
        </p:nvSpPr>
        <p:spPr>
          <a:xfrm>
            <a:off x="10740464" y="3049957"/>
            <a:ext cx="583660" cy="2334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4B552-AC33-B9ED-7086-514A79A5D643}"/>
              </a:ext>
            </a:extLst>
          </p:cNvPr>
          <p:cNvSpPr txBox="1"/>
          <p:nvPr/>
        </p:nvSpPr>
        <p:spPr>
          <a:xfrm>
            <a:off x="4264023" y="1147581"/>
            <a:ext cx="3494018" cy="66689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follow-up 44.2 months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100% of pts off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ribociclib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treatment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6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78F3B3-C483-6B57-53B0-665E595FB7AE}"/>
              </a:ext>
            </a:extLst>
          </p:cNvPr>
          <p:cNvSpPr txBox="1"/>
          <p:nvPr/>
        </p:nvSpPr>
        <p:spPr>
          <a:xfrm>
            <a:off x="9489560" y="6615039"/>
            <a:ext cx="2702440" cy="242961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Hortobagyi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16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Annals of Oncology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F0D0C-0214-85CF-8616-FC6D6EA409D3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1698288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7A0DF40D-37A6-4E29-BE78-AF498D6C8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99936E-F4F4-1762-D1D6-46A2197B5103}"/>
              </a:ext>
            </a:extLst>
          </p:cNvPr>
          <p:cNvSpPr txBox="1"/>
          <p:nvPr/>
        </p:nvSpPr>
        <p:spPr>
          <a:xfrm>
            <a:off x="2286000" y="5915891"/>
            <a:ext cx="45442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 overall survival benefit for either agent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at this time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28E7B0-F222-8A7C-B205-15CB5087DE68}"/>
              </a:ext>
            </a:extLst>
          </p:cNvPr>
          <p:cNvSpPr txBox="1"/>
          <p:nvPr/>
        </p:nvSpPr>
        <p:spPr>
          <a:xfrm>
            <a:off x="6664625" y="1284742"/>
            <a:ext cx="1510029" cy="615553"/>
          </a:xfrm>
          <a:prstGeom prst="rect">
            <a:avLst/>
          </a:prstGeom>
          <a:solidFill>
            <a:srgbClr val="396C87"/>
          </a:solidFill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DE8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monarchE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0A0C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Abemaciclib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0A0C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B03BC8-78F0-9733-4FBD-97909C6D1F20}"/>
              </a:ext>
            </a:extLst>
          </p:cNvPr>
          <p:cNvSpPr txBox="1"/>
          <p:nvPr/>
        </p:nvSpPr>
        <p:spPr>
          <a:xfrm>
            <a:off x="98343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3488897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81FFB8-0F3F-9753-78F1-B8700FE86CDF}"/>
              </a:ext>
            </a:extLst>
          </p:cNvPr>
          <p:cNvSpPr txBox="1"/>
          <p:nvPr/>
        </p:nvSpPr>
        <p:spPr>
          <a:xfrm>
            <a:off x="7383702" y="1645353"/>
            <a:ext cx="2870695" cy="1169551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A81C6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Patient population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ER-positivity ≥50%: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86.0%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de novo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metastatic: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64.4%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Rapid progression: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18.5%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Visceral crisis: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47.7%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1FFBB2-EBD4-4392-ED70-469B83669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22" y="1202333"/>
            <a:ext cx="5853953" cy="232908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F61CDE-FC21-6FC8-48C5-0D1EB1ABDE36}"/>
              </a:ext>
            </a:extLst>
          </p:cNvPr>
          <p:cNvCxnSpPr>
            <a:cxnSpLocks/>
          </p:cNvCxnSpPr>
          <p:nvPr/>
        </p:nvCxnSpPr>
        <p:spPr>
          <a:xfrm>
            <a:off x="85725" y="3707060"/>
            <a:ext cx="11582400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Google Shape;201;p17">
            <a:extLst>
              <a:ext uri="{FF2B5EF4-FFF2-40B4-BE49-F238E27FC236}">
                <a16:creationId xmlns:a16="http://schemas.microsoft.com/office/drawing/2014/main" id="{4B747315-90CB-65E6-0E4F-1943B745E7DD}"/>
              </a:ext>
            </a:extLst>
          </p:cNvPr>
          <p:cNvSpPr txBox="1"/>
          <p:nvPr/>
        </p:nvSpPr>
        <p:spPr>
          <a:xfrm>
            <a:off x="647167" y="3902303"/>
            <a:ext cx="3760636" cy="215444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Primary Endpoint: PFS in Arm A vs Arm B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1CADED-173B-2A6D-FD5D-23D228AE1C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4" r="14957"/>
          <a:stretch/>
        </p:blipFill>
        <p:spPr>
          <a:xfrm>
            <a:off x="375397" y="4197999"/>
            <a:ext cx="4032406" cy="22431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784892-2304-2A38-1426-B3638078522E}"/>
              </a:ext>
            </a:extLst>
          </p:cNvPr>
          <p:cNvSpPr txBox="1"/>
          <p:nvPr/>
        </p:nvSpPr>
        <p:spPr>
          <a:xfrm>
            <a:off x="2852141" y="4816870"/>
            <a:ext cx="1129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Δ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9.0 months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E76008-170F-B62D-5195-0B2510F65890}"/>
              </a:ext>
            </a:extLst>
          </p:cNvPr>
          <p:cNvSpPr txBox="1"/>
          <p:nvPr/>
        </p:nvSpPr>
        <p:spPr>
          <a:xfrm>
            <a:off x="5486400" y="3954710"/>
            <a:ext cx="60146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OS data is immature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Patients on the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ribociclib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 + ET arm had lower symptomatic AE rates, and fewer discontinuations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9EB91D-BC3F-4C07-5731-AF6C6A37B54B}"/>
              </a:ext>
            </a:extLst>
          </p:cNvPr>
          <p:cNvSpPr txBox="1"/>
          <p:nvPr/>
        </p:nvSpPr>
        <p:spPr>
          <a:xfrm>
            <a:off x="5486400" y="5096036"/>
            <a:ext cx="6115050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Ribociclib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 + ET resulted in a significant improvement in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mPFS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 in premenopausal women with clinically aggressive HR+/HER2- MBC compared to combination CT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1955ADB4-2AB6-FF32-7CBB-761BD44A721D}"/>
              </a:ext>
            </a:extLst>
          </p:cNvPr>
          <p:cNvSpPr txBox="1">
            <a:spLocks/>
          </p:cNvSpPr>
          <p:nvPr/>
        </p:nvSpPr>
        <p:spPr>
          <a:xfrm>
            <a:off x="257175" y="188640"/>
            <a:ext cx="12192000" cy="704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RIGHT Choice: 1L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ribociclib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+ ET vs CT for high-risk HR+/HER2- MBC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4BC5C2-36AD-2C70-48DE-B1272078883F}"/>
              </a:ext>
            </a:extLst>
          </p:cNvPr>
          <p:cNvSpPr txBox="1"/>
          <p:nvPr/>
        </p:nvSpPr>
        <p:spPr>
          <a:xfrm>
            <a:off x="6353175" y="3102048"/>
            <a:ext cx="2474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Doublet chemotherapy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CC56D5-376F-1826-F110-BCE479D16FC1}"/>
              </a:ext>
            </a:extLst>
          </p:cNvPr>
          <p:cNvSpPr txBox="1"/>
          <p:nvPr/>
        </p:nvSpPr>
        <p:spPr>
          <a:xfrm>
            <a:off x="5924282" y="6490859"/>
            <a:ext cx="5892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Saghir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 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.,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ASCO 2023 Abstract 1063; Lu YS et al. J Clin Oncol 2024;42:2812.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94AAA8-D4FD-436C-7E42-DEAA7EC76965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2868732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5CF69637-F4B0-9CF1-F07C-6692E2C47EF8}"/>
              </a:ext>
            </a:extLst>
          </p:cNvPr>
          <p:cNvSpPr txBox="1">
            <a:spLocks/>
          </p:cNvSpPr>
          <p:nvPr/>
        </p:nvSpPr>
        <p:spPr>
          <a:xfrm>
            <a:off x="303214" y="31161"/>
            <a:ext cx="11888785" cy="704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PADMA: 1L palbociclib + ET vs CT for high-risk HR+/HER2- MBC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3018B0-4918-1285-76C8-58A5B220D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670260"/>
            <a:ext cx="5786700" cy="23439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DE73EF-1151-B8A9-E9E8-1592312A62AB}"/>
              </a:ext>
            </a:extLst>
          </p:cNvPr>
          <p:cNvSpPr txBox="1"/>
          <p:nvPr/>
        </p:nvSpPr>
        <p:spPr>
          <a:xfrm>
            <a:off x="7455334" y="915361"/>
            <a:ext cx="2954577" cy="160043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A81C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Patient population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8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Endocrine resistant: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~32%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8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novo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8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metastatic: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~37%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8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HER2-low: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~66%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8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PIK3CA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8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mutations: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22.5%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8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BRCA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8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mutations: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5.8%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8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ESR1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8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mutations: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1.7%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55F09B-3DB1-39A2-0EE3-DFEF1555CCB3}"/>
              </a:ext>
            </a:extLst>
          </p:cNvPr>
          <p:cNvSpPr txBox="1"/>
          <p:nvPr/>
        </p:nvSpPr>
        <p:spPr>
          <a:xfrm>
            <a:off x="8138606" y="6579505"/>
            <a:ext cx="39105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Loibl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.,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SABCS 2024 LB1-03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EE5AC5-281E-8A73-4EF4-20FF4D7F2038}"/>
              </a:ext>
            </a:extLst>
          </p:cNvPr>
          <p:cNvGrpSpPr/>
          <p:nvPr/>
        </p:nvGrpSpPr>
        <p:grpSpPr>
          <a:xfrm>
            <a:off x="160341" y="3181305"/>
            <a:ext cx="9013682" cy="3394622"/>
            <a:chOff x="160341" y="3395892"/>
            <a:chExt cx="9013682" cy="3394622"/>
          </a:xfrm>
        </p:grpSpPr>
        <p:sp>
          <p:nvSpPr>
            <p:cNvPr id="5" name="Google Shape;201;p17">
              <a:extLst>
                <a:ext uri="{FF2B5EF4-FFF2-40B4-BE49-F238E27FC236}">
                  <a16:creationId xmlns:a16="http://schemas.microsoft.com/office/drawing/2014/main" id="{BFF7793E-CDC8-24AA-AB9F-3F011520089F}"/>
                </a:ext>
              </a:extLst>
            </p:cNvPr>
            <p:cNvSpPr txBox="1"/>
            <p:nvPr/>
          </p:nvSpPr>
          <p:spPr>
            <a:xfrm>
              <a:off x="383357" y="3395892"/>
              <a:ext cx="4658080" cy="184666"/>
            </a:xfrm>
            <a:prstGeom prst="rect">
              <a:avLst/>
            </a:prstGeom>
            <a:solidFill>
              <a:srgbClr val="4BACC6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  <a:sym typeface="Arial"/>
                </a:rPr>
                <a:t>Primary Endpoint: Time to treatment failure in Arm A vs Arm B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361D6B-2C5E-A743-CB57-A7373EBF3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341" y="3882924"/>
              <a:ext cx="5104112" cy="290759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D3711A-B6B3-3E6B-C508-C4891591B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7078" y="3611336"/>
              <a:ext cx="3486945" cy="3001973"/>
            </a:xfrm>
            <a:prstGeom prst="rect">
              <a:avLst/>
            </a:prstGeom>
          </p:spPr>
        </p:pic>
        <p:sp>
          <p:nvSpPr>
            <p:cNvPr id="8" name="Google Shape;201;p17">
              <a:extLst>
                <a:ext uri="{FF2B5EF4-FFF2-40B4-BE49-F238E27FC236}">
                  <a16:creationId xmlns:a16="http://schemas.microsoft.com/office/drawing/2014/main" id="{BD575637-585F-9D50-A1AC-16DBF3B14504}"/>
                </a:ext>
              </a:extLst>
            </p:cNvPr>
            <p:cNvSpPr txBox="1"/>
            <p:nvPr/>
          </p:nvSpPr>
          <p:spPr>
            <a:xfrm>
              <a:off x="5780475" y="3395892"/>
              <a:ext cx="3306375" cy="184666"/>
            </a:xfrm>
            <a:prstGeom prst="rect">
              <a:avLst/>
            </a:prstGeom>
            <a:solidFill>
              <a:srgbClr val="4BACC6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C234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Secondary Endpoint: PFS in Arm A vs Arm B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A85CB5-194E-098F-C57F-4AA78075D051}"/>
                </a:ext>
              </a:extLst>
            </p:cNvPr>
            <p:cNvSpPr txBox="1"/>
            <p:nvPr/>
          </p:nvSpPr>
          <p:spPr>
            <a:xfrm>
              <a:off x="383357" y="3582612"/>
              <a:ext cx="38242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8569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Median follow-up was 36.8 months (range 0-74.4)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85698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76D9FA8-21EB-7551-784C-E82C5A76DA62}"/>
              </a:ext>
            </a:extLst>
          </p:cNvPr>
          <p:cNvSpPr txBox="1"/>
          <p:nvPr/>
        </p:nvSpPr>
        <p:spPr>
          <a:xfrm>
            <a:off x="9596648" y="3738908"/>
            <a:ext cx="2360733" cy="11695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Significant improvement in TTF and PFS for palbociclib + ET vs           mono-CT as 1L therapy for HR+/HER2- MBC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3783AE-68E2-54A3-0454-978B6632A3EA}"/>
              </a:ext>
            </a:extLst>
          </p:cNvPr>
          <p:cNvCxnSpPr>
            <a:cxnSpLocks/>
          </p:cNvCxnSpPr>
          <p:nvPr/>
        </p:nvCxnSpPr>
        <p:spPr>
          <a:xfrm>
            <a:off x="160341" y="3068960"/>
            <a:ext cx="11888784" cy="0"/>
          </a:xfrm>
          <a:prstGeom prst="line">
            <a:avLst/>
          </a:prstGeom>
          <a:ln>
            <a:solidFill>
              <a:srgbClr val="0C234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0446483-3543-B767-3845-314A15A66039}"/>
              </a:ext>
            </a:extLst>
          </p:cNvPr>
          <p:cNvSpPr txBox="1"/>
          <p:nvPr/>
        </p:nvSpPr>
        <p:spPr>
          <a:xfrm>
            <a:off x="6897" y="6539505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123411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416053"/>
            <a:ext cx="10224274" cy="4677243"/>
          </a:xfrm>
        </p:spPr>
        <p:txBody>
          <a:bodyPr/>
          <a:lstStyle/>
          <a:p>
            <a:pPr marL="98425" indent="0">
              <a:buNone/>
            </a:pPr>
            <a:r>
              <a:rPr lang="en-US" sz="2500" b="0" dirty="0"/>
              <a:t>This activity is supported by educational grants from AstraZeneca Pharmaceuticals LP, Daiichi Sankyo Inc, Genentech, a member of the </a:t>
            </a:r>
            <a:br>
              <a:rPr lang="en-US" sz="2500" b="0" dirty="0"/>
            </a:br>
            <a:r>
              <a:rPr lang="en-US" sz="2500" b="0" dirty="0"/>
              <a:t>Roche Group, Lilly, Novartis, and Puma Biotechnology Inc.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BB09F8-DB05-0C41-BA44-6971131BFCC3}"/>
              </a:ext>
            </a:extLst>
          </p:cNvPr>
          <p:cNvSpPr txBox="1">
            <a:spLocks/>
          </p:cNvSpPr>
          <p:nvPr/>
        </p:nvSpPr>
        <p:spPr bwMode="auto">
          <a:xfrm>
            <a:off x="912286" y="3589289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Research To Practice CME Planning Committee Members, </a:t>
            </a:r>
            <a:br>
              <a:rPr lang="en-US" kern="0"/>
            </a:br>
            <a:r>
              <a:rPr lang="en-US" kern="0"/>
              <a:t>Staff and Reviewers</a:t>
            </a:r>
            <a:endParaRPr lang="en-US" kern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D69577-4750-EC4F-9DFD-0CC18B915698}"/>
              </a:ext>
            </a:extLst>
          </p:cNvPr>
          <p:cNvSpPr txBox="1">
            <a:spLocks/>
          </p:cNvSpPr>
          <p:nvPr/>
        </p:nvSpPr>
        <p:spPr bwMode="auto">
          <a:xfrm>
            <a:off x="912286" y="4869160"/>
            <a:ext cx="1051230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indent="0">
              <a:buFont typeface="Arial" pitchFamily="-72" charset="0"/>
              <a:buNone/>
            </a:pPr>
            <a:r>
              <a:rPr lang="en-US" sz="2500" b="0" kern="0" dirty="0"/>
              <a:t>Planners, scientific staff and independent reviewers for Research To Practice have no relevant conflicts of interest to disclose.</a:t>
            </a:r>
          </a:p>
        </p:txBody>
      </p:sp>
    </p:spTree>
    <p:extLst>
      <p:ext uri="{BB962C8B-B14F-4D97-AF65-F5344CB8AC3E}">
        <p14:creationId xmlns:p14="http://schemas.microsoft.com/office/powerpoint/2010/main" val="21784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D8262BC1-67B0-FF95-0078-713B3C6D9A92}"/>
              </a:ext>
            </a:extLst>
          </p:cNvPr>
          <p:cNvSpPr txBox="1">
            <a:spLocks/>
          </p:cNvSpPr>
          <p:nvPr/>
        </p:nvSpPr>
        <p:spPr>
          <a:xfrm>
            <a:off x="394854" y="119865"/>
            <a:ext cx="11797145" cy="615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postMONARCH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: CDK 4/6i after PD on CDK 4/6i+ET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FA843-3216-A255-0442-FB88A6E3F362}"/>
              </a:ext>
            </a:extLst>
          </p:cNvPr>
          <p:cNvSpPr txBox="1"/>
          <p:nvPr/>
        </p:nvSpPr>
        <p:spPr>
          <a:xfrm>
            <a:off x="287301" y="642284"/>
            <a:ext cx="114002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 continued CDK4/6 blockade after progression on CDK4/6i with an ET switch effective?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srgbClr val="2B5696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9A32A3-D68B-D1BD-BC23-4D50ADC37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023" y="2766779"/>
            <a:ext cx="4241066" cy="3557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1414BE-094E-F91E-577A-29B3171F89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25029"/>
          <a:stretch/>
        </p:blipFill>
        <p:spPr>
          <a:xfrm>
            <a:off x="312911" y="1257837"/>
            <a:ext cx="6652094" cy="2679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52B610-D456-71F2-137C-393E43D3BD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512"/>
          <a:stretch/>
        </p:blipFill>
        <p:spPr>
          <a:xfrm>
            <a:off x="4211262" y="3528463"/>
            <a:ext cx="1958116" cy="24148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AD1F44-7B23-5CEA-D088-F11DE0C5D83F}"/>
              </a:ext>
            </a:extLst>
          </p:cNvPr>
          <p:cNvSpPr txBox="1"/>
          <p:nvPr/>
        </p:nvSpPr>
        <p:spPr>
          <a:xfrm>
            <a:off x="8288687" y="2259121"/>
            <a:ext cx="1975221" cy="338554"/>
          </a:xfrm>
          <a:prstGeom prst="rect">
            <a:avLst/>
          </a:prstGeom>
          <a:solidFill>
            <a:srgbClr val="AFDFE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 population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C5D40E-97B7-F7F6-3AAD-7B5F30BF1288}"/>
              </a:ext>
            </a:extLst>
          </p:cNvPr>
          <p:cNvSpPr txBox="1"/>
          <p:nvPr/>
        </p:nvSpPr>
        <p:spPr>
          <a:xfrm>
            <a:off x="3328379" y="1088560"/>
            <a:ext cx="1596912" cy="338554"/>
          </a:xfrm>
          <a:prstGeom prst="rect">
            <a:avLst/>
          </a:prstGeom>
          <a:solidFill>
            <a:srgbClr val="AFDFE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Study Schema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A063A8-5BE0-0410-FB98-D752F086D948}"/>
              </a:ext>
            </a:extLst>
          </p:cNvPr>
          <p:cNvSpPr txBox="1"/>
          <p:nvPr/>
        </p:nvSpPr>
        <p:spPr>
          <a:xfrm>
            <a:off x="8146473" y="6580618"/>
            <a:ext cx="4104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Kalinsky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 et al. ASCO 2024 LBA1001;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Kalinsky K et al. JCO 2024.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8F2B2E-1DF6-B1F3-64AD-B290DB0A91A6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26120353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0C0F91-7586-6B34-2AC0-D90F3BA73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753" y="3675914"/>
            <a:ext cx="6211114" cy="28822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10D3AB-100C-41D9-63D1-00CECA1682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8" r="589"/>
          <a:stretch/>
        </p:blipFill>
        <p:spPr>
          <a:xfrm>
            <a:off x="146756" y="1151965"/>
            <a:ext cx="5949244" cy="2832909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D8262BC1-67B0-FF95-0078-713B3C6D9A92}"/>
              </a:ext>
            </a:extLst>
          </p:cNvPr>
          <p:cNvSpPr txBox="1">
            <a:spLocks/>
          </p:cNvSpPr>
          <p:nvPr/>
        </p:nvSpPr>
        <p:spPr>
          <a:xfrm>
            <a:off x="146756" y="124680"/>
            <a:ext cx="12045244" cy="704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postMONARCH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: Efficacy endpoints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AD1F44-7B23-5CEA-D088-F11DE0C5D83F}"/>
              </a:ext>
            </a:extLst>
          </p:cNvPr>
          <p:cNvSpPr txBox="1"/>
          <p:nvPr/>
        </p:nvSpPr>
        <p:spPr>
          <a:xfrm>
            <a:off x="1379887" y="752850"/>
            <a:ext cx="4004622" cy="338554"/>
          </a:xfrm>
          <a:prstGeom prst="rect">
            <a:avLst/>
          </a:prstGeom>
          <a:solidFill>
            <a:srgbClr val="AFDFE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Primary EP: Investigator assessed PFS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F5F6ED-DF20-AA5B-9566-47C409B663C3}"/>
              </a:ext>
            </a:extLst>
          </p:cNvPr>
          <p:cNvSpPr txBox="1"/>
          <p:nvPr/>
        </p:nvSpPr>
        <p:spPr>
          <a:xfrm>
            <a:off x="7031622" y="3030570"/>
            <a:ext cx="3749744" cy="338554"/>
          </a:xfrm>
          <a:prstGeom prst="rect">
            <a:avLst/>
          </a:prstGeom>
          <a:solidFill>
            <a:srgbClr val="AFDFE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Secondary EP: BICR - assessed PFS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CB2CBB-3403-28C3-F58C-81512D10B024}"/>
              </a:ext>
            </a:extLst>
          </p:cNvPr>
          <p:cNvSpPr txBox="1"/>
          <p:nvPr/>
        </p:nvSpPr>
        <p:spPr>
          <a:xfrm>
            <a:off x="8146473" y="6580618"/>
            <a:ext cx="4104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Kalinsky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 et al. ASCO 2024 LBA1001;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Kalinsky K et al. JCO 2024.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7B7227-F78C-0500-9CF0-49BF745D3F4E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1000595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441E0-D10B-0554-B9B2-97BF1912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169991"/>
            <a:ext cx="10270860" cy="894069"/>
          </a:xfrm>
        </p:spPr>
        <p:txBody>
          <a:bodyPr>
            <a:normAutofit/>
          </a:bodyPr>
          <a:lstStyle/>
          <a:p>
            <a:r>
              <a:rPr lang="en-GB" sz="2800" dirty="0" err="1">
                <a:solidFill>
                  <a:schemeClr val="tx1"/>
                </a:solidFill>
              </a:rPr>
              <a:t>postMONARCH</a:t>
            </a:r>
            <a:r>
              <a:rPr lang="en-GB" sz="2800" dirty="0">
                <a:solidFill>
                  <a:schemeClr val="tx1"/>
                </a:solidFill>
              </a:rPr>
              <a:t> (Phase 3): Subgroup analysis of investigator-</a:t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en-GB" sz="2800" dirty="0">
                <a:solidFill>
                  <a:schemeClr val="tx1"/>
                </a:solidFill>
              </a:rPr>
              <a:t>assessed PFS by prior CDK4/6i duration and visceral metastasis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5026F8-8683-FC0E-EFAE-6E2A2C6895B2}"/>
              </a:ext>
            </a:extLst>
          </p:cNvPr>
          <p:cNvSpPr txBox="1"/>
          <p:nvPr/>
        </p:nvSpPr>
        <p:spPr>
          <a:xfrm>
            <a:off x="1797815" y="1152550"/>
            <a:ext cx="3949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by prior CDK4/6i duration: &lt;12 months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40F08E-EBE1-05C3-FEAA-7DA388E61F89}"/>
              </a:ext>
            </a:extLst>
          </p:cNvPr>
          <p:cNvSpPr txBox="1"/>
          <p:nvPr/>
        </p:nvSpPr>
        <p:spPr>
          <a:xfrm>
            <a:off x="1983441" y="3822433"/>
            <a:ext cx="3949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by prior CDK4/6i duration: ≥12 months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EEECBA-1C54-8A76-49CA-C380B89F8D4D}"/>
              </a:ext>
            </a:extLst>
          </p:cNvPr>
          <p:cNvSpPr txBox="1"/>
          <p:nvPr/>
        </p:nvSpPr>
        <p:spPr>
          <a:xfrm>
            <a:off x="6884892" y="1180311"/>
            <a:ext cx="4438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among patients without visceral metastases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FC386D-9BB7-20D4-2DAD-9D31A561BE7D}"/>
              </a:ext>
            </a:extLst>
          </p:cNvPr>
          <p:cNvSpPr txBox="1"/>
          <p:nvPr/>
        </p:nvSpPr>
        <p:spPr>
          <a:xfrm>
            <a:off x="7341027" y="3812268"/>
            <a:ext cx="3949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among patients with visceral metastases</a:t>
            </a: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AEBE2423-5632-2FB6-18F8-BDAB6C2529B1}"/>
              </a:ext>
            </a:extLst>
          </p:cNvPr>
          <p:cNvSpPr>
            <a:spLocks/>
          </p:cNvSpPr>
          <p:nvPr/>
        </p:nvSpPr>
        <p:spPr>
          <a:xfrm>
            <a:off x="1976529" y="1676730"/>
            <a:ext cx="2719117" cy="1681925"/>
          </a:xfrm>
          <a:custGeom>
            <a:avLst/>
            <a:gdLst>
              <a:gd name="connsiteX0" fmla="*/ 0 w 2854960"/>
              <a:gd name="connsiteY0" fmla="*/ 0 h 1640840"/>
              <a:gd name="connsiteX1" fmla="*/ 0 w 2854960"/>
              <a:gd name="connsiteY1" fmla="*/ 1640840 h 1640840"/>
              <a:gd name="connsiteX2" fmla="*/ 2854960 w 2854960"/>
              <a:gd name="connsiteY2" fmla="*/ 1640840 h 164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4960" h="1640840">
                <a:moveTo>
                  <a:pt x="0" y="0"/>
                </a:moveTo>
                <a:lnTo>
                  <a:pt x="0" y="1640840"/>
                </a:lnTo>
                <a:lnTo>
                  <a:pt x="2854960" y="164084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059B8C9-82BB-0762-96CD-B00A1FB4CA8E}"/>
              </a:ext>
            </a:extLst>
          </p:cNvPr>
          <p:cNvSpPr txBox="1">
            <a:spLocks/>
          </p:cNvSpPr>
          <p:nvPr/>
        </p:nvSpPr>
        <p:spPr>
          <a:xfrm>
            <a:off x="1854032" y="3327233"/>
            <a:ext cx="25038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9BF0426-981F-4E3D-9CC1-71C3468E6A59}"/>
              </a:ext>
            </a:extLst>
          </p:cNvPr>
          <p:cNvSpPr txBox="1">
            <a:spLocks/>
          </p:cNvSpPr>
          <p:nvPr/>
        </p:nvSpPr>
        <p:spPr>
          <a:xfrm>
            <a:off x="1708522" y="3245356"/>
            <a:ext cx="316511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B7B2736-60AF-1582-C5E4-75B52772E6D9}"/>
              </a:ext>
            </a:extLst>
          </p:cNvPr>
          <p:cNvSpPr txBox="1">
            <a:spLocks/>
          </p:cNvSpPr>
          <p:nvPr/>
        </p:nvSpPr>
        <p:spPr>
          <a:xfrm>
            <a:off x="2240451" y="3329310"/>
            <a:ext cx="25038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4446118-7966-2194-85FE-771331258132}"/>
              </a:ext>
            </a:extLst>
          </p:cNvPr>
          <p:cNvSpPr txBox="1">
            <a:spLocks/>
          </p:cNvSpPr>
          <p:nvPr/>
        </p:nvSpPr>
        <p:spPr>
          <a:xfrm>
            <a:off x="2632091" y="3329310"/>
            <a:ext cx="25038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DA7D91F-33AD-3065-F3C9-E300BC730B57}"/>
              </a:ext>
            </a:extLst>
          </p:cNvPr>
          <p:cNvSpPr txBox="1">
            <a:spLocks/>
          </p:cNvSpPr>
          <p:nvPr/>
        </p:nvSpPr>
        <p:spPr>
          <a:xfrm>
            <a:off x="2997972" y="3329310"/>
            <a:ext cx="25038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C1DA421-1642-5FAF-8D4F-A64F71942BEF}"/>
              </a:ext>
            </a:extLst>
          </p:cNvPr>
          <p:cNvSpPr txBox="1">
            <a:spLocks/>
          </p:cNvSpPr>
          <p:nvPr/>
        </p:nvSpPr>
        <p:spPr>
          <a:xfrm>
            <a:off x="3370784" y="3329310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550F5BC-F467-9748-3D3F-A9873C5F09AA}"/>
              </a:ext>
            </a:extLst>
          </p:cNvPr>
          <p:cNvSpPr txBox="1">
            <a:spLocks/>
          </p:cNvSpPr>
          <p:nvPr/>
        </p:nvSpPr>
        <p:spPr>
          <a:xfrm>
            <a:off x="3762763" y="3329310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0292723-C422-B65E-DF29-9D6BA873E4CA}"/>
              </a:ext>
            </a:extLst>
          </p:cNvPr>
          <p:cNvSpPr txBox="1">
            <a:spLocks/>
          </p:cNvSpPr>
          <p:nvPr/>
        </p:nvSpPr>
        <p:spPr>
          <a:xfrm>
            <a:off x="4141355" y="3329310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4D4B4EF-61B0-6418-F5D3-757CC115A8D8}"/>
              </a:ext>
            </a:extLst>
          </p:cNvPr>
          <p:cNvSpPr txBox="1">
            <a:spLocks/>
          </p:cNvSpPr>
          <p:nvPr/>
        </p:nvSpPr>
        <p:spPr>
          <a:xfrm>
            <a:off x="4530848" y="3329310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E1DA928-D068-210C-4ADE-1D8BEB566740}"/>
              </a:ext>
            </a:extLst>
          </p:cNvPr>
          <p:cNvSpPr txBox="1">
            <a:spLocks/>
          </p:cNvSpPr>
          <p:nvPr/>
        </p:nvSpPr>
        <p:spPr>
          <a:xfrm>
            <a:off x="1628247" y="2920803"/>
            <a:ext cx="39958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AE34AB4-AD19-5D1A-FB24-DA47110225AC}"/>
              </a:ext>
            </a:extLst>
          </p:cNvPr>
          <p:cNvSpPr txBox="1">
            <a:spLocks/>
          </p:cNvSpPr>
          <p:nvPr/>
        </p:nvSpPr>
        <p:spPr>
          <a:xfrm rot="16200000">
            <a:off x="762649" y="2409029"/>
            <a:ext cx="174321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(%)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D7AE80E4-CB52-0F5E-8ADF-C4CE0FCCB552}"/>
              </a:ext>
            </a:extLst>
          </p:cNvPr>
          <p:cNvSpPr txBox="1">
            <a:spLocks/>
          </p:cNvSpPr>
          <p:nvPr/>
        </p:nvSpPr>
        <p:spPr>
          <a:xfrm>
            <a:off x="1628247" y="2578067"/>
            <a:ext cx="39958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1E5EE7F1-1641-6928-1E0D-FB93A77012A9}"/>
              </a:ext>
            </a:extLst>
          </p:cNvPr>
          <p:cNvSpPr txBox="1">
            <a:spLocks/>
          </p:cNvSpPr>
          <p:nvPr/>
        </p:nvSpPr>
        <p:spPr>
          <a:xfrm>
            <a:off x="1628247" y="2247352"/>
            <a:ext cx="39958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5659096-916D-FF63-2C0C-A75DFB9F9A72}"/>
              </a:ext>
            </a:extLst>
          </p:cNvPr>
          <p:cNvSpPr txBox="1">
            <a:spLocks/>
          </p:cNvSpPr>
          <p:nvPr/>
        </p:nvSpPr>
        <p:spPr>
          <a:xfrm>
            <a:off x="1628247" y="1918548"/>
            <a:ext cx="39958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45B4C93-ABD5-7747-3017-07A9ABBADDA4}"/>
              </a:ext>
            </a:extLst>
          </p:cNvPr>
          <p:cNvSpPr txBox="1">
            <a:spLocks/>
          </p:cNvSpPr>
          <p:nvPr/>
        </p:nvSpPr>
        <p:spPr>
          <a:xfrm>
            <a:off x="1545167" y="1583056"/>
            <a:ext cx="48266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C7722B1E-2A69-71EB-5423-3716C4B76C15}"/>
              </a:ext>
            </a:extLst>
          </p:cNvPr>
          <p:cNvCxnSpPr>
            <a:cxnSpLocks/>
          </p:cNvCxnSpPr>
          <p:nvPr/>
        </p:nvCxnSpPr>
        <p:spPr>
          <a:xfrm>
            <a:off x="1945677" y="3025705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E4309676-4D98-F236-5B8B-AC7608A82D52}"/>
              </a:ext>
            </a:extLst>
          </p:cNvPr>
          <p:cNvCxnSpPr>
            <a:cxnSpLocks/>
          </p:cNvCxnSpPr>
          <p:nvPr/>
        </p:nvCxnSpPr>
        <p:spPr>
          <a:xfrm>
            <a:off x="3130655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4BA1484B-A070-D032-6543-C1208C249271}"/>
              </a:ext>
            </a:extLst>
          </p:cNvPr>
          <p:cNvCxnSpPr>
            <a:cxnSpLocks/>
          </p:cNvCxnSpPr>
          <p:nvPr/>
        </p:nvCxnSpPr>
        <p:spPr>
          <a:xfrm>
            <a:off x="3526580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EA5C8DE4-052F-007E-FFE6-6A2B7880C872}"/>
              </a:ext>
            </a:extLst>
          </p:cNvPr>
          <p:cNvCxnSpPr>
            <a:cxnSpLocks/>
          </p:cNvCxnSpPr>
          <p:nvPr/>
        </p:nvCxnSpPr>
        <p:spPr>
          <a:xfrm>
            <a:off x="3918803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4885C7F4-C7A5-BE4F-D69A-D21CD8F1E764}"/>
              </a:ext>
            </a:extLst>
          </p:cNvPr>
          <p:cNvCxnSpPr>
            <a:cxnSpLocks/>
          </p:cNvCxnSpPr>
          <p:nvPr/>
        </p:nvCxnSpPr>
        <p:spPr>
          <a:xfrm>
            <a:off x="4303200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73ECDB73-984B-0A8C-8BFA-10B4B2D633AF}"/>
              </a:ext>
            </a:extLst>
          </p:cNvPr>
          <p:cNvCxnSpPr>
            <a:cxnSpLocks/>
          </p:cNvCxnSpPr>
          <p:nvPr/>
        </p:nvCxnSpPr>
        <p:spPr>
          <a:xfrm>
            <a:off x="4688904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CB04F4A3-F62F-929B-37B2-C18BC409F1D0}"/>
              </a:ext>
            </a:extLst>
          </p:cNvPr>
          <p:cNvCxnSpPr>
            <a:cxnSpLocks/>
          </p:cNvCxnSpPr>
          <p:nvPr/>
        </p:nvCxnSpPr>
        <p:spPr>
          <a:xfrm>
            <a:off x="1945677" y="2691573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E2CE5713-B040-4E25-5A82-9AC29B86EB26}"/>
              </a:ext>
            </a:extLst>
          </p:cNvPr>
          <p:cNvCxnSpPr>
            <a:cxnSpLocks/>
          </p:cNvCxnSpPr>
          <p:nvPr/>
        </p:nvCxnSpPr>
        <p:spPr>
          <a:xfrm>
            <a:off x="1945677" y="2360858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07214F8B-8754-C2C0-37C6-7B0A92186E91}"/>
              </a:ext>
            </a:extLst>
          </p:cNvPr>
          <p:cNvCxnSpPr>
            <a:cxnSpLocks/>
          </p:cNvCxnSpPr>
          <p:nvPr/>
        </p:nvCxnSpPr>
        <p:spPr>
          <a:xfrm>
            <a:off x="1945677" y="2032530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77EED1FC-1A83-83EA-ADF3-3E4945373E86}"/>
              </a:ext>
            </a:extLst>
          </p:cNvPr>
          <p:cNvCxnSpPr>
            <a:cxnSpLocks/>
          </p:cNvCxnSpPr>
          <p:nvPr/>
        </p:nvCxnSpPr>
        <p:spPr>
          <a:xfrm>
            <a:off x="2367671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62F376E3-DEDD-D7C6-08EB-A9DF10283B3A}"/>
              </a:ext>
            </a:extLst>
          </p:cNvPr>
          <p:cNvCxnSpPr>
            <a:cxnSpLocks/>
          </p:cNvCxnSpPr>
          <p:nvPr/>
        </p:nvCxnSpPr>
        <p:spPr>
          <a:xfrm>
            <a:off x="2756430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9" name="Table 158">
            <a:extLst>
              <a:ext uri="{FF2B5EF4-FFF2-40B4-BE49-F238E27FC236}">
                <a16:creationId xmlns:a16="http://schemas.microsoft.com/office/drawing/2014/main" id="{60D018B8-5D58-006F-7DE6-FEE8BE150CD0}"/>
              </a:ext>
            </a:extLst>
          </p:cNvPr>
          <p:cNvGraphicFramePr>
            <a:graphicFrameLocks noGrp="1"/>
          </p:cNvGraphicFramePr>
          <p:nvPr/>
        </p:nvGraphicFramePr>
        <p:xfrm>
          <a:off x="2786858" y="1550348"/>
          <a:ext cx="3024993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250">
                  <a:extLst>
                    <a:ext uri="{9D8B030D-6E8A-4147-A177-3AD203B41FA5}">
                      <a16:colId xmlns:a16="http://schemas.microsoft.com/office/drawing/2014/main" val="2205016415"/>
                    </a:ext>
                  </a:extLst>
                </a:gridCol>
                <a:gridCol w="996352">
                  <a:extLst>
                    <a:ext uri="{9D8B030D-6E8A-4147-A177-3AD203B41FA5}">
                      <a16:colId xmlns:a16="http://schemas.microsoft.com/office/drawing/2014/main" val="1709797482"/>
                    </a:ext>
                  </a:extLst>
                </a:gridCol>
                <a:gridCol w="960391">
                  <a:extLst>
                    <a:ext uri="{9D8B030D-6E8A-4147-A177-3AD203B41FA5}">
                      <a16:colId xmlns:a16="http://schemas.microsoft.com/office/drawing/2014/main" val="109580436"/>
                    </a:ext>
                  </a:extLst>
                </a:gridCol>
              </a:tblGrid>
              <a:tr h="1635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accent6"/>
                          </a:solidFill>
                        </a:rPr>
                        <a:t>Abemaciclib</a:t>
                      </a:r>
                      <a:r>
                        <a:rPr lang="en-US" sz="900" dirty="0">
                          <a:solidFill>
                            <a:schemeClr val="accent6"/>
                          </a:solidFill>
                        </a:rPr>
                        <a:t> + </a:t>
                      </a:r>
                      <a:r>
                        <a:rPr lang="en-US" sz="900" dirty="0" err="1">
                          <a:solidFill>
                            <a:schemeClr val="accent6"/>
                          </a:solidFill>
                        </a:rPr>
                        <a:t>fulvestrant</a:t>
                      </a:r>
                      <a:r>
                        <a:rPr lang="en-US" sz="900" dirty="0">
                          <a:solidFill>
                            <a:schemeClr val="accent6"/>
                          </a:solidFill>
                        </a:rPr>
                        <a:t> (n=53)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808080"/>
                          </a:solidFill>
                        </a:rPr>
                        <a:t>Placebo + </a:t>
                      </a:r>
                      <a:r>
                        <a:rPr lang="en-US" sz="900" dirty="0" err="1">
                          <a:solidFill>
                            <a:srgbClr val="808080"/>
                          </a:solidFill>
                        </a:rPr>
                        <a:t>fulvestrant</a:t>
                      </a:r>
                      <a:r>
                        <a:rPr lang="en-US" sz="900" dirty="0">
                          <a:solidFill>
                            <a:srgbClr val="808080"/>
                          </a:solidFill>
                        </a:rPr>
                        <a:t> (n=40)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1438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Events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5423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Median (95% CI); months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5.5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(2.4, 9.1)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3.0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(1.9, 4.2)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399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HR (95% Cl)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0.80 (0.50, 1.29)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606854"/>
                  </a:ext>
                </a:extLst>
              </a:tr>
            </a:tbl>
          </a:graphicData>
        </a:graphic>
      </p:graphicFrame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A668E87A-473E-598E-328C-BEF8F7BA6785}"/>
              </a:ext>
            </a:extLst>
          </p:cNvPr>
          <p:cNvCxnSpPr>
            <a:cxnSpLocks/>
          </p:cNvCxnSpPr>
          <p:nvPr/>
        </p:nvCxnSpPr>
        <p:spPr>
          <a:xfrm>
            <a:off x="1945677" y="1697149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EDD78426-C669-52AD-BDC4-2F2041178C17}"/>
              </a:ext>
            </a:extLst>
          </p:cNvPr>
          <p:cNvCxnSpPr>
            <a:cxnSpLocks/>
          </p:cNvCxnSpPr>
          <p:nvPr/>
        </p:nvCxnSpPr>
        <p:spPr>
          <a:xfrm>
            <a:off x="1976529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E41AC9B-12A6-E96F-05A5-17AA362AD6F8}"/>
              </a:ext>
            </a:extLst>
          </p:cNvPr>
          <p:cNvSpPr txBox="1">
            <a:spLocks/>
          </p:cNvSpPr>
          <p:nvPr/>
        </p:nvSpPr>
        <p:spPr>
          <a:xfrm>
            <a:off x="2856512" y="3517813"/>
            <a:ext cx="927058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(months)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FF52CA-AF9C-979D-54D3-4EE68BFAA838}"/>
              </a:ext>
            </a:extLst>
          </p:cNvPr>
          <p:cNvSpPr txBox="1">
            <a:spLocks/>
          </p:cNvSpPr>
          <p:nvPr/>
        </p:nvSpPr>
        <p:spPr>
          <a:xfrm>
            <a:off x="1711723" y="3070754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1E5C4A-81AA-1D09-9929-C9E6EB7A1DC0}"/>
              </a:ext>
            </a:extLst>
          </p:cNvPr>
          <p:cNvCxnSpPr>
            <a:cxnSpLocks/>
          </p:cNvCxnSpPr>
          <p:nvPr/>
        </p:nvCxnSpPr>
        <p:spPr>
          <a:xfrm>
            <a:off x="1945677" y="3193864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D22A562-8047-4C9A-9FB3-E3851309151B}"/>
              </a:ext>
            </a:extLst>
          </p:cNvPr>
          <p:cNvSpPr txBox="1">
            <a:spLocks/>
          </p:cNvSpPr>
          <p:nvPr/>
        </p:nvSpPr>
        <p:spPr>
          <a:xfrm>
            <a:off x="1711723" y="2735738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A2F56D-33EF-24E2-DD62-1E82E319A6FB}"/>
              </a:ext>
            </a:extLst>
          </p:cNvPr>
          <p:cNvCxnSpPr>
            <a:cxnSpLocks/>
          </p:cNvCxnSpPr>
          <p:nvPr/>
        </p:nvCxnSpPr>
        <p:spPr>
          <a:xfrm>
            <a:off x="1945677" y="2858848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E41A1D6-B438-0304-361B-F7ECDBDFCC98}"/>
              </a:ext>
            </a:extLst>
          </p:cNvPr>
          <p:cNvSpPr txBox="1">
            <a:spLocks/>
          </p:cNvSpPr>
          <p:nvPr/>
        </p:nvSpPr>
        <p:spPr>
          <a:xfrm>
            <a:off x="1711723" y="2403465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BE966EC-8025-E915-A029-95D56E1974FE}"/>
              </a:ext>
            </a:extLst>
          </p:cNvPr>
          <p:cNvCxnSpPr>
            <a:cxnSpLocks/>
          </p:cNvCxnSpPr>
          <p:nvPr/>
        </p:nvCxnSpPr>
        <p:spPr>
          <a:xfrm>
            <a:off x="1945677" y="2526575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3B7455D-B007-8019-CBA7-0C4947A754A1}"/>
              </a:ext>
            </a:extLst>
          </p:cNvPr>
          <p:cNvSpPr txBox="1">
            <a:spLocks/>
          </p:cNvSpPr>
          <p:nvPr/>
        </p:nvSpPr>
        <p:spPr>
          <a:xfrm>
            <a:off x="1711723" y="2074145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BBB85DB-CE9A-1BF5-FDBD-644653484377}"/>
              </a:ext>
            </a:extLst>
          </p:cNvPr>
          <p:cNvCxnSpPr>
            <a:cxnSpLocks/>
          </p:cNvCxnSpPr>
          <p:nvPr/>
        </p:nvCxnSpPr>
        <p:spPr>
          <a:xfrm>
            <a:off x="1945677" y="2197255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1D1FB05-D7E6-0249-4E6C-B13390B5A022}"/>
              </a:ext>
            </a:extLst>
          </p:cNvPr>
          <p:cNvSpPr txBox="1">
            <a:spLocks/>
          </p:cNvSpPr>
          <p:nvPr/>
        </p:nvSpPr>
        <p:spPr>
          <a:xfrm>
            <a:off x="1711723" y="1746438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0308FF-5F16-C549-7F31-444613847FD9}"/>
              </a:ext>
            </a:extLst>
          </p:cNvPr>
          <p:cNvCxnSpPr>
            <a:cxnSpLocks/>
          </p:cNvCxnSpPr>
          <p:nvPr/>
        </p:nvCxnSpPr>
        <p:spPr>
          <a:xfrm>
            <a:off x="1945677" y="1869548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243C8A7-A6D4-2115-0B4A-ABDEF07469A5}"/>
              </a:ext>
            </a:extLst>
          </p:cNvPr>
          <p:cNvSpPr/>
          <p:nvPr/>
        </p:nvSpPr>
        <p:spPr>
          <a:xfrm>
            <a:off x="1983441" y="1698812"/>
            <a:ext cx="2185147" cy="1521759"/>
          </a:xfrm>
          <a:custGeom>
            <a:avLst/>
            <a:gdLst>
              <a:gd name="connsiteX0" fmla="*/ 0 w 2185147"/>
              <a:gd name="connsiteY0" fmla="*/ 0 h 1521759"/>
              <a:gd name="connsiteX1" fmla="*/ 58271 w 2185147"/>
              <a:gd name="connsiteY1" fmla="*/ 0 h 1521759"/>
              <a:gd name="connsiteX2" fmla="*/ 62753 w 2185147"/>
              <a:gd name="connsiteY2" fmla="*/ 35859 h 1521759"/>
              <a:gd name="connsiteX3" fmla="*/ 96371 w 2185147"/>
              <a:gd name="connsiteY3" fmla="*/ 38100 h 1521759"/>
              <a:gd name="connsiteX4" fmla="*/ 96371 w 2185147"/>
              <a:gd name="connsiteY4" fmla="*/ 62753 h 1521759"/>
              <a:gd name="connsiteX5" fmla="*/ 156883 w 2185147"/>
              <a:gd name="connsiteY5" fmla="*/ 69476 h 1521759"/>
              <a:gd name="connsiteX6" fmla="*/ 156883 w 2185147"/>
              <a:gd name="connsiteY6" fmla="*/ 96370 h 1521759"/>
              <a:gd name="connsiteX7" fmla="*/ 199465 w 2185147"/>
              <a:gd name="connsiteY7" fmla="*/ 94129 h 1521759"/>
              <a:gd name="connsiteX8" fmla="*/ 199465 w 2185147"/>
              <a:gd name="connsiteY8" fmla="*/ 132229 h 1521759"/>
              <a:gd name="connsiteX9" fmla="*/ 210671 w 2185147"/>
              <a:gd name="connsiteY9" fmla="*/ 132229 h 1521759"/>
              <a:gd name="connsiteX10" fmla="*/ 210671 w 2185147"/>
              <a:gd name="connsiteY10" fmla="*/ 156882 h 1521759"/>
              <a:gd name="connsiteX11" fmla="*/ 215153 w 2185147"/>
              <a:gd name="connsiteY11" fmla="*/ 161364 h 1521759"/>
              <a:gd name="connsiteX12" fmla="*/ 215153 w 2185147"/>
              <a:gd name="connsiteY12" fmla="*/ 217394 h 1521759"/>
              <a:gd name="connsiteX13" fmla="*/ 215153 w 2185147"/>
              <a:gd name="connsiteY13" fmla="*/ 230841 h 1521759"/>
              <a:gd name="connsiteX14" fmla="*/ 215153 w 2185147"/>
              <a:gd name="connsiteY14" fmla="*/ 262217 h 1521759"/>
              <a:gd name="connsiteX15" fmla="*/ 226359 w 2185147"/>
              <a:gd name="connsiteY15" fmla="*/ 262217 h 1521759"/>
              <a:gd name="connsiteX16" fmla="*/ 226359 w 2185147"/>
              <a:gd name="connsiteY16" fmla="*/ 286870 h 1521759"/>
              <a:gd name="connsiteX17" fmla="*/ 235324 w 2185147"/>
              <a:gd name="connsiteY17" fmla="*/ 286870 h 1521759"/>
              <a:gd name="connsiteX18" fmla="*/ 235324 w 2185147"/>
              <a:gd name="connsiteY18" fmla="*/ 484094 h 1521759"/>
              <a:gd name="connsiteX19" fmla="*/ 248771 w 2185147"/>
              <a:gd name="connsiteY19" fmla="*/ 484094 h 1521759"/>
              <a:gd name="connsiteX20" fmla="*/ 248771 w 2185147"/>
              <a:gd name="connsiteY20" fmla="*/ 578223 h 1521759"/>
              <a:gd name="connsiteX21" fmla="*/ 302559 w 2185147"/>
              <a:gd name="connsiteY21" fmla="*/ 578223 h 1521759"/>
              <a:gd name="connsiteX22" fmla="*/ 302559 w 2185147"/>
              <a:gd name="connsiteY22" fmla="*/ 620806 h 1521759"/>
              <a:gd name="connsiteX23" fmla="*/ 365312 w 2185147"/>
              <a:gd name="connsiteY23" fmla="*/ 620806 h 1521759"/>
              <a:gd name="connsiteX24" fmla="*/ 365312 w 2185147"/>
              <a:gd name="connsiteY24" fmla="*/ 645459 h 1521759"/>
              <a:gd name="connsiteX25" fmla="*/ 448235 w 2185147"/>
              <a:gd name="connsiteY25" fmla="*/ 645459 h 1521759"/>
              <a:gd name="connsiteX26" fmla="*/ 448235 w 2185147"/>
              <a:gd name="connsiteY26" fmla="*/ 681317 h 1521759"/>
              <a:gd name="connsiteX27" fmla="*/ 466165 w 2185147"/>
              <a:gd name="connsiteY27" fmla="*/ 681317 h 1521759"/>
              <a:gd name="connsiteX28" fmla="*/ 466165 w 2185147"/>
              <a:gd name="connsiteY28" fmla="*/ 714935 h 1521759"/>
              <a:gd name="connsiteX29" fmla="*/ 477371 w 2185147"/>
              <a:gd name="connsiteY29" fmla="*/ 714935 h 1521759"/>
              <a:gd name="connsiteX30" fmla="*/ 477371 w 2185147"/>
              <a:gd name="connsiteY30" fmla="*/ 750794 h 1521759"/>
              <a:gd name="connsiteX31" fmla="*/ 490818 w 2185147"/>
              <a:gd name="connsiteY31" fmla="*/ 750794 h 1521759"/>
              <a:gd name="connsiteX32" fmla="*/ 490818 w 2185147"/>
              <a:gd name="connsiteY32" fmla="*/ 793376 h 1521759"/>
              <a:gd name="connsiteX33" fmla="*/ 495300 w 2185147"/>
              <a:gd name="connsiteY33" fmla="*/ 793376 h 1521759"/>
              <a:gd name="connsiteX34" fmla="*/ 495300 w 2185147"/>
              <a:gd name="connsiteY34" fmla="*/ 826994 h 1521759"/>
              <a:gd name="connsiteX35" fmla="*/ 697006 w 2185147"/>
              <a:gd name="connsiteY35" fmla="*/ 826994 h 1521759"/>
              <a:gd name="connsiteX36" fmla="*/ 697006 w 2185147"/>
              <a:gd name="connsiteY36" fmla="*/ 853888 h 1521759"/>
              <a:gd name="connsiteX37" fmla="*/ 712694 w 2185147"/>
              <a:gd name="connsiteY37" fmla="*/ 853888 h 1521759"/>
              <a:gd name="connsiteX38" fmla="*/ 712694 w 2185147"/>
              <a:gd name="connsiteY38" fmla="*/ 894229 h 1521759"/>
              <a:gd name="connsiteX39" fmla="*/ 759759 w 2185147"/>
              <a:gd name="connsiteY39" fmla="*/ 894229 h 1521759"/>
              <a:gd name="connsiteX40" fmla="*/ 759759 w 2185147"/>
              <a:gd name="connsiteY40" fmla="*/ 930088 h 1521759"/>
              <a:gd name="connsiteX41" fmla="*/ 770965 w 2185147"/>
              <a:gd name="connsiteY41" fmla="*/ 930088 h 1521759"/>
              <a:gd name="connsiteX42" fmla="*/ 770965 w 2185147"/>
              <a:gd name="connsiteY42" fmla="*/ 970429 h 1521759"/>
              <a:gd name="connsiteX43" fmla="*/ 869577 w 2185147"/>
              <a:gd name="connsiteY43" fmla="*/ 970429 h 1521759"/>
              <a:gd name="connsiteX44" fmla="*/ 869577 w 2185147"/>
              <a:gd name="connsiteY44" fmla="*/ 1004047 h 1521759"/>
              <a:gd name="connsiteX45" fmla="*/ 1163171 w 2185147"/>
              <a:gd name="connsiteY45" fmla="*/ 1004047 h 1521759"/>
              <a:gd name="connsiteX46" fmla="*/ 1163171 w 2185147"/>
              <a:gd name="connsiteY46" fmla="*/ 1051112 h 1521759"/>
              <a:gd name="connsiteX47" fmla="*/ 1174377 w 2185147"/>
              <a:gd name="connsiteY47" fmla="*/ 1051112 h 1521759"/>
              <a:gd name="connsiteX48" fmla="*/ 1174377 w 2185147"/>
              <a:gd name="connsiteY48" fmla="*/ 1089212 h 1521759"/>
              <a:gd name="connsiteX49" fmla="*/ 1181100 w 2185147"/>
              <a:gd name="connsiteY49" fmla="*/ 1089212 h 1521759"/>
              <a:gd name="connsiteX50" fmla="*/ 1181100 w 2185147"/>
              <a:gd name="connsiteY50" fmla="*/ 1131794 h 1521759"/>
              <a:gd name="connsiteX51" fmla="*/ 1196788 w 2185147"/>
              <a:gd name="connsiteY51" fmla="*/ 1131794 h 1521759"/>
              <a:gd name="connsiteX52" fmla="*/ 1196788 w 2185147"/>
              <a:gd name="connsiteY52" fmla="*/ 1185582 h 1521759"/>
              <a:gd name="connsiteX53" fmla="*/ 1409700 w 2185147"/>
              <a:gd name="connsiteY53" fmla="*/ 1185582 h 1521759"/>
              <a:gd name="connsiteX54" fmla="*/ 1409700 w 2185147"/>
              <a:gd name="connsiteY54" fmla="*/ 1239370 h 1521759"/>
              <a:gd name="connsiteX55" fmla="*/ 1429871 w 2185147"/>
              <a:gd name="connsiteY55" fmla="*/ 1239370 h 1521759"/>
              <a:gd name="connsiteX56" fmla="*/ 1429871 w 2185147"/>
              <a:gd name="connsiteY56" fmla="*/ 1306606 h 1521759"/>
              <a:gd name="connsiteX57" fmla="*/ 1429871 w 2185147"/>
              <a:gd name="connsiteY57" fmla="*/ 1371600 h 1521759"/>
              <a:gd name="connsiteX58" fmla="*/ 1945341 w 2185147"/>
              <a:gd name="connsiteY58" fmla="*/ 1371600 h 1521759"/>
              <a:gd name="connsiteX59" fmla="*/ 1945341 w 2185147"/>
              <a:gd name="connsiteY59" fmla="*/ 1521759 h 1521759"/>
              <a:gd name="connsiteX60" fmla="*/ 2185147 w 2185147"/>
              <a:gd name="connsiteY60" fmla="*/ 1521759 h 152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85147" h="1521759">
                <a:moveTo>
                  <a:pt x="0" y="0"/>
                </a:moveTo>
                <a:lnTo>
                  <a:pt x="58271" y="0"/>
                </a:lnTo>
                <a:lnTo>
                  <a:pt x="62753" y="35859"/>
                </a:lnTo>
                <a:lnTo>
                  <a:pt x="96371" y="38100"/>
                </a:lnTo>
                <a:lnTo>
                  <a:pt x="96371" y="62753"/>
                </a:lnTo>
                <a:lnTo>
                  <a:pt x="156883" y="69476"/>
                </a:lnTo>
                <a:lnTo>
                  <a:pt x="156883" y="96370"/>
                </a:lnTo>
                <a:lnTo>
                  <a:pt x="199465" y="94129"/>
                </a:lnTo>
                <a:lnTo>
                  <a:pt x="199465" y="132229"/>
                </a:lnTo>
                <a:lnTo>
                  <a:pt x="210671" y="132229"/>
                </a:lnTo>
                <a:lnTo>
                  <a:pt x="210671" y="156882"/>
                </a:lnTo>
                <a:lnTo>
                  <a:pt x="215153" y="161364"/>
                </a:lnTo>
                <a:lnTo>
                  <a:pt x="215153" y="217394"/>
                </a:lnTo>
                <a:lnTo>
                  <a:pt x="215153" y="230841"/>
                </a:lnTo>
                <a:lnTo>
                  <a:pt x="215153" y="262217"/>
                </a:lnTo>
                <a:lnTo>
                  <a:pt x="226359" y="262217"/>
                </a:lnTo>
                <a:lnTo>
                  <a:pt x="226359" y="286870"/>
                </a:lnTo>
                <a:lnTo>
                  <a:pt x="235324" y="286870"/>
                </a:lnTo>
                <a:lnTo>
                  <a:pt x="235324" y="484094"/>
                </a:lnTo>
                <a:lnTo>
                  <a:pt x="248771" y="484094"/>
                </a:lnTo>
                <a:lnTo>
                  <a:pt x="248771" y="578223"/>
                </a:lnTo>
                <a:lnTo>
                  <a:pt x="302559" y="578223"/>
                </a:lnTo>
                <a:lnTo>
                  <a:pt x="302559" y="620806"/>
                </a:lnTo>
                <a:lnTo>
                  <a:pt x="365312" y="620806"/>
                </a:lnTo>
                <a:lnTo>
                  <a:pt x="365312" y="645459"/>
                </a:lnTo>
                <a:lnTo>
                  <a:pt x="448235" y="645459"/>
                </a:lnTo>
                <a:lnTo>
                  <a:pt x="448235" y="681317"/>
                </a:lnTo>
                <a:lnTo>
                  <a:pt x="466165" y="681317"/>
                </a:lnTo>
                <a:lnTo>
                  <a:pt x="466165" y="714935"/>
                </a:lnTo>
                <a:lnTo>
                  <a:pt x="477371" y="714935"/>
                </a:lnTo>
                <a:lnTo>
                  <a:pt x="477371" y="750794"/>
                </a:lnTo>
                <a:lnTo>
                  <a:pt x="490818" y="750794"/>
                </a:lnTo>
                <a:lnTo>
                  <a:pt x="490818" y="793376"/>
                </a:lnTo>
                <a:lnTo>
                  <a:pt x="495300" y="793376"/>
                </a:lnTo>
                <a:lnTo>
                  <a:pt x="495300" y="826994"/>
                </a:lnTo>
                <a:lnTo>
                  <a:pt x="697006" y="826994"/>
                </a:lnTo>
                <a:lnTo>
                  <a:pt x="697006" y="853888"/>
                </a:lnTo>
                <a:lnTo>
                  <a:pt x="712694" y="853888"/>
                </a:lnTo>
                <a:lnTo>
                  <a:pt x="712694" y="894229"/>
                </a:lnTo>
                <a:lnTo>
                  <a:pt x="759759" y="894229"/>
                </a:lnTo>
                <a:lnTo>
                  <a:pt x="759759" y="930088"/>
                </a:lnTo>
                <a:lnTo>
                  <a:pt x="770965" y="930088"/>
                </a:lnTo>
                <a:lnTo>
                  <a:pt x="770965" y="970429"/>
                </a:lnTo>
                <a:lnTo>
                  <a:pt x="869577" y="970429"/>
                </a:lnTo>
                <a:lnTo>
                  <a:pt x="869577" y="1004047"/>
                </a:lnTo>
                <a:lnTo>
                  <a:pt x="1163171" y="1004047"/>
                </a:lnTo>
                <a:lnTo>
                  <a:pt x="1163171" y="1051112"/>
                </a:lnTo>
                <a:lnTo>
                  <a:pt x="1174377" y="1051112"/>
                </a:lnTo>
                <a:lnTo>
                  <a:pt x="1174377" y="1089212"/>
                </a:lnTo>
                <a:lnTo>
                  <a:pt x="1181100" y="1089212"/>
                </a:lnTo>
                <a:lnTo>
                  <a:pt x="1181100" y="1131794"/>
                </a:lnTo>
                <a:lnTo>
                  <a:pt x="1196788" y="1131794"/>
                </a:lnTo>
                <a:lnTo>
                  <a:pt x="1196788" y="1185582"/>
                </a:lnTo>
                <a:lnTo>
                  <a:pt x="1409700" y="1185582"/>
                </a:lnTo>
                <a:lnTo>
                  <a:pt x="1409700" y="1239370"/>
                </a:lnTo>
                <a:lnTo>
                  <a:pt x="1429871" y="1239370"/>
                </a:lnTo>
                <a:lnTo>
                  <a:pt x="1429871" y="1306606"/>
                </a:lnTo>
                <a:lnTo>
                  <a:pt x="1429871" y="1371600"/>
                </a:lnTo>
                <a:lnTo>
                  <a:pt x="1945341" y="1371600"/>
                </a:lnTo>
                <a:lnTo>
                  <a:pt x="1945341" y="1521759"/>
                </a:lnTo>
                <a:lnTo>
                  <a:pt x="2185147" y="1521759"/>
                </a:lnTo>
              </a:path>
            </a:pathLst>
          </a:cu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A461D42-7C74-0DA3-2BF4-F5A5722FCDEB}"/>
              </a:ext>
            </a:extLst>
          </p:cNvPr>
          <p:cNvSpPr/>
          <p:nvPr/>
        </p:nvSpPr>
        <p:spPr>
          <a:xfrm>
            <a:off x="1978959" y="1696571"/>
            <a:ext cx="2496670" cy="1467970"/>
          </a:xfrm>
          <a:custGeom>
            <a:avLst/>
            <a:gdLst>
              <a:gd name="connsiteX0" fmla="*/ 0 w 2496670"/>
              <a:gd name="connsiteY0" fmla="*/ 0 h 1467970"/>
              <a:gd name="connsiteX1" fmla="*/ 145676 w 2496670"/>
              <a:gd name="connsiteY1" fmla="*/ 6723 h 1467970"/>
              <a:gd name="connsiteX2" fmla="*/ 150159 w 2496670"/>
              <a:gd name="connsiteY2" fmla="*/ 51547 h 1467970"/>
              <a:gd name="connsiteX3" fmla="*/ 190500 w 2496670"/>
              <a:gd name="connsiteY3" fmla="*/ 51547 h 1467970"/>
              <a:gd name="connsiteX4" fmla="*/ 190500 w 2496670"/>
              <a:gd name="connsiteY4" fmla="*/ 89647 h 1467970"/>
              <a:gd name="connsiteX5" fmla="*/ 212912 w 2496670"/>
              <a:gd name="connsiteY5" fmla="*/ 94129 h 1467970"/>
              <a:gd name="connsiteX6" fmla="*/ 210670 w 2496670"/>
              <a:gd name="connsiteY6" fmla="*/ 138953 h 1467970"/>
              <a:gd name="connsiteX7" fmla="*/ 235323 w 2496670"/>
              <a:gd name="connsiteY7" fmla="*/ 136711 h 1467970"/>
              <a:gd name="connsiteX8" fmla="*/ 237565 w 2496670"/>
              <a:gd name="connsiteY8" fmla="*/ 259976 h 1467970"/>
              <a:gd name="connsiteX9" fmla="*/ 246529 w 2496670"/>
              <a:gd name="connsiteY9" fmla="*/ 268941 h 1467970"/>
              <a:gd name="connsiteX10" fmla="*/ 235323 w 2496670"/>
              <a:gd name="connsiteY10" fmla="*/ 479611 h 1467970"/>
              <a:gd name="connsiteX11" fmla="*/ 244288 w 2496670"/>
              <a:gd name="connsiteY11" fmla="*/ 488576 h 1467970"/>
              <a:gd name="connsiteX12" fmla="*/ 242047 w 2496670"/>
              <a:gd name="connsiteY12" fmla="*/ 714935 h 1467970"/>
              <a:gd name="connsiteX13" fmla="*/ 255494 w 2496670"/>
              <a:gd name="connsiteY13" fmla="*/ 726141 h 1467970"/>
              <a:gd name="connsiteX14" fmla="*/ 253253 w 2496670"/>
              <a:gd name="connsiteY14" fmla="*/ 770964 h 1467970"/>
              <a:gd name="connsiteX15" fmla="*/ 282388 w 2496670"/>
              <a:gd name="connsiteY15" fmla="*/ 773205 h 1467970"/>
              <a:gd name="connsiteX16" fmla="*/ 284629 w 2496670"/>
              <a:gd name="connsiteY16" fmla="*/ 811305 h 1467970"/>
              <a:gd name="connsiteX17" fmla="*/ 389965 w 2496670"/>
              <a:gd name="connsiteY17" fmla="*/ 811305 h 1467970"/>
              <a:gd name="connsiteX18" fmla="*/ 389965 w 2496670"/>
              <a:gd name="connsiteY18" fmla="*/ 862853 h 1467970"/>
              <a:gd name="connsiteX19" fmla="*/ 450476 w 2496670"/>
              <a:gd name="connsiteY19" fmla="*/ 862853 h 1467970"/>
              <a:gd name="connsiteX20" fmla="*/ 450476 w 2496670"/>
              <a:gd name="connsiteY20" fmla="*/ 905435 h 1467970"/>
              <a:gd name="connsiteX21" fmla="*/ 461682 w 2496670"/>
              <a:gd name="connsiteY21" fmla="*/ 905435 h 1467970"/>
              <a:gd name="connsiteX22" fmla="*/ 457200 w 2496670"/>
              <a:gd name="connsiteY22" fmla="*/ 952500 h 1467970"/>
              <a:gd name="connsiteX23" fmla="*/ 466165 w 2496670"/>
              <a:gd name="connsiteY23" fmla="*/ 963705 h 1467970"/>
              <a:gd name="connsiteX24" fmla="*/ 468406 w 2496670"/>
              <a:gd name="connsiteY24" fmla="*/ 1001805 h 1467970"/>
              <a:gd name="connsiteX25" fmla="*/ 502023 w 2496670"/>
              <a:gd name="connsiteY25" fmla="*/ 1006288 h 1467970"/>
              <a:gd name="connsiteX26" fmla="*/ 502023 w 2496670"/>
              <a:gd name="connsiteY26" fmla="*/ 1048870 h 1467970"/>
              <a:gd name="connsiteX27" fmla="*/ 537882 w 2496670"/>
              <a:gd name="connsiteY27" fmla="*/ 1048870 h 1467970"/>
              <a:gd name="connsiteX28" fmla="*/ 537882 w 2496670"/>
              <a:gd name="connsiteY28" fmla="*/ 1098176 h 1467970"/>
              <a:gd name="connsiteX29" fmla="*/ 717176 w 2496670"/>
              <a:gd name="connsiteY29" fmla="*/ 1098176 h 1467970"/>
              <a:gd name="connsiteX30" fmla="*/ 717176 w 2496670"/>
              <a:gd name="connsiteY30" fmla="*/ 1185582 h 1467970"/>
              <a:gd name="connsiteX31" fmla="*/ 739588 w 2496670"/>
              <a:gd name="connsiteY31" fmla="*/ 1185582 h 1467970"/>
              <a:gd name="connsiteX32" fmla="*/ 739588 w 2496670"/>
              <a:gd name="connsiteY32" fmla="*/ 1237129 h 1467970"/>
              <a:gd name="connsiteX33" fmla="*/ 759759 w 2496670"/>
              <a:gd name="connsiteY33" fmla="*/ 1237129 h 1467970"/>
              <a:gd name="connsiteX34" fmla="*/ 759759 w 2496670"/>
              <a:gd name="connsiteY34" fmla="*/ 1281953 h 1467970"/>
              <a:gd name="connsiteX35" fmla="*/ 983876 w 2496670"/>
              <a:gd name="connsiteY35" fmla="*/ 1281953 h 1467970"/>
              <a:gd name="connsiteX36" fmla="*/ 983876 w 2496670"/>
              <a:gd name="connsiteY36" fmla="*/ 1331258 h 1467970"/>
              <a:gd name="connsiteX37" fmla="*/ 1194547 w 2496670"/>
              <a:gd name="connsiteY37" fmla="*/ 1331258 h 1467970"/>
              <a:gd name="connsiteX38" fmla="*/ 1194547 w 2496670"/>
              <a:gd name="connsiteY38" fmla="*/ 1378323 h 1467970"/>
              <a:gd name="connsiteX39" fmla="*/ 1954306 w 2496670"/>
              <a:gd name="connsiteY39" fmla="*/ 1378323 h 1467970"/>
              <a:gd name="connsiteX40" fmla="*/ 1954306 w 2496670"/>
              <a:gd name="connsiteY40" fmla="*/ 1467970 h 1467970"/>
              <a:gd name="connsiteX41" fmla="*/ 2496670 w 2496670"/>
              <a:gd name="connsiteY41" fmla="*/ 1467970 h 146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496670" h="1467970">
                <a:moveTo>
                  <a:pt x="0" y="0"/>
                </a:moveTo>
                <a:lnTo>
                  <a:pt x="145676" y="6723"/>
                </a:lnTo>
                <a:lnTo>
                  <a:pt x="150159" y="51547"/>
                </a:lnTo>
                <a:lnTo>
                  <a:pt x="190500" y="51547"/>
                </a:lnTo>
                <a:lnTo>
                  <a:pt x="190500" y="89647"/>
                </a:lnTo>
                <a:lnTo>
                  <a:pt x="212912" y="94129"/>
                </a:lnTo>
                <a:lnTo>
                  <a:pt x="210670" y="138953"/>
                </a:lnTo>
                <a:lnTo>
                  <a:pt x="235323" y="136711"/>
                </a:lnTo>
                <a:cubicBezTo>
                  <a:pt x="236070" y="177799"/>
                  <a:pt x="236818" y="218888"/>
                  <a:pt x="237565" y="259976"/>
                </a:cubicBezTo>
                <a:lnTo>
                  <a:pt x="246529" y="268941"/>
                </a:lnTo>
                <a:lnTo>
                  <a:pt x="235323" y="479611"/>
                </a:lnTo>
                <a:lnTo>
                  <a:pt x="244288" y="488576"/>
                </a:lnTo>
                <a:lnTo>
                  <a:pt x="242047" y="714935"/>
                </a:lnTo>
                <a:lnTo>
                  <a:pt x="255494" y="726141"/>
                </a:lnTo>
                <a:lnTo>
                  <a:pt x="253253" y="770964"/>
                </a:lnTo>
                <a:lnTo>
                  <a:pt x="282388" y="773205"/>
                </a:lnTo>
                <a:lnTo>
                  <a:pt x="284629" y="811305"/>
                </a:lnTo>
                <a:lnTo>
                  <a:pt x="389965" y="811305"/>
                </a:lnTo>
                <a:lnTo>
                  <a:pt x="389965" y="862853"/>
                </a:lnTo>
                <a:lnTo>
                  <a:pt x="450476" y="862853"/>
                </a:lnTo>
                <a:lnTo>
                  <a:pt x="450476" y="905435"/>
                </a:lnTo>
                <a:lnTo>
                  <a:pt x="461682" y="905435"/>
                </a:lnTo>
                <a:lnTo>
                  <a:pt x="457200" y="952500"/>
                </a:lnTo>
                <a:lnTo>
                  <a:pt x="466165" y="963705"/>
                </a:lnTo>
                <a:lnTo>
                  <a:pt x="468406" y="1001805"/>
                </a:lnTo>
                <a:lnTo>
                  <a:pt x="502023" y="1006288"/>
                </a:lnTo>
                <a:lnTo>
                  <a:pt x="502023" y="1048870"/>
                </a:lnTo>
                <a:lnTo>
                  <a:pt x="537882" y="1048870"/>
                </a:lnTo>
                <a:lnTo>
                  <a:pt x="537882" y="1098176"/>
                </a:lnTo>
                <a:lnTo>
                  <a:pt x="717176" y="1098176"/>
                </a:lnTo>
                <a:lnTo>
                  <a:pt x="717176" y="1185582"/>
                </a:lnTo>
                <a:lnTo>
                  <a:pt x="739588" y="1185582"/>
                </a:lnTo>
                <a:lnTo>
                  <a:pt x="739588" y="1237129"/>
                </a:lnTo>
                <a:lnTo>
                  <a:pt x="759759" y="1237129"/>
                </a:lnTo>
                <a:lnTo>
                  <a:pt x="759759" y="1281953"/>
                </a:lnTo>
                <a:lnTo>
                  <a:pt x="983876" y="1281953"/>
                </a:lnTo>
                <a:lnTo>
                  <a:pt x="983876" y="1331258"/>
                </a:lnTo>
                <a:lnTo>
                  <a:pt x="1194547" y="1331258"/>
                </a:lnTo>
                <a:lnTo>
                  <a:pt x="1194547" y="1378323"/>
                </a:lnTo>
                <a:lnTo>
                  <a:pt x="1954306" y="1378323"/>
                </a:lnTo>
                <a:lnTo>
                  <a:pt x="1954306" y="1467970"/>
                </a:lnTo>
                <a:lnTo>
                  <a:pt x="2496670" y="1467970"/>
                </a:lnTo>
              </a:path>
            </a:pathLst>
          </a:custGeom>
          <a:noFill/>
          <a:ln w="12700"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1BEA6B0-8ABE-FC41-4900-5CD8820CF116}"/>
              </a:ext>
            </a:extLst>
          </p:cNvPr>
          <p:cNvSpPr>
            <a:spLocks/>
          </p:cNvSpPr>
          <p:nvPr/>
        </p:nvSpPr>
        <p:spPr>
          <a:xfrm>
            <a:off x="1976529" y="4375604"/>
            <a:ext cx="2719117" cy="1681925"/>
          </a:xfrm>
          <a:custGeom>
            <a:avLst/>
            <a:gdLst>
              <a:gd name="connsiteX0" fmla="*/ 0 w 2854960"/>
              <a:gd name="connsiteY0" fmla="*/ 0 h 1640840"/>
              <a:gd name="connsiteX1" fmla="*/ 0 w 2854960"/>
              <a:gd name="connsiteY1" fmla="*/ 1640840 h 1640840"/>
              <a:gd name="connsiteX2" fmla="*/ 2854960 w 2854960"/>
              <a:gd name="connsiteY2" fmla="*/ 1640840 h 164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4960" h="1640840">
                <a:moveTo>
                  <a:pt x="0" y="0"/>
                </a:moveTo>
                <a:lnTo>
                  <a:pt x="0" y="1640840"/>
                </a:lnTo>
                <a:lnTo>
                  <a:pt x="2854960" y="164084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B98010-BAFB-C919-F585-1552BEDF0D2E}"/>
              </a:ext>
            </a:extLst>
          </p:cNvPr>
          <p:cNvSpPr txBox="1">
            <a:spLocks/>
          </p:cNvSpPr>
          <p:nvPr/>
        </p:nvSpPr>
        <p:spPr>
          <a:xfrm>
            <a:off x="1854032" y="6026107"/>
            <a:ext cx="25038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63F19E-F552-2D5E-BA16-1ECEEE0E635A}"/>
              </a:ext>
            </a:extLst>
          </p:cNvPr>
          <p:cNvSpPr txBox="1">
            <a:spLocks/>
          </p:cNvSpPr>
          <p:nvPr/>
        </p:nvSpPr>
        <p:spPr>
          <a:xfrm>
            <a:off x="1708522" y="5944230"/>
            <a:ext cx="316511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8EFE5D-4468-059C-C514-0D687481B2D8}"/>
              </a:ext>
            </a:extLst>
          </p:cNvPr>
          <p:cNvSpPr txBox="1">
            <a:spLocks/>
          </p:cNvSpPr>
          <p:nvPr/>
        </p:nvSpPr>
        <p:spPr>
          <a:xfrm>
            <a:off x="2240451" y="6028184"/>
            <a:ext cx="25038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966D68-9049-36D3-4891-A85D8157879D}"/>
              </a:ext>
            </a:extLst>
          </p:cNvPr>
          <p:cNvSpPr txBox="1">
            <a:spLocks/>
          </p:cNvSpPr>
          <p:nvPr/>
        </p:nvSpPr>
        <p:spPr>
          <a:xfrm>
            <a:off x="2632091" y="6028184"/>
            <a:ext cx="25038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535729C-EA00-59D1-A4DB-6143B217CAF2}"/>
              </a:ext>
            </a:extLst>
          </p:cNvPr>
          <p:cNvSpPr txBox="1">
            <a:spLocks/>
          </p:cNvSpPr>
          <p:nvPr/>
        </p:nvSpPr>
        <p:spPr>
          <a:xfrm>
            <a:off x="2997972" y="6028184"/>
            <a:ext cx="25038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EFD49B-E443-FF64-65B6-293973803ED9}"/>
              </a:ext>
            </a:extLst>
          </p:cNvPr>
          <p:cNvSpPr txBox="1">
            <a:spLocks/>
          </p:cNvSpPr>
          <p:nvPr/>
        </p:nvSpPr>
        <p:spPr>
          <a:xfrm>
            <a:off x="3370784" y="6028184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FD0738-4BE2-31B1-E299-603E53092B65}"/>
              </a:ext>
            </a:extLst>
          </p:cNvPr>
          <p:cNvSpPr txBox="1">
            <a:spLocks/>
          </p:cNvSpPr>
          <p:nvPr/>
        </p:nvSpPr>
        <p:spPr>
          <a:xfrm>
            <a:off x="3762763" y="6028184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A372176-960E-0F0A-6705-07EE272165A3}"/>
              </a:ext>
            </a:extLst>
          </p:cNvPr>
          <p:cNvSpPr txBox="1">
            <a:spLocks/>
          </p:cNvSpPr>
          <p:nvPr/>
        </p:nvSpPr>
        <p:spPr>
          <a:xfrm>
            <a:off x="4141355" y="6028184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16E8A50-F109-6C77-8874-D185B137D18D}"/>
              </a:ext>
            </a:extLst>
          </p:cNvPr>
          <p:cNvSpPr txBox="1">
            <a:spLocks/>
          </p:cNvSpPr>
          <p:nvPr/>
        </p:nvSpPr>
        <p:spPr>
          <a:xfrm>
            <a:off x="4530848" y="6028184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C4A1DE-ED91-C381-6EA8-ED4F4F608D75}"/>
              </a:ext>
            </a:extLst>
          </p:cNvPr>
          <p:cNvSpPr txBox="1">
            <a:spLocks/>
          </p:cNvSpPr>
          <p:nvPr/>
        </p:nvSpPr>
        <p:spPr>
          <a:xfrm>
            <a:off x="1628247" y="5619677"/>
            <a:ext cx="39958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86108A-AC76-66BE-AD02-1DD169B0D731}"/>
              </a:ext>
            </a:extLst>
          </p:cNvPr>
          <p:cNvSpPr txBox="1">
            <a:spLocks/>
          </p:cNvSpPr>
          <p:nvPr/>
        </p:nvSpPr>
        <p:spPr>
          <a:xfrm rot="16200000">
            <a:off x="762649" y="5107903"/>
            <a:ext cx="174321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(%)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BE2B7A-0183-EA8E-203D-3C29552E23AA}"/>
              </a:ext>
            </a:extLst>
          </p:cNvPr>
          <p:cNvSpPr txBox="1">
            <a:spLocks/>
          </p:cNvSpPr>
          <p:nvPr/>
        </p:nvSpPr>
        <p:spPr>
          <a:xfrm>
            <a:off x="1628247" y="5276941"/>
            <a:ext cx="39958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7C242C-A103-A179-D97D-6FCE1047CB9D}"/>
              </a:ext>
            </a:extLst>
          </p:cNvPr>
          <p:cNvSpPr txBox="1">
            <a:spLocks/>
          </p:cNvSpPr>
          <p:nvPr/>
        </p:nvSpPr>
        <p:spPr>
          <a:xfrm>
            <a:off x="1628247" y="4946226"/>
            <a:ext cx="39958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138045-28AF-23DD-F7B9-6A0CA7EE7300}"/>
              </a:ext>
            </a:extLst>
          </p:cNvPr>
          <p:cNvSpPr txBox="1">
            <a:spLocks/>
          </p:cNvSpPr>
          <p:nvPr/>
        </p:nvSpPr>
        <p:spPr>
          <a:xfrm>
            <a:off x="1628247" y="4617422"/>
            <a:ext cx="39958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97891D5-3D49-CBE9-9B90-976F6158370C}"/>
              </a:ext>
            </a:extLst>
          </p:cNvPr>
          <p:cNvSpPr txBox="1">
            <a:spLocks/>
          </p:cNvSpPr>
          <p:nvPr/>
        </p:nvSpPr>
        <p:spPr>
          <a:xfrm>
            <a:off x="1545167" y="4281930"/>
            <a:ext cx="48266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FCDAA74-DE12-4C7C-22C0-00C6C4ECF1BD}"/>
              </a:ext>
            </a:extLst>
          </p:cNvPr>
          <p:cNvCxnSpPr>
            <a:cxnSpLocks/>
          </p:cNvCxnSpPr>
          <p:nvPr/>
        </p:nvCxnSpPr>
        <p:spPr>
          <a:xfrm>
            <a:off x="1945677" y="5724579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0498C30-1E23-CC4B-7335-1F7C2519A305}"/>
              </a:ext>
            </a:extLst>
          </p:cNvPr>
          <p:cNvCxnSpPr>
            <a:cxnSpLocks/>
          </p:cNvCxnSpPr>
          <p:nvPr/>
        </p:nvCxnSpPr>
        <p:spPr>
          <a:xfrm>
            <a:off x="3130655" y="6057978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A724AE1-486A-1558-25A4-9A51D164198B}"/>
              </a:ext>
            </a:extLst>
          </p:cNvPr>
          <p:cNvCxnSpPr>
            <a:cxnSpLocks/>
          </p:cNvCxnSpPr>
          <p:nvPr/>
        </p:nvCxnSpPr>
        <p:spPr>
          <a:xfrm>
            <a:off x="3526580" y="6057978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8314F43-8391-9AF9-03E4-FCCC869D803B}"/>
              </a:ext>
            </a:extLst>
          </p:cNvPr>
          <p:cNvCxnSpPr>
            <a:cxnSpLocks/>
          </p:cNvCxnSpPr>
          <p:nvPr/>
        </p:nvCxnSpPr>
        <p:spPr>
          <a:xfrm>
            <a:off x="3918803" y="6057978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2CB14E2-FC3C-159D-BAF8-C0F78D2A4C94}"/>
              </a:ext>
            </a:extLst>
          </p:cNvPr>
          <p:cNvCxnSpPr>
            <a:cxnSpLocks/>
          </p:cNvCxnSpPr>
          <p:nvPr/>
        </p:nvCxnSpPr>
        <p:spPr>
          <a:xfrm>
            <a:off x="4303200" y="6057978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48D9BDD-B250-CC01-F632-3342815F9916}"/>
              </a:ext>
            </a:extLst>
          </p:cNvPr>
          <p:cNvCxnSpPr>
            <a:cxnSpLocks/>
          </p:cNvCxnSpPr>
          <p:nvPr/>
        </p:nvCxnSpPr>
        <p:spPr>
          <a:xfrm>
            <a:off x="4688904" y="6057978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318A1EB-38E8-9579-42BB-51CF45B6BB57}"/>
              </a:ext>
            </a:extLst>
          </p:cNvPr>
          <p:cNvCxnSpPr>
            <a:cxnSpLocks/>
          </p:cNvCxnSpPr>
          <p:nvPr/>
        </p:nvCxnSpPr>
        <p:spPr>
          <a:xfrm>
            <a:off x="1945677" y="5390447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FB19A54-2988-F051-CB02-D2ED361DF8DB}"/>
              </a:ext>
            </a:extLst>
          </p:cNvPr>
          <p:cNvCxnSpPr>
            <a:cxnSpLocks/>
          </p:cNvCxnSpPr>
          <p:nvPr/>
        </p:nvCxnSpPr>
        <p:spPr>
          <a:xfrm>
            <a:off x="1945677" y="5059732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E3D39EC-61D1-0515-E405-FD6B92B1C8D4}"/>
              </a:ext>
            </a:extLst>
          </p:cNvPr>
          <p:cNvCxnSpPr>
            <a:cxnSpLocks/>
          </p:cNvCxnSpPr>
          <p:nvPr/>
        </p:nvCxnSpPr>
        <p:spPr>
          <a:xfrm>
            <a:off x="1945677" y="4731404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3DCC601-EDDD-2D92-442E-6C3EDC4D5B99}"/>
              </a:ext>
            </a:extLst>
          </p:cNvPr>
          <p:cNvCxnSpPr>
            <a:cxnSpLocks/>
          </p:cNvCxnSpPr>
          <p:nvPr/>
        </p:nvCxnSpPr>
        <p:spPr>
          <a:xfrm>
            <a:off x="2367671" y="6057978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1220A39-BCC8-FB58-AE14-9F9FAAB4AC22}"/>
              </a:ext>
            </a:extLst>
          </p:cNvPr>
          <p:cNvCxnSpPr>
            <a:cxnSpLocks/>
          </p:cNvCxnSpPr>
          <p:nvPr/>
        </p:nvCxnSpPr>
        <p:spPr>
          <a:xfrm>
            <a:off x="2756430" y="6057978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6A8CB5BB-5B93-2EA6-8EB0-C5FF54A29993}"/>
              </a:ext>
            </a:extLst>
          </p:cNvPr>
          <p:cNvGraphicFramePr>
            <a:graphicFrameLocks noGrp="1"/>
          </p:cNvGraphicFramePr>
          <p:nvPr/>
        </p:nvGraphicFramePr>
        <p:xfrm>
          <a:off x="2786858" y="4229879"/>
          <a:ext cx="3024993" cy="96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250">
                  <a:extLst>
                    <a:ext uri="{9D8B030D-6E8A-4147-A177-3AD203B41FA5}">
                      <a16:colId xmlns:a16="http://schemas.microsoft.com/office/drawing/2014/main" val="2205016415"/>
                    </a:ext>
                  </a:extLst>
                </a:gridCol>
                <a:gridCol w="996352">
                  <a:extLst>
                    <a:ext uri="{9D8B030D-6E8A-4147-A177-3AD203B41FA5}">
                      <a16:colId xmlns:a16="http://schemas.microsoft.com/office/drawing/2014/main" val="1709797482"/>
                    </a:ext>
                  </a:extLst>
                </a:gridCol>
                <a:gridCol w="960391">
                  <a:extLst>
                    <a:ext uri="{9D8B030D-6E8A-4147-A177-3AD203B41FA5}">
                      <a16:colId xmlns:a16="http://schemas.microsoft.com/office/drawing/2014/main" val="109580436"/>
                    </a:ext>
                  </a:extLst>
                </a:gridCol>
              </a:tblGrid>
              <a:tr h="1635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accent6"/>
                          </a:solidFill>
                        </a:rPr>
                        <a:t>Abemaciclib</a:t>
                      </a:r>
                      <a:r>
                        <a:rPr lang="en-US" sz="900" dirty="0">
                          <a:solidFill>
                            <a:schemeClr val="accent6"/>
                          </a:solidFill>
                        </a:rPr>
                        <a:t> + </a:t>
                      </a:r>
                      <a:r>
                        <a:rPr lang="en-US" sz="900" dirty="0" err="1">
                          <a:solidFill>
                            <a:schemeClr val="accent6"/>
                          </a:solidFill>
                        </a:rPr>
                        <a:t>fulvestrant</a:t>
                      </a:r>
                      <a:r>
                        <a:rPr lang="en-US" sz="900" dirty="0">
                          <a:solidFill>
                            <a:schemeClr val="accent6"/>
                          </a:solidFill>
                        </a:rPr>
                        <a:t> (n=129)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808080"/>
                          </a:solidFill>
                        </a:rPr>
                        <a:t>Placebo + </a:t>
                      </a:r>
                      <a:r>
                        <a:rPr lang="en-US" sz="900" dirty="0" err="1">
                          <a:solidFill>
                            <a:srgbClr val="808080"/>
                          </a:solidFill>
                        </a:rPr>
                        <a:t>fulvestrant</a:t>
                      </a:r>
                      <a:r>
                        <a:rPr lang="en-US" sz="900" dirty="0">
                          <a:solidFill>
                            <a:srgbClr val="808080"/>
                          </a:solidFill>
                        </a:rPr>
                        <a:t> (n=144)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1438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Events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79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109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5423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Median (95% CI); months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7.0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(5.6, 9.0)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5.4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(4.0, 5.7)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399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HR (95% Cl)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0.70 (0.52, 0.94)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606854"/>
                  </a:ext>
                </a:extLst>
              </a:tr>
            </a:tbl>
          </a:graphicData>
        </a:graphic>
      </p:graphicFrame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3BBB494-2CA3-207C-268A-BE59D915A4DC}"/>
              </a:ext>
            </a:extLst>
          </p:cNvPr>
          <p:cNvCxnSpPr>
            <a:cxnSpLocks/>
          </p:cNvCxnSpPr>
          <p:nvPr/>
        </p:nvCxnSpPr>
        <p:spPr>
          <a:xfrm>
            <a:off x="1945677" y="4396023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A87F16C-D3D5-7ADD-BFC5-A4B78C686AA4}"/>
              </a:ext>
            </a:extLst>
          </p:cNvPr>
          <p:cNvCxnSpPr>
            <a:cxnSpLocks/>
          </p:cNvCxnSpPr>
          <p:nvPr/>
        </p:nvCxnSpPr>
        <p:spPr>
          <a:xfrm>
            <a:off x="1976529" y="6057978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30B7A38A-A417-08C0-ED90-1E974DE3442A}"/>
              </a:ext>
            </a:extLst>
          </p:cNvPr>
          <p:cNvSpPr txBox="1">
            <a:spLocks/>
          </p:cNvSpPr>
          <p:nvPr/>
        </p:nvSpPr>
        <p:spPr>
          <a:xfrm>
            <a:off x="2856512" y="6216687"/>
            <a:ext cx="927058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(months)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1FFC010-4CC4-59DA-A3E9-F6A27C9D8F3C}"/>
              </a:ext>
            </a:extLst>
          </p:cNvPr>
          <p:cNvSpPr txBox="1">
            <a:spLocks/>
          </p:cNvSpPr>
          <p:nvPr/>
        </p:nvSpPr>
        <p:spPr>
          <a:xfrm>
            <a:off x="1711723" y="5769628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C4111F0-94E2-2C9B-CC8C-A19F071D4D4E}"/>
              </a:ext>
            </a:extLst>
          </p:cNvPr>
          <p:cNvCxnSpPr>
            <a:cxnSpLocks/>
          </p:cNvCxnSpPr>
          <p:nvPr/>
        </p:nvCxnSpPr>
        <p:spPr>
          <a:xfrm>
            <a:off x="1945677" y="5892738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E6062A95-519A-D1CD-0EA8-AD40BB210DCF}"/>
              </a:ext>
            </a:extLst>
          </p:cNvPr>
          <p:cNvSpPr txBox="1">
            <a:spLocks/>
          </p:cNvSpPr>
          <p:nvPr/>
        </p:nvSpPr>
        <p:spPr>
          <a:xfrm>
            <a:off x="1711723" y="5434612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8958B38-D573-E17A-DA69-9064B6EFE740}"/>
              </a:ext>
            </a:extLst>
          </p:cNvPr>
          <p:cNvCxnSpPr>
            <a:cxnSpLocks/>
          </p:cNvCxnSpPr>
          <p:nvPr/>
        </p:nvCxnSpPr>
        <p:spPr>
          <a:xfrm>
            <a:off x="1945677" y="5557722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39D5F2CA-5932-F695-E372-997A0398B75B}"/>
              </a:ext>
            </a:extLst>
          </p:cNvPr>
          <p:cNvSpPr txBox="1">
            <a:spLocks/>
          </p:cNvSpPr>
          <p:nvPr/>
        </p:nvSpPr>
        <p:spPr>
          <a:xfrm>
            <a:off x="1711723" y="5102339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06DE9A7-FE96-C045-0094-E0596452B47D}"/>
              </a:ext>
            </a:extLst>
          </p:cNvPr>
          <p:cNvCxnSpPr>
            <a:cxnSpLocks/>
          </p:cNvCxnSpPr>
          <p:nvPr/>
        </p:nvCxnSpPr>
        <p:spPr>
          <a:xfrm>
            <a:off x="1945677" y="5225449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D29A8DFA-87FA-B43D-4498-0DD84D8B6311}"/>
              </a:ext>
            </a:extLst>
          </p:cNvPr>
          <p:cNvSpPr txBox="1">
            <a:spLocks/>
          </p:cNvSpPr>
          <p:nvPr/>
        </p:nvSpPr>
        <p:spPr>
          <a:xfrm>
            <a:off x="1711723" y="4773019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B51E516-D288-BA0F-486B-195BCD0C18FF}"/>
              </a:ext>
            </a:extLst>
          </p:cNvPr>
          <p:cNvCxnSpPr>
            <a:cxnSpLocks/>
          </p:cNvCxnSpPr>
          <p:nvPr/>
        </p:nvCxnSpPr>
        <p:spPr>
          <a:xfrm>
            <a:off x="1945677" y="4896129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2497C78-B10A-4946-B45C-6434EEC3D134}"/>
              </a:ext>
            </a:extLst>
          </p:cNvPr>
          <p:cNvSpPr txBox="1">
            <a:spLocks/>
          </p:cNvSpPr>
          <p:nvPr/>
        </p:nvSpPr>
        <p:spPr>
          <a:xfrm>
            <a:off x="1711723" y="4445312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95B9D3D-2DF8-925D-EAC3-F0E1181260C7}"/>
              </a:ext>
            </a:extLst>
          </p:cNvPr>
          <p:cNvCxnSpPr>
            <a:cxnSpLocks/>
          </p:cNvCxnSpPr>
          <p:nvPr/>
        </p:nvCxnSpPr>
        <p:spPr>
          <a:xfrm>
            <a:off x="1945677" y="4568422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Graphic 82">
            <a:extLst>
              <a:ext uri="{FF2B5EF4-FFF2-40B4-BE49-F238E27FC236}">
                <a16:creationId xmlns:a16="http://schemas.microsoft.com/office/drawing/2014/main" id="{4AE55FE2-BD69-B4E9-C85D-189FCABE7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8230" y="4396472"/>
            <a:ext cx="2509950" cy="1445731"/>
          </a:xfrm>
          <a:prstGeom prst="rect">
            <a:avLst/>
          </a:prstGeom>
        </p:spPr>
      </p:pic>
      <p:graphicFrame>
        <p:nvGraphicFramePr>
          <p:cNvPr id="122" name="Table 121">
            <a:extLst>
              <a:ext uri="{FF2B5EF4-FFF2-40B4-BE49-F238E27FC236}">
                <a16:creationId xmlns:a16="http://schemas.microsoft.com/office/drawing/2014/main" id="{CF828122-4E1B-23BA-1B4F-5D6FBC38D819}"/>
              </a:ext>
            </a:extLst>
          </p:cNvPr>
          <p:cNvGraphicFramePr>
            <a:graphicFrameLocks noGrp="1"/>
          </p:cNvGraphicFramePr>
          <p:nvPr/>
        </p:nvGraphicFramePr>
        <p:xfrm>
          <a:off x="8024732" y="4239530"/>
          <a:ext cx="316113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775">
                  <a:extLst>
                    <a:ext uri="{9D8B030D-6E8A-4147-A177-3AD203B41FA5}">
                      <a16:colId xmlns:a16="http://schemas.microsoft.com/office/drawing/2014/main" val="2205016415"/>
                    </a:ext>
                  </a:extLst>
                </a:gridCol>
                <a:gridCol w="1018294">
                  <a:extLst>
                    <a:ext uri="{9D8B030D-6E8A-4147-A177-3AD203B41FA5}">
                      <a16:colId xmlns:a16="http://schemas.microsoft.com/office/drawing/2014/main" val="1709797482"/>
                    </a:ext>
                  </a:extLst>
                </a:gridCol>
                <a:gridCol w="1051063">
                  <a:extLst>
                    <a:ext uri="{9D8B030D-6E8A-4147-A177-3AD203B41FA5}">
                      <a16:colId xmlns:a16="http://schemas.microsoft.com/office/drawing/2014/main" val="109580436"/>
                    </a:ext>
                  </a:extLst>
                </a:gridCol>
              </a:tblGrid>
              <a:tr h="1635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accent6"/>
                          </a:solidFill>
                        </a:rPr>
                        <a:t>Abemaciclib</a:t>
                      </a:r>
                      <a:r>
                        <a:rPr lang="en-US" sz="900" dirty="0">
                          <a:solidFill>
                            <a:schemeClr val="accent6"/>
                          </a:solidFill>
                        </a:rPr>
                        <a:t> + </a:t>
                      </a:r>
                      <a:r>
                        <a:rPr lang="en-US" sz="900" dirty="0" err="1">
                          <a:solidFill>
                            <a:schemeClr val="accent6"/>
                          </a:solidFill>
                        </a:rPr>
                        <a:t>fulvestrant</a:t>
                      </a:r>
                      <a:r>
                        <a:rPr lang="en-US" sz="900" dirty="0">
                          <a:solidFill>
                            <a:schemeClr val="accent6"/>
                          </a:solidFill>
                        </a:rPr>
                        <a:t> (n=112)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808080"/>
                          </a:solidFill>
                        </a:rPr>
                        <a:t>Placebo + </a:t>
                      </a:r>
                      <a:r>
                        <a:rPr lang="en-US" sz="900" dirty="0" err="1">
                          <a:solidFill>
                            <a:srgbClr val="808080"/>
                          </a:solidFill>
                        </a:rPr>
                        <a:t>fulvestrant</a:t>
                      </a:r>
                      <a:r>
                        <a:rPr lang="en-US" sz="900" dirty="0">
                          <a:solidFill>
                            <a:srgbClr val="808080"/>
                          </a:solidFill>
                        </a:rPr>
                        <a:t> (n=109)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1438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Events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85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88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5423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Median (95% CI); months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5.4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(3.7, 5.9)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3.7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(2.0, 5.4)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399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HR (95% Cl)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0.87 (0.64, 1.17)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606854"/>
                  </a:ext>
                </a:extLst>
              </a:tr>
            </a:tbl>
          </a:graphicData>
        </a:graphic>
      </p:graphicFrame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6016EB45-813C-42FB-301A-942A8FF3DD2E}"/>
              </a:ext>
            </a:extLst>
          </p:cNvPr>
          <p:cNvSpPr>
            <a:spLocks/>
          </p:cNvSpPr>
          <p:nvPr/>
        </p:nvSpPr>
        <p:spPr>
          <a:xfrm>
            <a:off x="6836388" y="1676730"/>
            <a:ext cx="2719117" cy="1681925"/>
          </a:xfrm>
          <a:custGeom>
            <a:avLst/>
            <a:gdLst>
              <a:gd name="connsiteX0" fmla="*/ 0 w 2854960"/>
              <a:gd name="connsiteY0" fmla="*/ 0 h 1640840"/>
              <a:gd name="connsiteX1" fmla="*/ 0 w 2854960"/>
              <a:gd name="connsiteY1" fmla="*/ 1640840 h 1640840"/>
              <a:gd name="connsiteX2" fmla="*/ 2854960 w 2854960"/>
              <a:gd name="connsiteY2" fmla="*/ 1640840 h 164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4960" h="1640840">
                <a:moveTo>
                  <a:pt x="0" y="0"/>
                </a:moveTo>
                <a:lnTo>
                  <a:pt x="0" y="1640840"/>
                </a:lnTo>
                <a:lnTo>
                  <a:pt x="2854960" y="164084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36D42510-5790-455D-D25A-22C3F96C7A8B}"/>
              </a:ext>
            </a:extLst>
          </p:cNvPr>
          <p:cNvSpPr txBox="1">
            <a:spLocks/>
          </p:cNvSpPr>
          <p:nvPr/>
        </p:nvSpPr>
        <p:spPr>
          <a:xfrm>
            <a:off x="6713891" y="3327233"/>
            <a:ext cx="25038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9558AD91-62BA-3B10-C37B-63CDFDCCD3D8}"/>
              </a:ext>
            </a:extLst>
          </p:cNvPr>
          <p:cNvSpPr txBox="1">
            <a:spLocks/>
          </p:cNvSpPr>
          <p:nvPr/>
        </p:nvSpPr>
        <p:spPr>
          <a:xfrm>
            <a:off x="6568381" y="3245356"/>
            <a:ext cx="316511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51064A05-712D-AEF1-ACD6-AD92AA722702}"/>
              </a:ext>
            </a:extLst>
          </p:cNvPr>
          <p:cNvSpPr txBox="1">
            <a:spLocks/>
          </p:cNvSpPr>
          <p:nvPr/>
        </p:nvSpPr>
        <p:spPr>
          <a:xfrm>
            <a:off x="7100310" y="3329310"/>
            <a:ext cx="25038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3DFA9631-611E-DFE7-1C58-6835A2B61F32}"/>
              </a:ext>
            </a:extLst>
          </p:cNvPr>
          <p:cNvSpPr txBox="1">
            <a:spLocks/>
          </p:cNvSpPr>
          <p:nvPr/>
        </p:nvSpPr>
        <p:spPr>
          <a:xfrm>
            <a:off x="7491950" y="3329310"/>
            <a:ext cx="25038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D982573B-D688-114C-44FE-B0AE4B6D9D5D}"/>
              </a:ext>
            </a:extLst>
          </p:cNvPr>
          <p:cNvSpPr txBox="1">
            <a:spLocks/>
          </p:cNvSpPr>
          <p:nvPr/>
        </p:nvSpPr>
        <p:spPr>
          <a:xfrm>
            <a:off x="7857831" y="3329310"/>
            <a:ext cx="25038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59F94E3F-0921-A8E4-AE63-583A09B1FB85}"/>
              </a:ext>
            </a:extLst>
          </p:cNvPr>
          <p:cNvSpPr txBox="1">
            <a:spLocks/>
          </p:cNvSpPr>
          <p:nvPr/>
        </p:nvSpPr>
        <p:spPr>
          <a:xfrm>
            <a:off x="8230643" y="3329310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55F41F11-3F9A-892B-A22C-8AD89C45EC26}"/>
              </a:ext>
            </a:extLst>
          </p:cNvPr>
          <p:cNvSpPr txBox="1">
            <a:spLocks/>
          </p:cNvSpPr>
          <p:nvPr/>
        </p:nvSpPr>
        <p:spPr>
          <a:xfrm>
            <a:off x="8622622" y="3329310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A62D6891-72A8-666F-8669-F39E2189C0CC}"/>
              </a:ext>
            </a:extLst>
          </p:cNvPr>
          <p:cNvSpPr txBox="1">
            <a:spLocks/>
          </p:cNvSpPr>
          <p:nvPr/>
        </p:nvSpPr>
        <p:spPr>
          <a:xfrm>
            <a:off x="9001214" y="3329310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AAAADBC1-EF32-6AF4-3633-12C68E28EFB4}"/>
              </a:ext>
            </a:extLst>
          </p:cNvPr>
          <p:cNvSpPr txBox="1">
            <a:spLocks/>
          </p:cNvSpPr>
          <p:nvPr/>
        </p:nvSpPr>
        <p:spPr>
          <a:xfrm>
            <a:off x="9390707" y="3329310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0383DDF-B5E1-D0F1-C018-1E5C47B35CC0}"/>
              </a:ext>
            </a:extLst>
          </p:cNvPr>
          <p:cNvSpPr txBox="1">
            <a:spLocks/>
          </p:cNvSpPr>
          <p:nvPr/>
        </p:nvSpPr>
        <p:spPr>
          <a:xfrm>
            <a:off x="6488106" y="2920803"/>
            <a:ext cx="39958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DC7EB200-BE77-F246-A9EC-C3EEC0EF32D0}"/>
              </a:ext>
            </a:extLst>
          </p:cNvPr>
          <p:cNvSpPr txBox="1">
            <a:spLocks/>
          </p:cNvSpPr>
          <p:nvPr/>
        </p:nvSpPr>
        <p:spPr>
          <a:xfrm rot="16200000">
            <a:off x="5622508" y="2409029"/>
            <a:ext cx="174321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(%)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CDEA1D1-8FF8-BB85-4ADC-2642C0232530}"/>
              </a:ext>
            </a:extLst>
          </p:cNvPr>
          <p:cNvSpPr txBox="1">
            <a:spLocks/>
          </p:cNvSpPr>
          <p:nvPr/>
        </p:nvSpPr>
        <p:spPr>
          <a:xfrm>
            <a:off x="6488106" y="2578067"/>
            <a:ext cx="39958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05F6D4A3-84A2-BD01-69CB-5977FFFB8581}"/>
              </a:ext>
            </a:extLst>
          </p:cNvPr>
          <p:cNvSpPr txBox="1">
            <a:spLocks/>
          </p:cNvSpPr>
          <p:nvPr/>
        </p:nvSpPr>
        <p:spPr>
          <a:xfrm>
            <a:off x="6488106" y="2247352"/>
            <a:ext cx="39958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143F4BF2-E358-24AC-75CF-CDEBB935B4EA}"/>
              </a:ext>
            </a:extLst>
          </p:cNvPr>
          <p:cNvSpPr txBox="1">
            <a:spLocks/>
          </p:cNvSpPr>
          <p:nvPr/>
        </p:nvSpPr>
        <p:spPr>
          <a:xfrm>
            <a:off x="6488106" y="1918548"/>
            <a:ext cx="39958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AD0F61AD-15C1-619D-3AF0-58E542D0274B}"/>
              </a:ext>
            </a:extLst>
          </p:cNvPr>
          <p:cNvSpPr txBox="1">
            <a:spLocks/>
          </p:cNvSpPr>
          <p:nvPr/>
        </p:nvSpPr>
        <p:spPr>
          <a:xfrm>
            <a:off x="6405026" y="1583056"/>
            <a:ext cx="48266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E0FF4A4F-88A9-4BB8-717E-7FD01E715F9F}"/>
              </a:ext>
            </a:extLst>
          </p:cNvPr>
          <p:cNvCxnSpPr>
            <a:cxnSpLocks/>
          </p:cNvCxnSpPr>
          <p:nvPr/>
        </p:nvCxnSpPr>
        <p:spPr>
          <a:xfrm>
            <a:off x="6805536" y="3025705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783C7241-0F2B-ECF8-E623-10E545BF8175}"/>
              </a:ext>
            </a:extLst>
          </p:cNvPr>
          <p:cNvCxnSpPr>
            <a:cxnSpLocks/>
          </p:cNvCxnSpPr>
          <p:nvPr/>
        </p:nvCxnSpPr>
        <p:spPr>
          <a:xfrm>
            <a:off x="7990514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1B3B5621-247A-6A24-F9B7-9F3D52508A91}"/>
              </a:ext>
            </a:extLst>
          </p:cNvPr>
          <p:cNvCxnSpPr>
            <a:cxnSpLocks/>
          </p:cNvCxnSpPr>
          <p:nvPr/>
        </p:nvCxnSpPr>
        <p:spPr>
          <a:xfrm>
            <a:off x="8386439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142F38BD-B06C-59D6-2285-104B9C83FD3C}"/>
              </a:ext>
            </a:extLst>
          </p:cNvPr>
          <p:cNvCxnSpPr>
            <a:cxnSpLocks/>
          </p:cNvCxnSpPr>
          <p:nvPr/>
        </p:nvCxnSpPr>
        <p:spPr>
          <a:xfrm>
            <a:off x="8778662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6B8B0F6E-CFB7-8E36-6CD9-D8C6CAE218D4}"/>
              </a:ext>
            </a:extLst>
          </p:cNvPr>
          <p:cNvCxnSpPr>
            <a:cxnSpLocks/>
          </p:cNvCxnSpPr>
          <p:nvPr/>
        </p:nvCxnSpPr>
        <p:spPr>
          <a:xfrm>
            <a:off x="9163059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E46A1A04-9498-FD85-C18B-CF76D6D7C251}"/>
              </a:ext>
            </a:extLst>
          </p:cNvPr>
          <p:cNvCxnSpPr>
            <a:cxnSpLocks/>
          </p:cNvCxnSpPr>
          <p:nvPr/>
        </p:nvCxnSpPr>
        <p:spPr>
          <a:xfrm>
            <a:off x="9548763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3EBB1B55-2EB4-3C41-7219-0C8F54BDAFF1}"/>
              </a:ext>
            </a:extLst>
          </p:cNvPr>
          <p:cNvCxnSpPr>
            <a:cxnSpLocks/>
          </p:cNvCxnSpPr>
          <p:nvPr/>
        </p:nvCxnSpPr>
        <p:spPr>
          <a:xfrm>
            <a:off x="6805536" y="2691573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73FE1AA6-93C8-F7DB-D9E4-4B8743EBC866}"/>
              </a:ext>
            </a:extLst>
          </p:cNvPr>
          <p:cNvCxnSpPr>
            <a:cxnSpLocks/>
          </p:cNvCxnSpPr>
          <p:nvPr/>
        </p:nvCxnSpPr>
        <p:spPr>
          <a:xfrm>
            <a:off x="6805536" y="2360858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AFD646EF-D812-7EAF-AC56-96962562F987}"/>
              </a:ext>
            </a:extLst>
          </p:cNvPr>
          <p:cNvCxnSpPr>
            <a:cxnSpLocks/>
          </p:cNvCxnSpPr>
          <p:nvPr/>
        </p:nvCxnSpPr>
        <p:spPr>
          <a:xfrm>
            <a:off x="6805536" y="2032530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8F501A00-683E-6A28-2812-D582F0457303}"/>
              </a:ext>
            </a:extLst>
          </p:cNvPr>
          <p:cNvCxnSpPr>
            <a:cxnSpLocks/>
          </p:cNvCxnSpPr>
          <p:nvPr/>
        </p:nvCxnSpPr>
        <p:spPr>
          <a:xfrm>
            <a:off x="7227530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00514A91-AF6D-3F5A-6C54-F971322E1F84}"/>
              </a:ext>
            </a:extLst>
          </p:cNvPr>
          <p:cNvCxnSpPr>
            <a:cxnSpLocks/>
          </p:cNvCxnSpPr>
          <p:nvPr/>
        </p:nvCxnSpPr>
        <p:spPr>
          <a:xfrm>
            <a:off x="7616289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0" name="Table 189">
            <a:extLst>
              <a:ext uri="{FF2B5EF4-FFF2-40B4-BE49-F238E27FC236}">
                <a16:creationId xmlns:a16="http://schemas.microsoft.com/office/drawing/2014/main" id="{53397E15-F87A-031D-D6C6-53B78B231B62}"/>
              </a:ext>
            </a:extLst>
          </p:cNvPr>
          <p:cNvGraphicFramePr>
            <a:graphicFrameLocks noGrp="1"/>
          </p:cNvGraphicFramePr>
          <p:nvPr/>
        </p:nvGraphicFramePr>
        <p:xfrm>
          <a:off x="8155446" y="1550348"/>
          <a:ext cx="309161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775">
                  <a:extLst>
                    <a:ext uri="{9D8B030D-6E8A-4147-A177-3AD203B41FA5}">
                      <a16:colId xmlns:a16="http://schemas.microsoft.com/office/drawing/2014/main" val="2205016415"/>
                    </a:ext>
                  </a:extLst>
                </a:gridCol>
                <a:gridCol w="1018294">
                  <a:extLst>
                    <a:ext uri="{9D8B030D-6E8A-4147-A177-3AD203B41FA5}">
                      <a16:colId xmlns:a16="http://schemas.microsoft.com/office/drawing/2014/main" val="1709797482"/>
                    </a:ext>
                  </a:extLst>
                </a:gridCol>
                <a:gridCol w="981541">
                  <a:extLst>
                    <a:ext uri="{9D8B030D-6E8A-4147-A177-3AD203B41FA5}">
                      <a16:colId xmlns:a16="http://schemas.microsoft.com/office/drawing/2014/main" val="109580436"/>
                    </a:ext>
                  </a:extLst>
                </a:gridCol>
              </a:tblGrid>
              <a:tr h="1635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accent6"/>
                          </a:solidFill>
                        </a:rPr>
                        <a:t>Abemaciclib</a:t>
                      </a:r>
                      <a:r>
                        <a:rPr lang="en-US" sz="900" dirty="0">
                          <a:solidFill>
                            <a:schemeClr val="accent6"/>
                          </a:solidFill>
                        </a:rPr>
                        <a:t> + </a:t>
                      </a:r>
                      <a:r>
                        <a:rPr lang="en-US" sz="900" dirty="0" err="1">
                          <a:solidFill>
                            <a:schemeClr val="accent6"/>
                          </a:solidFill>
                        </a:rPr>
                        <a:t>fulvestrant</a:t>
                      </a:r>
                      <a:r>
                        <a:rPr lang="en-US" sz="900" dirty="0">
                          <a:solidFill>
                            <a:schemeClr val="accent6"/>
                          </a:solidFill>
                        </a:rPr>
                        <a:t> (n=70)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808080"/>
                          </a:solidFill>
                        </a:rPr>
                        <a:t>Placebo + </a:t>
                      </a:r>
                      <a:r>
                        <a:rPr lang="en-US" sz="900" dirty="0" err="1">
                          <a:solidFill>
                            <a:srgbClr val="808080"/>
                          </a:solidFill>
                        </a:rPr>
                        <a:t>fulvestrant</a:t>
                      </a:r>
                      <a:r>
                        <a:rPr lang="en-US" sz="900" dirty="0">
                          <a:solidFill>
                            <a:srgbClr val="808080"/>
                          </a:solidFill>
                        </a:rPr>
                        <a:t> (n=77)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1438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Events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53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5423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Median (95% CI); months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11.1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(6.3, NR)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5.6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(5.3, 9.2)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399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HR (95% Cl)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0.53 (0.34, 0.83)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606854"/>
                  </a:ext>
                </a:extLst>
              </a:tr>
            </a:tbl>
          </a:graphicData>
        </a:graphic>
      </p:graphicFrame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1C2F32AB-8C78-7283-A70C-A0AAD7A74363}"/>
              </a:ext>
            </a:extLst>
          </p:cNvPr>
          <p:cNvCxnSpPr>
            <a:cxnSpLocks/>
          </p:cNvCxnSpPr>
          <p:nvPr/>
        </p:nvCxnSpPr>
        <p:spPr>
          <a:xfrm>
            <a:off x="6805536" y="1697149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457C3C20-0D59-95BC-7BC9-9BAB1F316C9E}"/>
              </a:ext>
            </a:extLst>
          </p:cNvPr>
          <p:cNvCxnSpPr>
            <a:cxnSpLocks/>
          </p:cNvCxnSpPr>
          <p:nvPr/>
        </p:nvCxnSpPr>
        <p:spPr>
          <a:xfrm>
            <a:off x="6836388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TextBox 256">
            <a:extLst>
              <a:ext uri="{FF2B5EF4-FFF2-40B4-BE49-F238E27FC236}">
                <a16:creationId xmlns:a16="http://schemas.microsoft.com/office/drawing/2014/main" id="{208B8FBE-B8DA-925D-D7FA-EBDC7EA3EA15}"/>
              </a:ext>
            </a:extLst>
          </p:cNvPr>
          <p:cNvSpPr txBox="1">
            <a:spLocks/>
          </p:cNvSpPr>
          <p:nvPr/>
        </p:nvSpPr>
        <p:spPr>
          <a:xfrm>
            <a:off x="7904153" y="3535782"/>
            <a:ext cx="927058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(months)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78E4036A-EFB5-6031-40A4-AB1061A46516}"/>
              </a:ext>
            </a:extLst>
          </p:cNvPr>
          <p:cNvSpPr txBox="1">
            <a:spLocks/>
          </p:cNvSpPr>
          <p:nvPr/>
        </p:nvSpPr>
        <p:spPr>
          <a:xfrm>
            <a:off x="6571582" y="3070754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8497F36D-2023-515F-5A3D-9AA8ABE9B74A}"/>
              </a:ext>
            </a:extLst>
          </p:cNvPr>
          <p:cNvCxnSpPr>
            <a:cxnSpLocks/>
          </p:cNvCxnSpPr>
          <p:nvPr/>
        </p:nvCxnSpPr>
        <p:spPr>
          <a:xfrm>
            <a:off x="6805536" y="3193864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TextBox 259">
            <a:extLst>
              <a:ext uri="{FF2B5EF4-FFF2-40B4-BE49-F238E27FC236}">
                <a16:creationId xmlns:a16="http://schemas.microsoft.com/office/drawing/2014/main" id="{5A234F41-609B-6FA3-2BF4-281FAE2BE5F2}"/>
              </a:ext>
            </a:extLst>
          </p:cNvPr>
          <p:cNvSpPr txBox="1">
            <a:spLocks/>
          </p:cNvSpPr>
          <p:nvPr/>
        </p:nvSpPr>
        <p:spPr>
          <a:xfrm>
            <a:off x="6571582" y="2735738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978E5E2E-EB8A-599E-3B33-CB3FB874BE66}"/>
              </a:ext>
            </a:extLst>
          </p:cNvPr>
          <p:cNvCxnSpPr>
            <a:cxnSpLocks/>
          </p:cNvCxnSpPr>
          <p:nvPr/>
        </p:nvCxnSpPr>
        <p:spPr>
          <a:xfrm>
            <a:off x="6805536" y="2858848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TextBox 261">
            <a:extLst>
              <a:ext uri="{FF2B5EF4-FFF2-40B4-BE49-F238E27FC236}">
                <a16:creationId xmlns:a16="http://schemas.microsoft.com/office/drawing/2014/main" id="{D5D98886-75E9-FA81-4AB6-9551D00E8FD8}"/>
              </a:ext>
            </a:extLst>
          </p:cNvPr>
          <p:cNvSpPr txBox="1">
            <a:spLocks/>
          </p:cNvSpPr>
          <p:nvPr/>
        </p:nvSpPr>
        <p:spPr>
          <a:xfrm>
            <a:off x="6571582" y="2403465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</a:t>
            </a:r>
          </a:p>
        </p:txBody>
      </p: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ACFFB615-6D35-17B3-DAD2-5A31E0D613A2}"/>
              </a:ext>
            </a:extLst>
          </p:cNvPr>
          <p:cNvCxnSpPr>
            <a:cxnSpLocks/>
          </p:cNvCxnSpPr>
          <p:nvPr/>
        </p:nvCxnSpPr>
        <p:spPr>
          <a:xfrm>
            <a:off x="6805536" y="2526575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TextBox 263">
            <a:extLst>
              <a:ext uri="{FF2B5EF4-FFF2-40B4-BE49-F238E27FC236}">
                <a16:creationId xmlns:a16="http://schemas.microsoft.com/office/drawing/2014/main" id="{970FB329-DDB3-6DE7-177C-B56D7F67AE48}"/>
              </a:ext>
            </a:extLst>
          </p:cNvPr>
          <p:cNvSpPr txBox="1">
            <a:spLocks/>
          </p:cNvSpPr>
          <p:nvPr/>
        </p:nvSpPr>
        <p:spPr>
          <a:xfrm>
            <a:off x="6571582" y="2074145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</a:t>
            </a:r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48AAEF98-0F26-0E28-D3D9-886A2D3410FE}"/>
              </a:ext>
            </a:extLst>
          </p:cNvPr>
          <p:cNvCxnSpPr>
            <a:cxnSpLocks/>
          </p:cNvCxnSpPr>
          <p:nvPr/>
        </p:nvCxnSpPr>
        <p:spPr>
          <a:xfrm>
            <a:off x="6805536" y="2197255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TextBox 265">
            <a:extLst>
              <a:ext uri="{FF2B5EF4-FFF2-40B4-BE49-F238E27FC236}">
                <a16:creationId xmlns:a16="http://schemas.microsoft.com/office/drawing/2014/main" id="{5BFC01C1-7EF2-1310-0ADA-9E17A4B27E39}"/>
              </a:ext>
            </a:extLst>
          </p:cNvPr>
          <p:cNvSpPr txBox="1">
            <a:spLocks/>
          </p:cNvSpPr>
          <p:nvPr/>
        </p:nvSpPr>
        <p:spPr>
          <a:xfrm>
            <a:off x="6571582" y="1746438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</a:t>
            </a:r>
          </a:p>
        </p:txBody>
      </p: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90749361-FA34-8793-3AD5-9267A2FE76FC}"/>
              </a:ext>
            </a:extLst>
          </p:cNvPr>
          <p:cNvCxnSpPr>
            <a:cxnSpLocks/>
          </p:cNvCxnSpPr>
          <p:nvPr/>
        </p:nvCxnSpPr>
        <p:spPr>
          <a:xfrm>
            <a:off x="6805536" y="1869548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5" name="Graphic 274">
            <a:extLst>
              <a:ext uri="{FF2B5EF4-FFF2-40B4-BE49-F238E27FC236}">
                <a16:creationId xmlns:a16="http://schemas.microsoft.com/office/drawing/2014/main" id="{4E5E1B5C-B7E5-149A-4D93-912C058F5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36323" y="1695021"/>
            <a:ext cx="2505193" cy="1028027"/>
          </a:xfrm>
          <a:prstGeom prst="rect">
            <a:avLst/>
          </a:prstGeom>
        </p:spPr>
      </p:pic>
      <p:pic>
        <p:nvPicPr>
          <p:cNvPr id="273" name="Graphic 272">
            <a:extLst>
              <a:ext uri="{FF2B5EF4-FFF2-40B4-BE49-F238E27FC236}">
                <a16:creationId xmlns:a16="http://schemas.microsoft.com/office/drawing/2014/main" id="{09EA0A57-F66D-19BF-C4B0-94F76AE7C1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34419" y="1690929"/>
            <a:ext cx="2501986" cy="1594892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8BB682AE-87EC-7D3D-1F8A-4F200BCBE1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79100" y="4394577"/>
            <a:ext cx="2458280" cy="166236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9E101C6-9DB2-AEE6-F3D1-0CD57348C8C6}"/>
              </a:ext>
            </a:extLst>
          </p:cNvPr>
          <p:cNvGrpSpPr/>
          <p:nvPr/>
        </p:nvGrpSpPr>
        <p:grpSpPr>
          <a:xfrm>
            <a:off x="6380149" y="4142526"/>
            <a:ext cx="3335816" cy="2088645"/>
            <a:chOff x="6249157" y="4297170"/>
            <a:chExt cx="3335816" cy="2088645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1CD38DD-A1F4-7763-59A3-5C3061603DBC}"/>
                </a:ext>
              </a:extLst>
            </p:cNvPr>
            <p:cNvSpPr>
              <a:spLocks/>
            </p:cNvSpPr>
            <p:nvPr/>
          </p:nvSpPr>
          <p:spPr>
            <a:xfrm>
              <a:off x="6714542" y="4390844"/>
              <a:ext cx="2719117" cy="1681925"/>
            </a:xfrm>
            <a:custGeom>
              <a:avLst/>
              <a:gdLst>
                <a:gd name="connsiteX0" fmla="*/ 0 w 2854960"/>
                <a:gd name="connsiteY0" fmla="*/ 0 h 1640840"/>
                <a:gd name="connsiteX1" fmla="*/ 0 w 2854960"/>
                <a:gd name="connsiteY1" fmla="*/ 1640840 h 1640840"/>
                <a:gd name="connsiteX2" fmla="*/ 2854960 w 2854960"/>
                <a:gd name="connsiteY2" fmla="*/ 1640840 h 164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4960" h="1640840">
                  <a:moveTo>
                    <a:pt x="0" y="0"/>
                  </a:moveTo>
                  <a:lnTo>
                    <a:pt x="0" y="1640840"/>
                  </a:lnTo>
                  <a:lnTo>
                    <a:pt x="2854960" y="164084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E41B394-A6BB-3866-68D7-CD42654683BA}"/>
                </a:ext>
              </a:extLst>
            </p:cNvPr>
            <p:cNvSpPr txBox="1">
              <a:spLocks/>
            </p:cNvSpPr>
            <p:nvPr/>
          </p:nvSpPr>
          <p:spPr>
            <a:xfrm>
              <a:off x="6592045" y="6041347"/>
              <a:ext cx="250389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58BFBBD-7419-8580-EBC9-1C5530AF50E4}"/>
                </a:ext>
              </a:extLst>
            </p:cNvPr>
            <p:cNvSpPr txBox="1">
              <a:spLocks/>
            </p:cNvSpPr>
            <p:nvPr/>
          </p:nvSpPr>
          <p:spPr>
            <a:xfrm>
              <a:off x="6446535" y="5959470"/>
              <a:ext cx="316511" cy="22237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2E0B06E-1D06-91B3-2334-4BDF09C0281A}"/>
                </a:ext>
              </a:extLst>
            </p:cNvPr>
            <p:cNvSpPr txBox="1">
              <a:spLocks/>
            </p:cNvSpPr>
            <p:nvPr/>
          </p:nvSpPr>
          <p:spPr>
            <a:xfrm>
              <a:off x="6978464" y="6043424"/>
              <a:ext cx="250389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5D80848-9BE2-275E-D760-6FE6161F1148}"/>
                </a:ext>
              </a:extLst>
            </p:cNvPr>
            <p:cNvSpPr txBox="1">
              <a:spLocks/>
            </p:cNvSpPr>
            <p:nvPr/>
          </p:nvSpPr>
          <p:spPr>
            <a:xfrm>
              <a:off x="7370104" y="6043424"/>
              <a:ext cx="250389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0A3CCD6-BD90-B058-C406-CDC1044AA5EC}"/>
                </a:ext>
              </a:extLst>
            </p:cNvPr>
            <p:cNvSpPr txBox="1">
              <a:spLocks/>
            </p:cNvSpPr>
            <p:nvPr/>
          </p:nvSpPr>
          <p:spPr>
            <a:xfrm>
              <a:off x="7735985" y="6043424"/>
              <a:ext cx="250389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25A2CB7-2BA1-6BEC-9325-28EA134813C9}"/>
                </a:ext>
              </a:extLst>
            </p:cNvPr>
            <p:cNvSpPr txBox="1">
              <a:spLocks/>
            </p:cNvSpPr>
            <p:nvPr/>
          </p:nvSpPr>
          <p:spPr>
            <a:xfrm>
              <a:off x="8108797" y="6043424"/>
              <a:ext cx="31611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A3F4780-CE71-B16D-C589-3892C686328F}"/>
                </a:ext>
              </a:extLst>
            </p:cNvPr>
            <p:cNvSpPr txBox="1">
              <a:spLocks/>
            </p:cNvSpPr>
            <p:nvPr/>
          </p:nvSpPr>
          <p:spPr>
            <a:xfrm>
              <a:off x="8500776" y="6043424"/>
              <a:ext cx="31611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A8B726E-93A1-0A04-0C75-C981ECD3EBBD}"/>
                </a:ext>
              </a:extLst>
            </p:cNvPr>
            <p:cNvSpPr txBox="1">
              <a:spLocks/>
            </p:cNvSpPr>
            <p:nvPr/>
          </p:nvSpPr>
          <p:spPr>
            <a:xfrm>
              <a:off x="8879368" y="6043424"/>
              <a:ext cx="31611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8761B02-9349-AF16-1FAB-1AC605EBE359}"/>
                </a:ext>
              </a:extLst>
            </p:cNvPr>
            <p:cNvSpPr txBox="1">
              <a:spLocks/>
            </p:cNvSpPr>
            <p:nvPr/>
          </p:nvSpPr>
          <p:spPr>
            <a:xfrm>
              <a:off x="9268861" y="6043424"/>
              <a:ext cx="31611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CB87B75-ED18-2BB3-5060-8F1ACB394A7D}"/>
                </a:ext>
              </a:extLst>
            </p:cNvPr>
            <p:cNvSpPr txBox="1">
              <a:spLocks/>
            </p:cNvSpPr>
            <p:nvPr/>
          </p:nvSpPr>
          <p:spPr>
            <a:xfrm>
              <a:off x="6366260" y="5634917"/>
              <a:ext cx="399588" cy="22237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ACAB6DA-D0B1-48A0-002C-9DA2F648EA7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500662" y="5123143"/>
              <a:ext cx="1743212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PFS (%)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A183C81-3F5F-F017-8718-8076F156525F}"/>
                </a:ext>
              </a:extLst>
            </p:cNvPr>
            <p:cNvSpPr txBox="1">
              <a:spLocks/>
            </p:cNvSpPr>
            <p:nvPr/>
          </p:nvSpPr>
          <p:spPr>
            <a:xfrm>
              <a:off x="6366260" y="5292181"/>
              <a:ext cx="399588" cy="22237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9515FB5-2DFE-D952-F4BB-4A26C16914FD}"/>
                </a:ext>
              </a:extLst>
            </p:cNvPr>
            <p:cNvSpPr txBox="1">
              <a:spLocks/>
            </p:cNvSpPr>
            <p:nvPr/>
          </p:nvSpPr>
          <p:spPr>
            <a:xfrm>
              <a:off x="6366260" y="4961466"/>
              <a:ext cx="399588" cy="22237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B72DA13-7397-2608-4016-C0F008B5C479}"/>
                </a:ext>
              </a:extLst>
            </p:cNvPr>
            <p:cNvSpPr txBox="1">
              <a:spLocks/>
            </p:cNvSpPr>
            <p:nvPr/>
          </p:nvSpPr>
          <p:spPr>
            <a:xfrm>
              <a:off x="6366260" y="4632662"/>
              <a:ext cx="399588" cy="22237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F29D6A7-1444-63FB-5232-C19F139E4D4E}"/>
                </a:ext>
              </a:extLst>
            </p:cNvPr>
            <p:cNvSpPr txBox="1">
              <a:spLocks/>
            </p:cNvSpPr>
            <p:nvPr/>
          </p:nvSpPr>
          <p:spPr>
            <a:xfrm>
              <a:off x="6283180" y="4297170"/>
              <a:ext cx="482668" cy="22237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02D11C5-B7AB-6F7E-E6CA-6D5F62AD5340}"/>
                </a:ext>
              </a:extLst>
            </p:cNvPr>
            <p:cNvCxnSpPr>
              <a:cxnSpLocks/>
            </p:cNvCxnSpPr>
            <p:nvPr/>
          </p:nvCxnSpPr>
          <p:spPr>
            <a:xfrm>
              <a:off x="6683690" y="5739819"/>
              <a:ext cx="32910" cy="0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4A4E6EE-1FB2-156F-228A-1BD5C1C2CCC8}"/>
                </a:ext>
              </a:extLst>
            </p:cNvPr>
            <p:cNvCxnSpPr>
              <a:cxnSpLocks/>
            </p:cNvCxnSpPr>
            <p:nvPr/>
          </p:nvCxnSpPr>
          <p:spPr>
            <a:xfrm>
              <a:off x="7868668" y="6073218"/>
              <a:ext cx="0" cy="24087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E325113D-5F11-A7F1-5B08-8673B52919E2}"/>
                </a:ext>
              </a:extLst>
            </p:cNvPr>
            <p:cNvCxnSpPr>
              <a:cxnSpLocks/>
            </p:cNvCxnSpPr>
            <p:nvPr/>
          </p:nvCxnSpPr>
          <p:spPr>
            <a:xfrm>
              <a:off x="8264593" y="6073218"/>
              <a:ext cx="0" cy="24087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7FEB63F0-52EC-BF19-A81D-EE28781409BD}"/>
                </a:ext>
              </a:extLst>
            </p:cNvPr>
            <p:cNvCxnSpPr>
              <a:cxnSpLocks/>
            </p:cNvCxnSpPr>
            <p:nvPr/>
          </p:nvCxnSpPr>
          <p:spPr>
            <a:xfrm>
              <a:off x="8656816" y="6073218"/>
              <a:ext cx="0" cy="24087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F15D08B-0163-B63C-2CBC-32588DE0AD2D}"/>
                </a:ext>
              </a:extLst>
            </p:cNvPr>
            <p:cNvCxnSpPr>
              <a:cxnSpLocks/>
            </p:cNvCxnSpPr>
            <p:nvPr/>
          </p:nvCxnSpPr>
          <p:spPr>
            <a:xfrm>
              <a:off x="9041213" y="6073218"/>
              <a:ext cx="0" cy="24087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620EA3D2-AE1B-4580-01F5-171829221B58}"/>
                </a:ext>
              </a:extLst>
            </p:cNvPr>
            <p:cNvCxnSpPr>
              <a:cxnSpLocks/>
            </p:cNvCxnSpPr>
            <p:nvPr/>
          </p:nvCxnSpPr>
          <p:spPr>
            <a:xfrm>
              <a:off x="9426917" y="6073218"/>
              <a:ext cx="0" cy="24087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AFB51DE-28C7-54CD-8FDB-170F8DABDBE8}"/>
                </a:ext>
              </a:extLst>
            </p:cNvPr>
            <p:cNvCxnSpPr>
              <a:cxnSpLocks/>
            </p:cNvCxnSpPr>
            <p:nvPr/>
          </p:nvCxnSpPr>
          <p:spPr>
            <a:xfrm>
              <a:off x="6683690" y="5405687"/>
              <a:ext cx="32910" cy="0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C2F35DD-AC07-8723-0562-D74AB9E58C28}"/>
                </a:ext>
              </a:extLst>
            </p:cNvPr>
            <p:cNvCxnSpPr>
              <a:cxnSpLocks/>
            </p:cNvCxnSpPr>
            <p:nvPr/>
          </p:nvCxnSpPr>
          <p:spPr>
            <a:xfrm>
              <a:off x="6683690" y="5074972"/>
              <a:ext cx="32910" cy="0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A719A2C-A776-397B-D54F-91F73B1DE140}"/>
                </a:ext>
              </a:extLst>
            </p:cNvPr>
            <p:cNvCxnSpPr>
              <a:cxnSpLocks/>
            </p:cNvCxnSpPr>
            <p:nvPr/>
          </p:nvCxnSpPr>
          <p:spPr>
            <a:xfrm>
              <a:off x="6683690" y="4746644"/>
              <a:ext cx="32910" cy="0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96872C7E-B5AB-A339-5166-FC1505A30A33}"/>
                </a:ext>
              </a:extLst>
            </p:cNvPr>
            <p:cNvCxnSpPr>
              <a:cxnSpLocks/>
            </p:cNvCxnSpPr>
            <p:nvPr/>
          </p:nvCxnSpPr>
          <p:spPr>
            <a:xfrm>
              <a:off x="7105684" y="6073218"/>
              <a:ext cx="0" cy="24087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9DAD849-7DA9-7CD7-CF89-928828C9394D}"/>
                </a:ext>
              </a:extLst>
            </p:cNvPr>
            <p:cNvCxnSpPr>
              <a:cxnSpLocks/>
            </p:cNvCxnSpPr>
            <p:nvPr/>
          </p:nvCxnSpPr>
          <p:spPr>
            <a:xfrm>
              <a:off x="7494443" y="6073218"/>
              <a:ext cx="0" cy="24087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2FEE1670-5F1E-3212-D2C6-E0F6CFE75CF4}"/>
                </a:ext>
              </a:extLst>
            </p:cNvPr>
            <p:cNvCxnSpPr>
              <a:cxnSpLocks/>
            </p:cNvCxnSpPr>
            <p:nvPr/>
          </p:nvCxnSpPr>
          <p:spPr>
            <a:xfrm>
              <a:off x="6683690" y="4411263"/>
              <a:ext cx="32910" cy="0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C6AC753-20F6-6C8E-F9EF-00F1708A08B3}"/>
                </a:ext>
              </a:extLst>
            </p:cNvPr>
            <p:cNvCxnSpPr>
              <a:cxnSpLocks/>
            </p:cNvCxnSpPr>
            <p:nvPr/>
          </p:nvCxnSpPr>
          <p:spPr>
            <a:xfrm>
              <a:off x="6714542" y="6073218"/>
              <a:ext cx="0" cy="24087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DF2CE79-889F-F945-AE40-9AC32F1C7347}"/>
                </a:ext>
              </a:extLst>
            </p:cNvPr>
            <p:cNvSpPr txBox="1">
              <a:spLocks/>
            </p:cNvSpPr>
            <p:nvPr/>
          </p:nvSpPr>
          <p:spPr>
            <a:xfrm>
              <a:off x="7594525" y="6231927"/>
              <a:ext cx="927058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(months)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77022B6-CEE1-E8DC-9713-DEA16836FAEE}"/>
                </a:ext>
              </a:extLst>
            </p:cNvPr>
            <p:cNvSpPr txBox="1">
              <a:spLocks/>
            </p:cNvSpPr>
            <p:nvPr/>
          </p:nvSpPr>
          <p:spPr>
            <a:xfrm>
              <a:off x="6449736" y="5784868"/>
              <a:ext cx="31611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777A8B6-D13D-33AD-D88C-21FC422259DD}"/>
                </a:ext>
              </a:extLst>
            </p:cNvPr>
            <p:cNvCxnSpPr>
              <a:cxnSpLocks/>
            </p:cNvCxnSpPr>
            <p:nvPr/>
          </p:nvCxnSpPr>
          <p:spPr>
            <a:xfrm>
              <a:off x="6683690" y="5907978"/>
              <a:ext cx="32910" cy="0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0F7442A-D75A-9D96-B4D8-0C84387BFECA}"/>
                </a:ext>
              </a:extLst>
            </p:cNvPr>
            <p:cNvSpPr txBox="1">
              <a:spLocks/>
            </p:cNvSpPr>
            <p:nvPr/>
          </p:nvSpPr>
          <p:spPr>
            <a:xfrm>
              <a:off x="6449736" y="5449852"/>
              <a:ext cx="31611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60C75409-F8CB-E896-A612-DEEF1D420BF9}"/>
                </a:ext>
              </a:extLst>
            </p:cNvPr>
            <p:cNvCxnSpPr>
              <a:cxnSpLocks/>
            </p:cNvCxnSpPr>
            <p:nvPr/>
          </p:nvCxnSpPr>
          <p:spPr>
            <a:xfrm>
              <a:off x="6683690" y="5572962"/>
              <a:ext cx="32910" cy="0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6E4E2B3C-38D8-7E05-3929-29FB6114E381}"/>
                </a:ext>
              </a:extLst>
            </p:cNvPr>
            <p:cNvSpPr txBox="1">
              <a:spLocks/>
            </p:cNvSpPr>
            <p:nvPr/>
          </p:nvSpPr>
          <p:spPr>
            <a:xfrm>
              <a:off x="6449736" y="5117579"/>
              <a:ext cx="31611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7D60367-3318-4497-B9EE-668148C65701}"/>
                </a:ext>
              </a:extLst>
            </p:cNvPr>
            <p:cNvCxnSpPr>
              <a:cxnSpLocks/>
            </p:cNvCxnSpPr>
            <p:nvPr/>
          </p:nvCxnSpPr>
          <p:spPr>
            <a:xfrm>
              <a:off x="6683690" y="5240689"/>
              <a:ext cx="32910" cy="0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E1A9D478-2854-F95B-7D33-750453BAF84B}"/>
                </a:ext>
              </a:extLst>
            </p:cNvPr>
            <p:cNvSpPr txBox="1">
              <a:spLocks/>
            </p:cNvSpPr>
            <p:nvPr/>
          </p:nvSpPr>
          <p:spPr>
            <a:xfrm>
              <a:off x="6449736" y="4788259"/>
              <a:ext cx="31611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</a:t>
              </a: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C18A890E-FFED-F970-BC21-5F0DC703439E}"/>
                </a:ext>
              </a:extLst>
            </p:cNvPr>
            <p:cNvCxnSpPr>
              <a:cxnSpLocks/>
            </p:cNvCxnSpPr>
            <p:nvPr/>
          </p:nvCxnSpPr>
          <p:spPr>
            <a:xfrm>
              <a:off x="6683690" y="4911369"/>
              <a:ext cx="32910" cy="0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4005580-8C25-B48D-4943-A3C486ABEDD8}"/>
                </a:ext>
              </a:extLst>
            </p:cNvPr>
            <p:cNvSpPr txBox="1">
              <a:spLocks/>
            </p:cNvSpPr>
            <p:nvPr/>
          </p:nvSpPr>
          <p:spPr>
            <a:xfrm>
              <a:off x="6449736" y="4460552"/>
              <a:ext cx="31611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</a:t>
              </a:r>
            </a:p>
          </p:txBody>
        </p: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63849E93-905D-F126-C7EB-C4F524C73E16}"/>
                </a:ext>
              </a:extLst>
            </p:cNvPr>
            <p:cNvCxnSpPr>
              <a:cxnSpLocks/>
            </p:cNvCxnSpPr>
            <p:nvPr/>
          </p:nvCxnSpPr>
          <p:spPr>
            <a:xfrm>
              <a:off x="6683690" y="4583662"/>
              <a:ext cx="32910" cy="0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2" name="Graphic 161">
              <a:extLst>
                <a:ext uri="{FF2B5EF4-FFF2-40B4-BE49-F238E27FC236}">
                  <a16:creationId xmlns:a16="http://schemas.microsoft.com/office/drawing/2014/main" id="{8B4433DE-79AC-A314-FB02-580FF0213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724489" y="4412137"/>
              <a:ext cx="2417307" cy="1669351"/>
            </a:xfrm>
            <a:prstGeom prst="rect">
              <a:avLst/>
            </a:prstGeom>
          </p:spPr>
        </p:pic>
        <p:pic>
          <p:nvPicPr>
            <p:cNvPr id="160" name="Graphic 159">
              <a:extLst>
                <a:ext uri="{FF2B5EF4-FFF2-40B4-BE49-F238E27FC236}">
                  <a16:creationId xmlns:a16="http://schemas.microsoft.com/office/drawing/2014/main" id="{FD2F29F5-C0BE-C9A6-2B87-AF39227F5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714681" y="4418445"/>
              <a:ext cx="2494800" cy="15120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6D64C35-D797-55DF-1E6A-7A2C31368EE6}"/>
              </a:ext>
            </a:extLst>
          </p:cNvPr>
          <p:cNvSpPr txBox="1"/>
          <p:nvPr/>
        </p:nvSpPr>
        <p:spPr>
          <a:xfrm>
            <a:off x="8146473" y="6580618"/>
            <a:ext cx="4104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Kalinsky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 et al. ASCO 2024 LBA1001;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Kalinsky K et al. JCO 2024.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60FCA5-8A3D-1E33-F8F0-4BEFEE1342AF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3349795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C7553-8440-36A4-497C-C6E194BF4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451403-E411-B20C-7BDE-9A58BE7040EC}"/>
              </a:ext>
            </a:extLst>
          </p:cNvPr>
          <p:cNvSpPr/>
          <p:nvPr/>
        </p:nvSpPr>
        <p:spPr bwMode="auto">
          <a:xfrm>
            <a:off x="551384" y="2411760"/>
            <a:ext cx="11089232" cy="801216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697F7-2E4A-404D-F06C-87F103F3E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404664"/>
            <a:ext cx="10152697" cy="57606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AGENDA</a:t>
            </a:r>
            <a:br>
              <a:rPr lang="en-US" sz="2800" dirty="0"/>
            </a:br>
            <a:br>
              <a:rPr lang="en-US" sz="1100" dirty="0"/>
            </a:br>
            <a:r>
              <a:rPr lang="en-US" sz="2800" dirty="0"/>
              <a:t>Year in Review: Management of Breast Cancer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5AA9E-51DA-83CC-6F21-775ACB6F4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412776"/>
            <a:ext cx="10801200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New Paradigm for Triple-Positive Breast Cancer?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CDK4/6 Inhibitors for HR-Positive, HER2-Negative Breast Cancer</a:t>
            </a:r>
            <a:endParaRPr lang="en-US" sz="2200" b="1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2: Oral Selective Estrogen Receptor Degraders for HR-Positive, HER2-Negative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3: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Treatment of PIK3CA/PTEN/AKT-Mutated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4: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Antibody-Drug Conjugates (ADCs) for HR-Positive, HER2-Negative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5: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ADCs for HER2-Positive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6: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HER2-Targeting Tyrosine Kinase Inhibitors for HER2-Positive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7: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Treatment of Localized Triple-Negative Breast Cancer (TNBC)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8: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ADCs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Advanced TNBC</a:t>
            </a:r>
          </a:p>
        </p:txBody>
      </p:sp>
    </p:spTree>
    <p:extLst>
      <p:ext uri="{BB962C8B-B14F-4D97-AF65-F5344CB8AC3E}">
        <p14:creationId xmlns:p14="http://schemas.microsoft.com/office/powerpoint/2010/main" val="331076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33AE9-0378-432E-1981-B700520C2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938865-FF4C-3714-1062-1210BE27C859}"/>
              </a:ext>
            </a:extLst>
          </p:cNvPr>
          <p:cNvSpPr txBox="1"/>
          <p:nvPr/>
        </p:nvSpPr>
        <p:spPr>
          <a:xfrm>
            <a:off x="0" y="144016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5B46DD-A57D-D05C-AF23-F8CFCA28E893}"/>
              </a:ext>
            </a:extLst>
          </p:cNvPr>
          <p:cNvSpPr txBox="1"/>
          <p:nvPr/>
        </p:nvSpPr>
        <p:spPr>
          <a:xfrm>
            <a:off x="623392" y="764704"/>
            <a:ext cx="10657184" cy="3252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600" b="0" kern="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Jhaveri K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Imlunestrant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an oral selective estrogen receptor degrader (SERD),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as monotherapy &amp; combined with abemaciclib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for patients with ER+, HER2- advanced breast cancer (ABC), pretreated with endocrine therapy (ET): Results of the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3 EMBER-3 trial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San Antonio Breast Cancer Symposium 2024;Abstract GS1-01. </a:t>
            </a: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Oliveira M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Camizestrant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a next-generation oral SERD, versus fulvestrant in post-menopausal women with </a:t>
            </a:r>
            <a:r>
              <a:rPr lang="en-US" sz="1600" b="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oestrogen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receptor-positive, HER2-negative advanced breast cancer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(SERENA-2): A multi-dose, open-label, </a:t>
            </a:r>
            <a:r>
              <a:rPr lang="en-US" sz="160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randomised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phase 2 trial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Oncol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2024;25(11):1424-39.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Camizestrant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demonstrated highly statistically significant and clinically meaningful improvement in progression-free survival in 1st-line advanced HR-positive breast cancer with an emergent ESR1 </a:t>
            </a:r>
            <a:r>
              <a:rPr lang="en-US" sz="1600" b="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tumour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mutation in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SERENA-6 phase III trial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[press release]. February 26, 2025. </a:t>
            </a:r>
            <a:r>
              <a:rPr lang="en-US" sz="1600" b="0" u="sng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https://www.astrazeneca.com/media-centre/press-releases/2025/camizestrant-improved-pfs-in-1l-hr-breast-cancer.html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1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6110A220-92F4-4770-96E4-EE8D0CE02C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759" y="238127"/>
            <a:ext cx="10872444" cy="1103313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SERENA-2: Camizestrant vs </a:t>
            </a:r>
            <a:r>
              <a:rPr lang="en-US" altLang="en-US" sz="3600" dirty="0" err="1"/>
              <a:t>Fulvestrant</a:t>
            </a:r>
            <a:r>
              <a:rPr lang="en-US" altLang="en-US" sz="3600" dirty="0"/>
              <a:t> (oral vs IM SERD) Postmenopausal Patients With ER+/HER2- Advanced BC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2E6F35-08E4-5F74-E52F-91AC71BA3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noFill/>
          <a:ln>
            <a:noFill/>
          </a:ln>
        </p:spPr>
        <p:txBody>
          <a:bodyPr/>
          <a:lstStyle/>
          <a:p>
            <a:r>
              <a:rPr lang="en-US" sz="2200" dirty="0"/>
              <a:t>Multicenter, open-label, parallel-group, randomized phase II study</a:t>
            </a:r>
            <a:br>
              <a:rPr lang="en-US" sz="2200" dirty="0"/>
            </a:br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20484" name="Text Box 23">
            <a:extLst>
              <a:ext uri="{FF2B5EF4-FFF2-40B4-BE49-F238E27FC236}">
                <a16:creationId xmlns:a16="http://schemas.microsoft.com/office/drawing/2014/main" id="{64FE162B-3EC3-45F7-BE70-11BF0B9D4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1" y="2702272"/>
            <a:ext cx="464729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Postmenopausal women with ER+/HER2- advanced BC; evidence of progression on/after last systemic therapy; at least 1 lesion measuring ≥10 mm in longest diameter; ECOG/WHO PS 0-1; ≤1 line of ET or chemotherapy in advanced setting; without prior fulvestrant or oral SERD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240)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51AF4565-EC2F-431E-A6C1-EF15E2D4E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1700" y="2848869"/>
            <a:ext cx="3790950" cy="703263"/>
          </a:xfrm>
          <a:prstGeom prst="rect">
            <a:avLst/>
          </a:prstGeom>
          <a:solidFill>
            <a:srgbClr val="4DA1BB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Camizestrant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75 mg PO QD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74)</a:t>
            </a:r>
          </a:p>
        </p:txBody>
      </p:sp>
      <p:sp>
        <p:nvSpPr>
          <p:cNvPr id="17413" name="Rectangle 25">
            <a:extLst>
              <a:ext uri="{FF2B5EF4-FFF2-40B4-BE49-F238E27FC236}">
                <a16:creationId xmlns:a16="http://schemas.microsoft.com/office/drawing/2014/main" id="{FD07461B-B65E-49D9-8F9A-419AF6146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1700" y="4505861"/>
            <a:ext cx="3790950" cy="70326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Fulvestrant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500 mg IM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Q28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73)</a:t>
            </a:r>
          </a:p>
        </p:txBody>
      </p:sp>
      <p:sp>
        <p:nvSpPr>
          <p:cNvPr id="20487" name="Line 26">
            <a:extLst>
              <a:ext uri="{FF2B5EF4-FFF2-40B4-BE49-F238E27FC236}">
                <a16:creationId xmlns:a16="http://schemas.microsoft.com/office/drawing/2014/main" id="{9555F710-4B64-46BC-971C-7B76A8CFDC3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0793" y="4386842"/>
            <a:ext cx="764842" cy="33998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488" name="Line 27">
            <a:extLst>
              <a:ext uri="{FF2B5EF4-FFF2-40B4-BE49-F238E27FC236}">
                <a16:creationId xmlns:a16="http://schemas.microsoft.com/office/drawing/2014/main" id="{893A8A7E-5AD0-4FDC-A595-497C4C9E50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80793" y="3189840"/>
            <a:ext cx="812800" cy="469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id="{B1BF5E26-AA5D-4854-9D56-E590AB6C8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1700" y="3662928"/>
            <a:ext cx="3790950" cy="7032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Camizestrant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150 mg PO QD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73)</a:t>
            </a:r>
          </a:p>
        </p:txBody>
      </p:sp>
      <p:sp>
        <p:nvSpPr>
          <p:cNvPr id="20494" name="Line 33">
            <a:extLst>
              <a:ext uri="{FF2B5EF4-FFF2-40B4-BE49-F238E27FC236}">
                <a16:creationId xmlns:a16="http://schemas.microsoft.com/office/drawing/2014/main" id="{5C9F2226-A200-4132-9525-3EE0F543DF4E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0793" y="3920106"/>
            <a:ext cx="8493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59EF3654-7906-D710-C1A8-BE0464D1A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83" y="5841592"/>
            <a:ext cx="7853362" cy="646331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Primary endpoint: investigator-assessed PFS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Key secondary endpoints: CBR24, ORR, OS, safety</a:t>
            </a:r>
          </a:p>
        </p:txBody>
      </p:sp>
      <p:sp>
        <p:nvSpPr>
          <p:cNvPr id="5" name="Line 27">
            <a:extLst>
              <a:ext uri="{FF2B5EF4-FFF2-40B4-BE49-F238E27FC236}">
                <a16:creationId xmlns:a16="http://schemas.microsoft.com/office/drawing/2014/main" id="{3B0D1A0D-BF96-7999-F905-1114FA6AFB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2835" y="2645246"/>
            <a:ext cx="812800" cy="733126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A039A64B-86BF-4766-5A17-F78165BD6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1700" y="2054067"/>
            <a:ext cx="3790949" cy="703263"/>
          </a:xfrm>
          <a:prstGeom prst="rect">
            <a:avLst/>
          </a:prstGeom>
          <a:solidFill>
            <a:srgbClr val="94C7D6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Camizestrant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300 mg PO QD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20) (stopped early*)</a:t>
            </a:r>
          </a:p>
        </p:txBody>
      </p:sp>
      <p:sp>
        <p:nvSpPr>
          <p:cNvPr id="8" name="Text Box 23">
            <a:extLst>
              <a:ext uri="{FF2B5EF4-FFF2-40B4-BE49-F238E27FC236}">
                <a16:creationId xmlns:a16="http://schemas.microsoft.com/office/drawing/2014/main" id="{31249261-63BC-79B5-7844-3F8C08BCF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174" y="1899780"/>
            <a:ext cx="18109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Prior CDK4/6i, lung/liver metastases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CEFDA87-0FBD-086A-8FDD-CCBD8BFCA3C9}"/>
              </a:ext>
            </a:extLst>
          </p:cNvPr>
          <p:cNvCxnSpPr>
            <a:cxnSpLocks/>
          </p:cNvCxnSpPr>
          <p:nvPr/>
        </p:nvCxnSpPr>
        <p:spPr bwMode="auto">
          <a:xfrm>
            <a:off x="5439878" y="2425049"/>
            <a:ext cx="0" cy="41945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7646088-3BAC-B0C7-BA57-5DB5D1629DA4}"/>
              </a:ext>
            </a:extLst>
          </p:cNvPr>
          <p:cNvSpPr txBox="1"/>
          <p:nvPr/>
        </p:nvSpPr>
        <p:spPr bwMode="auto">
          <a:xfrm>
            <a:off x="6247650" y="5199779"/>
            <a:ext cx="4249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*CSP v5 amendment: 16Dec20. </a:t>
            </a:r>
            <a:r>
              <a:rPr kumimoji="0" lang="en-IN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†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cycle 1, fulvestrant given on D1, 15, 29, then Q28 for additional cycles.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A7EF8D-9E0C-2F15-35D4-CE168E374E3B}"/>
              </a:ext>
            </a:extLst>
          </p:cNvPr>
          <p:cNvSpPr txBox="1"/>
          <p:nvPr/>
        </p:nvSpPr>
        <p:spPr>
          <a:xfrm>
            <a:off x="9801025" y="6560878"/>
            <a:ext cx="33623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 Oliveira et al. Lancet Oncology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95E53B-B9F6-6394-087E-E66265332A6A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18703718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A6C289-1C35-A5AF-AA22-095735C63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91014"/>
            <a:ext cx="12194563" cy="5675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43CE15-C6B1-F1DC-8E65-6A315AA8F831}"/>
              </a:ext>
            </a:extLst>
          </p:cNvPr>
          <p:cNvSpPr txBox="1"/>
          <p:nvPr/>
        </p:nvSpPr>
        <p:spPr>
          <a:xfrm>
            <a:off x="9801025" y="6560878"/>
            <a:ext cx="33623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 Oliveira et al. Lancet Oncology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221A68-508C-DF1D-DFA1-F2E9564F21F3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16013858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ED6B7-77B2-6A43-9D73-96D1CA557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D67174-8647-3742-562C-239D8A2A3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50352"/>
            <a:ext cx="12162606" cy="4613024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37654BF-F519-2605-BF94-3335007C747D}"/>
              </a:ext>
            </a:extLst>
          </p:cNvPr>
          <p:cNvSpPr txBox="1">
            <a:spLocks/>
          </p:cNvSpPr>
          <p:nvPr/>
        </p:nvSpPr>
        <p:spPr>
          <a:xfrm>
            <a:off x="604675" y="5862867"/>
            <a:ext cx="10877529" cy="3008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Camizestrant results in a clinically meaningful improvement in PFS vs fulvestrant in patients with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ESR1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F4543C-B0DE-2332-2D01-F74A5DC0DCC1}"/>
              </a:ext>
            </a:extLst>
          </p:cNvPr>
          <p:cNvSpPr txBox="1"/>
          <p:nvPr/>
        </p:nvSpPr>
        <p:spPr>
          <a:xfrm>
            <a:off x="9801025" y="6560878"/>
            <a:ext cx="33623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 Oliveira et al. Lancet Oncology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A019A8-81F6-92A8-5164-F4068834AEC2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40642486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94B81-4786-8C57-CC65-3B2E839ED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2A636-A50F-B7B8-9BB3-10519EEB8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00" y="334800"/>
            <a:ext cx="11507726" cy="809625"/>
          </a:xfrm>
        </p:spPr>
        <p:txBody>
          <a:bodyPr>
            <a:normAutofit fontScale="90000"/>
          </a:bodyPr>
          <a:lstStyle/>
          <a:p>
            <a:pPr lvl="2">
              <a:spcAft>
                <a:spcPts val="0"/>
              </a:spcAft>
            </a:pPr>
            <a:r>
              <a:rPr lang="en-GB" sz="24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 1L mBC patients who develop an </a:t>
            </a:r>
            <a:r>
              <a:rPr lang="en-GB" sz="2400" i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ESR1</a:t>
            </a:r>
            <a:r>
              <a:rPr lang="en-GB" sz="24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 during AI + CDK4/6i treatment, </a:t>
            </a:r>
            <a:r>
              <a:rPr lang="en-GB" sz="24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SERENA-6</a:t>
            </a:r>
            <a:r>
              <a:rPr lang="en-GB" sz="24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aims to get ahead of clinical progression to extend the benefit of 1L 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91EBC-7DD6-90D4-1E4B-745287C5E1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963" y="5937092"/>
            <a:ext cx="9804120" cy="903401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This is an investigational regimen, not licenced or reimbursed by any regulatory health or payer body globally.</a:t>
            </a:r>
          </a:p>
          <a:p>
            <a:r>
              <a:rPr lang="en-GB" dirty="0"/>
              <a:t>*B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y investigator assessment</a:t>
            </a:r>
            <a:r>
              <a:rPr lang="en-GB" dirty="0">
                <a:solidFill>
                  <a:srgbClr val="404041"/>
                </a:solidFill>
                <a:latin typeface="Arial"/>
                <a:cs typeface="Arial" charset="0"/>
              </a:rPr>
              <a:t>;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en-GB" sz="800" b="0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†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Inclusion criteria for Step 2 include evaluable disease as per RECIST v1.1.</a:t>
            </a:r>
            <a:r>
              <a:rPr kumimoji="0" lang="en-GB" sz="800" b="0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br>
              <a:rPr lang="en-GB" dirty="0">
                <a:highlight>
                  <a:srgbClr val="00FFFF"/>
                </a:highlight>
              </a:rPr>
            </a:br>
            <a:r>
              <a:rPr lang="en-GB" dirty="0"/>
              <a:t>1L=first-line; AI=aromatase inhibitor;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CBR</a:t>
            </a:r>
            <a:r>
              <a:rPr kumimoji="0" lang="en-GB" sz="800" b="0" i="0" u="none" strike="noStrike" kern="1200" cap="none" spc="0" normalizeH="0" baseline="-25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  <a:r>
              <a:rPr kumimoji="0" lang="en-GB" sz="800" b="0" i="0" u="none" strike="noStrike" kern="1200" cap="none" spc="0" normalizeH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=clinical benefit rate at 24 weeks;</a:t>
            </a:r>
            <a:r>
              <a:rPr kumimoji="0" lang="en-GB" sz="800" b="0" i="0" u="none" strike="noStrike" kern="1200" cap="none" spc="0" normalizeH="0" baseline="-25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GB" dirty="0"/>
              <a:t>CDK4/6i=</a:t>
            </a:r>
            <a:r>
              <a:rPr lang="en-GB" sz="800" noProof="0" dirty="0"/>
              <a:t>cyclin-dependent kinase 4/6 inhibitor</a:t>
            </a:r>
            <a:r>
              <a:rPr lang="en-GB" dirty="0"/>
              <a:t>; ChT=chemotherapy; CI=confidence interval; </a:t>
            </a:r>
            <a:r>
              <a:rPr lang="en-GB" dirty="0" err="1"/>
              <a:t>ctDNA</a:t>
            </a:r>
            <a:r>
              <a:rPr lang="en-GB" dirty="0"/>
              <a:t>=circulating tumour DNA; </a:t>
            </a:r>
            <a:r>
              <a:rPr lang="en-GB" i="1" dirty="0"/>
              <a:t>ESR1</a:t>
            </a:r>
            <a:r>
              <a:rPr lang="en-GB" dirty="0"/>
              <a:t>m=oestrogen receptor alpha mutation; ET=endocrine therapy; HER2=human epidermal growth factor receptor 2; HR=hormone receptor; LHRH=luteinising hormone-releasing hormone; mBC=metastatic breast cancer; </a:t>
            </a:r>
            <a:r>
              <a:rPr lang="en-GB" dirty="0" err="1"/>
              <a:t>ngSERD</a:t>
            </a:r>
            <a:r>
              <a:rPr lang="en-GB" dirty="0"/>
              <a:t>=next-generation selective oestrogen receptor degrader; ORR=objective response rate; OS=overall survival; PD=disease progression; PFS=progression-free survival; PRO=patient reported outcome; QD=once daily; R=randomisation; RECIST=response evaluation criteria in solid tumors; SoC=standard of care; TTD=time to deterioration.</a:t>
            </a:r>
          </a:p>
          <a:p>
            <a:pPr marL="0"/>
            <a:r>
              <a:rPr lang="en-GB" b="0" i="0" dirty="0">
                <a:solidFill>
                  <a:srgbClr val="1B1B1B"/>
                </a:solidFill>
                <a:effectLst/>
              </a:rPr>
              <a:t>1. NIH. SERENA-6</a:t>
            </a:r>
            <a:r>
              <a:rPr lang="en-GB" dirty="0"/>
              <a:t>. Available at: https://www.clinicaltrials.gov/study/NCT04964934 (Accessed November 2024); </a:t>
            </a:r>
            <a:r>
              <a:rPr lang="en-GB" sz="800" dirty="0"/>
              <a:t>2. </a:t>
            </a:r>
            <a:r>
              <a:rPr lang="en-GB" sz="800" dirty="0" err="1"/>
              <a:t>Bidard</a:t>
            </a:r>
            <a:r>
              <a:rPr lang="en-GB" sz="800" dirty="0"/>
              <a:t> F-C, et al. </a:t>
            </a:r>
            <a:r>
              <a:rPr lang="en-US" sz="800" dirty="0"/>
              <a:t>Presented at SABCS Annual Meeting 2021, December 7–10. San Antonio, Tx. Abstract #</a:t>
            </a:r>
            <a:r>
              <a:rPr lang="en-GB" sz="800" dirty="0"/>
              <a:t>OT2-11-05. 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739102-FB8B-B935-E5D5-F55B2E5D96EA}"/>
              </a:ext>
            </a:extLst>
          </p:cNvPr>
          <p:cNvSpPr txBox="1"/>
          <p:nvPr/>
        </p:nvSpPr>
        <p:spPr>
          <a:xfrm>
            <a:off x="8989252" y="2601110"/>
            <a:ext cx="2894417" cy="219710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5926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Primary endpoint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F5926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5926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PFS*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secondary endpoints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PFS2, ORR, CBR</a:t>
            </a:r>
            <a:r>
              <a:rPr kumimoji="0" lang="en-GB" sz="1400" b="0" i="0" u="none" strike="noStrike" kern="1200" cap="none" spc="0" normalizeH="0" baseline="-25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OS, PROs (TTD), time to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: Rounded Corners 36">
            <a:extLst>
              <a:ext uri="{FF2B5EF4-FFF2-40B4-BE49-F238E27FC236}">
                <a16:creationId xmlns:a16="http://schemas.microsoft.com/office/drawing/2014/main" id="{2A78B202-557E-062E-B58C-F968397D3977}"/>
              </a:ext>
            </a:extLst>
          </p:cNvPr>
          <p:cNvSpPr/>
          <p:nvPr/>
        </p:nvSpPr>
        <p:spPr>
          <a:xfrm>
            <a:off x="2982905" y="2160818"/>
            <a:ext cx="5223366" cy="1808969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FFFF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EDC987-0ECF-B5C1-F5E5-D922E8759D4E}"/>
              </a:ext>
            </a:extLst>
          </p:cNvPr>
          <p:cNvSpPr txBox="1"/>
          <p:nvPr/>
        </p:nvSpPr>
        <p:spPr>
          <a:xfrm>
            <a:off x="3229947" y="2160818"/>
            <a:ext cx="46428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Step 1: </a:t>
            </a:r>
            <a:r>
              <a:rPr kumimoji="0" lang="en-GB" sz="1400" b="1" i="1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ESR1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 detection 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highlight>
                <a:srgbClr val="00FFFF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B40FCF2D-FC20-5713-FE61-F3B1EE9C4675}"/>
              </a:ext>
            </a:extLst>
          </p:cNvPr>
          <p:cNvSpPr/>
          <p:nvPr/>
        </p:nvSpPr>
        <p:spPr bwMode="auto">
          <a:xfrm>
            <a:off x="3195122" y="2539917"/>
            <a:ext cx="4743871" cy="42196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Continue 1L treatment with AI (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anastrozole or letrozole)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+ CDK4/6i (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palbociclib, 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abemaciclib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or 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ribociclib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)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± LHRH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 </a:t>
            </a:r>
          </a:p>
        </p:txBody>
      </p:sp>
      <p:sp>
        <p:nvSpPr>
          <p:cNvPr id="17" name="Rounded Rectangle 32">
            <a:extLst>
              <a:ext uri="{FF2B5EF4-FFF2-40B4-BE49-F238E27FC236}">
                <a16:creationId xmlns:a16="http://schemas.microsoft.com/office/drawing/2014/main" id="{E3970DDD-08F2-A043-2ABB-63ADA2EDC121}"/>
              </a:ext>
            </a:extLst>
          </p:cNvPr>
          <p:cNvSpPr/>
          <p:nvPr/>
        </p:nvSpPr>
        <p:spPr bwMode="auto">
          <a:xfrm>
            <a:off x="3195122" y="3003766"/>
            <a:ext cx="4743871" cy="504373"/>
          </a:xfrm>
          <a:prstGeom prst="roundRect">
            <a:avLst>
              <a:gd name="adj" fmla="val 6330"/>
            </a:avLst>
          </a:prstGeom>
          <a:solidFill>
            <a:srgbClr val="C7C2BA"/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36000" rIns="36000" bIns="36000" anchor="ctr">
            <a:no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ESR1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 screening in plasma 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ctDNA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(every 2–3 treatment cycles) and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tumour imaging as per SoC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A79187-AE4D-C732-87B6-05BB203B7504}"/>
              </a:ext>
            </a:extLst>
          </p:cNvPr>
          <p:cNvSpPr txBox="1"/>
          <p:nvPr/>
        </p:nvSpPr>
        <p:spPr>
          <a:xfrm>
            <a:off x="5371557" y="3540527"/>
            <a:ext cx="2203103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1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ESR1</a:t>
            </a: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 negative tumour </a:t>
            </a:r>
            <a:b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no evidence of PD</a:t>
            </a:r>
          </a:p>
        </p:txBody>
      </p:sp>
      <p:cxnSp>
        <p:nvCxnSpPr>
          <p:cNvPr id="22" name="Connector: Elbow 101">
            <a:extLst>
              <a:ext uri="{FF2B5EF4-FFF2-40B4-BE49-F238E27FC236}">
                <a16:creationId xmlns:a16="http://schemas.microsoft.com/office/drawing/2014/main" id="{7F19DD3C-2923-D906-6625-51821A2A3C96}"/>
              </a:ext>
            </a:extLst>
          </p:cNvPr>
          <p:cNvCxnSpPr>
            <a:cxnSpLocks/>
          </p:cNvCxnSpPr>
          <p:nvPr/>
        </p:nvCxnSpPr>
        <p:spPr>
          <a:xfrm flipV="1">
            <a:off x="7563309" y="3522128"/>
            <a:ext cx="247462" cy="216000"/>
          </a:xfrm>
          <a:prstGeom prst="bentConnector3">
            <a:avLst>
              <a:gd name="adj1" fmla="val 100038"/>
            </a:avLst>
          </a:prstGeom>
          <a:ln w="25400">
            <a:solidFill>
              <a:schemeClr val="accent4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103">
            <a:extLst>
              <a:ext uri="{FF2B5EF4-FFF2-40B4-BE49-F238E27FC236}">
                <a16:creationId xmlns:a16="http://schemas.microsoft.com/office/drawing/2014/main" id="{D1917207-645F-CCC4-F1F7-8973DCC69BD5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24745" y="3504128"/>
            <a:ext cx="216000" cy="252000"/>
          </a:xfrm>
          <a:prstGeom prst="bentConnector2">
            <a:avLst/>
          </a:prstGeom>
          <a:ln w="25400">
            <a:solidFill>
              <a:schemeClr val="accent4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90452E3-BAB1-ED48-9275-6F00EEBDEA5E}"/>
              </a:ext>
            </a:extLst>
          </p:cNvPr>
          <p:cNvGrpSpPr/>
          <p:nvPr/>
        </p:nvGrpSpPr>
        <p:grpSpPr>
          <a:xfrm>
            <a:off x="4184921" y="4121121"/>
            <a:ext cx="5117080" cy="1621264"/>
            <a:chOff x="4184921" y="4121123"/>
            <a:chExt cx="5117080" cy="1773441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E465C65A-648F-DD84-577E-34EEF84452A6}"/>
                </a:ext>
              </a:extLst>
            </p:cNvPr>
            <p:cNvSpPr/>
            <p:nvPr/>
          </p:nvSpPr>
          <p:spPr bwMode="auto">
            <a:xfrm>
              <a:off x="5027881" y="4556632"/>
              <a:ext cx="3488773" cy="54000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2000" rIns="7200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8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 charset="0"/>
                  <a:cs typeface="Arial" charset="0"/>
                </a:rPr>
                <a:t>Switch to </a:t>
              </a:r>
              <a:r>
                <a:rPr kumimoji="0" lang="en-GB" sz="12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 charset="0"/>
                  <a:cs typeface="Arial" charset="0"/>
                </a:rPr>
                <a:t>camizestrant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 charset="0"/>
                  <a:cs typeface="Arial" charset="0"/>
                </a:rPr>
                <a:t> (75 mg QD) </a:t>
              </a:r>
              <a:b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 charset="0"/>
                  <a:cs typeface="Arial" charset="0"/>
                </a:rPr>
              </a:b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 charset="0"/>
                  <a:cs typeface="Arial" charset="0"/>
                </a:rPr>
                <a:t>+ maintain same CDK4/6i + placebo for AI</a:t>
              </a:r>
            </a:p>
          </p:txBody>
        </p:sp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8DFA18A6-76C5-23F1-6A42-D5DAA2761832}"/>
                </a:ext>
              </a:extLst>
            </p:cNvPr>
            <p:cNvSpPr/>
            <p:nvPr/>
          </p:nvSpPr>
          <p:spPr bwMode="auto">
            <a:xfrm>
              <a:off x="5027883" y="5221949"/>
              <a:ext cx="3488773" cy="54000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2000" rIns="7200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8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 charset="0"/>
                  <a:cs typeface="Arial" charset="0"/>
                </a:rPr>
                <a:t>Continue on AI 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 charset="0"/>
                  <a:cs typeface="Arial" charset="0"/>
                </a:rPr>
                <a:t>+ maintain same CDK4/6i </a:t>
              </a:r>
              <a:b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 charset="0"/>
                  <a:cs typeface="Arial" charset="0"/>
                </a:rPr>
              </a:b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 charset="0"/>
                  <a:cs typeface="Arial" charset="0"/>
                </a:rPr>
                <a:t>+ placebo for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 charset="0"/>
                  <a:cs typeface="Arial" charset="0"/>
                </a:rPr>
                <a:t>camizestrant</a:t>
              </a: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5A205EC-258A-9048-6428-E5B8150C5997}"/>
                </a:ext>
              </a:extLst>
            </p:cNvPr>
            <p:cNvSpPr/>
            <p:nvPr/>
          </p:nvSpPr>
          <p:spPr>
            <a:xfrm>
              <a:off x="4278018" y="4990648"/>
              <a:ext cx="388680" cy="40163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6D8E2-422C-D97A-43D2-EECF829D3C32}"/>
                </a:ext>
              </a:extLst>
            </p:cNvPr>
            <p:cNvSpPr txBox="1"/>
            <p:nvPr/>
          </p:nvSpPr>
          <p:spPr>
            <a:xfrm>
              <a:off x="4280246" y="5384633"/>
              <a:ext cx="3886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1:1</a:t>
              </a:r>
            </a:p>
          </p:txBody>
        </p:sp>
        <p:sp>
          <p:nvSpPr>
            <p:cNvPr id="13" name="Rectangle: Rounded Corners 50">
              <a:extLst>
                <a:ext uri="{FF2B5EF4-FFF2-40B4-BE49-F238E27FC236}">
                  <a16:creationId xmlns:a16="http://schemas.microsoft.com/office/drawing/2014/main" id="{DDA819CC-7EA7-E909-1764-011DB37C0B59}"/>
                </a:ext>
              </a:extLst>
            </p:cNvPr>
            <p:cNvSpPr/>
            <p:nvPr/>
          </p:nvSpPr>
          <p:spPr>
            <a:xfrm>
              <a:off x="4184921" y="4121123"/>
              <a:ext cx="4699622" cy="1773441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FFFF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97CEE6-7DBF-78E8-5443-84578D33C91E}"/>
                </a:ext>
              </a:extLst>
            </p:cNvPr>
            <p:cNvSpPr txBox="1"/>
            <p:nvPr/>
          </p:nvSpPr>
          <p:spPr>
            <a:xfrm>
              <a:off x="4681952" y="4152282"/>
              <a:ext cx="46200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Step 2: Randomised treatment (N=300)</a:t>
              </a:r>
              <a:r>
                <a:rPr kumimoji="0" lang="en-GB" sz="1400" b="0" i="0" u="none" strike="noStrike" kern="1200" cap="none" spc="0" normalizeH="0" baseline="30000" noProof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endParaRPr kumimoji="0" lang="en-GB" sz="1400" b="0" i="0" u="none" strike="noStrike" kern="1200" cap="none" spc="0" normalizeH="0" baseline="3000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B830A4D-2936-5905-E816-0758B9F9360F}"/>
                </a:ext>
              </a:extLst>
            </p:cNvPr>
            <p:cNvGrpSpPr/>
            <p:nvPr/>
          </p:nvGrpSpPr>
          <p:grpSpPr>
            <a:xfrm>
              <a:off x="4666696" y="4826635"/>
              <a:ext cx="361185" cy="665318"/>
              <a:chOff x="4573470" y="5568233"/>
              <a:chExt cx="601211" cy="913949"/>
            </a:xfrm>
          </p:grpSpPr>
          <p:cxnSp>
            <p:nvCxnSpPr>
              <p:cNvPr id="27" name="Connector: Elbow 88">
                <a:extLst>
                  <a:ext uri="{FF2B5EF4-FFF2-40B4-BE49-F238E27FC236}">
                    <a16:creationId xmlns:a16="http://schemas.microsoft.com/office/drawing/2014/main" id="{C57FB1A3-A18D-015F-2E7A-046FB9BEFBB0}"/>
                  </a:ext>
                </a:extLst>
              </p:cNvPr>
              <p:cNvCxnSpPr>
                <a:cxnSpLocks/>
                <a:stCxn id="9" idx="6"/>
                <a:endCxn id="5" idx="1"/>
              </p:cNvCxnSpPr>
              <p:nvPr/>
            </p:nvCxnSpPr>
            <p:spPr>
              <a:xfrm flipV="1">
                <a:off x="4573473" y="5568233"/>
                <a:ext cx="601208" cy="501175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chemeClr val="accent4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or: Elbow 89">
                <a:extLst>
                  <a:ext uri="{FF2B5EF4-FFF2-40B4-BE49-F238E27FC236}">
                    <a16:creationId xmlns:a16="http://schemas.microsoft.com/office/drawing/2014/main" id="{AE841E2E-8A92-F254-72F6-A677F690E91B}"/>
                  </a:ext>
                </a:extLst>
              </p:cNvPr>
              <p:cNvCxnSpPr>
                <a:cxnSpLocks/>
                <a:stCxn id="9" idx="6"/>
                <a:endCxn id="6" idx="1"/>
              </p:cNvCxnSpPr>
              <p:nvPr/>
            </p:nvCxnSpPr>
            <p:spPr>
              <a:xfrm>
                <a:off x="4573470" y="6069409"/>
                <a:ext cx="601211" cy="412773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chemeClr val="accent4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Arrow: Down 32">
            <a:extLst>
              <a:ext uri="{FF2B5EF4-FFF2-40B4-BE49-F238E27FC236}">
                <a16:creationId xmlns:a16="http://schemas.microsoft.com/office/drawing/2014/main" id="{5A3DEAAC-2D90-E309-7811-8BDCD78E3A20}"/>
              </a:ext>
            </a:extLst>
          </p:cNvPr>
          <p:cNvSpPr/>
          <p:nvPr/>
        </p:nvSpPr>
        <p:spPr>
          <a:xfrm>
            <a:off x="3757466" y="3550087"/>
            <a:ext cx="1435335" cy="1400301"/>
          </a:xfrm>
          <a:prstGeom prst="downArrow">
            <a:avLst>
              <a:gd name="adj1" fmla="val 68018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FFFF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D7B44C-A62C-0DD1-A969-D5A0FE72426E}"/>
              </a:ext>
            </a:extLst>
          </p:cNvPr>
          <p:cNvSpPr txBox="1"/>
          <p:nvPr/>
        </p:nvSpPr>
        <p:spPr>
          <a:xfrm>
            <a:off x="3980686" y="3670181"/>
            <a:ext cx="10471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ESR1</a:t>
            </a: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 positive </a:t>
            </a:r>
            <a:r>
              <a:rPr kumimoji="0" lang="en-GB" sz="1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ctDNA</a:t>
            </a: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detected and no evidence </a:t>
            </a:r>
            <a:b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 PD</a:t>
            </a:r>
            <a:r>
              <a:rPr kumimoji="0" lang="en-GB" sz="10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†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FFFF"/>
                </a:highlight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1286091D-8C28-F0C6-9316-7BB393ED5713}"/>
              </a:ext>
            </a:extLst>
          </p:cNvPr>
          <p:cNvSpPr/>
          <p:nvPr/>
        </p:nvSpPr>
        <p:spPr bwMode="auto">
          <a:xfrm>
            <a:off x="306837" y="2539917"/>
            <a:ext cx="2374033" cy="30412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18000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0" indent="-180000" algn="l" defTabSz="9138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HR-positive, </a:t>
            </a:r>
            <a:b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HER2-negative </a:t>
            </a:r>
            <a:b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locally advanced (inoperable) or mBC</a:t>
            </a:r>
            <a:r>
              <a:rPr kumimoji="0" lang="en-GB" sz="1400" b="0" i="0" u="none" strike="noStrike" kern="1200" cap="none" spc="0" normalizeH="0" baseline="3000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1,2 </a:t>
            </a:r>
          </a:p>
          <a:p>
            <a:pPr marL="180000" marR="0" lvl="0" indent="-180000" algn="l" defTabSz="9138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Currently receiving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AI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(anastrozole or letrozole) +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CDK4/6i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(palbociclib,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abemaciclib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or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ribociclib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) ± LHRH as 1L treatment for ≥6 months with no evidence of PD</a:t>
            </a:r>
            <a:r>
              <a:rPr kumimoji="0" lang="en-GB" sz="1400" b="0" i="0" u="none" strike="noStrike" kern="1200" cap="none" spc="0" normalizeH="0" baseline="3000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1,2*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1BEBE1D-A4E5-AD9C-309B-43B955169091}"/>
              </a:ext>
            </a:extLst>
          </p:cNvPr>
          <p:cNvCxnSpPr>
            <a:cxnSpLocks/>
          </p:cNvCxnSpPr>
          <p:nvPr/>
        </p:nvCxnSpPr>
        <p:spPr>
          <a:xfrm>
            <a:off x="2695949" y="2806507"/>
            <a:ext cx="504000" cy="0"/>
          </a:xfrm>
          <a:prstGeom prst="line">
            <a:avLst/>
          </a:prstGeom>
          <a:ln w="25400">
            <a:solidFill>
              <a:schemeClr val="accent4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FA40973-FA57-74B1-AD9A-60B42F859BF5}"/>
              </a:ext>
            </a:extLst>
          </p:cNvPr>
          <p:cNvSpPr/>
          <p:nvPr/>
        </p:nvSpPr>
        <p:spPr>
          <a:xfrm>
            <a:off x="0" y="1264030"/>
            <a:ext cx="12192000" cy="500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A4AF70-4B4A-A57D-00ED-40BA84B1DE19}"/>
              </a:ext>
            </a:extLst>
          </p:cNvPr>
          <p:cNvSpPr txBox="1"/>
          <p:nvPr/>
        </p:nvSpPr>
        <p:spPr>
          <a:xfrm>
            <a:off x="1913550" y="1302530"/>
            <a:ext cx="3348000" cy="44280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>
            <a:defPPr>
              <a:defRPr lang="en-US"/>
            </a:defPPr>
            <a:lvl1pPr algn="ctr">
              <a:defRPr kumimoji="0" b="1" i="1" u="none" strike="noStrike" kern="0" cap="none" spc="0" normalizeH="0" baseline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PIK3CA/AKT1/PTEN alterations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C28BE3-F7D6-EB91-47CD-009DA45DDD53}"/>
              </a:ext>
            </a:extLst>
          </p:cNvPr>
          <p:cNvSpPr txBox="1"/>
          <p:nvPr/>
        </p:nvSpPr>
        <p:spPr>
          <a:xfrm>
            <a:off x="8722404" y="1302530"/>
            <a:ext cx="3348000" cy="442800"/>
          </a:xfrm>
          <a:prstGeom prst="rect">
            <a:avLst/>
          </a:prstGeom>
          <a:solidFill>
            <a:srgbClr val="FDE9E1"/>
          </a:solidFill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0" cap="none" spc="0" normalizeH="0" baseline="0" noProof="0">
                <a:ln>
                  <a:noFill/>
                </a:ln>
                <a:solidFill>
                  <a:srgbClr val="F5926B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ESR1m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F592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1FEC5F-89F3-0A59-9205-FE26AFEFEA67}"/>
              </a:ext>
            </a:extLst>
          </p:cNvPr>
          <p:cNvSpPr txBox="1"/>
          <p:nvPr/>
        </p:nvSpPr>
        <p:spPr>
          <a:xfrm>
            <a:off x="5317977" y="1302530"/>
            <a:ext cx="3348000" cy="442800"/>
          </a:xfrm>
          <a:prstGeom prst="rect">
            <a:avLst/>
          </a:prstGeom>
          <a:solidFill>
            <a:srgbClr val="FFFFFF"/>
          </a:solidFill>
        </p:spPr>
        <p:txBody>
          <a:bodyPr wrap="square" anchor="ctr">
            <a:noAutofit/>
          </a:bodyPr>
          <a:lstStyle>
            <a:defPPr>
              <a:defRPr lang="en-US"/>
            </a:defPPr>
            <a:lvl1pPr algn="ctr">
              <a:defRPr kumimoji="0" b="1" i="1" u="none" strike="noStrike" kern="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BRCA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m/</a:t>
            </a:r>
            <a:r>
              <a:rPr kumimoji="0" lang="en-GB" sz="1600" b="1" i="1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PALB2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99FE764-0E8A-FB7D-A369-0C2F0DF31874}"/>
              </a:ext>
            </a:extLst>
          </p:cNvPr>
          <p:cNvSpPr/>
          <p:nvPr/>
        </p:nvSpPr>
        <p:spPr>
          <a:xfrm>
            <a:off x="1913550" y="1302530"/>
            <a:ext cx="162138" cy="442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A7A218-B1A2-F812-5924-65D72BBB896E}"/>
              </a:ext>
            </a:extLst>
          </p:cNvPr>
          <p:cNvSpPr/>
          <p:nvPr/>
        </p:nvSpPr>
        <p:spPr>
          <a:xfrm>
            <a:off x="5317977" y="1302530"/>
            <a:ext cx="162138" cy="4428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D14EEB2-DD59-E414-6F14-BEE33CF01751}"/>
              </a:ext>
            </a:extLst>
          </p:cNvPr>
          <p:cNvSpPr/>
          <p:nvPr/>
        </p:nvSpPr>
        <p:spPr>
          <a:xfrm>
            <a:off x="8722404" y="1302530"/>
            <a:ext cx="162138" cy="442800"/>
          </a:xfrm>
          <a:prstGeom prst="rect">
            <a:avLst/>
          </a:prstGeom>
          <a:solidFill>
            <a:srgbClr val="F592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542762-CF38-CC50-BF1F-A3F91E42DC68}"/>
              </a:ext>
            </a:extLst>
          </p:cNvPr>
          <p:cNvSpPr txBox="1"/>
          <p:nvPr/>
        </p:nvSpPr>
        <p:spPr>
          <a:xfrm>
            <a:off x="1" y="1770980"/>
            <a:ext cx="3708000" cy="707886"/>
          </a:xfrm>
          <a:prstGeom prst="homePlate">
            <a:avLst/>
          </a:prstGeom>
          <a:solidFill>
            <a:srgbClr val="F5926B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SERENA-6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III)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1L switch to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camizestrant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CDK4/6i on emergence of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ESR1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 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B59A20F-67CA-0474-09EA-26A6B03D237C}"/>
              </a:ext>
            </a:extLst>
          </p:cNvPr>
          <p:cNvCxnSpPr>
            <a:cxnSpLocks/>
          </p:cNvCxnSpPr>
          <p:nvPr/>
        </p:nvCxnSpPr>
        <p:spPr>
          <a:xfrm>
            <a:off x="0" y="1759845"/>
            <a:ext cx="12192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AF00310-DA70-54BB-6B7A-E73470BBEB82}"/>
              </a:ext>
            </a:extLst>
          </p:cNvPr>
          <p:cNvSpPr txBox="1"/>
          <p:nvPr/>
        </p:nvSpPr>
        <p:spPr>
          <a:xfrm>
            <a:off x="6094164" y="5743276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1416397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82A0-A3E3-EB46-9AD0-BCEA63FF4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291408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SERENA-6: First-Line </a:t>
            </a:r>
            <a:r>
              <a:rPr lang="en-US" dirty="0" err="1"/>
              <a:t>Camizestrant</a:t>
            </a:r>
            <a:r>
              <a:rPr lang="en-US" dirty="0"/>
              <a:t> Demonstrated Improvement in Progression-Free Survival for Advanced HR-Positive Breast Cancer with an Emergent ESR1 Tumor Mutation</a:t>
            </a:r>
            <a:br>
              <a:rPr lang="en-US" dirty="0"/>
            </a:br>
            <a:r>
              <a:rPr lang="en-US" sz="2400" dirty="0"/>
              <a:t>Press Release: February 26, 2025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D0039-49D0-6742-8BD8-81A7CEE31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763784"/>
            <a:ext cx="11088370" cy="4605235"/>
          </a:xfrm>
        </p:spPr>
        <p:txBody>
          <a:bodyPr/>
          <a:lstStyle/>
          <a:p>
            <a:pPr marL="98425" indent="0">
              <a:buNone/>
            </a:pPr>
            <a:r>
              <a:rPr lang="en-US" sz="2000" b="0" dirty="0"/>
              <a:t>“Positive high-level results from a planned interim analysis of the SERENA-6 Phase III trial showed that </a:t>
            </a:r>
            <a:r>
              <a:rPr lang="en-US" sz="2000" b="0" dirty="0" err="1"/>
              <a:t>camizestrant</a:t>
            </a:r>
            <a:r>
              <a:rPr lang="en-US" sz="2000" b="0" dirty="0"/>
              <a:t> in combination with a cyclin-dependent kinase (CDK) 4/6 inhibitor (palbociclib, </a:t>
            </a:r>
            <a:r>
              <a:rPr lang="en-US" sz="2000" b="0" dirty="0" err="1"/>
              <a:t>ribociclib</a:t>
            </a:r>
            <a:r>
              <a:rPr lang="en-US" sz="2000" b="0" dirty="0"/>
              <a:t> or </a:t>
            </a:r>
            <a:r>
              <a:rPr lang="en-US" sz="2000" b="0" dirty="0" err="1"/>
              <a:t>abemaciclib</a:t>
            </a:r>
            <a:r>
              <a:rPr lang="en-US" sz="2000" b="0" dirty="0"/>
              <a:t>) demonstrated a highly statistically significant and clinically meaningful improvement in the primary endpoint of progression-free survival (PFS). The trial evaluated switching to the </a:t>
            </a:r>
            <a:r>
              <a:rPr lang="en-US" sz="2000" b="0" dirty="0" err="1"/>
              <a:t>camizestrant</a:t>
            </a:r>
            <a:r>
              <a:rPr lang="en-US" sz="2000" b="0" dirty="0"/>
              <a:t> combination versus continuing standard-of-care treatment with an aromatase inhibitor (AI) (anastrozole or letrozole) in combination with a CDK4/6 inhibitor in the 1st-line treatment of patients with hormone receptor (HR)-positive, HER2-negative advanced breast cancer whose tumors have an emergent ESR1 mutation.</a:t>
            </a:r>
          </a:p>
          <a:p>
            <a:pPr marL="98425" indent="0">
              <a:buNone/>
            </a:pPr>
            <a:r>
              <a:rPr lang="en-US" sz="2000" b="0" dirty="0"/>
              <a:t>The key secondary endpoints of time to second disease progression (PFS2) and overall survival (OS) were immature at the time of this interim analysis. However, the </a:t>
            </a:r>
            <a:r>
              <a:rPr lang="en-US" sz="2000" b="0" dirty="0" err="1"/>
              <a:t>camizestrant</a:t>
            </a:r>
            <a:r>
              <a:rPr lang="en-US" sz="2000" b="0" dirty="0"/>
              <a:t> combination demonstrated a trend toward improvement in PFS2. The trial will continue as planned to further assess key secondary endpoints.”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6D0525-5DB9-F441-AE01-DE4293414AE3}"/>
              </a:ext>
            </a:extLst>
          </p:cNvPr>
          <p:cNvSpPr txBox="1"/>
          <p:nvPr/>
        </p:nvSpPr>
        <p:spPr>
          <a:xfrm>
            <a:off x="263352" y="6237582"/>
            <a:ext cx="9289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https://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www.astrazeneca.com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/media-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centre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/press-releases/2025/camizestrant-improved-pfs-in-1l-hr-breast-cancer.html</a:t>
            </a:r>
          </a:p>
        </p:txBody>
      </p:sp>
    </p:spTree>
    <p:extLst>
      <p:ext uri="{BB962C8B-B14F-4D97-AF65-F5344CB8AC3E}">
        <p14:creationId xmlns:p14="http://schemas.microsoft.com/office/powerpoint/2010/main" val="117480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3583"/>
            <a:ext cx="10358967" cy="1143000"/>
          </a:xfrm>
        </p:spPr>
        <p:txBody>
          <a:bodyPr/>
          <a:lstStyle/>
          <a:p>
            <a:r>
              <a:rPr lang="en-US" sz="3200" dirty="0"/>
              <a:t>Prof Dent </a:t>
            </a:r>
            <a:r>
              <a:rPr lang="en-US" sz="3200" dirty="0">
                <a:solidFill>
                  <a:srgbClr val="0432FF"/>
                </a:solidFill>
              </a:rPr>
              <a:t>— Disclosures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FA1D6CF-488A-7449-95CE-456E2392856B}"/>
              </a:ext>
            </a:extLst>
          </p:cNvPr>
          <p:cNvGraphicFramePr>
            <a:graphicFrameLocks/>
          </p:cNvGraphicFramePr>
          <p:nvPr/>
        </p:nvGraphicFramePr>
        <p:xfrm>
          <a:off x="1451484" y="2132856"/>
          <a:ext cx="9289032" cy="114300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9289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relevant conflicts of interest to disclose.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9409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874E3-0AC8-1018-808A-B93B14DB7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95602-DA92-DE51-74CC-B5D51D7A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2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EMBER-3 (Phase 3): Imlunestrant ± abemaciclib for ER+, HER2− advanced breast cancer pretreated with ET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F24E7-4255-24FD-56E4-540DA3E01A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140" y="6345225"/>
            <a:ext cx="11176168" cy="380682"/>
          </a:xfrm>
        </p:spPr>
        <p:txBody>
          <a:bodyPr/>
          <a:lstStyle/>
          <a:p>
            <a:pPr algn="r"/>
            <a:br>
              <a:rPr lang="en-US" dirty="0"/>
            </a:br>
            <a:r>
              <a:rPr lang="en-GB" dirty="0"/>
              <a:t>Jhaveri K, et al. SABCS 2024. Abstract GS1-01.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DC0B74-6EF7-2F99-9038-C38C785F68D7}"/>
              </a:ext>
            </a:extLst>
          </p:cNvPr>
          <p:cNvSpPr txBox="1"/>
          <p:nvPr/>
        </p:nvSpPr>
        <p:spPr>
          <a:xfrm>
            <a:off x="7526297" y="4263612"/>
            <a:ext cx="411879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66400" marR="0" lvl="0" indent="-2664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primary reason for study treatment discontinuation was progressive disease in all arms 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62A05B43-733F-8F3F-A710-53A730EFA728}"/>
              </a:ext>
            </a:extLst>
          </p:cNvPr>
          <p:cNvSpPr txBox="1">
            <a:spLocks/>
          </p:cNvSpPr>
          <p:nvPr/>
        </p:nvSpPr>
        <p:spPr>
          <a:xfrm>
            <a:off x="7526297" y="1488821"/>
            <a:ext cx="4118790" cy="2679767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 cap="sq" cmpd="sng" algn="ctr">
            <a:noFill/>
            <a:prstDash val="solid"/>
          </a:ln>
          <a:effectLst/>
        </p:spPr>
        <p:txBody>
          <a:bodyPr tIns="137160" anchor="t">
            <a:noAutofit/>
          </a:bodyPr>
          <a:lstStyle>
            <a:lvl1pPr marL="228600" indent="-228600" algn="l" defTabSz="914400" rtl="0" eaLnBrk="1" latinLnBrk="0" hangingPunct="1">
              <a:spcBef>
                <a:spcPts val="900"/>
              </a:spcBef>
              <a:buClrTx/>
              <a:buSzPct val="100000"/>
              <a:buFont typeface="Wingdings" charset="2"/>
              <a:buChar char="§"/>
              <a:tabLst>
                <a:tab pos="3998913" algn="r"/>
                <a:tab pos="8229600" algn="r"/>
              </a:tabLst>
              <a:defRPr sz="1800" b="0" i="0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300"/>
              </a:spcBef>
              <a:buClrTx/>
              <a:buSzPct val="100000"/>
              <a:buFont typeface="Arial" pitchFamily="34" charset="0"/>
              <a:buChar char="–"/>
              <a:defRPr sz="1600" b="0" i="0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300"/>
              </a:spcBef>
              <a:buClrTx/>
              <a:buSzPct val="100000"/>
              <a:buFont typeface="Arial" pitchFamily="34" charset="0"/>
              <a:buChar char="–"/>
              <a:defRPr sz="1600" b="0" i="0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300"/>
              </a:spcBef>
              <a:buClrTx/>
              <a:buSzPct val="100000"/>
              <a:buFont typeface="Arial" pitchFamily="34" charset="0"/>
              <a:buChar char="–"/>
              <a:defRPr sz="1600" b="0" i="0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300"/>
              </a:spcBef>
              <a:buClrTx/>
              <a:buSzPct val="100000"/>
              <a:buFont typeface="Arial" pitchFamily="34" charset="0"/>
              <a:buChar char="–"/>
              <a:defRPr sz="1600" b="0" i="0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charset="2"/>
              <a:buNone/>
              <a:tabLst>
                <a:tab pos="5331751" algn="r"/>
                <a:tab pos="10972526" algn="r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endpoints</a:t>
            </a:r>
          </a:p>
          <a:p>
            <a:pPr marL="274320" marR="0" lvl="1" indent="-304792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Investigator-assessed PFS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en-US" sz="16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02920" marR="0" lvl="2" indent="-304792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vs B in patients with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ESR1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  <a:p>
            <a:pPr marL="502920" marR="0" lvl="2" indent="-304792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vs B in all patients</a:t>
            </a:r>
          </a:p>
          <a:p>
            <a:pPr marL="502920" marR="0" lvl="2" indent="-304792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 vs A in all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patients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charset="2"/>
              <a:buNone/>
              <a:tabLst>
                <a:tab pos="5331751" algn="r"/>
                <a:tab pos="10972526" algn="r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secondary endpoints</a:t>
            </a:r>
          </a:p>
          <a:p>
            <a:pPr marL="285750" marR="0" lvl="1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OS, PFS by BICR, and ORR</a:t>
            </a:r>
          </a:p>
          <a:p>
            <a:pPr marL="285750" marR="0" lvl="1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Safety</a:t>
            </a:r>
          </a:p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Exploratory endpoints</a:t>
            </a:r>
          </a:p>
          <a:p>
            <a:pPr marL="273050" marR="0" lvl="1" indent="-2730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and OS for C vs B in all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patients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23436D-9C2D-4C2A-5FFE-868364A300C3}"/>
              </a:ext>
            </a:extLst>
          </p:cNvPr>
          <p:cNvSpPr/>
          <p:nvPr/>
        </p:nvSpPr>
        <p:spPr>
          <a:xfrm>
            <a:off x="543427" y="1368653"/>
            <a:ext cx="3290534" cy="2799935"/>
          </a:xfrm>
          <a:prstGeom prst="roundRect">
            <a:avLst>
              <a:gd name="adj" fmla="val 9053"/>
            </a:avLst>
          </a:prstGeom>
          <a:solidFill>
            <a:schemeClr val="accent1">
              <a:lumMod val="75000"/>
            </a:schemeClr>
          </a:solidFill>
          <a:ln w="12700" cap="sq" cmpd="sng" algn="ctr">
            <a:noFill/>
            <a:prstDash val="solid"/>
          </a:ln>
          <a:effectLst/>
        </p:spPr>
        <p:txBody>
          <a:bodyPr lIns="72000" rIns="72000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eligibility</a:t>
            </a:r>
          </a:p>
          <a:p>
            <a:pPr marL="179388" marR="0" lvl="0" indent="-179388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>
                <a:tab pos="174625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ER+, HER2– advanced breast cancer</a:t>
            </a:r>
          </a:p>
          <a:p>
            <a:pPr marL="174625" marR="0" lvl="0" indent="-174625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>
                <a:tab pos="174625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 and pre-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/postmenopausal women</a:t>
            </a:r>
          </a:p>
          <a:p>
            <a:pPr marL="0" marR="0" lvl="0" indent="0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>
                <a:tab pos="174625" algn="l"/>
              </a:tabLst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 therapy:</a:t>
            </a:r>
          </a:p>
          <a:p>
            <a:pPr marL="174625" marR="0" lvl="0" indent="-174625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>
                <a:tab pos="174625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Adjuvant: Recurrence on or within 12 months of completion of AI ± CDK4/6i</a:t>
            </a:r>
          </a:p>
          <a:p>
            <a:pPr marL="174625" marR="0" lvl="0" indent="-174625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>
                <a:tab pos="174625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breast cancer: Progression on first-line AI ± CDK4/6i</a:t>
            </a:r>
          </a:p>
          <a:p>
            <a:pPr marL="174625" marR="0" lvl="0" indent="-174625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>
                <a:tab pos="174625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other therapy for advanced disease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13DF8D-B3C2-F79C-9D87-E703D35CD633}"/>
              </a:ext>
            </a:extLst>
          </p:cNvPr>
          <p:cNvGrpSpPr/>
          <p:nvPr/>
        </p:nvGrpSpPr>
        <p:grpSpPr>
          <a:xfrm>
            <a:off x="612000" y="4263614"/>
            <a:ext cx="2995051" cy="1054280"/>
            <a:chOff x="2349572" y="3993791"/>
            <a:chExt cx="4118964" cy="110288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5765EAC-531C-8DFF-60E4-FA677073B512}"/>
                </a:ext>
              </a:extLst>
            </p:cNvPr>
            <p:cNvSpPr/>
            <p:nvPr/>
          </p:nvSpPr>
          <p:spPr>
            <a:xfrm>
              <a:off x="2349572" y="4227368"/>
              <a:ext cx="4118964" cy="869309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 anchorCtr="0"/>
            <a:lstStyle/>
            <a:p>
              <a:pPr marL="151210" marR="0" lvl="0" indent="-15121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Prior CDK4/6i therapy (yes vs no)</a:t>
              </a:r>
            </a:p>
            <a:p>
              <a:pPr marL="151210" marR="0" lvl="0" indent="-15121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Visceral metastases (yes vs no)</a:t>
              </a:r>
            </a:p>
            <a:p>
              <a:pPr marL="151210" marR="0" lvl="0" indent="-15121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Region (East Asia, US/EU vs others)</a:t>
              </a:r>
              <a:endPara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F80BC1D-5972-1352-9574-9C1DA655390A}"/>
                </a:ext>
              </a:extLst>
            </p:cNvPr>
            <p:cNvSpPr txBox="1"/>
            <p:nvPr/>
          </p:nvSpPr>
          <p:spPr>
            <a:xfrm>
              <a:off x="2358206" y="3993791"/>
              <a:ext cx="4110330" cy="27511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80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S PGothic" panose="020B0600070205080204" pitchFamily="34" charset="-128"/>
                  <a:cs typeface="Arial" charset="0"/>
                </a:rPr>
                <a:t>Stratification factors</a:t>
              </a:r>
              <a:endParaRPr kumimoji="0" lang="en-GB" sz="14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3F9CC1A-EADD-A78E-70DC-865B12BEB25D}"/>
              </a:ext>
            </a:extLst>
          </p:cNvPr>
          <p:cNvSpPr/>
          <p:nvPr/>
        </p:nvSpPr>
        <p:spPr>
          <a:xfrm>
            <a:off x="4945440" y="1368653"/>
            <a:ext cx="2201807" cy="7686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A: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Imlunestrant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400 mg QD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(n=331)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62A094-D247-D98B-E0E9-0F7B2617FDB6}"/>
              </a:ext>
            </a:extLst>
          </p:cNvPr>
          <p:cNvSpPr/>
          <p:nvPr/>
        </p:nvSpPr>
        <p:spPr>
          <a:xfrm>
            <a:off x="4974016" y="3226663"/>
            <a:ext cx="2192287" cy="76208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C: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Imlunestrant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400 mg QD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abemaciclib</a:t>
            </a:r>
            <a:endParaRPr kumimoji="0" lang="en-US" sz="14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(n=213)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3EDD18F-066A-A92D-C0AD-28CDCEECAA30}"/>
              </a:ext>
            </a:extLst>
          </p:cNvPr>
          <p:cNvSpPr/>
          <p:nvPr/>
        </p:nvSpPr>
        <p:spPr>
          <a:xfrm>
            <a:off x="3967310" y="2362200"/>
            <a:ext cx="621188" cy="62785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1:1:1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95BBBBE-D3D8-22F1-6787-F1B527686946}"/>
              </a:ext>
            </a:extLst>
          </p:cNvPr>
          <p:cNvCxnSpPr>
            <a:cxnSpLocks/>
            <a:endCxn id="19" idx="2"/>
          </p:cNvCxnSpPr>
          <p:nvPr/>
        </p:nvCxnSpPr>
        <p:spPr>
          <a:xfrm>
            <a:off x="3616948" y="2676130"/>
            <a:ext cx="350362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A09EE13-1BFB-2649-77F1-BC1A074F43CE}"/>
              </a:ext>
            </a:extLst>
          </p:cNvPr>
          <p:cNvGrpSpPr/>
          <p:nvPr/>
        </p:nvGrpSpPr>
        <p:grpSpPr>
          <a:xfrm>
            <a:off x="4588498" y="1752996"/>
            <a:ext cx="499814" cy="1854711"/>
            <a:chOff x="4588498" y="1752996"/>
            <a:chExt cx="499814" cy="1854711"/>
          </a:xfrm>
        </p:grpSpPr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CC355322-CD11-986D-DC62-DCB8A158CD6E}"/>
                </a:ext>
              </a:extLst>
            </p:cNvPr>
            <p:cNvCxnSpPr>
              <a:cxnSpLocks/>
              <a:stCxn id="19" idx="6"/>
              <a:endCxn id="11" idx="1"/>
            </p:cNvCxnSpPr>
            <p:nvPr/>
          </p:nvCxnSpPr>
          <p:spPr>
            <a:xfrm flipV="1">
              <a:off x="4588498" y="1752996"/>
              <a:ext cx="356942" cy="923134"/>
            </a:xfrm>
            <a:prstGeom prst="bentConnector3">
              <a:avLst>
                <a:gd name="adj1" fmla="val 47359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56B66D52-1E2B-5BCC-40EF-58F182066CE3}"/>
                </a:ext>
              </a:extLst>
            </p:cNvPr>
            <p:cNvCxnSpPr>
              <a:cxnSpLocks/>
            </p:cNvCxnSpPr>
            <p:nvPr/>
          </p:nvCxnSpPr>
          <p:spPr>
            <a:xfrm>
              <a:off x="4588498" y="2676130"/>
              <a:ext cx="499814" cy="931577"/>
            </a:xfrm>
            <a:prstGeom prst="bentConnector3">
              <a:avLst>
                <a:gd name="adj1" fmla="val 33025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482781A-2B71-992D-2C6D-982F046A2057}"/>
              </a:ext>
            </a:extLst>
          </p:cNvPr>
          <p:cNvSpPr txBox="1"/>
          <p:nvPr/>
        </p:nvSpPr>
        <p:spPr>
          <a:xfrm>
            <a:off x="3906160" y="2968920"/>
            <a:ext cx="873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N=874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46F2B4A-B0F3-62B0-45AD-89691A1DD475}"/>
              </a:ext>
            </a:extLst>
          </p:cNvPr>
          <p:cNvSpPr/>
          <p:nvPr/>
        </p:nvSpPr>
        <p:spPr>
          <a:xfrm>
            <a:off x="4954963" y="2305390"/>
            <a:ext cx="2201810" cy="762087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B: SOC ET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Fulvestrant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exemestane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(n=330) 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BB9A12F-10E4-4D5A-8369-D134C0C1C1FC}"/>
              </a:ext>
            </a:extLst>
          </p:cNvPr>
          <p:cNvCxnSpPr>
            <a:endCxn id="37" idx="1"/>
          </p:cNvCxnSpPr>
          <p:nvPr/>
        </p:nvCxnSpPr>
        <p:spPr>
          <a:xfrm>
            <a:off x="4763109" y="2676129"/>
            <a:ext cx="191854" cy="1030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2F25810-2636-CBDE-DCA3-E6401DAED426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8935314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623C0-904F-6CDE-A959-AA6C9E21F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EMBER-3 (Phase 3): Investigator-assessed PFS by subgroup, imlunestrant + abemaciclib vs imlunestrant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0DE216-FD14-C475-6998-2147C3358D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1764" y="6502262"/>
            <a:ext cx="11176168" cy="213456"/>
          </a:xfrm>
        </p:spPr>
        <p:txBody>
          <a:bodyPr/>
          <a:lstStyle/>
          <a:p>
            <a:pPr algn="r"/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Jhaveri K, et al. SABCS 2024. Abstract GS1-01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FC2AC0-C45C-2990-C75B-AB011359D87B}"/>
              </a:ext>
            </a:extLst>
          </p:cNvPr>
          <p:cNvSpPr txBox="1"/>
          <p:nvPr/>
        </p:nvSpPr>
        <p:spPr>
          <a:xfrm>
            <a:off x="8673078" y="2120347"/>
            <a:ext cx="3355519" cy="1661993"/>
          </a:xfrm>
          <a:prstGeom prst="rect">
            <a:avLst/>
          </a:prstGeom>
          <a:solidFill>
            <a:srgbClr val="ECE3EF">
              <a:alpha val="4784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Treatment response (95% CI):</a:t>
            </a:r>
          </a:p>
          <a:p>
            <a:pPr marL="84138" marR="0" lvl="0" indent="-841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Patients with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ESR1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mutation</a:t>
            </a:r>
          </a:p>
          <a:p>
            <a:pPr marL="358775" marR="0" lvl="1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Imlunestrant + abemaciclib, n=54: 35% (22, 48)</a:t>
            </a:r>
          </a:p>
          <a:p>
            <a:pPr marL="358775" marR="0" lvl="1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Imlunestrant [n=74]: 15% (7, 23)</a:t>
            </a:r>
          </a:p>
          <a:p>
            <a:pPr marL="358775" marR="0" lvl="1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 ET, n=58: 3% (0, 8)</a:t>
            </a:r>
          </a:p>
          <a:p>
            <a:pPr marL="84138" marR="0" lvl="0" indent="-841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Patients without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ESR1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mutation</a:t>
            </a:r>
          </a:p>
          <a:p>
            <a:pPr marL="358775" marR="0" lvl="1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Imlunestrant + abemaciclib, n=113: 23% (15, 31)</a:t>
            </a:r>
          </a:p>
          <a:p>
            <a:pPr marL="358775" marR="0" lvl="1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Imlunestrant, n=95: 10% (4, 15)</a:t>
            </a:r>
          </a:p>
          <a:p>
            <a:pPr marL="358775" marR="0" lvl="1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 ET, n=104: 6% (1, 10)</a:t>
            </a:r>
            <a:endParaRPr kumimoji="0" lang="en-US" sz="1100" b="0" i="0" u="none" strike="noStrike" kern="1200" cap="none" spc="0" normalizeH="0" baseline="30000" noProof="0" dirty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36BA3D-89F1-078F-06DC-80C146B82A6E}"/>
              </a:ext>
            </a:extLst>
          </p:cNvPr>
          <p:cNvSpPr txBox="1"/>
          <p:nvPr/>
        </p:nvSpPr>
        <p:spPr>
          <a:xfrm rot="16200000">
            <a:off x="-316968" y="2022174"/>
            <a:ext cx="2011680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(%)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23B428-EC36-56E9-938C-F4779F9C7052}"/>
              </a:ext>
            </a:extLst>
          </p:cNvPr>
          <p:cNvCxnSpPr>
            <a:cxnSpLocks/>
          </p:cNvCxnSpPr>
          <p:nvPr/>
        </p:nvCxnSpPr>
        <p:spPr>
          <a:xfrm>
            <a:off x="1027585" y="2953015"/>
            <a:ext cx="28948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FD7587-B4A2-539E-A6F5-11AF3C19C295}"/>
              </a:ext>
            </a:extLst>
          </p:cNvPr>
          <p:cNvCxnSpPr>
            <a:cxnSpLocks/>
          </p:cNvCxnSpPr>
          <p:nvPr/>
        </p:nvCxnSpPr>
        <p:spPr>
          <a:xfrm>
            <a:off x="1027585" y="1440508"/>
            <a:ext cx="0" cy="15125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C3F1F0-6B2C-ED32-41A5-1242DE556333}"/>
              </a:ext>
            </a:extLst>
          </p:cNvPr>
          <p:cNvGrpSpPr/>
          <p:nvPr/>
        </p:nvGrpSpPr>
        <p:grpSpPr>
          <a:xfrm>
            <a:off x="817283" y="2128997"/>
            <a:ext cx="204582" cy="136033"/>
            <a:chOff x="102327" y="8540889"/>
            <a:chExt cx="204582" cy="26721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6DD64D8-738C-1984-CED8-643C8A6654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246" y="8674497"/>
              <a:ext cx="466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39BD22-E992-C5C1-4350-178EC0AACB51}"/>
                </a:ext>
              </a:extLst>
            </p:cNvPr>
            <p:cNvSpPr txBox="1"/>
            <p:nvPr/>
          </p:nvSpPr>
          <p:spPr>
            <a:xfrm>
              <a:off x="102327" y="8540889"/>
              <a:ext cx="131446" cy="26721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E00337-358C-C85D-4C53-C2DB6590DF27}"/>
              </a:ext>
            </a:extLst>
          </p:cNvPr>
          <p:cNvGrpSpPr/>
          <p:nvPr/>
        </p:nvGrpSpPr>
        <p:grpSpPr>
          <a:xfrm>
            <a:off x="817283" y="1785790"/>
            <a:ext cx="204582" cy="136033"/>
            <a:chOff x="102327" y="7752053"/>
            <a:chExt cx="204582" cy="26721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47804AD-F14B-37B3-501E-B00407196D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246" y="7885661"/>
              <a:ext cx="466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DF1C2D3-622C-1E51-B2B0-7B109BBCE2C7}"/>
                </a:ext>
              </a:extLst>
            </p:cNvPr>
            <p:cNvSpPr txBox="1"/>
            <p:nvPr/>
          </p:nvSpPr>
          <p:spPr>
            <a:xfrm>
              <a:off x="102327" y="7752053"/>
              <a:ext cx="131446" cy="26721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0446B7-54FF-6A18-0EB0-94D3CD7E2797}"/>
              </a:ext>
            </a:extLst>
          </p:cNvPr>
          <p:cNvGrpSpPr/>
          <p:nvPr/>
        </p:nvGrpSpPr>
        <p:grpSpPr>
          <a:xfrm>
            <a:off x="817283" y="2472204"/>
            <a:ext cx="204582" cy="136033"/>
            <a:chOff x="102327" y="9329725"/>
            <a:chExt cx="204582" cy="26721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3C10638-C82F-7A3F-480A-172B0703AD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246" y="9463333"/>
              <a:ext cx="466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F71D962-D44D-1311-955D-B41F746807A3}"/>
                </a:ext>
              </a:extLst>
            </p:cNvPr>
            <p:cNvSpPr txBox="1"/>
            <p:nvPr/>
          </p:nvSpPr>
          <p:spPr>
            <a:xfrm>
              <a:off x="102327" y="9329725"/>
              <a:ext cx="131446" cy="26721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8D247B-C5B4-383B-F2BF-4FDDFFB338B5}"/>
              </a:ext>
            </a:extLst>
          </p:cNvPr>
          <p:cNvGrpSpPr/>
          <p:nvPr/>
        </p:nvGrpSpPr>
        <p:grpSpPr>
          <a:xfrm>
            <a:off x="751560" y="1442583"/>
            <a:ext cx="270305" cy="136033"/>
            <a:chOff x="36604" y="6963217"/>
            <a:chExt cx="270305" cy="26721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BE81B32-9BF3-8277-40D2-E2D18D5858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246" y="7098125"/>
              <a:ext cx="466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554725-96B4-36A5-4B70-E35624DE4252}"/>
                </a:ext>
              </a:extLst>
            </p:cNvPr>
            <p:cNvSpPr txBox="1"/>
            <p:nvPr/>
          </p:nvSpPr>
          <p:spPr>
            <a:xfrm>
              <a:off x="36604" y="6963217"/>
              <a:ext cx="197169" cy="26721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62FA87C-DD01-1DE7-A3E6-850D964F5443}"/>
              </a:ext>
            </a:extLst>
          </p:cNvPr>
          <p:cNvGrpSpPr/>
          <p:nvPr/>
        </p:nvGrpSpPr>
        <p:grpSpPr>
          <a:xfrm>
            <a:off x="883005" y="2815411"/>
            <a:ext cx="138860" cy="136033"/>
            <a:chOff x="168049" y="9329725"/>
            <a:chExt cx="138860" cy="26721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F5C8672-E15D-802E-F571-532203B9C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246" y="9463333"/>
              <a:ext cx="466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A34382D-73F3-A9F5-11E7-CB59679A44FE}"/>
                </a:ext>
              </a:extLst>
            </p:cNvPr>
            <p:cNvSpPr txBox="1"/>
            <p:nvPr/>
          </p:nvSpPr>
          <p:spPr>
            <a:xfrm>
              <a:off x="168049" y="9329725"/>
              <a:ext cx="65724" cy="26721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C1EA05-1CA2-6785-816E-E8518905F1FB}"/>
              </a:ext>
            </a:extLst>
          </p:cNvPr>
          <p:cNvGrpSpPr/>
          <p:nvPr/>
        </p:nvGrpSpPr>
        <p:grpSpPr>
          <a:xfrm>
            <a:off x="1129896" y="2951450"/>
            <a:ext cx="48640" cy="209617"/>
            <a:chOff x="866573" y="10251784"/>
            <a:chExt cx="42287" cy="20961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9D532BD-CDB7-21EF-11F4-E167D34119C4}"/>
                </a:ext>
              </a:extLst>
            </p:cNvPr>
            <p:cNvSpPr txBox="1"/>
            <p:nvPr/>
          </p:nvSpPr>
          <p:spPr>
            <a:xfrm>
              <a:off x="866573" y="10307513"/>
              <a:ext cx="4228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AE3F676-1E53-664C-E4FE-3F0A9D8E7F44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69CCE22-BBAD-6A77-40E7-317F6455CAD5}"/>
              </a:ext>
            </a:extLst>
          </p:cNvPr>
          <p:cNvGrpSpPr/>
          <p:nvPr/>
        </p:nvGrpSpPr>
        <p:grpSpPr>
          <a:xfrm>
            <a:off x="1305192" y="2951450"/>
            <a:ext cx="48640" cy="209617"/>
            <a:chOff x="866573" y="10251784"/>
            <a:chExt cx="42287" cy="20961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5B83997-0488-E04A-0ED2-B791F60DFA8C}"/>
                </a:ext>
              </a:extLst>
            </p:cNvPr>
            <p:cNvSpPr txBox="1"/>
            <p:nvPr/>
          </p:nvSpPr>
          <p:spPr>
            <a:xfrm>
              <a:off x="866573" y="10307513"/>
              <a:ext cx="4228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E886D46-932B-3ABA-871A-61CA6877991E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F67BF03-3C24-2E37-F7A7-50815014B9D4}"/>
              </a:ext>
            </a:extLst>
          </p:cNvPr>
          <p:cNvGrpSpPr/>
          <p:nvPr/>
        </p:nvGrpSpPr>
        <p:grpSpPr>
          <a:xfrm>
            <a:off x="1480488" y="2951450"/>
            <a:ext cx="48640" cy="209617"/>
            <a:chOff x="866573" y="10251784"/>
            <a:chExt cx="42287" cy="20961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79AEB39-7B18-1008-745F-1D4E8692F46B}"/>
                </a:ext>
              </a:extLst>
            </p:cNvPr>
            <p:cNvSpPr txBox="1"/>
            <p:nvPr/>
          </p:nvSpPr>
          <p:spPr>
            <a:xfrm>
              <a:off x="866573" y="10307513"/>
              <a:ext cx="4228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A79DE87-5148-EE7E-BA8B-F518183A4A45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A68875C-1EFE-C9C4-854C-A3A29D4DA68E}"/>
              </a:ext>
            </a:extLst>
          </p:cNvPr>
          <p:cNvGrpSpPr/>
          <p:nvPr/>
        </p:nvGrpSpPr>
        <p:grpSpPr>
          <a:xfrm>
            <a:off x="1655784" y="2951450"/>
            <a:ext cx="48640" cy="209617"/>
            <a:chOff x="866573" y="10251784"/>
            <a:chExt cx="42287" cy="20961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9EAED82-6D9E-514E-7486-E760D7564009}"/>
                </a:ext>
              </a:extLst>
            </p:cNvPr>
            <p:cNvSpPr txBox="1"/>
            <p:nvPr/>
          </p:nvSpPr>
          <p:spPr>
            <a:xfrm>
              <a:off x="866573" y="10307513"/>
              <a:ext cx="4228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23BD127-6CA7-EB4D-7CAD-CC4A56F0B95D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0E9E0B0-D474-3D69-E65D-919B5AC52759}"/>
              </a:ext>
            </a:extLst>
          </p:cNvPr>
          <p:cNvGrpSpPr/>
          <p:nvPr/>
        </p:nvGrpSpPr>
        <p:grpSpPr>
          <a:xfrm>
            <a:off x="1831080" y="2951450"/>
            <a:ext cx="48640" cy="209617"/>
            <a:chOff x="866573" y="10251784"/>
            <a:chExt cx="42287" cy="20961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88F7D7-4498-2645-A7CB-D4B34D2F2B0F}"/>
                </a:ext>
              </a:extLst>
            </p:cNvPr>
            <p:cNvSpPr txBox="1"/>
            <p:nvPr/>
          </p:nvSpPr>
          <p:spPr>
            <a:xfrm>
              <a:off x="866573" y="10307513"/>
              <a:ext cx="4228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7B02FBF-562A-B2E0-F808-3CE77C194B35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F1038DA-8733-7DE7-47F1-1B4D6A95A16C}"/>
              </a:ext>
            </a:extLst>
          </p:cNvPr>
          <p:cNvGrpSpPr/>
          <p:nvPr/>
        </p:nvGrpSpPr>
        <p:grpSpPr>
          <a:xfrm>
            <a:off x="1982058" y="2951450"/>
            <a:ext cx="97278" cy="209617"/>
            <a:chOff x="845431" y="10251784"/>
            <a:chExt cx="84572" cy="20961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3F584FD-87A3-4A9E-3769-F5FF4143B9B6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8633CE4-B820-0686-AB73-F479CB94BA85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4ECA8E2-1235-0F12-BF66-698F48E5F228}"/>
              </a:ext>
            </a:extLst>
          </p:cNvPr>
          <p:cNvGrpSpPr/>
          <p:nvPr/>
        </p:nvGrpSpPr>
        <p:grpSpPr>
          <a:xfrm>
            <a:off x="2157354" y="2951450"/>
            <a:ext cx="97278" cy="209617"/>
            <a:chOff x="845431" y="10251784"/>
            <a:chExt cx="84572" cy="20961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DA4FD8C-70D6-A75D-F133-F24CA0A88D0F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2B1AF67-359A-0EAF-658F-A4487AC743C5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1AB5F21-F299-FE65-ABC8-35BCFCE01A6E}"/>
              </a:ext>
            </a:extLst>
          </p:cNvPr>
          <p:cNvGrpSpPr/>
          <p:nvPr/>
        </p:nvGrpSpPr>
        <p:grpSpPr>
          <a:xfrm>
            <a:off x="2332649" y="2951450"/>
            <a:ext cx="97278" cy="209617"/>
            <a:chOff x="845431" y="10251784"/>
            <a:chExt cx="84572" cy="20961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8504BE1-0FC5-DB32-35B3-20BC31258251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14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1AC7970-79A4-1AE4-4910-8516287D59FC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9A2AE91-29F9-BEC7-561C-6191739AD4A6}"/>
              </a:ext>
            </a:extLst>
          </p:cNvPr>
          <p:cNvGrpSpPr/>
          <p:nvPr/>
        </p:nvGrpSpPr>
        <p:grpSpPr>
          <a:xfrm>
            <a:off x="2507945" y="2951450"/>
            <a:ext cx="97278" cy="209617"/>
            <a:chOff x="845431" y="10251784"/>
            <a:chExt cx="84572" cy="209617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010F6B6-0D89-C131-BF65-3B87CE085017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16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36BD73A-6034-BB44-F02E-C1ACA2D32023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C8EB43A-0680-1883-5919-0E453E7BBD61}"/>
              </a:ext>
            </a:extLst>
          </p:cNvPr>
          <p:cNvGrpSpPr/>
          <p:nvPr/>
        </p:nvGrpSpPr>
        <p:grpSpPr>
          <a:xfrm>
            <a:off x="2683241" y="2951450"/>
            <a:ext cx="97278" cy="209617"/>
            <a:chOff x="845431" y="10251784"/>
            <a:chExt cx="84572" cy="20961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2614C10-FB7E-D5EF-8028-C08CC044F991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2AE49C3-8312-E964-3089-B4937A0FF0D0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E769D81-8058-10F7-9986-7746995E6AE9}"/>
              </a:ext>
            </a:extLst>
          </p:cNvPr>
          <p:cNvGrpSpPr/>
          <p:nvPr/>
        </p:nvGrpSpPr>
        <p:grpSpPr>
          <a:xfrm>
            <a:off x="2858537" y="2951450"/>
            <a:ext cx="97278" cy="209617"/>
            <a:chOff x="845431" y="10251784"/>
            <a:chExt cx="84572" cy="209617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B9867CF-7EAC-4A68-FFD6-DF43857BA6B1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4044400-4122-D70F-BCBC-35BF1F3D4EEB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7B02FC4-2528-A87C-F02B-60F79E66E2C0}"/>
              </a:ext>
            </a:extLst>
          </p:cNvPr>
          <p:cNvGrpSpPr/>
          <p:nvPr/>
        </p:nvGrpSpPr>
        <p:grpSpPr>
          <a:xfrm>
            <a:off x="3033833" y="2951450"/>
            <a:ext cx="97278" cy="209617"/>
            <a:chOff x="845431" y="10251784"/>
            <a:chExt cx="84572" cy="209617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D271579-6748-5EFE-55C3-08D1F96A4D00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22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A898F25-7F4A-889E-698E-F87216A8E794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3D93ED0-42A5-B72E-70E1-4D408BEE03D3}"/>
              </a:ext>
            </a:extLst>
          </p:cNvPr>
          <p:cNvGrpSpPr/>
          <p:nvPr/>
        </p:nvGrpSpPr>
        <p:grpSpPr>
          <a:xfrm>
            <a:off x="3209129" y="2951450"/>
            <a:ext cx="97278" cy="209617"/>
            <a:chOff x="845431" y="10251784"/>
            <a:chExt cx="84572" cy="209617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5568A7B-6258-4FF9-7857-7D9C33CC3533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E845C29-4BFF-A90E-F186-4F6C8AE4E003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597751D-7488-3495-0AFB-6C53133BB713}"/>
              </a:ext>
            </a:extLst>
          </p:cNvPr>
          <p:cNvGrpSpPr/>
          <p:nvPr/>
        </p:nvGrpSpPr>
        <p:grpSpPr>
          <a:xfrm>
            <a:off x="3384425" y="2951450"/>
            <a:ext cx="97278" cy="209617"/>
            <a:chOff x="845431" y="10251784"/>
            <a:chExt cx="84572" cy="209617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3BF8A46-B3E6-C5A8-D024-DCF59FCEEA6B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26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3253C7E-52A8-AF72-EB0A-F6E6E6AB47B3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DF127AE-3851-4D70-F998-4F24EC69C77B}"/>
              </a:ext>
            </a:extLst>
          </p:cNvPr>
          <p:cNvGrpSpPr/>
          <p:nvPr/>
        </p:nvGrpSpPr>
        <p:grpSpPr>
          <a:xfrm>
            <a:off x="3559721" y="2951450"/>
            <a:ext cx="97278" cy="209617"/>
            <a:chOff x="845431" y="10251784"/>
            <a:chExt cx="84572" cy="20961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A1F68C2-D511-1F51-A95E-BDFE28FBD837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28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0B635E7-8072-170E-8B07-34760266CE90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57184CE-E23F-8312-AECD-E24A2D735FBC}"/>
              </a:ext>
            </a:extLst>
          </p:cNvPr>
          <p:cNvGrpSpPr/>
          <p:nvPr/>
        </p:nvGrpSpPr>
        <p:grpSpPr>
          <a:xfrm>
            <a:off x="3735017" y="2951450"/>
            <a:ext cx="97278" cy="209617"/>
            <a:chOff x="845431" y="10251784"/>
            <a:chExt cx="84572" cy="209617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ED88EB8-865E-5FDE-7DFF-7F4D5A640C02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52E423E-7588-B0F0-34A7-88969E5D2D97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35144F91-5624-707A-22D2-15F18B364563}"/>
              </a:ext>
            </a:extLst>
          </p:cNvPr>
          <p:cNvSpPr txBox="1"/>
          <p:nvPr/>
        </p:nvSpPr>
        <p:spPr>
          <a:xfrm>
            <a:off x="1860823" y="3131173"/>
            <a:ext cx="1371600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(months)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CADFD8B-4B33-B1C8-70EE-FCA323C5006D}"/>
              </a:ext>
            </a:extLst>
          </p:cNvPr>
          <p:cNvGrpSpPr/>
          <p:nvPr/>
        </p:nvGrpSpPr>
        <p:grpSpPr>
          <a:xfrm>
            <a:off x="1054800" y="3289283"/>
            <a:ext cx="2785557" cy="153888"/>
            <a:chOff x="6162141" y="7865286"/>
            <a:chExt cx="3683357" cy="153888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F620968-8C49-9A7C-B06C-90597CDAE59A}"/>
                </a:ext>
              </a:extLst>
            </p:cNvPr>
            <p:cNvSpPr txBox="1"/>
            <p:nvPr/>
          </p:nvSpPr>
          <p:spPr>
            <a:xfrm>
              <a:off x="6162141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67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843B096-8BA3-79D6-CBDE-98BAEAD0D152}"/>
                </a:ext>
              </a:extLst>
            </p:cNvPr>
            <p:cNvSpPr txBox="1"/>
            <p:nvPr/>
          </p:nvSpPr>
          <p:spPr>
            <a:xfrm>
              <a:off x="6399008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54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CDF8DA9-CA5D-B912-B42A-ACFD3040D0B7}"/>
                </a:ext>
              </a:extLst>
            </p:cNvPr>
            <p:cNvSpPr txBox="1"/>
            <p:nvPr/>
          </p:nvSpPr>
          <p:spPr>
            <a:xfrm>
              <a:off x="6635873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47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AE3E425-BECB-BD62-8911-8E22E4E2F739}"/>
                </a:ext>
              </a:extLst>
            </p:cNvPr>
            <p:cNvSpPr txBox="1"/>
            <p:nvPr/>
          </p:nvSpPr>
          <p:spPr>
            <a:xfrm>
              <a:off x="6872740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39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58E3692-F445-447F-85E5-587E226EEEE7}"/>
                </a:ext>
              </a:extLst>
            </p:cNvPr>
            <p:cNvSpPr txBox="1"/>
            <p:nvPr/>
          </p:nvSpPr>
          <p:spPr>
            <a:xfrm>
              <a:off x="7109607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33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747FD92-3259-313E-9B95-80731DE2DF2B}"/>
                </a:ext>
              </a:extLst>
            </p:cNvPr>
            <p:cNvSpPr txBox="1"/>
            <p:nvPr/>
          </p:nvSpPr>
          <p:spPr>
            <a:xfrm>
              <a:off x="7346474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22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550F059-386A-C5F3-985A-0BC77904BF64}"/>
                </a:ext>
              </a:extLst>
            </p:cNvPr>
            <p:cNvSpPr txBox="1"/>
            <p:nvPr/>
          </p:nvSpPr>
          <p:spPr>
            <a:xfrm>
              <a:off x="7583339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92D1830-8722-3738-65C2-8A81D5028706}"/>
                </a:ext>
              </a:extLst>
            </p:cNvPr>
            <p:cNvSpPr txBox="1"/>
            <p:nvPr/>
          </p:nvSpPr>
          <p:spPr>
            <a:xfrm>
              <a:off x="7863660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3DD4967-0621-5C40-F51C-77DF4FCD3E4B}"/>
                </a:ext>
              </a:extLst>
            </p:cNvPr>
            <p:cNvSpPr txBox="1"/>
            <p:nvPr/>
          </p:nvSpPr>
          <p:spPr>
            <a:xfrm>
              <a:off x="8100525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8921193-459C-7B43-7205-F76323A59C71}"/>
                </a:ext>
              </a:extLst>
            </p:cNvPr>
            <p:cNvSpPr txBox="1"/>
            <p:nvPr/>
          </p:nvSpPr>
          <p:spPr>
            <a:xfrm>
              <a:off x="8337392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E645B3E-CC7E-074D-24CA-3BA5BFC5B432}"/>
                </a:ext>
              </a:extLst>
            </p:cNvPr>
            <p:cNvSpPr txBox="1"/>
            <p:nvPr/>
          </p:nvSpPr>
          <p:spPr>
            <a:xfrm>
              <a:off x="8574259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E081805-A563-A7A8-C436-AD98926DE2F9}"/>
                </a:ext>
              </a:extLst>
            </p:cNvPr>
            <p:cNvSpPr txBox="1"/>
            <p:nvPr/>
          </p:nvSpPr>
          <p:spPr>
            <a:xfrm>
              <a:off x="8811125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A45EBB5-3378-B5ED-FF78-ED187EF3E7BC}"/>
                </a:ext>
              </a:extLst>
            </p:cNvPr>
            <p:cNvSpPr txBox="1"/>
            <p:nvPr/>
          </p:nvSpPr>
          <p:spPr>
            <a:xfrm>
              <a:off x="9047991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B4C191D-6DCB-F220-1074-FECFA4720C3E}"/>
                </a:ext>
              </a:extLst>
            </p:cNvPr>
            <p:cNvSpPr txBox="1"/>
            <p:nvPr/>
          </p:nvSpPr>
          <p:spPr>
            <a:xfrm>
              <a:off x="9284859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FCE3FAA-E992-A257-690A-CA466736B51A}"/>
                </a:ext>
              </a:extLst>
            </p:cNvPr>
            <p:cNvSpPr txBox="1"/>
            <p:nvPr/>
          </p:nvSpPr>
          <p:spPr>
            <a:xfrm>
              <a:off x="9521724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F3E1C32-BB9D-E292-1963-53F8127AEC86}"/>
                </a:ext>
              </a:extLst>
            </p:cNvPr>
            <p:cNvSpPr txBox="1"/>
            <p:nvPr/>
          </p:nvSpPr>
          <p:spPr>
            <a:xfrm>
              <a:off x="9758591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EB3C243-EEEF-6264-5BE1-4E71596F5D36}"/>
              </a:ext>
            </a:extLst>
          </p:cNvPr>
          <p:cNvGrpSpPr/>
          <p:nvPr/>
        </p:nvGrpSpPr>
        <p:grpSpPr>
          <a:xfrm>
            <a:off x="1054798" y="3423425"/>
            <a:ext cx="2785557" cy="153888"/>
            <a:chOff x="6162141" y="7865286"/>
            <a:chExt cx="3683357" cy="153888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19BDC29-C0F1-0292-D71A-92C3C5E42CED}"/>
                </a:ext>
              </a:extLst>
            </p:cNvPr>
            <p:cNvSpPr txBox="1"/>
            <p:nvPr/>
          </p:nvSpPr>
          <p:spPr>
            <a:xfrm>
              <a:off x="6162141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92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130F403-6C2C-76E9-E1C4-27DC01B70D91}"/>
                </a:ext>
              </a:extLst>
            </p:cNvPr>
            <p:cNvSpPr txBox="1"/>
            <p:nvPr/>
          </p:nvSpPr>
          <p:spPr>
            <a:xfrm>
              <a:off x="6399008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62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D12BA9C-849A-AC14-90E5-3D87EE5FA967}"/>
                </a:ext>
              </a:extLst>
            </p:cNvPr>
            <p:cNvSpPr txBox="1"/>
            <p:nvPr/>
          </p:nvSpPr>
          <p:spPr>
            <a:xfrm>
              <a:off x="6635873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C90AD24-88B1-5A80-EA5A-9A16561CE888}"/>
                </a:ext>
              </a:extLst>
            </p:cNvPr>
            <p:cNvSpPr txBox="1"/>
            <p:nvPr/>
          </p:nvSpPr>
          <p:spPr>
            <a:xfrm>
              <a:off x="6872740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D096263-D02A-16C0-3CA3-76D16EBDCA11}"/>
                </a:ext>
              </a:extLst>
            </p:cNvPr>
            <p:cNvSpPr txBox="1"/>
            <p:nvPr/>
          </p:nvSpPr>
          <p:spPr>
            <a:xfrm>
              <a:off x="7109607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28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A789B08-38EF-66E9-9ED5-D6B0B6123F37}"/>
                </a:ext>
              </a:extLst>
            </p:cNvPr>
            <p:cNvSpPr txBox="1"/>
            <p:nvPr/>
          </p:nvSpPr>
          <p:spPr>
            <a:xfrm>
              <a:off x="7346474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A78341D-505B-C216-759D-4971C57BDFD8}"/>
                </a:ext>
              </a:extLst>
            </p:cNvPr>
            <p:cNvSpPr txBox="1"/>
            <p:nvPr/>
          </p:nvSpPr>
          <p:spPr>
            <a:xfrm>
              <a:off x="7583340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B643D7B-77AA-08AC-5951-4D9DB2CEE8A1}"/>
                </a:ext>
              </a:extLst>
            </p:cNvPr>
            <p:cNvSpPr txBox="1"/>
            <p:nvPr/>
          </p:nvSpPr>
          <p:spPr>
            <a:xfrm>
              <a:off x="7863660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249A21E3-D565-A5C7-F498-CEEFF4D68DBE}"/>
                </a:ext>
              </a:extLst>
            </p:cNvPr>
            <p:cNvSpPr txBox="1"/>
            <p:nvPr/>
          </p:nvSpPr>
          <p:spPr>
            <a:xfrm>
              <a:off x="8100525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89E5583-9F1C-CCB3-3BF6-7895E87032EC}"/>
                </a:ext>
              </a:extLst>
            </p:cNvPr>
            <p:cNvSpPr txBox="1"/>
            <p:nvPr/>
          </p:nvSpPr>
          <p:spPr>
            <a:xfrm>
              <a:off x="8337392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7C3CB71-4797-B337-1C6C-FD3A1FD58C4B}"/>
                </a:ext>
              </a:extLst>
            </p:cNvPr>
            <p:cNvSpPr txBox="1"/>
            <p:nvPr/>
          </p:nvSpPr>
          <p:spPr>
            <a:xfrm>
              <a:off x="8574258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7F800F38-A8DF-5474-75AD-8E389414FD86}"/>
                </a:ext>
              </a:extLst>
            </p:cNvPr>
            <p:cNvSpPr txBox="1"/>
            <p:nvPr/>
          </p:nvSpPr>
          <p:spPr>
            <a:xfrm>
              <a:off x="8811125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E63D2DC-8394-38BD-9B0F-B88DE76ACCC7}"/>
                </a:ext>
              </a:extLst>
            </p:cNvPr>
            <p:cNvSpPr txBox="1"/>
            <p:nvPr/>
          </p:nvSpPr>
          <p:spPr>
            <a:xfrm>
              <a:off x="9047991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1EDA68CC-CAA4-35F1-FC2E-2B7989654716}"/>
                </a:ext>
              </a:extLst>
            </p:cNvPr>
            <p:cNvSpPr txBox="1"/>
            <p:nvPr/>
          </p:nvSpPr>
          <p:spPr>
            <a:xfrm>
              <a:off x="9284858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BD7F5EC-3149-4AA9-BDE7-2C803A0DC154}"/>
                </a:ext>
              </a:extLst>
            </p:cNvPr>
            <p:cNvSpPr txBox="1"/>
            <p:nvPr/>
          </p:nvSpPr>
          <p:spPr>
            <a:xfrm>
              <a:off x="9521724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2AC2887-2665-6F9A-65CB-F2D522987762}"/>
                </a:ext>
              </a:extLst>
            </p:cNvPr>
            <p:cNvSpPr txBox="1"/>
            <p:nvPr/>
          </p:nvSpPr>
          <p:spPr>
            <a:xfrm>
              <a:off x="9758591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434A937A-2AF5-279B-1FB3-5E8C2178A547}"/>
              </a:ext>
            </a:extLst>
          </p:cNvPr>
          <p:cNvSpPr txBox="1"/>
          <p:nvPr/>
        </p:nvSpPr>
        <p:spPr>
          <a:xfrm>
            <a:off x="425979" y="3290812"/>
            <a:ext cx="525785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No. at risk</a:t>
            </a:r>
          </a:p>
        </p:txBody>
      </p:sp>
      <p:sp>
        <p:nvSpPr>
          <p:cNvPr id="218" name="Freeform: Shape 217">
            <a:extLst>
              <a:ext uri="{FF2B5EF4-FFF2-40B4-BE49-F238E27FC236}">
                <a16:creationId xmlns:a16="http://schemas.microsoft.com/office/drawing/2014/main" id="{FB1EFF2C-CE13-3924-11C4-76D9D027B2B6}"/>
              </a:ext>
            </a:extLst>
          </p:cNvPr>
          <p:cNvSpPr/>
          <p:nvPr/>
        </p:nvSpPr>
        <p:spPr>
          <a:xfrm>
            <a:off x="1947177" y="2433068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" name="Freeform: Shape 218">
            <a:extLst>
              <a:ext uri="{FF2B5EF4-FFF2-40B4-BE49-F238E27FC236}">
                <a16:creationId xmlns:a16="http://schemas.microsoft.com/office/drawing/2014/main" id="{71E3F1A0-947D-6B1E-8A6B-4496FE88A9E0}"/>
              </a:ext>
            </a:extLst>
          </p:cNvPr>
          <p:cNvSpPr/>
          <p:nvPr/>
        </p:nvSpPr>
        <p:spPr>
          <a:xfrm>
            <a:off x="1970963" y="2409282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: Shape 219">
            <a:extLst>
              <a:ext uri="{FF2B5EF4-FFF2-40B4-BE49-F238E27FC236}">
                <a16:creationId xmlns:a16="http://schemas.microsoft.com/office/drawing/2014/main" id="{9B7A4A66-44FC-29D2-139F-2E9407783AFA}"/>
              </a:ext>
            </a:extLst>
          </p:cNvPr>
          <p:cNvSpPr/>
          <p:nvPr/>
        </p:nvSpPr>
        <p:spPr>
          <a:xfrm>
            <a:off x="1224731" y="1523061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" name="Freeform: Shape 220">
            <a:extLst>
              <a:ext uri="{FF2B5EF4-FFF2-40B4-BE49-F238E27FC236}">
                <a16:creationId xmlns:a16="http://schemas.microsoft.com/office/drawing/2014/main" id="{039C6BF1-9A07-B84B-AE8D-E9D943B9608A}"/>
              </a:ext>
            </a:extLst>
          </p:cNvPr>
          <p:cNvSpPr/>
          <p:nvPr/>
        </p:nvSpPr>
        <p:spPr>
          <a:xfrm>
            <a:off x="1248517" y="1499276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Freeform: Shape 221">
            <a:extLst>
              <a:ext uri="{FF2B5EF4-FFF2-40B4-BE49-F238E27FC236}">
                <a16:creationId xmlns:a16="http://schemas.microsoft.com/office/drawing/2014/main" id="{A1728BA2-41BA-B3D2-D1DD-9C7BE1BDD54F}"/>
              </a:ext>
            </a:extLst>
          </p:cNvPr>
          <p:cNvSpPr/>
          <p:nvPr/>
        </p:nvSpPr>
        <p:spPr>
          <a:xfrm>
            <a:off x="1450549" y="1980285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Freeform: Shape 222">
            <a:extLst>
              <a:ext uri="{FF2B5EF4-FFF2-40B4-BE49-F238E27FC236}">
                <a16:creationId xmlns:a16="http://schemas.microsoft.com/office/drawing/2014/main" id="{22547FBD-33F2-600B-85E0-2B3BA13482CD}"/>
              </a:ext>
            </a:extLst>
          </p:cNvPr>
          <p:cNvSpPr/>
          <p:nvPr/>
        </p:nvSpPr>
        <p:spPr>
          <a:xfrm>
            <a:off x="1474335" y="1956500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4" name="Freeform: Shape 223">
            <a:extLst>
              <a:ext uri="{FF2B5EF4-FFF2-40B4-BE49-F238E27FC236}">
                <a16:creationId xmlns:a16="http://schemas.microsoft.com/office/drawing/2014/main" id="{BA574E39-9870-D3CC-9D09-610941608C76}"/>
              </a:ext>
            </a:extLst>
          </p:cNvPr>
          <p:cNvSpPr/>
          <p:nvPr/>
        </p:nvSpPr>
        <p:spPr>
          <a:xfrm>
            <a:off x="1461582" y="2029719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" name="Freeform: Shape 224">
            <a:extLst>
              <a:ext uri="{FF2B5EF4-FFF2-40B4-BE49-F238E27FC236}">
                <a16:creationId xmlns:a16="http://schemas.microsoft.com/office/drawing/2014/main" id="{23692DB4-1367-9C52-2063-724257BF96BD}"/>
              </a:ext>
            </a:extLst>
          </p:cNvPr>
          <p:cNvSpPr/>
          <p:nvPr/>
        </p:nvSpPr>
        <p:spPr>
          <a:xfrm>
            <a:off x="1485368" y="2005933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0CE28396-6768-8DB9-ED32-C80D38C9ABB5}"/>
              </a:ext>
            </a:extLst>
          </p:cNvPr>
          <p:cNvSpPr/>
          <p:nvPr/>
        </p:nvSpPr>
        <p:spPr>
          <a:xfrm>
            <a:off x="1803605" y="2358989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300D1187-8764-48BA-922E-307C72BEC0DF}"/>
              </a:ext>
            </a:extLst>
          </p:cNvPr>
          <p:cNvSpPr/>
          <p:nvPr/>
        </p:nvSpPr>
        <p:spPr>
          <a:xfrm>
            <a:off x="1827390" y="2335203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6CD70725-43C5-5037-28CC-45037DFD3DB1}"/>
              </a:ext>
            </a:extLst>
          </p:cNvPr>
          <p:cNvSpPr/>
          <p:nvPr/>
        </p:nvSpPr>
        <p:spPr>
          <a:xfrm>
            <a:off x="1791712" y="2358989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9" name="Freeform: Shape 228">
            <a:extLst>
              <a:ext uri="{FF2B5EF4-FFF2-40B4-BE49-F238E27FC236}">
                <a16:creationId xmlns:a16="http://schemas.microsoft.com/office/drawing/2014/main" id="{D20C89B0-1FF1-6FC8-BBD9-82FAD7D3A09E}"/>
              </a:ext>
            </a:extLst>
          </p:cNvPr>
          <p:cNvSpPr/>
          <p:nvPr/>
        </p:nvSpPr>
        <p:spPr>
          <a:xfrm>
            <a:off x="1815498" y="2335203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" name="Freeform: Shape 229">
            <a:extLst>
              <a:ext uri="{FF2B5EF4-FFF2-40B4-BE49-F238E27FC236}">
                <a16:creationId xmlns:a16="http://schemas.microsoft.com/office/drawing/2014/main" id="{EC789D61-05BB-DB87-5199-03C897112817}"/>
              </a:ext>
            </a:extLst>
          </p:cNvPr>
          <p:cNvSpPr/>
          <p:nvPr/>
        </p:nvSpPr>
        <p:spPr>
          <a:xfrm>
            <a:off x="1779820" y="2358989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27E354A2-6A8E-78A2-7DC3-427354628D40}"/>
              </a:ext>
            </a:extLst>
          </p:cNvPr>
          <p:cNvSpPr/>
          <p:nvPr/>
        </p:nvSpPr>
        <p:spPr>
          <a:xfrm>
            <a:off x="1803605" y="2335203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2" name="Freeform: Shape 231">
            <a:extLst>
              <a:ext uri="{FF2B5EF4-FFF2-40B4-BE49-F238E27FC236}">
                <a16:creationId xmlns:a16="http://schemas.microsoft.com/office/drawing/2014/main" id="{9795E2BA-361A-8E34-6231-8E506023D7C4}"/>
              </a:ext>
            </a:extLst>
          </p:cNvPr>
          <p:cNvSpPr/>
          <p:nvPr/>
        </p:nvSpPr>
        <p:spPr>
          <a:xfrm>
            <a:off x="2598410" y="2730242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" name="Freeform: Shape 232">
            <a:extLst>
              <a:ext uri="{FF2B5EF4-FFF2-40B4-BE49-F238E27FC236}">
                <a16:creationId xmlns:a16="http://schemas.microsoft.com/office/drawing/2014/main" id="{1A3F5AD7-97DA-DA56-DE97-9CB94151146F}"/>
              </a:ext>
            </a:extLst>
          </p:cNvPr>
          <p:cNvSpPr/>
          <p:nvPr/>
        </p:nvSpPr>
        <p:spPr>
          <a:xfrm>
            <a:off x="2622195" y="2706600"/>
            <a:ext cx="14328" cy="47427"/>
          </a:xfrm>
          <a:custGeom>
            <a:avLst/>
            <a:gdLst>
              <a:gd name="connsiteX0" fmla="*/ 0 w 14328"/>
              <a:gd name="connsiteY0" fmla="*/ 0 h 47427"/>
              <a:gd name="connsiteX1" fmla="*/ 0 w 14328"/>
              <a:gd name="connsiteY1" fmla="*/ 47428 h 4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427">
                <a:moveTo>
                  <a:pt x="0" y="0"/>
                </a:moveTo>
                <a:lnTo>
                  <a:pt x="0" y="47428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75712C6B-ABEA-C4E0-198C-535136251ED5}"/>
              </a:ext>
            </a:extLst>
          </p:cNvPr>
          <p:cNvSpPr/>
          <p:nvPr/>
        </p:nvSpPr>
        <p:spPr>
          <a:xfrm>
            <a:off x="2421022" y="2616903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" name="Freeform: Shape 234">
            <a:extLst>
              <a:ext uri="{FF2B5EF4-FFF2-40B4-BE49-F238E27FC236}">
                <a16:creationId xmlns:a16="http://schemas.microsoft.com/office/drawing/2014/main" id="{DC83880B-AEDF-F62C-2744-15F79E8D1CBB}"/>
              </a:ext>
            </a:extLst>
          </p:cNvPr>
          <p:cNvSpPr/>
          <p:nvPr/>
        </p:nvSpPr>
        <p:spPr>
          <a:xfrm>
            <a:off x="2444808" y="2593118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12EE9C13-D0AA-85CD-DBBF-3FD9A006118A}"/>
              </a:ext>
            </a:extLst>
          </p:cNvPr>
          <p:cNvSpPr/>
          <p:nvPr/>
        </p:nvSpPr>
        <p:spPr>
          <a:xfrm>
            <a:off x="2373452" y="2620628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7" name="Freeform: Shape 236">
            <a:extLst>
              <a:ext uri="{FF2B5EF4-FFF2-40B4-BE49-F238E27FC236}">
                <a16:creationId xmlns:a16="http://schemas.microsoft.com/office/drawing/2014/main" id="{565C3DF3-383E-A56A-868D-1553B63CE39F}"/>
              </a:ext>
            </a:extLst>
          </p:cNvPr>
          <p:cNvSpPr/>
          <p:nvPr/>
        </p:nvSpPr>
        <p:spPr>
          <a:xfrm>
            <a:off x="2397237" y="2596843"/>
            <a:ext cx="14328" cy="47427"/>
          </a:xfrm>
          <a:custGeom>
            <a:avLst/>
            <a:gdLst>
              <a:gd name="connsiteX0" fmla="*/ 0 w 14328"/>
              <a:gd name="connsiteY0" fmla="*/ 0 h 47427"/>
              <a:gd name="connsiteX1" fmla="*/ 0 w 14328"/>
              <a:gd name="connsiteY1" fmla="*/ 47428 h 4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427">
                <a:moveTo>
                  <a:pt x="0" y="0"/>
                </a:moveTo>
                <a:lnTo>
                  <a:pt x="0" y="47428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249B3B1F-6209-4628-F3B7-1719DF69C78C}"/>
              </a:ext>
            </a:extLst>
          </p:cNvPr>
          <p:cNvSpPr/>
          <p:nvPr/>
        </p:nvSpPr>
        <p:spPr>
          <a:xfrm>
            <a:off x="2357834" y="2620628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9" name="Freeform: Shape 238">
            <a:extLst>
              <a:ext uri="{FF2B5EF4-FFF2-40B4-BE49-F238E27FC236}">
                <a16:creationId xmlns:a16="http://schemas.microsoft.com/office/drawing/2014/main" id="{7A10E409-31D9-35C9-03DC-97B65CA8DD80}"/>
              </a:ext>
            </a:extLst>
          </p:cNvPr>
          <p:cNvSpPr/>
          <p:nvPr/>
        </p:nvSpPr>
        <p:spPr>
          <a:xfrm>
            <a:off x="2381619" y="2596843"/>
            <a:ext cx="14328" cy="47427"/>
          </a:xfrm>
          <a:custGeom>
            <a:avLst/>
            <a:gdLst>
              <a:gd name="connsiteX0" fmla="*/ 0 w 14328"/>
              <a:gd name="connsiteY0" fmla="*/ 0 h 47427"/>
              <a:gd name="connsiteX1" fmla="*/ 0 w 14328"/>
              <a:gd name="connsiteY1" fmla="*/ 47428 h 4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427">
                <a:moveTo>
                  <a:pt x="0" y="0"/>
                </a:moveTo>
                <a:lnTo>
                  <a:pt x="0" y="47428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3AB9F5B9-EECC-6EEF-519E-A71E55D1EDCF}"/>
              </a:ext>
            </a:extLst>
          </p:cNvPr>
          <p:cNvSpPr/>
          <p:nvPr/>
        </p:nvSpPr>
        <p:spPr>
          <a:xfrm>
            <a:off x="2337774" y="2620628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Freeform: Shape 240">
            <a:extLst>
              <a:ext uri="{FF2B5EF4-FFF2-40B4-BE49-F238E27FC236}">
                <a16:creationId xmlns:a16="http://schemas.microsoft.com/office/drawing/2014/main" id="{87F6CB31-6940-ECC9-6727-A7A78543E38A}"/>
              </a:ext>
            </a:extLst>
          </p:cNvPr>
          <p:cNvSpPr/>
          <p:nvPr/>
        </p:nvSpPr>
        <p:spPr>
          <a:xfrm>
            <a:off x="2361559" y="2596843"/>
            <a:ext cx="14328" cy="47427"/>
          </a:xfrm>
          <a:custGeom>
            <a:avLst/>
            <a:gdLst>
              <a:gd name="connsiteX0" fmla="*/ 0 w 14328"/>
              <a:gd name="connsiteY0" fmla="*/ 0 h 47427"/>
              <a:gd name="connsiteX1" fmla="*/ 0 w 14328"/>
              <a:gd name="connsiteY1" fmla="*/ 47428 h 4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427">
                <a:moveTo>
                  <a:pt x="0" y="0"/>
                </a:moveTo>
                <a:lnTo>
                  <a:pt x="0" y="47428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836F004F-2C69-4E57-2100-D92386D0753C}"/>
              </a:ext>
            </a:extLst>
          </p:cNvPr>
          <p:cNvSpPr/>
          <p:nvPr/>
        </p:nvSpPr>
        <p:spPr>
          <a:xfrm>
            <a:off x="2110953" y="2563887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: Shape 242">
            <a:extLst>
              <a:ext uri="{FF2B5EF4-FFF2-40B4-BE49-F238E27FC236}">
                <a16:creationId xmlns:a16="http://schemas.microsoft.com/office/drawing/2014/main" id="{AF8B8351-1EAF-BB08-E2FC-01D092494261}"/>
              </a:ext>
            </a:extLst>
          </p:cNvPr>
          <p:cNvSpPr/>
          <p:nvPr/>
        </p:nvSpPr>
        <p:spPr>
          <a:xfrm>
            <a:off x="2134738" y="2540102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2675900D-46A7-450A-6A29-589F2B615EB2}"/>
              </a:ext>
            </a:extLst>
          </p:cNvPr>
          <p:cNvSpPr/>
          <p:nvPr/>
        </p:nvSpPr>
        <p:spPr>
          <a:xfrm>
            <a:off x="2110953" y="2540102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9BE8A7B1-DD9F-1FC8-521E-C22E088C117E}"/>
              </a:ext>
            </a:extLst>
          </p:cNvPr>
          <p:cNvSpPr/>
          <p:nvPr/>
        </p:nvSpPr>
        <p:spPr>
          <a:xfrm>
            <a:off x="2134738" y="2516316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: Shape 245">
            <a:extLst>
              <a:ext uri="{FF2B5EF4-FFF2-40B4-BE49-F238E27FC236}">
                <a16:creationId xmlns:a16="http://schemas.microsoft.com/office/drawing/2014/main" id="{BADB53FC-DB79-66FA-6431-2304B509E7AE}"/>
              </a:ext>
            </a:extLst>
          </p:cNvPr>
          <p:cNvSpPr/>
          <p:nvPr/>
        </p:nvSpPr>
        <p:spPr>
          <a:xfrm>
            <a:off x="1853898" y="2358989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: Shape 246">
            <a:extLst>
              <a:ext uri="{FF2B5EF4-FFF2-40B4-BE49-F238E27FC236}">
                <a16:creationId xmlns:a16="http://schemas.microsoft.com/office/drawing/2014/main" id="{590D18C5-32E5-5571-D2DE-ADC9406AE364}"/>
              </a:ext>
            </a:extLst>
          </p:cNvPr>
          <p:cNvSpPr/>
          <p:nvPr/>
        </p:nvSpPr>
        <p:spPr>
          <a:xfrm>
            <a:off x="1877684" y="2335203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: Shape 247">
            <a:extLst>
              <a:ext uri="{FF2B5EF4-FFF2-40B4-BE49-F238E27FC236}">
                <a16:creationId xmlns:a16="http://schemas.microsoft.com/office/drawing/2014/main" id="{700CAAC1-037C-B75C-7AD8-9F3703158EAD}"/>
              </a:ext>
            </a:extLst>
          </p:cNvPr>
          <p:cNvSpPr/>
          <p:nvPr/>
        </p:nvSpPr>
        <p:spPr>
          <a:xfrm>
            <a:off x="1248517" y="1523061"/>
            <a:ext cx="1611532" cy="1365511"/>
          </a:xfrm>
          <a:custGeom>
            <a:avLst/>
            <a:gdLst>
              <a:gd name="connsiteX0" fmla="*/ 1611533 w 1611532"/>
              <a:gd name="connsiteY0" fmla="*/ 1365512 h 1365511"/>
              <a:gd name="connsiteX1" fmla="*/ 1611533 w 1611532"/>
              <a:gd name="connsiteY1" fmla="*/ 1311493 h 1365511"/>
              <a:gd name="connsiteX2" fmla="*/ 1600500 w 1611532"/>
              <a:gd name="connsiteY2" fmla="*/ 1311493 h 1365511"/>
              <a:gd name="connsiteX3" fmla="*/ 1600500 w 1611532"/>
              <a:gd name="connsiteY3" fmla="*/ 1265785 h 1365511"/>
              <a:gd name="connsiteX4" fmla="*/ 1546481 w 1611532"/>
              <a:gd name="connsiteY4" fmla="*/ 1265785 h 1365511"/>
              <a:gd name="connsiteX5" fmla="*/ 1546481 w 1611532"/>
              <a:gd name="connsiteY5" fmla="*/ 1215491 h 1365511"/>
              <a:gd name="connsiteX6" fmla="*/ 1362646 w 1611532"/>
              <a:gd name="connsiteY6" fmla="*/ 1215491 h 1365511"/>
              <a:gd name="connsiteX7" fmla="*/ 1362646 w 1611532"/>
              <a:gd name="connsiteY7" fmla="*/ 1175228 h 1365511"/>
              <a:gd name="connsiteX8" fmla="*/ 1351756 w 1611532"/>
              <a:gd name="connsiteY8" fmla="*/ 1175228 h 1365511"/>
              <a:gd name="connsiteX9" fmla="*/ 1351756 w 1611532"/>
              <a:gd name="connsiteY9" fmla="*/ 1097568 h 1365511"/>
              <a:gd name="connsiteX10" fmla="*/ 1048994 w 1611532"/>
              <a:gd name="connsiteY10" fmla="*/ 1097568 h 1365511"/>
              <a:gd name="connsiteX11" fmla="*/ 1048994 w 1611532"/>
              <a:gd name="connsiteY11" fmla="*/ 1073782 h 1365511"/>
              <a:gd name="connsiteX12" fmla="*/ 886221 w 1611532"/>
              <a:gd name="connsiteY12" fmla="*/ 1073782 h 1365511"/>
              <a:gd name="connsiteX13" fmla="*/ 886221 w 1611532"/>
              <a:gd name="connsiteY13" fmla="*/ 1004145 h 1365511"/>
              <a:gd name="connsiteX14" fmla="*/ 878914 w 1611532"/>
              <a:gd name="connsiteY14" fmla="*/ 1004145 h 1365511"/>
              <a:gd name="connsiteX15" fmla="*/ 878914 w 1611532"/>
              <a:gd name="connsiteY15" fmla="*/ 980503 h 1365511"/>
              <a:gd name="connsiteX16" fmla="*/ 870603 w 1611532"/>
              <a:gd name="connsiteY16" fmla="*/ 980503 h 1365511"/>
              <a:gd name="connsiteX17" fmla="*/ 870603 w 1611532"/>
              <a:gd name="connsiteY17" fmla="*/ 963022 h 1365511"/>
              <a:gd name="connsiteX18" fmla="*/ 822172 w 1611532"/>
              <a:gd name="connsiteY18" fmla="*/ 963022 h 1365511"/>
              <a:gd name="connsiteX19" fmla="*/ 822172 w 1611532"/>
              <a:gd name="connsiteY19" fmla="*/ 941100 h 1365511"/>
              <a:gd name="connsiteX20" fmla="*/ 746231 w 1611532"/>
              <a:gd name="connsiteY20" fmla="*/ 941100 h 1365511"/>
              <a:gd name="connsiteX21" fmla="*/ 746231 w 1611532"/>
              <a:gd name="connsiteY21" fmla="*/ 916455 h 1365511"/>
              <a:gd name="connsiteX22" fmla="*/ 722446 w 1611532"/>
              <a:gd name="connsiteY22" fmla="*/ 916455 h 1365511"/>
              <a:gd name="connsiteX23" fmla="*/ 722446 w 1611532"/>
              <a:gd name="connsiteY23" fmla="*/ 875188 h 1365511"/>
              <a:gd name="connsiteX24" fmla="*/ 715138 w 1611532"/>
              <a:gd name="connsiteY24" fmla="*/ 875188 h 1365511"/>
              <a:gd name="connsiteX25" fmla="*/ 715138 w 1611532"/>
              <a:gd name="connsiteY25" fmla="*/ 855128 h 1365511"/>
              <a:gd name="connsiteX26" fmla="*/ 709693 w 1611532"/>
              <a:gd name="connsiteY26" fmla="*/ 855128 h 1365511"/>
              <a:gd name="connsiteX27" fmla="*/ 709693 w 1611532"/>
              <a:gd name="connsiteY27" fmla="*/ 835928 h 1365511"/>
              <a:gd name="connsiteX28" fmla="*/ 544199 w 1611532"/>
              <a:gd name="connsiteY28" fmla="*/ 835928 h 1365511"/>
              <a:gd name="connsiteX29" fmla="*/ 544199 w 1611532"/>
              <a:gd name="connsiteY29" fmla="*/ 823176 h 1365511"/>
              <a:gd name="connsiteX30" fmla="*/ 470120 w 1611532"/>
              <a:gd name="connsiteY30" fmla="*/ 823176 h 1365511"/>
              <a:gd name="connsiteX31" fmla="*/ 470120 w 1611532"/>
              <a:gd name="connsiteY31" fmla="*/ 802972 h 1365511"/>
              <a:gd name="connsiteX32" fmla="*/ 422549 w 1611532"/>
              <a:gd name="connsiteY32" fmla="*/ 802972 h 1365511"/>
              <a:gd name="connsiteX33" fmla="*/ 422549 w 1611532"/>
              <a:gd name="connsiteY33" fmla="*/ 792942 h 1365511"/>
              <a:gd name="connsiteX34" fmla="*/ 408794 w 1611532"/>
              <a:gd name="connsiteY34" fmla="*/ 792942 h 1365511"/>
              <a:gd name="connsiteX35" fmla="*/ 408794 w 1611532"/>
              <a:gd name="connsiteY35" fmla="*/ 753682 h 1365511"/>
              <a:gd name="connsiteX36" fmla="*/ 401486 w 1611532"/>
              <a:gd name="connsiteY36" fmla="*/ 753682 h 1365511"/>
              <a:gd name="connsiteX37" fmla="*/ 401486 w 1611532"/>
              <a:gd name="connsiteY37" fmla="*/ 695078 h 1365511"/>
              <a:gd name="connsiteX38" fmla="*/ 394179 w 1611532"/>
              <a:gd name="connsiteY38" fmla="*/ 695078 h 1365511"/>
              <a:gd name="connsiteX39" fmla="*/ 394179 w 1611532"/>
              <a:gd name="connsiteY39" fmla="*/ 645645 h 1365511"/>
              <a:gd name="connsiteX40" fmla="*/ 387731 w 1611532"/>
              <a:gd name="connsiteY40" fmla="*/ 645645 h 1365511"/>
              <a:gd name="connsiteX41" fmla="*/ 387731 w 1611532"/>
              <a:gd name="connsiteY41" fmla="*/ 596355 h 1365511"/>
              <a:gd name="connsiteX42" fmla="*/ 348470 w 1611532"/>
              <a:gd name="connsiteY42" fmla="*/ 596355 h 1365511"/>
              <a:gd name="connsiteX43" fmla="*/ 348470 w 1611532"/>
              <a:gd name="connsiteY43" fmla="*/ 584462 h 1365511"/>
              <a:gd name="connsiteX44" fmla="*/ 297174 w 1611532"/>
              <a:gd name="connsiteY44" fmla="*/ 584462 h 1365511"/>
              <a:gd name="connsiteX45" fmla="*/ 297174 w 1611532"/>
              <a:gd name="connsiteY45" fmla="*/ 567984 h 1365511"/>
              <a:gd name="connsiteX46" fmla="*/ 260636 w 1611532"/>
              <a:gd name="connsiteY46" fmla="*/ 567984 h 1365511"/>
              <a:gd name="connsiteX47" fmla="*/ 260636 w 1611532"/>
              <a:gd name="connsiteY47" fmla="*/ 551506 h 1365511"/>
              <a:gd name="connsiteX48" fmla="*/ 246021 w 1611532"/>
              <a:gd name="connsiteY48" fmla="*/ 551506 h 1365511"/>
              <a:gd name="connsiteX49" fmla="*/ 246021 w 1611532"/>
              <a:gd name="connsiteY49" fmla="*/ 516688 h 1365511"/>
              <a:gd name="connsiteX50" fmla="*/ 236851 w 1611532"/>
              <a:gd name="connsiteY50" fmla="*/ 516688 h 1365511"/>
              <a:gd name="connsiteX51" fmla="*/ 236851 w 1611532"/>
              <a:gd name="connsiteY51" fmla="*/ 472842 h 1365511"/>
              <a:gd name="connsiteX52" fmla="*/ 225818 w 1611532"/>
              <a:gd name="connsiteY52" fmla="*/ 472842 h 1365511"/>
              <a:gd name="connsiteX53" fmla="*/ 225818 w 1611532"/>
              <a:gd name="connsiteY53" fmla="*/ 453642 h 1365511"/>
              <a:gd name="connsiteX54" fmla="*/ 182832 w 1611532"/>
              <a:gd name="connsiteY54" fmla="*/ 453642 h 1365511"/>
              <a:gd name="connsiteX55" fmla="*/ 182832 w 1611532"/>
              <a:gd name="connsiteY55" fmla="*/ 439027 h 1365511"/>
              <a:gd name="connsiteX56" fmla="*/ 98724 w 1611532"/>
              <a:gd name="connsiteY56" fmla="*/ 439027 h 1365511"/>
              <a:gd name="connsiteX57" fmla="*/ 98724 w 1611532"/>
              <a:gd name="connsiteY57" fmla="*/ 428997 h 1365511"/>
              <a:gd name="connsiteX58" fmla="*/ 98724 w 1611532"/>
              <a:gd name="connsiteY58" fmla="*/ 420686 h 1365511"/>
              <a:gd name="connsiteX59" fmla="*/ 92276 w 1611532"/>
              <a:gd name="connsiteY59" fmla="*/ 420686 h 1365511"/>
              <a:gd name="connsiteX60" fmla="*/ 92276 w 1611532"/>
              <a:gd name="connsiteY60" fmla="*/ 403349 h 1365511"/>
              <a:gd name="connsiteX61" fmla="*/ 86831 w 1611532"/>
              <a:gd name="connsiteY61" fmla="*/ 403349 h 1365511"/>
              <a:gd name="connsiteX62" fmla="*/ 86831 w 1611532"/>
              <a:gd name="connsiteY62" fmla="*/ 389593 h 1365511"/>
              <a:gd name="connsiteX63" fmla="*/ 78664 w 1611532"/>
              <a:gd name="connsiteY63" fmla="*/ 389593 h 1365511"/>
              <a:gd name="connsiteX64" fmla="*/ 78664 w 1611532"/>
              <a:gd name="connsiteY64" fmla="*/ 328267 h 1365511"/>
              <a:gd name="connsiteX65" fmla="*/ 78664 w 1611532"/>
              <a:gd name="connsiteY65" fmla="*/ 255192 h 1365511"/>
              <a:gd name="connsiteX66" fmla="*/ 72646 w 1611532"/>
              <a:gd name="connsiteY66" fmla="*/ 249174 h 1365511"/>
              <a:gd name="connsiteX67" fmla="*/ 72646 w 1611532"/>
              <a:gd name="connsiteY67" fmla="*/ 151883 h 1365511"/>
              <a:gd name="connsiteX68" fmla="*/ 67631 w 1611532"/>
              <a:gd name="connsiteY68" fmla="*/ 151883 h 1365511"/>
              <a:gd name="connsiteX69" fmla="*/ 67631 w 1611532"/>
              <a:gd name="connsiteY69" fmla="*/ 54878 h 1365511"/>
              <a:gd name="connsiteX70" fmla="*/ 42986 w 1611532"/>
              <a:gd name="connsiteY70" fmla="*/ 54878 h 1365511"/>
              <a:gd name="connsiteX71" fmla="*/ 42986 w 1611532"/>
              <a:gd name="connsiteY71" fmla="*/ 23785 h 1365511"/>
              <a:gd name="connsiteX72" fmla="*/ 24645 w 1611532"/>
              <a:gd name="connsiteY72" fmla="*/ 23785 h 1365511"/>
              <a:gd name="connsiteX73" fmla="*/ 24645 w 1611532"/>
              <a:gd name="connsiteY73" fmla="*/ 0 h 1365511"/>
              <a:gd name="connsiteX74" fmla="*/ 0 w 1611532"/>
              <a:gd name="connsiteY74" fmla="*/ 0 h 136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611532" h="1365511">
                <a:moveTo>
                  <a:pt x="1611533" y="1365512"/>
                </a:moveTo>
                <a:lnTo>
                  <a:pt x="1611533" y="1311493"/>
                </a:lnTo>
                <a:lnTo>
                  <a:pt x="1600500" y="1311493"/>
                </a:lnTo>
                <a:lnTo>
                  <a:pt x="1600500" y="1265785"/>
                </a:lnTo>
                <a:lnTo>
                  <a:pt x="1546481" y="1265785"/>
                </a:lnTo>
                <a:lnTo>
                  <a:pt x="1546481" y="1215491"/>
                </a:lnTo>
                <a:lnTo>
                  <a:pt x="1362646" y="1215491"/>
                </a:lnTo>
                <a:lnTo>
                  <a:pt x="1362646" y="1175228"/>
                </a:lnTo>
                <a:lnTo>
                  <a:pt x="1351756" y="1175228"/>
                </a:lnTo>
                <a:lnTo>
                  <a:pt x="1351756" y="1097568"/>
                </a:lnTo>
                <a:lnTo>
                  <a:pt x="1048994" y="1097568"/>
                </a:lnTo>
                <a:lnTo>
                  <a:pt x="1048994" y="1073782"/>
                </a:lnTo>
                <a:lnTo>
                  <a:pt x="886221" y="1073782"/>
                </a:lnTo>
                <a:lnTo>
                  <a:pt x="886221" y="1004145"/>
                </a:lnTo>
                <a:lnTo>
                  <a:pt x="878914" y="1004145"/>
                </a:lnTo>
                <a:lnTo>
                  <a:pt x="878914" y="980503"/>
                </a:lnTo>
                <a:lnTo>
                  <a:pt x="870603" y="980503"/>
                </a:lnTo>
                <a:lnTo>
                  <a:pt x="870603" y="963022"/>
                </a:lnTo>
                <a:lnTo>
                  <a:pt x="822172" y="963022"/>
                </a:lnTo>
                <a:lnTo>
                  <a:pt x="822172" y="941100"/>
                </a:lnTo>
                <a:lnTo>
                  <a:pt x="746231" y="941100"/>
                </a:lnTo>
                <a:lnTo>
                  <a:pt x="746231" y="916455"/>
                </a:lnTo>
                <a:lnTo>
                  <a:pt x="722446" y="916455"/>
                </a:lnTo>
                <a:lnTo>
                  <a:pt x="722446" y="875188"/>
                </a:lnTo>
                <a:lnTo>
                  <a:pt x="715138" y="875188"/>
                </a:lnTo>
                <a:lnTo>
                  <a:pt x="715138" y="855128"/>
                </a:lnTo>
                <a:lnTo>
                  <a:pt x="709693" y="855128"/>
                </a:lnTo>
                <a:lnTo>
                  <a:pt x="709693" y="835928"/>
                </a:lnTo>
                <a:lnTo>
                  <a:pt x="544199" y="835928"/>
                </a:lnTo>
                <a:lnTo>
                  <a:pt x="544199" y="823176"/>
                </a:lnTo>
                <a:lnTo>
                  <a:pt x="470120" y="823176"/>
                </a:lnTo>
                <a:lnTo>
                  <a:pt x="470120" y="802972"/>
                </a:lnTo>
                <a:lnTo>
                  <a:pt x="422549" y="802972"/>
                </a:lnTo>
                <a:lnTo>
                  <a:pt x="422549" y="792942"/>
                </a:lnTo>
                <a:lnTo>
                  <a:pt x="408794" y="792942"/>
                </a:lnTo>
                <a:lnTo>
                  <a:pt x="408794" y="753682"/>
                </a:lnTo>
                <a:lnTo>
                  <a:pt x="401486" y="753682"/>
                </a:lnTo>
                <a:lnTo>
                  <a:pt x="401486" y="695078"/>
                </a:lnTo>
                <a:lnTo>
                  <a:pt x="394179" y="695078"/>
                </a:lnTo>
                <a:lnTo>
                  <a:pt x="394179" y="645645"/>
                </a:lnTo>
                <a:lnTo>
                  <a:pt x="387731" y="645645"/>
                </a:lnTo>
                <a:lnTo>
                  <a:pt x="387731" y="596355"/>
                </a:lnTo>
                <a:lnTo>
                  <a:pt x="348470" y="596355"/>
                </a:lnTo>
                <a:lnTo>
                  <a:pt x="348470" y="584462"/>
                </a:lnTo>
                <a:lnTo>
                  <a:pt x="297174" y="584462"/>
                </a:lnTo>
                <a:lnTo>
                  <a:pt x="297174" y="567984"/>
                </a:lnTo>
                <a:lnTo>
                  <a:pt x="260636" y="567984"/>
                </a:lnTo>
                <a:lnTo>
                  <a:pt x="260636" y="551506"/>
                </a:lnTo>
                <a:lnTo>
                  <a:pt x="246021" y="551506"/>
                </a:lnTo>
                <a:lnTo>
                  <a:pt x="246021" y="516688"/>
                </a:lnTo>
                <a:lnTo>
                  <a:pt x="236851" y="516688"/>
                </a:lnTo>
                <a:lnTo>
                  <a:pt x="236851" y="472842"/>
                </a:lnTo>
                <a:lnTo>
                  <a:pt x="225818" y="472842"/>
                </a:lnTo>
                <a:lnTo>
                  <a:pt x="225818" y="453642"/>
                </a:lnTo>
                <a:lnTo>
                  <a:pt x="182832" y="453642"/>
                </a:lnTo>
                <a:lnTo>
                  <a:pt x="182832" y="439027"/>
                </a:lnTo>
                <a:lnTo>
                  <a:pt x="98724" y="439027"/>
                </a:lnTo>
                <a:lnTo>
                  <a:pt x="98724" y="428997"/>
                </a:lnTo>
                <a:lnTo>
                  <a:pt x="98724" y="420686"/>
                </a:lnTo>
                <a:lnTo>
                  <a:pt x="92276" y="420686"/>
                </a:lnTo>
                <a:lnTo>
                  <a:pt x="92276" y="403349"/>
                </a:lnTo>
                <a:lnTo>
                  <a:pt x="86831" y="403349"/>
                </a:lnTo>
                <a:lnTo>
                  <a:pt x="86831" y="389593"/>
                </a:lnTo>
                <a:lnTo>
                  <a:pt x="78664" y="389593"/>
                </a:lnTo>
                <a:lnTo>
                  <a:pt x="78664" y="328267"/>
                </a:lnTo>
                <a:lnTo>
                  <a:pt x="78664" y="255192"/>
                </a:lnTo>
                <a:lnTo>
                  <a:pt x="72646" y="249174"/>
                </a:lnTo>
                <a:lnTo>
                  <a:pt x="72646" y="151883"/>
                </a:lnTo>
                <a:lnTo>
                  <a:pt x="67631" y="151883"/>
                </a:lnTo>
                <a:lnTo>
                  <a:pt x="67631" y="54878"/>
                </a:lnTo>
                <a:lnTo>
                  <a:pt x="42986" y="54878"/>
                </a:lnTo>
                <a:lnTo>
                  <a:pt x="42986" y="23785"/>
                </a:lnTo>
                <a:lnTo>
                  <a:pt x="24645" y="23785"/>
                </a:lnTo>
                <a:lnTo>
                  <a:pt x="24645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: Shape 248">
            <a:extLst>
              <a:ext uri="{FF2B5EF4-FFF2-40B4-BE49-F238E27FC236}">
                <a16:creationId xmlns:a16="http://schemas.microsoft.com/office/drawing/2014/main" id="{EA85C4C8-3091-D923-C7FC-ABBFDF49D374}"/>
              </a:ext>
            </a:extLst>
          </p:cNvPr>
          <p:cNvSpPr/>
          <p:nvPr/>
        </p:nvSpPr>
        <p:spPr>
          <a:xfrm>
            <a:off x="1165268" y="1531228"/>
            <a:ext cx="1941662" cy="1357344"/>
          </a:xfrm>
          <a:custGeom>
            <a:avLst/>
            <a:gdLst>
              <a:gd name="connsiteX0" fmla="*/ 1941662 w 1941662"/>
              <a:gd name="connsiteY0" fmla="*/ 1357344 h 1357344"/>
              <a:gd name="connsiteX1" fmla="*/ 1941662 w 1941662"/>
              <a:gd name="connsiteY1" fmla="*/ 986951 h 1357344"/>
              <a:gd name="connsiteX2" fmla="*/ 1432282 w 1941662"/>
              <a:gd name="connsiteY2" fmla="*/ 986951 h 1357344"/>
              <a:gd name="connsiteX3" fmla="*/ 1432282 w 1941662"/>
              <a:gd name="connsiteY3" fmla="*/ 914592 h 1357344"/>
              <a:gd name="connsiteX4" fmla="*/ 1199013 w 1941662"/>
              <a:gd name="connsiteY4" fmla="*/ 914592 h 1357344"/>
              <a:gd name="connsiteX5" fmla="*/ 1199013 w 1941662"/>
              <a:gd name="connsiteY5" fmla="*/ 865302 h 1357344"/>
              <a:gd name="connsiteX6" fmla="*/ 1125795 w 1941662"/>
              <a:gd name="connsiteY6" fmla="*/ 865302 h 1357344"/>
              <a:gd name="connsiteX7" fmla="*/ 1125795 w 1941662"/>
              <a:gd name="connsiteY7" fmla="*/ 825038 h 1357344"/>
              <a:gd name="connsiteX8" fmla="*/ 1081949 w 1941662"/>
              <a:gd name="connsiteY8" fmla="*/ 825038 h 1357344"/>
              <a:gd name="connsiteX9" fmla="*/ 1081949 w 1941662"/>
              <a:gd name="connsiteY9" fmla="*/ 786638 h 1357344"/>
              <a:gd name="connsiteX10" fmla="*/ 1038964 w 1941662"/>
              <a:gd name="connsiteY10" fmla="*/ 786638 h 1357344"/>
              <a:gd name="connsiteX11" fmla="*/ 1038964 w 1941662"/>
              <a:gd name="connsiteY11" fmla="*/ 746375 h 1357344"/>
              <a:gd name="connsiteX12" fmla="*/ 970330 w 1941662"/>
              <a:gd name="connsiteY12" fmla="*/ 746375 h 1357344"/>
              <a:gd name="connsiteX13" fmla="*/ 970330 w 1941662"/>
              <a:gd name="connsiteY13" fmla="*/ 624725 h 1357344"/>
              <a:gd name="connsiteX14" fmla="*/ 827761 w 1941662"/>
              <a:gd name="connsiteY14" fmla="*/ 624725 h 1357344"/>
              <a:gd name="connsiteX15" fmla="*/ 827761 w 1941662"/>
              <a:gd name="connsiteY15" fmla="*/ 589907 h 1357344"/>
              <a:gd name="connsiteX16" fmla="*/ 814865 w 1941662"/>
              <a:gd name="connsiteY16" fmla="*/ 589907 h 1357344"/>
              <a:gd name="connsiteX17" fmla="*/ 814865 w 1941662"/>
              <a:gd name="connsiteY17" fmla="*/ 555232 h 1357344"/>
              <a:gd name="connsiteX18" fmla="*/ 792942 w 1941662"/>
              <a:gd name="connsiteY18" fmla="*/ 555232 h 1357344"/>
              <a:gd name="connsiteX19" fmla="*/ 792942 w 1941662"/>
              <a:gd name="connsiteY19" fmla="*/ 535028 h 1357344"/>
              <a:gd name="connsiteX20" fmla="*/ 658540 w 1941662"/>
              <a:gd name="connsiteY20" fmla="*/ 535028 h 1357344"/>
              <a:gd name="connsiteX21" fmla="*/ 658540 w 1941662"/>
              <a:gd name="connsiteY21" fmla="*/ 518694 h 1357344"/>
              <a:gd name="connsiteX22" fmla="*/ 644785 w 1941662"/>
              <a:gd name="connsiteY22" fmla="*/ 518694 h 1357344"/>
              <a:gd name="connsiteX23" fmla="*/ 644785 w 1941662"/>
              <a:gd name="connsiteY23" fmla="*/ 483875 h 1357344"/>
              <a:gd name="connsiteX24" fmla="*/ 629167 w 1941662"/>
              <a:gd name="connsiteY24" fmla="*/ 483875 h 1357344"/>
              <a:gd name="connsiteX25" fmla="*/ 629167 w 1941662"/>
              <a:gd name="connsiteY25" fmla="*/ 466538 h 1357344"/>
              <a:gd name="connsiteX26" fmla="*/ 483875 w 1941662"/>
              <a:gd name="connsiteY26" fmla="*/ 466538 h 1357344"/>
              <a:gd name="connsiteX27" fmla="*/ 483875 w 1941662"/>
              <a:gd name="connsiteY27" fmla="*/ 395182 h 1357344"/>
              <a:gd name="connsiteX28" fmla="*/ 472842 w 1941662"/>
              <a:gd name="connsiteY28" fmla="*/ 395182 h 1357344"/>
              <a:gd name="connsiteX29" fmla="*/ 472842 w 1941662"/>
              <a:gd name="connsiteY29" fmla="*/ 368674 h 1357344"/>
              <a:gd name="connsiteX30" fmla="*/ 472842 w 1941662"/>
              <a:gd name="connsiteY30" fmla="*/ 353056 h 1357344"/>
              <a:gd name="connsiteX31" fmla="*/ 461809 w 1941662"/>
              <a:gd name="connsiteY31" fmla="*/ 353056 h 1357344"/>
              <a:gd name="connsiteX32" fmla="*/ 461809 w 1941662"/>
              <a:gd name="connsiteY32" fmla="*/ 324685 h 1357344"/>
              <a:gd name="connsiteX33" fmla="*/ 412519 w 1941662"/>
              <a:gd name="connsiteY33" fmla="*/ 324685 h 1357344"/>
              <a:gd name="connsiteX34" fmla="*/ 412519 w 1941662"/>
              <a:gd name="connsiteY34" fmla="*/ 305485 h 1357344"/>
              <a:gd name="connsiteX35" fmla="*/ 360363 w 1941662"/>
              <a:gd name="connsiteY35" fmla="*/ 305485 h 1357344"/>
              <a:gd name="connsiteX36" fmla="*/ 360363 w 1941662"/>
              <a:gd name="connsiteY36" fmla="*/ 286285 h 1357344"/>
              <a:gd name="connsiteX37" fmla="*/ 324685 w 1941662"/>
              <a:gd name="connsiteY37" fmla="*/ 286285 h 1357344"/>
              <a:gd name="connsiteX38" fmla="*/ 324685 w 1941662"/>
              <a:gd name="connsiteY38" fmla="*/ 259777 h 1357344"/>
              <a:gd name="connsiteX39" fmla="*/ 269807 w 1941662"/>
              <a:gd name="connsiteY39" fmla="*/ 259777 h 1357344"/>
              <a:gd name="connsiteX40" fmla="*/ 269807 w 1941662"/>
              <a:gd name="connsiteY40" fmla="*/ 235991 h 1357344"/>
              <a:gd name="connsiteX41" fmla="*/ 258774 w 1941662"/>
              <a:gd name="connsiteY41" fmla="*/ 235991 h 1357344"/>
              <a:gd name="connsiteX42" fmla="*/ 258774 w 1941662"/>
              <a:gd name="connsiteY42" fmla="*/ 214928 h 1357344"/>
              <a:gd name="connsiteX43" fmla="*/ 232266 w 1941662"/>
              <a:gd name="connsiteY43" fmla="*/ 214928 h 1357344"/>
              <a:gd name="connsiteX44" fmla="*/ 232266 w 1941662"/>
              <a:gd name="connsiteY44" fmla="*/ 191143 h 1357344"/>
              <a:gd name="connsiteX45" fmla="*/ 163775 w 1941662"/>
              <a:gd name="connsiteY45" fmla="*/ 191143 h 1357344"/>
              <a:gd name="connsiteX46" fmla="*/ 163775 w 1941662"/>
              <a:gd name="connsiteY46" fmla="*/ 169220 h 1357344"/>
              <a:gd name="connsiteX47" fmla="*/ 152742 w 1941662"/>
              <a:gd name="connsiteY47" fmla="*/ 169220 h 1357344"/>
              <a:gd name="connsiteX48" fmla="*/ 152742 w 1941662"/>
              <a:gd name="connsiteY48" fmla="*/ 63189 h 1357344"/>
              <a:gd name="connsiteX49" fmla="*/ 141709 w 1941662"/>
              <a:gd name="connsiteY49" fmla="*/ 63189 h 1357344"/>
              <a:gd name="connsiteX50" fmla="*/ 141709 w 1941662"/>
              <a:gd name="connsiteY50" fmla="*/ 37541 h 1357344"/>
              <a:gd name="connsiteX51" fmla="*/ 141709 w 1941662"/>
              <a:gd name="connsiteY51" fmla="*/ 19200 h 1357344"/>
              <a:gd name="connsiteX52" fmla="*/ 129817 w 1941662"/>
              <a:gd name="connsiteY52" fmla="*/ 19200 h 1357344"/>
              <a:gd name="connsiteX53" fmla="*/ 129817 w 1941662"/>
              <a:gd name="connsiteY53" fmla="*/ 0 h 1357344"/>
              <a:gd name="connsiteX54" fmla="*/ 0 w 1941662"/>
              <a:gd name="connsiteY54" fmla="*/ 0 h 135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41662" h="1357344">
                <a:moveTo>
                  <a:pt x="1941662" y="1357344"/>
                </a:moveTo>
                <a:lnTo>
                  <a:pt x="1941662" y="986951"/>
                </a:lnTo>
                <a:lnTo>
                  <a:pt x="1432282" y="986951"/>
                </a:lnTo>
                <a:lnTo>
                  <a:pt x="1432282" y="914592"/>
                </a:lnTo>
                <a:lnTo>
                  <a:pt x="1199013" y="914592"/>
                </a:lnTo>
                <a:lnTo>
                  <a:pt x="1199013" y="865302"/>
                </a:lnTo>
                <a:lnTo>
                  <a:pt x="1125795" y="865302"/>
                </a:lnTo>
                <a:lnTo>
                  <a:pt x="1125795" y="825038"/>
                </a:lnTo>
                <a:lnTo>
                  <a:pt x="1081949" y="825038"/>
                </a:lnTo>
                <a:lnTo>
                  <a:pt x="1081949" y="786638"/>
                </a:lnTo>
                <a:lnTo>
                  <a:pt x="1038964" y="786638"/>
                </a:lnTo>
                <a:lnTo>
                  <a:pt x="1038964" y="746375"/>
                </a:lnTo>
                <a:lnTo>
                  <a:pt x="970330" y="746375"/>
                </a:lnTo>
                <a:lnTo>
                  <a:pt x="970330" y="624725"/>
                </a:lnTo>
                <a:lnTo>
                  <a:pt x="827761" y="624725"/>
                </a:lnTo>
                <a:lnTo>
                  <a:pt x="827761" y="589907"/>
                </a:lnTo>
                <a:lnTo>
                  <a:pt x="814865" y="589907"/>
                </a:lnTo>
                <a:lnTo>
                  <a:pt x="814865" y="555232"/>
                </a:lnTo>
                <a:lnTo>
                  <a:pt x="792942" y="555232"/>
                </a:lnTo>
                <a:lnTo>
                  <a:pt x="792942" y="535028"/>
                </a:lnTo>
                <a:lnTo>
                  <a:pt x="658540" y="535028"/>
                </a:lnTo>
                <a:lnTo>
                  <a:pt x="658540" y="518694"/>
                </a:lnTo>
                <a:lnTo>
                  <a:pt x="644785" y="518694"/>
                </a:lnTo>
                <a:lnTo>
                  <a:pt x="644785" y="483875"/>
                </a:lnTo>
                <a:lnTo>
                  <a:pt x="629167" y="483875"/>
                </a:lnTo>
                <a:lnTo>
                  <a:pt x="629167" y="466538"/>
                </a:lnTo>
                <a:lnTo>
                  <a:pt x="483875" y="466538"/>
                </a:lnTo>
                <a:lnTo>
                  <a:pt x="483875" y="395182"/>
                </a:lnTo>
                <a:lnTo>
                  <a:pt x="472842" y="395182"/>
                </a:lnTo>
                <a:lnTo>
                  <a:pt x="472842" y="368674"/>
                </a:lnTo>
                <a:lnTo>
                  <a:pt x="472842" y="353056"/>
                </a:lnTo>
                <a:lnTo>
                  <a:pt x="461809" y="353056"/>
                </a:lnTo>
                <a:lnTo>
                  <a:pt x="461809" y="324685"/>
                </a:lnTo>
                <a:lnTo>
                  <a:pt x="412519" y="324685"/>
                </a:lnTo>
                <a:lnTo>
                  <a:pt x="412519" y="305485"/>
                </a:lnTo>
                <a:lnTo>
                  <a:pt x="360363" y="305485"/>
                </a:lnTo>
                <a:lnTo>
                  <a:pt x="360363" y="286285"/>
                </a:lnTo>
                <a:lnTo>
                  <a:pt x="324685" y="286285"/>
                </a:lnTo>
                <a:lnTo>
                  <a:pt x="324685" y="259777"/>
                </a:lnTo>
                <a:lnTo>
                  <a:pt x="269807" y="259777"/>
                </a:lnTo>
                <a:lnTo>
                  <a:pt x="269807" y="235991"/>
                </a:lnTo>
                <a:lnTo>
                  <a:pt x="258774" y="235991"/>
                </a:lnTo>
                <a:lnTo>
                  <a:pt x="258774" y="214928"/>
                </a:lnTo>
                <a:lnTo>
                  <a:pt x="232266" y="214928"/>
                </a:lnTo>
                <a:lnTo>
                  <a:pt x="232266" y="191143"/>
                </a:lnTo>
                <a:lnTo>
                  <a:pt x="163775" y="191143"/>
                </a:lnTo>
                <a:lnTo>
                  <a:pt x="163775" y="169220"/>
                </a:lnTo>
                <a:lnTo>
                  <a:pt x="152742" y="169220"/>
                </a:lnTo>
                <a:lnTo>
                  <a:pt x="152742" y="63189"/>
                </a:lnTo>
                <a:lnTo>
                  <a:pt x="141709" y="63189"/>
                </a:lnTo>
                <a:lnTo>
                  <a:pt x="141709" y="37541"/>
                </a:lnTo>
                <a:lnTo>
                  <a:pt x="141709" y="19200"/>
                </a:lnTo>
                <a:lnTo>
                  <a:pt x="129817" y="19200"/>
                </a:lnTo>
                <a:lnTo>
                  <a:pt x="129817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: Shape 249">
            <a:extLst>
              <a:ext uri="{FF2B5EF4-FFF2-40B4-BE49-F238E27FC236}">
                <a16:creationId xmlns:a16="http://schemas.microsoft.com/office/drawing/2014/main" id="{B6C37436-18B6-D711-64FC-86285E1FAE29}"/>
              </a:ext>
            </a:extLst>
          </p:cNvPr>
          <p:cNvSpPr/>
          <p:nvPr/>
        </p:nvSpPr>
        <p:spPr>
          <a:xfrm>
            <a:off x="1945458" y="2090042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: Shape 250">
            <a:extLst>
              <a:ext uri="{FF2B5EF4-FFF2-40B4-BE49-F238E27FC236}">
                <a16:creationId xmlns:a16="http://schemas.microsoft.com/office/drawing/2014/main" id="{CD0B5DF8-8386-2AD1-418C-7EA0840DC801}"/>
              </a:ext>
            </a:extLst>
          </p:cNvPr>
          <p:cNvSpPr/>
          <p:nvPr/>
        </p:nvSpPr>
        <p:spPr>
          <a:xfrm>
            <a:off x="1969243" y="2066256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2" name="Freeform: Shape 251">
            <a:extLst>
              <a:ext uri="{FF2B5EF4-FFF2-40B4-BE49-F238E27FC236}">
                <a16:creationId xmlns:a16="http://schemas.microsoft.com/office/drawing/2014/main" id="{F84C0D3B-5808-AAC4-7EB9-5A5FF56B88C3}"/>
              </a:ext>
            </a:extLst>
          </p:cNvPr>
          <p:cNvSpPr/>
          <p:nvPr/>
        </p:nvSpPr>
        <p:spPr>
          <a:xfrm>
            <a:off x="1958210" y="2120275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3" name="Freeform: Shape 252">
            <a:extLst>
              <a:ext uri="{FF2B5EF4-FFF2-40B4-BE49-F238E27FC236}">
                <a16:creationId xmlns:a16="http://schemas.microsoft.com/office/drawing/2014/main" id="{4D899188-37C3-E15E-8124-878E76125FB5}"/>
              </a:ext>
            </a:extLst>
          </p:cNvPr>
          <p:cNvSpPr/>
          <p:nvPr/>
        </p:nvSpPr>
        <p:spPr>
          <a:xfrm>
            <a:off x="1981996" y="2096490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4" name="Freeform: Shape 253">
            <a:extLst>
              <a:ext uri="{FF2B5EF4-FFF2-40B4-BE49-F238E27FC236}">
                <a16:creationId xmlns:a16="http://schemas.microsoft.com/office/drawing/2014/main" id="{E1FF935F-0DE5-9F78-7EFE-64CC9A3B3DA5}"/>
              </a:ext>
            </a:extLst>
          </p:cNvPr>
          <p:cNvSpPr/>
          <p:nvPr/>
        </p:nvSpPr>
        <p:spPr>
          <a:xfrm>
            <a:off x="1934425" y="2081015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5" name="Freeform: Shape 254">
            <a:extLst>
              <a:ext uri="{FF2B5EF4-FFF2-40B4-BE49-F238E27FC236}">
                <a16:creationId xmlns:a16="http://schemas.microsoft.com/office/drawing/2014/main" id="{B90DC219-783B-574C-9A8B-BFB800A37C8F}"/>
              </a:ext>
            </a:extLst>
          </p:cNvPr>
          <p:cNvSpPr/>
          <p:nvPr/>
        </p:nvSpPr>
        <p:spPr>
          <a:xfrm>
            <a:off x="1958210" y="2057229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" name="Freeform: Shape 255">
            <a:extLst>
              <a:ext uri="{FF2B5EF4-FFF2-40B4-BE49-F238E27FC236}">
                <a16:creationId xmlns:a16="http://schemas.microsoft.com/office/drawing/2014/main" id="{401D7B41-484C-5469-EFFC-AA1FBAFEE941}"/>
              </a:ext>
            </a:extLst>
          </p:cNvPr>
          <p:cNvSpPr/>
          <p:nvPr/>
        </p:nvSpPr>
        <p:spPr>
          <a:xfrm>
            <a:off x="2112385" y="2189769"/>
            <a:ext cx="47427" cy="14328"/>
          </a:xfrm>
          <a:custGeom>
            <a:avLst/>
            <a:gdLst>
              <a:gd name="connsiteX0" fmla="*/ 47428 w 47427"/>
              <a:gd name="connsiteY0" fmla="*/ 0 h 14328"/>
              <a:gd name="connsiteX1" fmla="*/ 0 w 47427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427" h="14328">
                <a:moveTo>
                  <a:pt x="47428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D64BEEA3-606F-EFAC-2962-5F37887CC091}"/>
              </a:ext>
            </a:extLst>
          </p:cNvPr>
          <p:cNvSpPr/>
          <p:nvPr/>
        </p:nvSpPr>
        <p:spPr>
          <a:xfrm>
            <a:off x="2136027" y="2165983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B0EBA74E-F818-7815-0203-05474D523576}"/>
              </a:ext>
            </a:extLst>
          </p:cNvPr>
          <p:cNvSpPr/>
          <p:nvPr/>
        </p:nvSpPr>
        <p:spPr>
          <a:xfrm>
            <a:off x="1877684" y="2066256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Freeform: Shape 258">
            <a:extLst>
              <a:ext uri="{FF2B5EF4-FFF2-40B4-BE49-F238E27FC236}">
                <a16:creationId xmlns:a16="http://schemas.microsoft.com/office/drawing/2014/main" id="{4DF16159-5949-3606-C220-4737FE2B133C}"/>
              </a:ext>
            </a:extLst>
          </p:cNvPr>
          <p:cNvSpPr/>
          <p:nvPr/>
        </p:nvSpPr>
        <p:spPr>
          <a:xfrm>
            <a:off x="1901469" y="2042471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0" name="Freeform: Shape 259">
            <a:extLst>
              <a:ext uri="{FF2B5EF4-FFF2-40B4-BE49-F238E27FC236}">
                <a16:creationId xmlns:a16="http://schemas.microsoft.com/office/drawing/2014/main" id="{061C716C-DB23-E974-8C43-4E911AE5BD1E}"/>
              </a:ext>
            </a:extLst>
          </p:cNvPr>
          <p:cNvSpPr/>
          <p:nvPr/>
        </p:nvSpPr>
        <p:spPr>
          <a:xfrm>
            <a:off x="1847594" y="2061815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Freeform: Shape 260">
            <a:extLst>
              <a:ext uri="{FF2B5EF4-FFF2-40B4-BE49-F238E27FC236}">
                <a16:creationId xmlns:a16="http://schemas.microsoft.com/office/drawing/2014/main" id="{F3E8A961-8D12-A997-4CC7-79D0F51A77AA}"/>
              </a:ext>
            </a:extLst>
          </p:cNvPr>
          <p:cNvSpPr/>
          <p:nvPr/>
        </p:nvSpPr>
        <p:spPr>
          <a:xfrm>
            <a:off x="1871379" y="2038029"/>
            <a:ext cx="14328" cy="47427"/>
          </a:xfrm>
          <a:custGeom>
            <a:avLst/>
            <a:gdLst>
              <a:gd name="connsiteX0" fmla="*/ 0 w 14328"/>
              <a:gd name="connsiteY0" fmla="*/ 0 h 47427"/>
              <a:gd name="connsiteX1" fmla="*/ 0 w 14328"/>
              <a:gd name="connsiteY1" fmla="*/ 47428 h 4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427">
                <a:moveTo>
                  <a:pt x="0" y="0"/>
                </a:moveTo>
                <a:lnTo>
                  <a:pt x="0" y="47428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" name="Freeform: Shape 261">
            <a:extLst>
              <a:ext uri="{FF2B5EF4-FFF2-40B4-BE49-F238E27FC236}">
                <a16:creationId xmlns:a16="http://schemas.microsoft.com/office/drawing/2014/main" id="{93C89D1A-A5D7-3DAC-1C94-9A0FA0E6605A}"/>
              </a:ext>
            </a:extLst>
          </p:cNvPr>
          <p:cNvSpPr/>
          <p:nvPr/>
        </p:nvSpPr>
        <p:spPr>
          <a:xfrm>
            <a:off x="1783545" y="2014244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Freeform: Shape 262">
            <a:extLst>
              <a:ext uri="{FF2B5EF4-FFF2-40B4-BE49-F238E27FC236}">
                <a16:creationId xmlns:a16="http://schemas.microsoft.com/office/drawing/2014/main" id="{AB096E0C-250D-78F2-36B3-4F42E27852CF}"/>
              </a:ext>
            </a:extLst>
          </p:cNvPr>
          <p:cNvSpPr/>
          <p:nvPr/>
        </p:nvSpPr>
        <p:spPr>
          <a:xfrm>
            <a:off x="1807330" y="1990458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4" name="Freeform: Shape 263">
            <a:extLst>
              <a:ext uri="{FF2B5EF4-FFF2-40B4-BE49-F238E27FC236}">
                <a16:creationId xmlns:a16="http://schemas.microsoft.com/office/drawing/2014/main" id="{36504C63-EA2B-0F04-650B-B0DAB93FABA3}"/>
              </a:ext>
            </a:extLst>
          </p:cNvPr>
          <p:cNvSpPr/>
          <p:nvPr/>
        </p:nvSpPr>
        <p:spPr>
          <a:xfrm>
            <a:off x="1800023" y="2061815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Freeform: Shape 264">
            <a:extLst>
              <a:ext uri="{FF2B5EF4-FFF2-40B4-BE49-F238E27FC236}">
                <a16:creationId xmlns:a16="http://schemas.microsoft.com/office/drawing/2014/main" id="{5D89E5CE-F4F4-6781-EB6E-86750E70BEA2}"/>
              </a:ext>
            </a:extLst>
          </p:cNvPr>
          <p:cNvSpPr/>
          <p:nvPr/>
        </p:nvSpPr>
        <p:spPr>
          <a:xfrm>
            <a:off x="1823808" y="2038029"/>
            <a:ext cx="14328" cy="47427"/>
          </a:xfrm>
          <a:custGeom>
            <a:avLst/>
            <a:gdLst>
              <a:gd name="connsiteX0" fmla="*/ 0 w 14328"/>
              <a:gd name="connsiteY0" fmla="*/ 0 h 47427"/>
              <a:gd name="connsiteX1" fmla="*/ 0 w 14328"/>
              <a:gd name="connsiteY1" fmla="*/ 47428 h 4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427">
                <a:moveTo>
                  <a:pt x="0" y="0"/>
                </a:moveTo>
                <a:lnTo>
                  <a:pt x="0" y="47428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6" name="Freeform: Shape 265">
            <a:extLst>
              <a:ext uri="{FF2B5EF4-FFF2-40B4-BE49-F238E27FC236}">
                <a16:creationId xmlns:a16="http://schemas.microsoft.com/office/drawing/2014/main" id="{C8E96DA6-0EC2-3D02-C5C4-7F7074A5BBB1}"/>
              </a:ext>
            </a:extLst>
          </p:cNvPr>
          <p:cNvSpPr/>
          <p:nvPr/>
        </p:nvSpPr>
        <p:spPr>
          <a:xfrm>
            <a:off x="2383482" y="2445820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Freeform: Shape 266">
            <a:extLst>
              <a:ext uri="{FF2B5EF4-FFF2-40B4-BE49-F238E27FC236}">
                <a16:creationId xmlns:a16="http://schemas.microsoft.com/office/drawing/2014/main" id="{8224CB4F-E2F9-4BA7-3982-C16D8ACD5B02}"/>
              </a:ext>
            </a:extLst>
          </p:cNvPr>
          <p:cNvSpPr/>
          <p:nvPr/>
        </p:nvSpPr>
        <p:spPr>
          <a:xfrm>
            <a:off x="2407267" y="2422035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8" name="Freeform: Shape 267">
            <a:extLst>
              <a:ext uri="{FF2B5EF4-FFF2-40B4-BE49-F238E27FC236}">
                <a16:creationId xmlns:a16="http://schemas.microsoft.com/office/drawing/2014/main" id="{4B28BBEF-9E1D-F6A2-237B-112A369847B4}"/>
              </a:ext>
            </a:extLst>
          </p:cNvPr>
          <p:cNvSpPr/>
          <p:nvPr/>
        </p:nvSpPr>
        <p:spPr>
          <a:xfrm>
            <a:off x="2340496" y="2442238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Freeform: Shape 268">
            <a:extLst>
              <a:ext uri="{FF2B5EF4-FFF2-40B4-BE49-F238E27FC236}">
                <a16:creationId xmlns:a16="http://schemas.microsoft.com/office/drawing/2014/main" id="{67E734B7-22F0-A1BA-793C-ACAE1CDD1B2E}"/>
              </a:ext>
            </a:extLst>
          </p:cNvPr>
          <p:cNvSpPr/>
          <p:nvPr/>
        </p:nvSpPr>
        <p:spPr>
          <a:xfrm>
            <a:off x="2364281" y="2418452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0" name="Freeform: Shape 269">
            <a:extLst>
              <a:ext uri="{FF2B5EF4-FFF2-40B4-BE49-F238E27FC236}">
                <a16:creationId xmlns:a16="http://schemas.microsoft.com/office/drawing/2014/main" id="{3EFA2300-CF83-9609-32F9-CFC105A31E7C}"/>
              </a:ext>
            </a:extLst>
          </p:cNvPr>
          <p:cNvSpPr/>
          <p:nvPr/>
        </p:nvSpPr>
        <p:spPr>
          <a:xfrm>
            <a:off x="2323158" y="2390942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Freeform: Shape 270">
            <a:extLst>
              <a:ext uri="{FF2B5EF4-FFF2-40B4-BE49-F238E27FC236}">
                <a16:creationId xmlns:a16="http://schemas.microsoft.com/office/drawing/2014/main" id="{63DF6034-DDF0-1C5A-1BD4-7797206FF6D0}"/>
              </a:ext>
            </a:extLst>
          </p:cNvPr>
          <p:cNvSpPr/>
          <p:nvPr/>
        </p:nvSpPr>
        <p:spPr>
          <a:xfrm>
            <a:off x="2346944" y="2367156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2" name="Freeform: Shape 271">
            <a:extLst>
              <a:ext uri="{FF2B5EF4-FFF2-40B4-BE49-F238E27FC236}">
                <a16:creationId xmlns:a16="http://schemas.microsoft.com/office/drawing/2014/main" id="{7FB644BD-4027-0C13-ECA4-8D656389B618}"/>
              </a:ext>
            </a:extLst>
          </p:cNvPr>
          <p:cNvSpPr/>
          <p:nvPr/>
        </p:nvSpPr>
        <p:spPr>
          <a:xfrm>
            <a:off x="1459720" y="1791005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Freeform: Shape 272">
            <a:extLst>
              <a:ext uri="{FF2B5EF4-FFF2-40B4-BE49-F238E27FC236}">
                <a16:creationId xmlns:a16="http://schemas.microsoft.com/office/drawing/2014/main" id="{336B05C3-82EE-F3EC-62BF-E64E92E4E440}"/>
              </a:ext>
            </a:extLst>
          </p:cNvPr>
          <p:cNvSpPr/>
          <p:nvPr/>
        </p:nvSpPr>
        <p:spPr>
          <a:xfrm>
            <a:off x="1483505" y="1767220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4" name="Freeform: Shape 273">
            <a:extLst>
              <a:ext uri="{FF2B5EF4-FFF2-40B4-BE49-F238E27FC236}">
                <a16:creationId xmlns:a16="http://schemas.microsoft.com/office/drawing/2014/main" id="{025836C6-9965-7B96-A47A-C8089E348F98}"/>
              </a:ext>
            </a:extLst>
          </p:cNvPr>
          <p:cNvSpPr/>
          <p:nvPr/>
        </p:nvSpPr>
        <p:spPr>
          <a:xfrm>
            <a:off x="2099060" y="2155953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5" name="Freeform: Shape 274">
            <a:extLst>
              <a:ext uri="{FF2B5EF4-FFF2-40B4-BE49-F238E27FC236}">
                <a16:creationId xmlns:a16="http://schemas.microsoft.com/office/drawing/2014/main" id="{9CD98033-C71F-B94A-21E0-00A77B2A12ED}"/>
              </a:ext>
            </a:extLst>
          </p:cNvPr>
          <p:cNvSpPr/>
          <p:nvPr/>
        </p:nvSpPr>
        <p:spPr>
          <a:xfrm>
            <a:off x="2122845" y="2132168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369731AB-599D-DCEF-45F5-63D5F15741F8}"/>
              </a:ext>
            </a:extLst>
          </p:cNvPr>
          <p:cNvSpPr/>
          <p:nvPr/>
        </p:nvSpPr>
        <p:spPr>
          <a:xfrm>
            <a:off x="2112385" y="2226306"/>
            <a:ext cx="47427" cy="14328"/>
          </a:xfrm>
          <a:custGeom>
            <a:avLst/>
            <a:gdLst>
              <a:gd name="connsiteX0" fmla="*/ 47428 w 47427"/>
              <a:gd name="connsiteY0" fmla="*/ 0 h 14328"/>
              <a:gd name="connsiteX1" fmla="*/ 0 w 47427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427" h="14328">
                <a:moveTo>
                  <a:pt x="47428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7" name="Freeform: Shape 276">
            <a:extLst>
              <a:ext uri="{FF2B5EF4-FFF2-40B4-BE49-F238E27FC236}">
                <a16:creationId xmlns:a16="http://schemas.microsoft.com/office/drawing/2014/main" id="{6B63F19A-1397-6903-362D-C21383B677E6}"/>
              </a:ext>
            </a:extLst>
          </p:cNvPr>
          <p:cNvSpPr/>
          <p:nvPr/>
        </p:nvSpPr>
        <p:spPr>
          <a:xfrm>
            <a:off x="2136027" y="2202521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Freeform: Shape 277">
            <a:extLst>
              <a:ext uri="{FF2B5EF4-FFF2-40B4-BE49-F238E27FC236}">
                <a16:creationId xmlns:a16="http://schemas.microsoft.com/office/drawing/2014/main" id="{CD318C02-B415-EB84-850C-CCBCC8796009}"/>
              </a:ext>
            </a:extLst>
          </p:cNvPr>
          <p:cNvSpPr/>
          <p:nvPr/>
        </p:nvSpPr>
        <p:spPr>
          <a:xfrm>
            <a:off x="2835261" y="2514454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9" name="Freeform: Shape 278">
            <a:extLst>
              <a:ext uri="{FF2B5EF4-FFF2-40B4-BE49-F238E27FC236}">
                <a16:creationId xmlns:a16="http://schemas.microsoft.com/office/drawing/2014/main" id="{487A593D-7AC1-81B7-9BF3-C8C8AFF6A87B}"/>
              </a:ext>
            </a:extLst>
          </p:cNvPr>
          <p:cNvSpPr/>
          <p:nvPr/>
        </p:nvSpPr>
        <p:spPr>
          <a:xfrm>
            <a:off x="2859046" y="2490668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Freeform: Shape 279">
            <a:extLst>
              <a:ext uri="{FF2B5EF4-FFF2-40B4-BE49-F238E27FC236}">
                <a16:creationId xmlns:a16="http://schemas.microsoft.com/office/drawing/2014/main" id="{A4A1EA35-E305-EB07-BE5B-8E91F755FD35}"/>
              </a:ext>
            </a:extLst>
          </p:cNvPr>
          <p:cNvSpPr/>
          <p:nvPr/>
        </p:nvSpPr>
        <p:spPr>
          <a:xfrm>
            <a:off x="2751152" y="2518179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1" name="Freeform: Shape 280">
            <a:extLst>
              <a:ext uri="{FF2B5EF4-FFF2-40B4-BE49-F238E27FC236}">
                <a16:creationId xmlns:a16="http://schemas.microsoft.com/office/drawing/2014/main" id="{9CC2A05D-B784-6B61-782B-ED0F56F9B06F}"/>
              </a:ext>
            </a:extLst>
          </p:cNvPr>
          <p:cNvSpPr/>
          <p:nvPr/>
        </p:nvSpPr>
        <p:spPr>
          <a:xfrm>
            <a:off x="2774938" y="2494394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Freeform: Shape 281">
            <a:extLst>
              <a:ext uri="{FF2B5EF4-FFF2-40B4-BE49-F238E27FC236}">
                <a16:creationId xmlns:a16="http://schemas.microsoft.com/office/drawing/2014/main" id="{4311D600-4AE2-0D91-5066-98AC6EAB1C11}"/>
              </a:ext>
            </a:extLst>
          </p:cNvPr>
          <p:cNvSpPr/>
          <p:nvPr/>
        </p:nvSpPr>
        <p:spPr>
          <a:xfrm>
            <a:off x="2594828" y="2513594"/>
            <a:ext cx="47427" cy="14328"/>
          </a:xfrm>
          <a:custGeom>
            <a:avLst/>
            <a:gdLst>
              <a:gd name="connsiteX0" fmla="*/ 47427 w 47427"/>
              <a:gd name="connsiteY0" fmla="*/ 0 h 14328"/>
              <a:gd name="connsiteX1" fmla="*/ 0 w 47427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427" h="14328">
                <a:moveTo>
                  <a:pt x="47427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3" name="Freeform: Shape 282">
            <a:extLst>
              <a:ext uri="{FF2B5EF4-FFF2-40B4-BE49-F238E27FC236}">
                <a16:creationId xmlns:a16="http://schemas.microsoft.com/office/drawing/2014/main" id="{A83B3CE6-B4F9-1F41-7331-46228F1AABB2}"/>
              </a:ext>
            </a:extLst>
          </p:cNvPr>
          <p:cNvSpPr/>
          <p:nvPr/>
        </p:nvSpPr>
        <p:spPr>
          <a:xfrm>
            <a:off x="2618613" y="2489809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Freeform: Shape 283">
            <a:extLst>
              <a:ext uri="{FF2B5EF4-FFF2-40B4-BE49-F238E27FC236}">
                <a16:creationId xmlns:a16="http://schemas.microsoft.com/office/drawing/2014/main" id="{BB7673AA-B76E-50B6-B32E-5CD8B4A144E2}"/>
              </a:ext>
            </a:extLst>
          </p:cNvPr>
          <p:cNvSpPr/>
          <p:nvPr/>
        </p:nvSpPr>
        <p:spPr>
          <a:xfrm>
            <a:off x="1333485" y="1718789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5" name="Freeform: Shape 284">
            <a:extLst>
              <a:ext uri="{FF2B5EF4-FFF2-40B4-BE49-F238E27FC236}">
                <a16:creationId xmlns:a16="http://schemas.microsoft.com/office/drawing/2014/main" id="{088009AA-EB24-5454-65D3-7A4460B31EB8}"/>
              </a:ext>
            </a:extLst>
          </p:cNvPr>
          <p:cNvSpPr/>
          <p:nvPr/>
        </p:nvSpPr>
        <p:spPr>
          <a:xfrm>
            <a:off x="1357271" y="1695004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Freeform: Shape 285">
            <a:extLst>
              <a:ext uri="{FF2B5EF4-FFF2-40B4-BE49-F238E27FC236}">
                <a16:creationId xmlns:a16="http://schemas.microsoft.com/office/drawing/2014/main" id="{ED82F53C-6D2E-611F-DF47-A28D874E2E15}"/>
              </a:ext>
            </a:extLst>
          </p:cNvPr>
          <p:cNvSpPr/>
          <p:nvPr/>
        </p:nvSpPr>
        <p:spPr>
          <a:xfrm>
            <a:off x="1315288" y="1718789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7" name="Freeform: Shape 286">
            <a:extLst>
              <a:ext uri="{FF2B5EF4-FFF2-40B4-BE49-F238E27FC236}">
                <a16:creationId xmlns:a16="http://schemas.microsoft.com/office/drawing/2014/main" id="{50DB41E2-80C6-0B1F-016E-65673B76612D}"/>
              </a:ext>
            </a:extLst>
          </p:cNvPr>
          <p:cNvSpPr/>
          <p:nvPr/>
        </p:nvSpPr>
        <p:spPr>
          <a:xfrm>
            <a:off x="1339073" y="1695004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Freeform: Shape 287">
            <a:extLst>
              <a:ext uri="{FF2B5EF4-FFF2-40B4-BE49-F238E27FC236}">
                <a16:creationId xmlns:a16="http://schemas.microsoft.com/office/drawing/2014/main" id="{B660FE37-401D-B2C4-D9DD-C9409E26FD72}"/>
              </a:ext>
            </a:extLst>
          </p:cNvPr>
          <p:cNvSpPr/>
          <p:nvPr/>
        </p:nvSpPr>
        <p:spPr>
          <a:xfrm>
            <a:off x="1141483" y="1523061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9" name="Freeform: Shape 288">
            <a:extLst>
              <a:ext uri="{FF2B5EF4-FFF2-40B4-BE49-F238E27FC236}">
                <a16:creationId xmlns:a16="http://schemas.microsoft.com/office/drawing/2014/main" id="{9DC62AF3-F9F8-9178-BBF2-0919D12812A0}"/>
              </a:ext>
            </a:extLst>
          </p:cNvPr>
          <p:cNvSpPr/>
          <p:nvPr/>
        </p:nvSpPr>
        <p:spPr>
          <a:xfrm>
            <a:off x="1165268" y="1499276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0DC4554-2155-8A9D-BC7A-C3B26F46FD2F}"/>
              </a:ext>
            </a:extLst>
          </p:cNvPr>
          <p:cNvSpPr txBox="1"/>
          <p:nvPr/>
        </p:nvSpPr>
        <p:spPr>
          <a:xfrm rot="16200000">
            <a:off x="4039332" y="2144178"/>
            <a:ext cx="2011680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(%)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9E20394-E718-6160-9753-B64887CF54E3}"/>
              </a:ext>
            </a:extLst>
          </p:cNvPr>
          <p:cNvGrpSpPr/>
          <p:nvPr/>
        </p:nvGrpSpPr>
        <p:grpSpPr>
          <a:xfrm>
            <a:off x="5107860" y="1451464"/>
            <a:ext cx="270305" cy="1508861"/>
            <a:chOff x="36604" y="6963217"/>
            <a:chExt cx="270305" cy="2963924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47DABF2E-9ABE-13BA-FB02-876C2C56788C}"/>
                </a:ext>
              </a:extLst>
            </p:cNvPr>
            <p:cNvGrpSpPr/>
            <p:nvPr/>
          </p:nvGrpSpPr>
          <p:grpSpPr>
            <a:xfrm>
              <a:off x="102327" y="8311571"/>
              <a:ext cx="204582" cy="267216"/>
              <a:chOff x="102327" y="8540889"/>
              <a:chExt cx="204582" cy="267216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82387937-E5AE-47A9-F3C3-F534D72834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0246" y="8674497"/>
                <a:ext cx="4666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D7ED94B5-6FAF-D2D3-8608-210F16F4D594}"/>
                  </a:ext>
                </a:extLst>
              </p:cNvPr>
              <p:cNvSpPr txBox="1"/>
              <p:nvPr/>
            </p:nvSpPr>
            <p:spPr>
              <a:xfrm>
                <a:off x="102327" y="8540889"/>
                <a:ext cx="131446" cy="2672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50</a:t>
                </a: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80B46E7C-ED6D-B8BF-88C5-3C72F5DE0C2A}"/>
                </a:ext>
              </a:extLst>
            </p:cNvPr>
            <p:cNvGrpSpPr/>
            <p:nvPr/>
          </p:nvGrpSpPr>
          <p:grpSpPr>
            <a:xfrm>
              <a:off x="102327" y="7637394"/>
              <a:ext cx="204582" cy="267216"/>
              <a:chOff x="102327" y="7752053"/>
              <a:chExt cx="204582" cy="267216"/>
            </a:xfrm>
          </p:grpSpPr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6340A5DD-04F3-9053-7323-00C838CACA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0246" y="7885661"/>
                <a:ext cx="4666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937BE096-08DF-2DB5-2F7A-00E2D8748246}"/>
                  </a:ext>
                </a:extLst>
              </p:cNvPr>
              <p:cNvSpPr txBox="1"/>
              <p:nvPr/>
            </p:nvSpPr>
            <p:spPr>
              <a:xfrm>
                <a:off x="102327" y="7752053"/>
                <a:ext cx="131446" cy="2672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75</a:t>
                </a: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65D66251-0DA9-3AD9-70BF-A84D23E9C5AA}"/>
                </a:ext>
              </a:extLst>
            </p:cNvPr>
            <p:cNvGrpSpPr/>
            <p:nvPr/>
          </p:nvGrpSpPr>
          <p:grpSpPr>
            <a:xfrm>
              <a:off x="102327" y="8985748"/>
              <a:ext cx="204582" cy="267216"/>
              <a:chOff x="102327" y="9329725"/>
              <a:chExt cx="204582" cy="267216"/>
            </a:xfrm>
          </p:grpSpPr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B349D6CB-0C06-5C5B-E1E3-4DEE2EFD70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0246" y="9463333"/>
                <a:ext cx="4666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0BF433A5-E96B-5E72-8DD1-CEBF813002CD}"/>
                  </a:ext>
                </a:extLst>
              </p:cNvPr>
              <p:cNvSpPr txBox="1"/>
              <p:nvPr/>
            </p:nvSpPr>
            <p:spPr>
              <a:xfrm>
                <a:off x="102327" y="9329725"/>
                <a:ext cx="131446" cy="2672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25</a:t>
                </a: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1495042E-5251-8E41-3E63-EA4664E70F14}"/>
                </a:ext>
              </a:extLst>
            </p:cNvPr>
            <p:cNvGrpSpPr/>
            <p:nvPr/>
          </p:nvGrpSpPr>
          <p:grpSpPr>
            <a:xfrm>
              <a:off x="36604" y="6963217"/>
              <a:ext cx="270305" cy="267216"/>
              <a:chOff x="36604" y="6963217"/>
              <a:chExt cx="270305" cy="267216"/>
            </a:xfrm>
          </p:grpSpPr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B2DE5FFF-01D2-8545-5AFF-BA09AC8F7A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0246" y="7098125"/>
                <a:ext cx="4666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0EE9675E-C1CE-AA08-0C25-F52D79E7F0CA}"/>
                  </a:ext>
                </a:extLst>
              </p:cNvPr>
              <p:cNvSpPr txBox="1"/>
              <p:nvPr/>
            </p:nvSpPr>
            <p:spPr>
              <a:xfrm>
                <a:off x="36604" y="6963217"/>
                <a:ext cx="197169" cy="2672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100</a:t>
                </a:r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89533D3-1ABE-44D4-3C0D-B41FD2CDDFA0}"/>
                </a:ext>
              </a:extLst>
            </p:cNvPr>
            <p:cNvGrpSpPr/>
            <p:nvPr/>
          </p:nvGrpSpPr>
          <p:grpSpPr>
            <a:xfrm>
              <a:off x="168049" y="9659925"/>
              <a:ext cx="138860" cy="267216"/>
              <a:chOff x="168049" y="9329725"/>
              <a:chExt cx="138860" cy="267216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EF26FF8F-A67E-2B16-CAFC-B8EEF6E05B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0246" y="9463333"/>
                <a:ext cx="4666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CFD0289-C485-5B72-1529-5C3EB7FF9E56}"/>
                  </a:ext>
                </a:extLst>
              </p:cNvPr>
              <p:cNvSpPr txBox="1"/>
              <p:nvPr/>
            </p:nvSpPr>
            <p:spPr>
              <a:xfrm>
                <a:off x="168049" y="9329725"/>
                <a:ext cx="65724" cy="2672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</p:grp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D2218BF-DB3D-105F-52D3-94B85A9A5413}"/>
              </a:ext>
            </a:extLst>
          </p:cNvPr>
          <p:cNvGrpSpPr/>
          <p:nvPr/>
        </p:nvGrpSpPr>
        <p:grpSpPr>
          <a:xfrm>
            <a:off x="5486196" y="2960331"/>
            <a:ext cx="2702399" cy="209617"/>
            <a:chOff x="774330" y="7079661"/>
            <a:chExt cx="2349430" cy="209617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0D5CBB09-2922-423B-05D9-D66B9497EF4B}"/>
                </a:ext>
              </a:extLst>
            </p:cNvPr>
            <p:cNvGrpSpPr/>
            <p:nvPr/>
          </p:nvGrpSpPr>
          <p:grpSpPr>
            <a:xfrm>
              <a:off x="774330" y="7079661"/>
              <a:ext cx="42287" cy="209617"/>
              <a:chOff x="866573" y="10251784"/>
              <a:chExt cx="42287" cy="209617"/>
            </a:xfrm>
          </p:grpSpPr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056C6CD6-51B3-3D9D-B90D-F000B601C97E}"/>
                  </a:ext>
                </a:extLst>
              </p:cNvPr>
              <p:cNvSpPr txBox="1"/>
              <p:nvPr/>
            </p:nvSpPr>
            <p:spPr>
              <a:xfrm>
                <a:off x="866573" y="10307513"/>
                <a:ext cx="42287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CEBE3A1C-12FD-0334-6377-0BDF97E392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4DC41F9B-B930-5295-C6EE-6F0DA9A873FE}"/>
                </a:ext>
              </a:extLst>
            </p:cNvPr>
            <p:cNvGrpSpPr/>
            <p:nvPr/>
          </p:nvGrpSpPr>
          <p:grpSpPr>
            <a:xfrm>
              <a:off x="926730" y="7079661"/>
              <a:ext cx="42287" cy="209617"/>
              <a:chOff x="866573" y="10251784"/>
              <a:chExt cx="42287" cy="209617"/>
            </a:xfrm>
          </p:grpSpPr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59494393-CDCF-D8DA-73B8-F793D695FB79}"/>
                  </a:ext>
                </a:extLst>
              </p:cNvPr>
              <p:cNvSpPr txBox="1"/>
              <p:nvPr/>
            </p:nvSpPr>
            <p:spPr>
              <a:xfrm>
                <a:off x="866573" y="10307513"/>
                <a:ext cx="42287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7674A1AF-D61F-CB43-0201-CE801BBD6F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A366D144-4600-0371-CBEC-E4FBD61535D1}"/>
                </a:ext>
              </a:extLst>
            </p:cNvPr>
            <p:cNvGrpSpPr/>
            <p:nvPr/>
          </p:nvGrpSpPr>
          <p:grpSpPr>
            <a:xfrm>
              <a:off x="1079130" y="7079661"/>
              <a:ext cx="42287" cy="209617"/>
              <a:chOff x="866573" y="10251784"/>
              <a:chExt cx="42287" cy="209617"/>
            </a:xfrm>
          </p:grpSpPr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D0BED1F3-7D6D-8A92-9C1F-2C0ED631EEC2}"/>
                  </a:ext>
                </a:extLst>
              </p:cNvPr>
              <p:cNvSpPr txBox="1"/>
              <p:nvPr/>
            </p:nvSpPr>
            <p:spPr>
              <a:xfrm>
                <a:off x="866573" y="10307513"/>
                <a:ext cx="42287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6634F1F7-D382-2B07-2D30-1A90C88426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39C8F011-BAD5-4773-9F8D-169C0EE6805D}"/>
                </a:ext>
              </a:extLst>
            </p:cNvPr>
            <p:cNvGrpSpPr/>
            <p:nvPr/>
          </p:nvGrpSpPr>
          <p:grpSpPr>
            <a:xfrm>
              <a:off x="1231530" y="7079661"/>
              <a:ext cx="42287" cy="209617"/>
              <a:chOff x="866573" y="10251784"/>
              <a:chExt cx="42287" cy="209617"/>
            </a:xfrm>
          </p:grpSpPr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DE48F231-5AA2-23BC-8936-2955DD75919D}"/>
                  </a:ext>
                </a:extLst>
              </p:cNvPr>
              <p:cNvSpPr txBox="1"/>
              <p:nvPr/>
            </p:nvSpPr>
            <p:spPr>
              <a:xfrm>
                <a:off x="866573" y="10307513"/>
                <a:ext cx="42287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EE5FDE87-18AB-BCCF-0621-7584225977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7EF522EE-EF19-EFBE-17D8-0E64290A1EFC}"/>
                </a:ext>
              </a:extLst>
            </p:cNvPr>
            <p:cNvGrpSpPr/>
            <p:nvPr/>
          </p:nvGrpSpPr>
          <p:grpSpPr>
            <a:xfrm>
              <a:off x="1383930" y="7079661"/>
              <a:ext cx="42287" cy="209617"/>
              <a:chOff x="866573" y="10251784"/>
              <a:chExt cx="42287" cy="209617"/>
            </a:xfrm>
          </p:grpSpPr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91E22340-6212-CFDC-7984-A85577D8F58C}"/>
                  </a:ext>
                </a:extLst>
              </p:cNvPr>
              <p:cNvSpPr txBox="1"/>
              <p:nvPr/>
            </p:nvSpPr>
            <p:spPr>
              <a:xfrm>
                <a:off x="866573" y="10307513"/>
                <a:ext cx="42287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</a:p>
            </p:txBody>
          </p: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065427E4-7152-CF3D-8315-BA7039C9A5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062DD6F6-A8BC-04FE-8603-191DBDB28F88}"/>
                </a:ext>
              </a:extLst>
            </p:cNvPr>
            <p:cNvGrpSpPr/>
            <p:nvPr/>
          </p:nvGrpSpPr>
          <p:grpSpPr>
            <a:xfrm>
              <a:off x="1515188" y="7079661"/>
              <a:ext cx="84572" cy="209617"/>
              <a:chOff x="845431" y="10251784"/>
              <a:chExt cx="84572" cy="209617"/>
            </a:xfrm>
          </p:grpSpPr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C7D28D9-0956-8818-39D1-AEF4C8364383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</a:p>
            </p:txBody>
          </p: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99294778-ADDE-9122-F9C8-242DC42A68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5843E3B4-1DF2-4E5F-741F-30103B727BEA}"/>
                </a:ext>
              </a:extLst>
            </p:cNvPr>
            <p:cNvGrpSpPr/>
            <p:nvPr/>
          </p:nvGrpSpPr>
          <p:grpSpPr>
            <a:xfrm>
              <a:off x="1667588" y="7079661"/>
              <a:ext cx="84572" cy="209617"/>
              <a:chOff x="845431" y="10251784"/>
              <a:chExt cx="84572" cy="209617"/>
            </a:xfrm>
          </p:grpSpPr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D8AD3BAA-2ADB-50F6-86A7-0A7621280A19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</a:t>
                </a:r>
              </a:p>
            </p:txBody>
          </p: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840362DE-726F-C1F7-2360-C048FFC54F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4B41EA8B-DDF2-CE23-089D-B72FB4ABBD21}"/>
                </a:ext>
              </a:extLst>
            </p:cNvPr>
            <p:cNvGrpSpPr/>
            <p:nvPr/>
          </p:nvGrpSpPr>
          <p:grpSpPr>
            <a:xfrm>
              <a:off x="1819988" y="7079661"/>
              <a:ext cx="84572" cy="209617"/>
              <a:chOff x="845431" y="10251784"/>
              <a:chExt cx="84572" cy="209617"/>
            </a:xfrm>
          </p:grpSpPr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27078218-15CB-36C9-CAD5-FB9344B9000C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14</a:t>
                </a:r>
              </a:p>
            </p:txBody>
          </p: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DC27BA0D-8ACC-583A-76C0-E9349EA166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62536C50-7194-B959-BF4F-0C7ECD673E58}"/>
                </a:ext>
              </a:extLst>
            </p:cNvPr>
            <p:cNvGrpSpPr/>
            <p:nvPr/>
          </p:nvGrpSpPr>
          <p:grpSpPr>
            <a:xfrm>
              <a:off x="1972388" y="7079661"/>
              <a:ext cx="84572" cy="209617"/>
              <a:chOff x="845431" y="10251784"/>
              <a:chExt cx="84572" cy="209617"/>
            </a:xfrm>
          </p:grpSpPr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89942081-47E0-E460-8FB3-CBFAE8A822BC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16</a:t>
                </a:r>
              </a:p>
            </p:txBody>
          </p: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BBD00D49-EDF1-4404-D5C0-89C5D278A2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721EAC29-9DB5-56AE-1C79-80966314BBBB}"/>
                </a:ext>
              </a:extLst>
            </p:cNvPr>
            <p:cNvGrpSpPr/>
            <p:nvPr/>
          </p:nvGrpSpPr>
          <p:grpSpPr>
            <a:xfrm>
              <a:off x="2124788" y="7079661"/>
              <a:ext cx="84572" cy="209617"/>
              <a:chOff x="845431" y="10251784"/>
              <a:chExt cx="84572" cy="209617"/>
            </a:xfrm>
          </p:grpSpPr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8CE40405-B1E2-0A76-4384-0385F931C5F5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18</a:t>
                </a:r>
              </a:p>
            </p:txBody>
          </p: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7898FD3A-10B6-0718-CA70-1334AACB77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CF9B4DD9-18D7-A7D2-1543-45590A8C380D}"/>
                </a:ext>
              </a:extLst>
            </p:cNvPr>
            <p:cNvGrpSpPr/>
            <p:nvPr/>
          </p:nvGrpSpPr>
          <p:grpSpPr>
            <a:xfrm>
              <a:off x="2277188" y="7079661"/>
              <a:ext cx="84572" cy="209617"/>
              <a:chOff x="845431" y="10251784"/>
              <a:chExt cx="84572" cy="209617"/>
            </a:xfrm>
          </p:grpSpPr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BEFFDA30-543C-844F-8B18-1ECC114B5611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</a:t>
                </a:r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E0244393-0194-87EB-C508-5BE13D07C7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99B170CC-5BAE-D0D0-73C9-6A72CE23D29F}"/>
                </a:ext>
              </a:extLst>
            </p:cNvPr>
            <p:cNvGrpSpPr/>
            <p:nvPr/>
          </p:nvGrpSpPr>
          <p:grpSpPr>
            <a:xfrm>
              <a:off x="2429588" y="7079661"/>
              <a:ext cx="84572" cy="209617"/>
              <a:chOff x="845431" y="10251784"/>
              <a:chExt cx="84572" cy="209617"/>
            </a:xfrm>
          </p:grpSpPr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CBB9E2B8-F546-5821-44A4-7F39B03293D2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22</a:t>
                </a:r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6F553BFB-BB12-A53D-7DF4-53E1D9B745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D9A8E1BD-612B-CA40-2A62-C04F442F1754}"/>
                </a:ext>
              </a:extLst>
            </p:cNvPr>
            <p:cNvGrpSpPr/>
            <p:nvPr/>
          </p:nvGrpSpPr>
          <p:grpSpPr>
            <a:xfrm>
              <a:off x="2581988" y="7079661"/>
              <a:ext cx="84572" cy="209617"/>
              <a:chOff x="845431" y="10251784"/>
              <a:chExt cx="84572" cy="209617"/>
            </a:xfrm>
          </p:grpSpPr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0E9106AE-E11A-5900-FD77-1DFAEC78929E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24</a:t>
                </a:r>
              </a:p>
            </p:txBody>
          </p: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93614B6B-33B4-E32A-DC91-221376D30F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FEF4EFF4-9049-F372-9595-22E154A13BFC}"/>
                </a:ext>
              </a:extLst>
            </p:cNvPr>
            <p:cNvGrpSpPr/>
            <p:nvPr/>
          </p:nvGrpSpPr>
          <p:grpSpPr>
            <a:xfrm>
              <a:off x="2734388" y="7079661"/>
              <a:ext cx="84572" cy="209617"/>
              <a:chOff x="845431" y="10251784"/>
              <a:chExt cx="84572" cy="209617"/>
            </a:xfrm>
          </p:grpSpPr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C01BE632-F086-DD42-C3EC-A6A9C1F02C73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26</a:t>
                </a:r>
              </a:p>
            </p:txBody>
          </p: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4AFB9C0B-4000-E479-1F8F-C6902FC9E8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4264F18D-23DA-195D-EDC3-8126822AF9F5}"/>
                </a:ext>
              </a:extLst>
            </p:cNvPr>
            <p:cNvGrpSpPr/>
            <p:nvPr/>
          </p:nvGrpSpPr>
          <p:grpSpPr>
            <a:xfrm>
              <a:off x="2886788" y="7079661"/>
              <a:ext cx="84572" cy="209617"/>
              <a:chOff x="845431" y="10251784"/>
              <a:chExt cx="84572" cy="209617"/>
            </a:xfrm>
          </p:grpSpPr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620A6CC6-5C06-7974-50B2-C811B35833C7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28</a:t>
                </a:r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5D8ED6DF-2B3A-875B-EA71-9502DE977F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F43527BE-9DCC-5B1C-F8D2-A8F272E03376}"/>
                </a:ext>
              </a:extLst>
            </p:cNvPr>
            <p:cNvGrpSpPr/>
            <p:nvPr/>
          </p:nvGrpSpPr>
          <p:grpSpPr>
            <a:xfrm>
              <a:off x="3039188" y="7079661"/>
              <a:ext cx="84572" cy="209617"/>
              <a:chOff x="845431" y="10251784"/>
              <a:chExt cx="84572" cy="209617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DF13E04D-63FB-7CA5-7069-90B9B9BDA028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30</a:t>
                </a:r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14D2EA4B-4C54-A7DD-949B-545C3D43D6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0" name="TextBox 179">
            <a:extLst>
              <a:ext uri="{FF2B5EF4-FFF2-40B4-BE49-F238E27FC236}">
                <a16:creationId xmlns:a16="http://schemas.microsoft.com/office/drawing/2014/main" id="{7745B888-4A68-D533-2D57-1A5A9DDD2C63}"/>
              </a:ext>
            </a:extLst>
          </p:cNvPr>
          <p:cNvSpPr txBox="1"/>
          <p:nvPr/>
        </p:nvSpPr>
        <p:spPr>
          <a:xfrm>
            <a:off x="6217123" y="3131173"/>
            <a:ext cx="1371600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(months)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7B7F94CA-0026-4DF7-5429-E1C608C3AC2C}"/>
              </a:ext>
            </a:extLst>
          </p:cNvPr>
          <p:cNvGrpSpPr/>
          <p:nvPr/>
        </p:nvGrpSpPr>
        <p:grpSpPr>
          <a:xfrm>
            <a:off x="5378219" y="3269883"/>
            <a:ext cx="2818409" cy="153888"/>
            <a:chOff x="6118687" y="7865286"/>
            <a:chExt cx="3726812" cy="153888"/>
          </a:xfrm>
        </p:grpSpPr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92D73A4A-9C4B-E20A-8C6E-9CD96FBC23FA}"/>
                </a:ext>
              </a:extLst>
            </p:cNvPr>
            <p:cNvSpPr txBox="1"/>
            <p:nvPr/>
          </p:nvSpPr>
          <p:spPr>
            <a:xfrm>
              <a:off x="6118687" y="7865286"/>
              <a:ext cx="26072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146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8362411C-73A7-F656-FA39-D5C9878E211C}"/>
                </a:ext>
              </a:extLst>
            </p:cNvPr>
            <p:cNvSpPr txBox="1"/>
            <p:nvPr/>
          </p:nvSpPr>
          <p:spPr>
            <a:xfrm>
              <a:off x="6385782" y="7865286"/>
              <a:ext cx="26072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111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0D938BAA-0E3B-9343-082B-EEC1F53AA9C7}"/>
                </a:ext>
              </a:extLst>
            </p:cNvPr>
            <p:cNvSpPr txBox="1"/>
            <p:nvPr/>
          </p:nvSpPr>
          <p:spPr>
            <a:xfrm>
              <a:off x="6635873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94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842E6162-A785-795C-B769-585BA46998EA}"/>
                </a:ext>
              </a:extLst>
            </p:cNvPr>
            <p:cNvSpPr txBox="1"/>
            <p:nvPr/>
          </p:nvSpPr>
          <p:spPr>
            <a:xfrm>
              <a:off x="6872740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83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1C06164F-9CE2-435D-C113-023F3CF5229D}"/>
                </a:ext>
              </a:extLst>
            </p:cNvPr>
            <p:cNvSpPr txBox="1"/>
            <p:nvPr/>
          </p:nvSpPr>
          <p:spPr>
            <a:xfrm>
              <a:off x="7109607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63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31942018-D59E-C0FD-6CF0-9B3AFACCE529}"/>
                </a:ext>
              </a:extLst>
            </p:cNvPr>
            <p:cNvSpPr txBox="1"/>
            <p:nvPr/>
          </p:nvSpPr>
          <p:spPr>
            <a:xfrm>
              <a:off x="7346473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7CDD1EB0-13CD-9DC9-1155-78573B57BC67}"/>
                </a:ext>
              </a:extLst>
            </p:cNvPr>
            <p:cNvSpPr txBox="1"/>
            <p:nvPr/>
          </p:nvSpPr>
          <p:spPr>
            <a:xfrm>
              <a:off x="7583339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34</a:t>
              </a: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17F55A67-7CA1-B468-1EE0-395895955967}"/>
                </a:ext>
              </a:extLst>
            </p:cNvPr>
            <p:cNvSpPr txBox="1"/>
            <p:nvPr/>
          </p:nvSpPr>
          <p:spPr>
            <a:xfrm>
              <a:off x="7820207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22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24634B45-A967-084F-C21D-CF91DCA4AE5E}"/>
                </a:ext>
              </a:extLst>
            </p:cNvPr>
            <p:cNvSpPr txBox="1"/>
            <p:nvPr/>
          </p:nvSpPr>
          <p:spPr>
            <a:xfrm>
              <a:off x="8057072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79B0FCFA-C969-361E-B17B-7865A85FD700}"/>
                </a:ext>
              </a:extLst>
            </p:cNvPr>
            <p:cNvSpPr txBox="1"/>
            <p:nvPr/>
          </p:nvSpPr>
          <p:spPr>
            <a:xfrm>
              <a:off x="8293939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6E35CBF0-BB58-79BB-3000-9D28679346F5}"/>
                </a:ext>
              </a:extLst>
            </p:cNvPr>
            <p:cNvSpPr txBox="1"/>
            <p:nvPr/>
          </p:nvSpPr>
          <p:spPr>
            <a:xfrm>
              <a:off x="8574259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28F57AEC-DBB9-52B9-E527-1AAE9ECB8311}"/>
                </a:ext>
              </a:extLst>
            </p:cNvPr>
            <p:cNvSpPr txBox="1"/>
            <p:nvPr/>
          </p:nvSpPr>
          <p:spPr>
            <a:xfrm>
              <a:off x="8811125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E103F779-FC7B-93BC-96A4-D52A4FA5B375}"/>
                </a:ext>
              </a:extLst>
            </p:cNvPr>
            <p:cNvSpPr txBox="1"/>
            <p:nvPr/>
          </p:nvSpPr>
          <p:spPr>
            <a:xfrm>
              <a:off x="9047991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924EBE29-4A1F-76D3-59DD-C44E596DCBEF}"/>
                </a:ext>
              </a:extLst>
            </p:cNvPr>
            <p:cNvSpPr txBox="1"/>
            <p:nvPr/>
          </p:nvSpPr>
          <p:spPr>
            <a:xfrm>
              <a:off x="9284859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7C402D06-F4FC-FE0A-524B-FEBCF95B4184}"/>
                </a:ext>
              </a:extLst>
            </p:cNvPr>
            <p:cNvSpPr txBox="1"/>
            <p:nvPr/>
          </p:nvSpPr>
          <p:spPr>
            <a:xfrm>
              <a:off x="9521724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AB28B17D-B947-EAB5-8E99-60ABD3D02295}"/>
                </a:ext>
              </a:extLst>
            </p:cNvPr>
            <p:cNvSpPr txBox="1"/>
            <p:nvPr/>
          </p:nvSpPr>
          <p:spPr>
            <a:xfrm>
              <a:off x="9758591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3DDAA6F5-8EB9-18E2-84EB-9BB117F4FE60}"/>
              </a:ext>
            </a:extLst>
          </p:cNvPr>
          <p:cNvGrpSpPr/>
          <p:nvPr/>
        </p:nvGrpSpPr>
        <p:grpSpPr>
          <a:xfrm>
            <a:off x="5378219" y="3413452"/>
            <a:ext cx="2818409" cy="153888"/>
            <a:chOff x="6118687" y="7865286"/>
            <a:chExt cx="3726812" cy="153888"/>
          </a:xfrm>
        </p:grpSpPr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3886B783-C807-8012-9652-A05263880C50}"/>
                </a:ext>
              </a:extLst>
            </p:cNvPr>
            <p:cNvSpPr txBox="1"/>
            <p:nvPr/>
          </p:nvSpPr>
          <p:spPr>
            <a:xfrm>
              <a:off x="6118687" y="7865286"/>
              <a:ext cx="26072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121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D4990939-9423-CE38-69CF-34A306D308B5}"/>
                </a:ext>
              </a:extLst>
            </p:cNvPr>
            <p:cNvSpPr txBox="1"/>
            <p:nvPr/>
          </p:nvSpPr>
          <p:spPr>
            <a:xfrm>
              <a:off x="6429236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78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3701DC23-BA96-3942-4E03-C6C405B6D014}"/>
                </a:ext>
              </a:extLst>
            </p:cNvPr>
            <p:cNvSpPr txBox="1"/>
            <p:nvPr/>
          </p:nvSpPr>
          <p:spPr>
            <a:xfrm>
              <a:off x="6635873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56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3BF73298-5C11-86D4-7B5F-087C0371AD4C}"/>
                </a:ext>
              </a:extLst>
            </p:cNvPr>
            <p:cNvSpPr txBox="1"/>
            <p:nvPr/>
          </p:nvSpPr>
          <p:spPr>
            <a:xfrm>
              <a:off x="6872740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42</a:t>
              </a: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FD41D18A-404C-4D32-5845-591DC29B8E5A}"/>
                </a:ext>
              </a:extLst>
            </p:cNvPr>
            <p:cNvSpPr txBox="1"/>
            <p:nvPr/>
          </p:nvSpPr>
          <p:spPr>
            <a:xfrm>
              <a:off x="7109607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39</a:t>
              </a: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F9248F32-4BF1-5183-8358-519714C18C9B}"/>
                </a:ext>
              </a:extLst>
            </p:cNvPr>
            <p:cNvSpPr txBox="1"/>
            <p:nvPr/>
          </p:nvSpPr>
          <p:spPr>
            <a:xfrm>
              <a:off x="7346473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28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DC5C66F6-E54F-BFA9-8CBC-8A10274E9FD0}"/>
                </a:ext>
              </a:extLst>
            </p:cNvPr>
            <p:cNvSpPr txBox="1"/>
            <p:nvPr/>
          </p:nvSpPr>
          <p:spPr>
            <a:xfrm>
              <a:off x="7583340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8C60C93E-C3C1-286D-A305-4804A9B07773}"/>
                </a:ext>
              </a:extLst>
            </p:cNvPr>
            <p:cNvSpPr txBox="1"/>
            <p:nvPr/>
          </p:nvSpPr>
          <p:spPr>
            <a:xfrm>
              <a:off x="7820207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76CDAF9F-1C1C-030B-592B-B04D54B778DA}"/>
                </a:ext>
              </a:extLst>
            </p:cNvPr>
            <p:cNvSpPr txBox="1"/>
            <p:nvPr/>
          </p:nvSpPr>
          <p:spPr>
            <a:xfrm>
              <a:off x="8057072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F41B83F3-D93E-4C00-476D-B91A3303C08F}"/>
                </a:ext>
              </a:extLst>
            </p:cNvPr>
            <p:cNvSpPr txBox="1"/>
            <p:nvPr/>
          </p:nvSpPr>
          <p:spPr>
            <a:xfrm>
              <a:off x="8337392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580501A6-B468-9D19-A013-F9F046382152}"/>
                </a:ext>
              </a:extLst>
            </p:cNvPr>
            <p:cNvSpPr txBox="1"/>
            <p:nvPr/>
          </p:nvSpPr>
          <p:spPr>
            <a:xfrm>
              <a:off x="8574259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88C6AF82-BC02-8C9D-43A0-188B3B6C719C}"/>
                </a:ext>
              </a:extLst>
            </p:cNvPr>
            <p:cNvSpPr txBox="1"/>
            <p:nvPr/>
          </p:nvSpPr>
          <p:spPr>
            <a:xfrm>
              <a:off x="8811125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2AD85C62-44A7-2AFC-D8D1-B69533EC30E6}"/>
                </a:ext>
              </a:extLst>
            </p:cNvPr>
            <p:cNvSpPr txBox="1"/>
            <p:nvPr/>
          </p:nvSpPr>
          <p:spPr>
            <a:xfrm>
              <a:off x="9047991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58F422F5-0A2F-92C4-D60B-8A8DF50FCAD6}"/>
                </a:ext>
              </a:extLst>
            </p:cNvPr>
            <p:cNvSpPr txBox="1"/>
            <p:nvPr/>
          </p:nvSpPr>
          <p:spPr>
            <a:xfrm>
              <a:off x="9284859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CAAC548E-40A8-D3EC-F134-56F2B672E863}"/>
                </a:ext>
              </a:extLst>
            </p:cNvPr>
            <p:cNvSpPr txBox="1"/>
            <p:nvPr/>
          </p:nvSpPr>
          <p:spPr>
            <a:xfrm>
              <a:off x="9521724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21A99CB-8830-F965-F925-EB1AD5A5256D}"/>
                </a:ext>
              </a:extLst>
            </p:cNvPr>
            <p:cNvSpPr txBox="1"/>
            <p:nvPr/>
          </p:nvSpPr>
          <p:spPr>
            <a:xfrm>
              <a:off x="9758591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217" name="TextBox 216">
            <a:extLst>
              <a:ext uri="{FF2B5EF4-FFF2-40B4-BE49-F238E27FC236}">
                <a16:creationId xmlns:a16="http://schemas.microsoft.com/office/drawing/2014/main" id="{A5E39AF8-BEBC-2F98-677D-BD1C10279285}"/>
              </a:ext>
            </a:extLst>
          </p:cNvPr>
          <p:cNvSpPr txBox="1"/>
          <p:nvPr/>
        </p:nvSpPr>
        <p:spPr>
          <a:xfrm>
            <a:off x="4702939" y="3259546"/>
            <a:ext cx="525785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No. at risk</a:t>
            </a:r>
          </a:p>
        </p:txBody>
      </p:sp>
      <p:grpSp>
        <p:nvGrpSpPr>
          <p:cNvPr id="290" name="Graphic 355">
            <a:extLst>
              <a:ext uri="{FF2B5EF4-FFF2-40B4-BE49-F238E27FC236}">
                <a16:creationId xmlns:a16="http://schemas.microsoft.com/office/drawing/2014/main" id="{338E2D95-C6DC-E7D1-B780-6004C13F6394}"/>
              </a:ext>
            </a:extLst>
          </p:cNvPr>
          <p:cNvGrpSpPr/>
          <p:nvPr/>
        </p:nvGrpSpPr>
        <p:grpSpPr>
          <a:xfrm>
            <a:off x="5527321" y="1544016"/>
            <a:ext cx="2003645" cy="1354296"/>
            <a:chOff x="5871311" y="1701175"/>
            <a:chExt cx="2003645" cy="1354296"/>
          </a:xfrm>
          <a:noFill/>
        </p:grpSpPr>
        <p:grpSp>
          <p:nvGrpSpPr>
            <p:cNvPr id="291" name="Graphic 355">
              <a:extLst>
                <a:ext uri="{FF2B5EF4-FFF2-40B4-BE49-F238E27FC236}">
                  <a16:creationId xmlns:a16="http://schemas.microsoft.com/office/drawing/2014/main" id="{0B20345C-62B4-C8E6-A37A-F062FC7866BF}"/>
                </a:ext>
              </a:extLst>
            </p:cNvPr>
            <p:cNvGrpSpPr/>
            <p:nvPr/>
          </p:nvGrpSpPr>
          <p:grpSpPr>
            <a:xfrm>
              <a:off x="7773598" y="2693090"/>
              <a:ext cx="47329" cy="47329"/>
              <a:chOff x="7773598" y="2693090"/>
              <a:chExt cx="47329" cy="47329"/>
            </a:xfrm>
          </p:grpSpPr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D4BEE3D8-7110-1628-B1D3-B22E4A1EA5CA}"/>
                  </a:ext>
                </a:extLst>
              </p:cNvPr>
              <p:cNvSpPr/>
              <p:nvPr/>
            </p:nvSpPr>
            <p:spPr>
              <a:xfrm>
                <a:off x="7773598" y="2716755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D3481A1-8375-6C58-7558-0FE9D8C57DF2}"/>
                  </a:ext>
                </a:extLst>
              </p:cNvPr>
              <p:cNvSpPr/>
              <p:nvPr/>
            </p:nvSpPr>
            <p:spPr>
              <a:xfrm>
                <a:off x="7797263" y="2693090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2" name="Graphic 355">
              <a:extLst>
                <a:ext uri="{FF2B5EF4-FFF2-40B4-BE49-F238E27FC236}">
                  <a16:creationId xmlns:a16="http://schemas.microsoft.com/office/drawing/2014/main" id="{150C59F9-43BE-24EF-043B-ECBC8377D3E4}"/>
                </a:ext>
              </a:extLst>
            </p:cNvPr>
            <p:cNvGrpSpPr/>
            <p:nvPr/>
          </p:nvGrpSpPr>
          <p:grpSpPr>
            <a:xfrm>
              <a:off x="7753070" y="2694231"/>
              <a:ext cx="47186" cy="47329"/>
              <a:chOff x="7753070" y="2694231"/>
              <a:chExt cx="47186" cy="47329"/>
            </a:xfrm>
          </p:grpSpPr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798042E3-9C28-6AE7-04B4-30D002D06F8E}"/>
                  </a:ext>
                </a:extLst>
              </p:cNvPr>
              <p:cNvSpPr/>
              <p:nvPr/>
            </p:nvSpPr>
            <p:spPr>
              <a:xfrm>
                <a:off x="7753070" y="2717895"/>
                <a:ext cx="47186" cy="14255"/>
              </a:xfrm>
              <a:custGeom>
                <a:avLst/>
                <a:gdLst>
                  <a:gd name="connsiteX0" fmla="*/ 47187 w 47186"/>
                  <a:gd name="connsiteY0" fmla="*/ 0 h 14255"/>
                  <a:gd name="connsiteX1" fmla="*/ 0 w 47186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186" h="14255">
                    <a:moveTo>
                      <a:pt x="47187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3DCB29E2-FBC4-DD65-A24E-B6C1022AFC70}"/>
                  </a:ext>
                </a:extLst>
              </p:cNvPr>
              <p:cNvSpPr/>
              <p:nvPr/>
            </p:nvSpPr>
            <p:spPr>
              <a:xfrm>
                <a:off x="7776734" y="2694231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3" name="Graphic 355">
              <a:extLst>
                <a:ext uri="{FF2B5EF4-FFF2-40B4-BE49-F238E27FC236}">
                  <a16:creationId xmlns:a16="http://schemas.microsoft.com/office/drawing/2014/main" id="{6C140CDA-2415-1F75-683B-F7D3629EE5B0}"/>
                </a:ext>
              </a:extLst>
            </p:cNvPr>
            <p:cNvGrpSpPr/>
            <p:nvPr/>
          </p:nvGrpSpPr>
          <p:grpSpPr>
            <a:xfrm>
              <a:off x="7533389" y="2694231"/>
              <a:ext cx="47329" cy="47329"/>
              <a:chOff x="7533389" y="2694231"/>
              <a:chExt cx="47329" cy="47329"/>
            </a:xfrm>
          </p:grpSpPr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3CE1897C-0977-2FA6-66A8-ECA623249743}"/>
                  </a:ext>
                </a:extLst>
              </p:cNvPr>
              <p:cNvSpPr/>
              <p:nvPr/>
            </p:nvSpPr>
            <p:spPr>
              <a:xfrm>
                <a:off x="7533389" y="2717895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E60B1D86-CCE1-A959-AB24-1FFF9DC3781D}"/>
                  </a:ext>
                </a:extLst>
              </p:cNvPr>
              <p:cNvSpPr/>
              <p:nvPr/>
            </p:nvSpPr>
            <p:spPr>
              <a:xfrm>
                <a:off x="7557053" y="2694231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4" name="Graphic 355">
              <a:extLst>
                <a:ext uri="{FF2B5EF4-FFF2-40B4-BE49-F238E27FC236}">
                  <a16:creationId xmlns:a16="http://schemas.microsoft.com/office/drawing/2014/main" id="{9B16A17D-B7DE-D4A9-A323-DB5D98A43C6B}"/>
                </a:ext>
              </a:extLst>
            </p:cNvPr>
            <p:cNvGrpSpPr/>
            <p:nvPr/>
          </p:nvGrpSpPr>
          <p:grpSpPr>
            <a:xfrm>
              <a:off x="7523695" y="2694231"/>
              <a:ext cx="47329" cy="47329"/>
              <a:chOff x="7523695" y="2694231"/>
              <a:chExt cx="47329" cy="47329"/>
            </a:xfrm>
          </p:grpSpPr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AE04DE72-153E-7D4E-CA2D-86652EF2E1B5}"/>
                  </a:ext>
                </a:extLst>
              </p:cNvPr>
              <p:cNvSpPr/>
              <p:nvPr/>
            </p:nvSpPr>
            <p:spPr>
              <a:xfrm>
                <a:off x="7523695" y="2717895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F42FAD27-55CA-D1FE-837E-9985CCEC74DC}"/>
                  </a:ext>
                </a:extLst>
              </p:cNvPr>
              <p:cNvSpPr/>
              <p:nvPr/>
            </p:nvSpPr>
            <p:spPr>
              <a:xfrm>
                <a:off x="7547359" y="2694231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5" name="Graphic 355">
              <a:extLst>
                <a:ext uri="{FF2B5EF4-FFF2-40B4-BE49-F238E27FC236}">
                  <a16:creationId xmlns:a16="http://schemas.microsoft.com/office/drawing/2014/main" id="{87B4BCF9-9318-7EB7-B591-9E14CBC2DFBB}"/>
                </a:ext>
              </a:extLst>
            </p:cNvPr>
            <p:cNvGrpSpPr/>
            <p:nvPr/>
          </p:nvGrpSpPr>
          <p:grpSpPr>
            <a:xfrm>
              <a:off x="7514571" y="2694231"/>
              <a:ext cx="47329" cy="47329"/>
              <a:chOff x="7514571" y="2694231"/>
              <a:chExt cx="47329" cy="47329"/>
            </a:xfrm>
          </p:grpSpPr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0FB2281C-D429-E3F1-1D3E-6FF63553421F}"/>
                  </a:ext>
                </a:extLst>
              </p:cNvPr>
              <p:cNvSpPr/>
              <p:nvPr/>
            </p:nvSpPr>
            <p:spPr>
              <a:xfrm>
                <a:off x="7514571" y="2717895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6AC69BDE-993B-7BBA-6C8F-F98821CFD7DF}"/>
                  </a:ext>
                </a:extLst>
              </p:cNvPr>
              <p:cNvSpPr/>
              <p:nvPr/>
            </p:nvSpPr>
            <p:spPr>
              <a:xfrm>
                <a:off x="7538236" y="2694231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6" name="Graphic 355">
              <a:extLst>
                <a:ext uri="{FF2B5EF4-FFF2-40B4-BE49-F238E27FC236}">
                  <a16:creationId xmlns:a16="http://schemas.microsoft.com/office/drawing/2014/main" id="{16B85947-BCAB-3B5A-6EFA-7B0F9733ACC0}"/>
                </a:ext>
              </a:extLst>
            </p:cNvPr>
            <p:cNvGrpSpPr/>
            <p:nvPr/>
          </p:nvGrpSpPr>
          <p:grpSpPr>
            <a:xfrm>
              <a:off x="7288332" y="2690667"/>
              <a:ext cx="47329" cy="47329"/>
              <a:chOff x="7288332" y="2690667"/>
              <a:chExt cx="47329" cy="47329"/>
            </a:xfrm>
          </p:grpSpPr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32DF8894-16FC-76E0-A850-BC4131A6435B}"/>
                  </a:ext>
                </a:extLst>
              </p:cNvPr>
              <p:cNvSpPr/>
              <p:nvPr/>
            </p:nvSpPr>
            <p:spPr>
              <a:xfrm>
                <a:off x="7288332" y="2714331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EAE3D9AA-D364-6063-88AC-7E7E00BB8358}"/>
                  </a:ext>
                </a:extLst>
              </p:cNvPr>
              <p:cNvSpPr/>
              <p:nvPr/>
            </p:nvSpPr>
            <p:spPr>
              <a:xfrm>
                <a:off x="7311997" y="2690667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7" name="Graphic 355">
              <a:extLst>
                <a:ext uri="{FF2B5EF4-FFF2-40B4-BE49-F238E27FC236}">
                  <a16:creationId xmlns:a16="http://schemas.microsoft.com/office/drawing/2014/main" id="{C925AAF2-2572-F721-A98E-736E49800066}"/>
                </a:ext>
              </a:extLst>
            </p:cNvPr>
            <p:cNvGrpSpPr/>
            <p:nvPr/>
          </p:nvGrpSpPr>
          <p:grpSpPr>
            <a:xfrm>
              <a:off x="7046840" y="2653032"/>
              <a:ext cx="47329" cy="47329"/>
              <a:chOff x="7046840" y="2653032"/>
              <a:chExt cx="47329" cy="47329"/>
            </a:xfrm>
          </p:grpSpPr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44410070-2DED-A88C-6A56-9496E42332BB}"/>
                  </a:ext>
                </a:extLst>
              </p:cNvPr>
              <p:cNvSpPr/>
              <p:nvPr/>
            </p:nvSpPr>
            <p:spPr>
              <a:xfrm>
                <a:off x="7046840" y="2676696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848905E3-F054-23C7-3512-FEB22CA8B20A}"/>
                  </a:ext>
                </a:extLst>
              </p:cNvPr>
              <p:cNvSpPr/>
              <p:nvPr/>
            </p:nvSpPr>
            <p:spPr>
              <a:xfrm>
                <a:off x="7070504" y="2653032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8" name="Graphic 355">
              <a:extLst>
                <a:ext uri="{FF2B5EF4-FFF2-40B4-BE49-F238E27FC236}">
                  <a16:creationId xmlns:a16="http://schemas.microsoft.com/office/drawing/2014/main" id="{22905FE2-EEC9-5F8B-4448-E667107A1444}"/>
                </a:ext>
              </a:extLst>
            </p:cNvPr>
            <p:cNvGrpSpPr/>
            <p:nvPr/>
          </p:nvGrpSpPr>
          <p:grpSpPr>
            <a:xfrm>
              <a:off x="6817037" y="2552101"/>
              <a:ext cx="47329" cy="47186"/>
              <a:chOff x="6817037" y="2552101"/>
              <a:chExt cx="47329" cy="47186"/>
            </a:xfrm>
          </p:grpSpPr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770ADA77-F218-EA0A-3AEA-7157B4EEDC8A}"/>
                  </a:ext>
                </a:extLst>
              </p:cNvPr>
              <p:cNvSpPr/>
              <p:nvPr/>
            </p:nvSpPr>
            <p:spPr>
              <a:xfrm>
                <a:off x="6817037" y="257562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DAD989EC-5BB7-3B62-D59A-6705BCE72457}"/>
                  </a:ext>
                </a:extLst>
              </p:cNvPr>
              <p:cNvSpPr/>
              <p:nvPr/>
            </p:nvSpPr>
            <p:spPr>
              <a:xfrm>
                <a:off x="6840702" y="2552101"/>
                <a:ext cx="14255" cy="47186"/>
              </a:xfrm>
              <a:custGeom>
                <a:avLst/>
                <a:gdLst>
                  <a:gd name="connsiteX0" fmla="*/ 0 w 14255"/>
                  <a:gd name="connsiteY0" fmla="*/ 0 h 47186"/>
                  <a:gd name="connsiteX1" fmla="*/ 0 w 14255"/>
                  <a:gd name="connsiteY1" fmla="*/ 47186 h 47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186">
                    <a:moveTo>
                      <a:pt x="0" y="0"/>
                    </a:moveTo>
                    <a:lnTo>
                      <a:pt x="0" y="47186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9" name="Graphic 355">
              <a:extLst>
                <a:ext uri="{FF2B5EF4-FFF2-40B4-BE49-F238E27FC236}">
                  <a16:creationId xmlns:a16="http://schemas.microsoft.com/office/drawing/2014/main" id="{D615120C-DC0B-3AB5-D262-BA86329DE1BC}"/>
                </a:ext>
              </a:extLst>
            </p:cNvPr>
            <p:cNvGrpSpPr/>
            <p:nvPr/>
          </p:nvGrpSpPr>
          <p:grpSpPr>
            <a:xfrm>
              <a:off x="6801213" y="2552101"/>
              <a:ext cx="47329" cy="47186"/>
              <a:chOff x="6801213" y="2552101"/>
              <a:chExt cx="47329" cy="47186"/>
            </a:xfrm>
          </p:grpSpPr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6FCFFE8-006E-07C2-E79D-FDBBB312E5D5}"/>
                  </a:ext>
                </a:extLst>
              </p:cNvPr>
              <p:cNvSpPr/>
              <p:nvPr/>
            </p:nvSpPr>
            <p:spPr>
              <a:xfrm>
                <a:off x="6801213" y="257562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D875CEC7-9C68-AF9C-9D00-D6FDAD1791E8}"/>
                  </a:ext>
                </a:extLst>
              </p:cNvPr>
              <p:cNvSpPr/>
              <p:nvPr/>
            </p:nvSpPr>
            <p:spPr>
              <a:xfrm>
                <a:off x="6824878" y="2552101"/>
                <a:ext cx="14255" cy="47186"/>
              </a:xfrm>
              <a:custGeom>
                <a:avLst/>
                <a:gdLst>
                  <a:gd name="connsiteX0" fmla="*/ 0 w 14255"/>
                  <a:gd name="connsiteY0" fmla="*/ 0 h 47186"/>
                  <a:gd name="connsiteX1" fmla="*/ 0 w 14255"/>
                  <a:gd name="connsiteY1" fmla="*/ 47186 h 47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186">
                    <a:moveTo>
                      <a:pt x="0" y="0"/>
                    </a:moveTo>
                    <a:lnTo>
                      <a:pt x="0" y="47186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0" name="Graphic 355">
              <a:extLst>
                <a:ext uri="{FF2B5EF4-FFF2-40B4-BE49-F238E27FC236}">
                  <a16:creationId xmlns:a16="http://schemas.microsoft.com/office/drawing/2014/main" id="{981B5056-AB34-8CA5-5198-9A5398F0238A}"/>
                </a:ext>
              </a:extLst>
            </p:cNvPr>
            <p:cNvGrpSpPr/>
            <p:nvPr/>
          </p:nvGrpSpPr>
          <p:grpSpPr>
            <a:xfrm>
              <a:off x="6782966" y="2552101"/>
              <a:ext cx="47329" cy="47186"/>
              <a:chOff x="6782966" y="2552101"/>
              <a:chExt cx="47329" cy="47186"/>
            </a:xfrm>
          </p:grpSpPr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C6C06E1A-5A70-5827-9D86-781506ABB614}"/>
                  </a:ext>
                </a:extLst>
              </p:cNvPr>
              <p:cNvSpPr/>
              <p:nvPr/>
            </p:nvSpPr>
            <p:spPr>
              <a:xfrm>
                <a:off x="6782966" y="257562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BA9CB44E-41E0-FEF8-6F0E-1CCDD688B29A}"/>
                  </a:ext>
                </a:extLst>
              </p:cNvPr>
              <p:cNvSpPr/>
              <p:nvPr/>
            </p:nvSpPr>
            <p:spPr>
              <a:xfrm>
                <a:off x="6806630" y="2552101"/>
                <a:ext cx="14255" cy="47186"/>
              </a:xfrm>
              <a:custGeom>
                <a:avLst/>
                <a:gdLst>
                  <a:gd name="connsiteX0" fmla="*/ 0 w 14255"/>
                  <a:gd name="connsiteY0" fmla="*/ 0 h 47186"/>
                  <a:gd name="connsiteX1" fmla="*/ 0 w 14255"/>
                  <a:gd name="connsiteY1" fmla="*/ 47186 h 47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186">
                    <a:moveTo>
                      <a:pt x="0" y="0"/>
                    </a:moveTo>
                    <a:lnTo>
                      <a:pt x="0" y="47186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1" name="Graphic 355">
              <a:extLst>
                <a:ext uri="{FF2B5EF4-FFF2-40B4-BE49-F238E27FC236}">
                  <a16:creationId xmlns:a16="http://schemas.microsoft.com/office/drawing/2014/main" id="{5A090237-70DC-99C7-0172-A1604742082D}"/>
                </a:ext>
              </a:extLst>
            </p:cNvPr>
            <p:cNvGrpSpPr/>
            <p:nvPr/>
          </p:nvGrpSpPr>
          <p:grpSpPr>
            <a:xfrm>
              <a:off x="7040282" y="2602424"/>
              <a:ext cx="47186" cy="47329"/>
              <a:chOff x="7040282" y="2602424"/>
              <a:chExt cx="47186" cy="47329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BE542E72-1F83-1F90-0C22-C4DF6F682254}"/>
                  </a:ext>
                </a:extLst>
              </p:cNvPr>
              <p:cNvSpPr/>
              <p:nvPr/>
            </p:nvSpPr>
            <p:spPr>
              <a:xfrm>
                <a:off x="7040282" y="2626088"/>
                <a:ext cx="47186" cy="14255"/>
              </a:xfrm>
              <a:custGeom>
                <a:avLst/>
                <a:gdLst>
                  <a:gd name="connsiteX0" fmla="*/ 47187 w 47186"/>
                  <a:gd name="connsiteY0" fmla="*/ 0 h 14255"/>
                  <a:gd name="connsiteX1" fmla="*/ 0 w 47186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186" h="14255">
                    <a:moveTo>
                      <a:pt x="47187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F10485E4-3D6F-66ED-0DCB-F21307F9FC63}"/>
                  </a:ext>
                </a:extLst>
              </p:cNvPr>
              <p:cNvSpPr/>
              <p:nvPr/>
            </p:nvSpPr>
            <p:spPr>
              <a:xfrm>
                <a:off x="7063947" y="2602424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raphic 355">
              <a:extLst>
                <a:ext uri="{FF2B5EF4-FFF2-40B4-BE49-F238E27FC236}">
                  <a16:creationId xmlns:a16="http://schemas.microsoft.com/office/drawing/2014/main" id="{8B7C80B0-FA84-BF11-E014-63F5A4860E8A}"/>
                </a:ext>
              </a:extLst>
            </p:cNvPr>
            <p:cNvGrpSpPr/>
            <p:nvPr/>
          </p:nvGrpSpPr>
          <p:grpSpPr>
            <a:xfrm>
              <a:off x="6671343" y="2536847"/>
              <a:ext cx="47329" cy="47329"/>
              <a:chOff x="6671343" y="2536847"/>
              <a:chExt cx="47329" cy="47329"/>
            </a:xfrm>
          </p:grpSpPr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5A134322-8614-6A71-072A-5820FD9993A8}"/>
                  </a:ext>
                </a:extLst>
              </p:cNvPr>
              <p:cNvSpPr/>
              <p:nvPr/>
            </p:nvSpPr>
            <p:spPr>
              <a:xfrm>
                <a:off x="6671343" y="2560512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3C57D7DF-14C7-1C8F-B780-0FBB926D4B76}"/>
                  </a:ext>
                </a:extLst>
              </p:cNvPr>
              <p:cNvSpPr/>
              <p:nvPr/>
            </p:nvSpPr>
            <p:spPr>
              <a:xfrm>
                <a:off x="6695008" y="2536847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3" name="Graphic 355">
              <a:extLst>
                <a:ext uri="{FF2B5EF4-FFF2-40B4-BE49-F238E27FC236}">
                  <a16:creationId xmlns:a16="http://schemas.microsoft.com/office/drawing/2014/main" id="{4A862143-146E-782C-7DED-677B7AA1E140}"/>
                </a:ext>
              </a:extLst>
            </p:cNvPr>
            <p:cNvGrpSpPr/>
            <p:nvPr/>
          </p:nvGrpSpPr>
          <p:grpSpPr>
            <a:xfrm>
              <a:off x="6636274" y="2525585"/>
              <a:ext cx="47186" cy="47329"/>
              <a:chOff x="6636274" y="2525585"/>
              <a:chExt cx="47186" cy="47329"/>
            </a:xfrm>
          </p:grpSpPr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4FBCE2E-1D24-88A4-6198-FE1498F1A21A}"/>
                  </a:ext>
                </a:extLst>
              </p:cNvPr>
              <p:cNvSpPr/>
              <p:nvPr/>
            </p:nvSpPr>
            <p:spPr>
              <a:xfrm>
                <a:off x="6636274" y="2549250"/>
                <a:ext cx="47186" cy="14255"/>
              </a:xfrm>
              <a:custGeom>
                <a:avLst/>
                <a:gdLst>
                  <a:gd name="connsiteX0" fmla="*/ 47187 w 47186"/>
                  <a:gd name="connsiteY0" fmla="*/ 0 h 14255"/>
                  <a:gd name="connsiteX1" fmla="*/ 0 w 47186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186" h="14255">
                    <a:moveTo>
                      <a:pt x="47187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5A5C17D4-DC5E-5354-8864-7CF2575B8BDB}"/>
                  </a:ext>
                </a:extLst>
              </p:cNvPr>
              <p:cNvSpPr/>
              <p:nvPr/>
            </p:nvSpPr>
            <p:spPr>
              <a:xfrm>
                <a:off x="6659796" y="2525585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4" name="Graphic 355">
              <a:extLst>
                <a:ext uri="{FF2B5EF4-FFF2-40B4-BE49-F238E27FC236}">
                  <a16:creationId xmlns:a16="http://schemas.microsoft.com/office/drawing/2014/main" id="{2EBD0349-209A-BFD3-1C48-8360A12E669F}"/>
                </a:ext>
              </a:extLst>
            </p:cNvPr>
            <p:cNvGrpSpPr/>
            <p:nvPr/>
          </p:nvGrpSpPr>
          <p:grpSpPr>
            <a:xfrm>
              <a:off x="6580962" y="2518315"/>
              <a:ext cx="47329" cy="47329"/>
              <a:chOff x="6580962" y="2518315"/>
              <a:chExt cx="47329" cy="47329"/>
            </a:xfrm>
          </p:grpSpPr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BAF7B6D6-9B0F-0969-71DC-2E380B6A22AD}"/>
                  </a:ext>
                </a:extLst>
              </p:cNvPr>
              <p:cNvSpPr/>
              <p:nvPr/>
            </p:nvSpPr>
            <p:spPr>
              <a:xfrm>
                <a:off x="6580962" y="2541979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9BA0A1C7-1DB5-1F7E-8E15-81FB7CBDEB2C}"/>
                  </a:ext>
                </a:extLst>
              </p:cNvPr>
              <p:cNvSpPr/>
              <p:nvPr/>
            </p:nvSpPr>
            <p:spPr>
              <a:xfrm>
                <a:off x="6604626" y="2518315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5" name="Graphic 355">
              <a:extLst>
                <a:ext uri="{FF2B5EF4-FFF2-40B4-BE49-F238E27FC236}">
                  <a16:creationId xmlns:a16="http://schemas.microsoft.com/office/drawing/2014/main" id="{BC25E6B2-8870-B251-18B7-B5275DB2E524}"/>
                </a:ext>
              </a:extLst>
            </p:cNvPr>
            <p:cNvGrpSpPr/>
            <p:nvPr/>
          </p:nvGrpSpPr>
          <p:grpSpPr>
            <a:xfrm>
              <a:off x="6490010" y="2504772"/>
              <a:ext cx="47329" cy="47329"/>
              <a:chOff x="6490010" y="2504772"/>
              <a:chExt cx="47329" cy="47329"/>
            </a:xfrm>
          </p:grpSpPr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6A5FEA41-4F37-008B-457A-7C6603747844}"/>
                  </a:ext>
                </a:extLst>
              </p:cNvPr>
              <p:cNvSpPr/>
              <p:nvPr/>
            </p:nvSpPr>
            <p:spPr>
              <a:xfrm>
                <a:off x="6490010" y="2528436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2EF5A22C-0120-FFF3-262A-F5B4B64585D7}"/>
                  </a:ext>
                </a:extLst>
              </p:cNvPr>
              <p:cNvSpPr/>
              <p:nvPr/>
            </p:nvSpPr>
            <p:spPr>
              <a:xfrm>
                <a:off x="6513675" y="2504772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6" name="Graphic 355">
              <a:extLst>
                <a:ext uri="{FF2B5EF4-FFF2-40B4-BE49-F238E27FC236}">
                  <a16:creationId xmlns:a16="http://schemas.microsoft.com/office/drawing/2014/main" id="{CEDDD377-0FA1-9A58-9A05-8FC7B69FA749}"/>
                </a:ext>
              </a:extLst>
            </p:cNvPr>
            <p:cNvGrpSpPr/>
            <p:nvPr/>
          </p:nvGrpSpPr>
          <p:grpSpPr>
            <a:xfrm>
              <a:off x="6003462" y="1911733"/>
              <a:ext cx="47329" cy="47329"/>
              <a:chOff x="6003462" y="1911733"/>
              <a:chExt cx="47329" cy="47329"/>
            </a:xfrm>
          </p:grpSpPr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6A015BCB-4294-A965-9F14-2D79915712C7}"/>
                  </a:ext>
                </a:extLst>
              </p:cNvPr>
              <p:cNvSpPr/>
              <p:nvPr/>
            </p:nvSpPr>
            <p:spPr>
              <a:xfrm>
                <a:off x="6003462" y="1935397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0538F1C8-393B-6F5A-8E68-4F257599A7DA}"/>
                  </a:ext>
                </a:extLst>
              </p:cNvPr>
              <p:cNvSpPr/>
              <p:nvPr/>
            </p:nvSpPr>
            <p:spPr>
              <a:xfrm>
                <a:off x="6027126" y="1911733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7" name="Graphic 355">
              <a:extLst>
                <a:ext uri="{FF2B5EF4-FFF2-40B4-BE49-F238E27FC236}">
                  <a16:creationId xmlns:a16="http://schemas.microsoft.com/office/drawing/2014/main" id="{626D41C2-D275-CD46-A031-65C58F10DF4C}"/>
                </a:ext>
              </a:extLst>
            </p:cNvPr>
            <p:cNvGrpSpPr/>
            <p:nvPr/>
          </p:nvGrpSpPr>
          <p:grpSpPr>
            <a:xfrm>
              <a:off x="6012015" y="2066408"/>
              <a:ext cx="47329" cy="47329"/>
              <a:chOff x="6012015" y="2066408"/>
              <a:chExt cx="47329" cy="47329"/>
            </a:xfrm>
          </p:grpSpPr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7C07276E-1AF3-2779-128D-532F3DF71E23}"/>
                  </a:ext>
                </a:extLst>
              </p:cNvPr>
              <p:cNvSpPr/>
              <p:nvPr/>
            </p:nvSpPr>
            <p:spPr>
              <a:xfrm>
                <a:off x="6012015" y="2090072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B5A3E832-7158-BAF7-8A25-EE179B5EA287}"/>
                  </a:ext>
                </a:extLst>
              </p:cNvPr>
              <p:cNvSpPr/>
              <p:nvPr/>
            </p:nvSpPr>
            <p:spPr>
              <a:xfrm>
                <a:off x="6035679" y="2066408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8" name="Graphic 355">
              <a:extLst>
                <a:ext uri="{FF2B5EF4-FFF2-40B4-BE49-F238E27FC236}">
                  <a16:creationId xmlns:a16="http://schemas.microsoft.com/office/drawing/2014/main" id="{6B06FD46-973F-3C0C-769F-37BD303B5875}"/>
                </a:ext>
              </a:extLst>
            </p:cNvPr>
            <p:cNvGrpSpPr/>
            <p:nvPr/>
          </p:nvGrpSpPr>
          <p:grpSpPr>
            <a:xfrm>
              <a:off x="6016862" y="2090072"/>
              <a:ext cx="47329" cy="47329"/>
              <a:chOff x="6016862" y="2090072"/>
              <a:chExt cx="47329" cy="47329"/>
            </a:xfrm>
          </p:grpSpPr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658A2AAF-C1C2-9566-260B-47F4C2321724}"/>
                  </a:ext>
                </a:extLst>
              </p:cNvPr>
              <p:cNvSpPr/>
              <p:nvPr/>
            </p:nvSpPr>
            <p:spPr>
              <a:xfrm>
                <a:off x="6016862" y="2113737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1B1BF188-EE3A-27D7-86FD-D9145F019E6C}"/>
                  </a:ext>
                </a:extLst>
              </p:cNvPr>
              <p:cNvSpPr/>
              <p:nvPr/>
            </p:nvSpPr>
            <p:spPr>
              <a:xfrm>
                <a:off x="6040526" y="2090072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9" name="Graphic 355">
              <a:extLst>
                <a:ext uri="{FF2B5EF4-FFF2-40B4-BE49-F238E27FC236}">
                  <a16:creationId xmlns:a16="http://schemas.microsoft.com/office/drawing/2014/main" id="{E1780CC9-9961-103F-7CED-6C293B1895FA}"/>
                </a:ext>
              </a:extLst>
            </p:cNvPr>
            <p:cNvGrpSpPr/>
            <p:nvPr/>
          </p:nvGrpSpPr>
          <p:grpSpPr>
            <a:xfrm>
              <a:off x="6016862" y="2118584"/>
              <a:ext cx="47329" cy="47329"/>
              <a:chOff x="6016862" y="2118584"/>
              <a:chExt cx="47329" cy="47329"/>
            </a:xfrm>
          </p:grpSpPr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F2FBEEC3-543C-328A-7E12-51B483805744}"/>
                  </a:ext>
                </a:extLst>
              </p:cNvPr>
              <p:cNvSpPr/>
              <p:nvPr/>
            </p:nvSpPr>
            <p:spPr>
              <a:xfrm>
                <a:off x="6016862" y="2142248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49EFA1C1-9124-ECA4-3DAB-7B0F0B85608F}"/>
                  </a:ext>
                </a:extLst>
              </p:cNvPr>
              <p:cNvSpPr/>
              <p:nvPr/>
            </p:nvSpPr>
            <p:spPr>
              <a:xfrm>
                <a:off x="6040526" y="2118584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355">
              <a:extLst>
                <a:ext uri="{FF2B5EF4-FFF2-40B4-BE49-F238E27FC236}">
                  <a16:creationId xmlns:a16="http://schemas.microsoft.com/office/drawing/2014/main" id="{7ED2B025-82FC-2016-C44E-A291D4326606}"/>
                </a:ext>
              </a:extLst>
            </p:cNvPr>
            <p:cNvGrpSpPr/>
            <p:nvPr/>
          </p:nvGrpSpPr>
          <p:grpSpPr>
            <a:xfrm>
              <a:off x="6029550" y="2155363"/>
              <a:ext cx="47329" cy="47186"/>
              <a:chOff x="6029550" y="2155363"/>
              <a:chExt cx="47329" cy="47186"/>
            </a:xfrm>
          </p:grpSpPr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011158BE-5434-479F-FC84-C43D551A2DF4}"/>
                  </a:ext>
                </a:extLst>
              </p:cNvPr>
              <p:cNvSpPr/>
              <p:nvPr/>
            </p:nvSpPr>
            <p:spPr>
              <a:xfrm>
                <a:off x="6029550" y="2178885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0FDE0D71-F6B9-DDF4-1153-3CE098ADBF61}"/>
                  </a:ext>
                </a:extLst>
              </p:cNvPr>
              <p:cNvSpPr/>
              <p:nvPr/>
            </p:nvSpPr>
            <p:spPr>
              <a:xfrm>
                <a:off x="6053214" y="2155363"/>
                <a:ext cx="14255" cy="47186"/>
              </a:xfrm>
              <a:custGeom>
                <a:avLst/>
                <a:gdLst>
                  <a:gd name="connsiteX0" fmla="*/ 0 w 14255"/>
                  <a:gd name="connsiteY0" fmla="*/ 0 h 47186"/>
                  <a:gd name="connsiteX1" fmla="*/ 0 w 14255"/>
                  <a:gd name="connsiteY1" fmla="*/ 47187 h 47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186">
                    <a:moveTo>
                      <a:pt x="0" y="0"/>
                    </a:moveTo>
                    <a:lnTo>
                      <a:pt x="0" y="47187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1" name="Graphic 355">
              <a:extLst>
                <a:ext uri="{FF2B5EF4-FFF2-40B4-BE49-F238E27FC236}">
                  <a16:creationId xmlns:a16="http://schemas.microsoft.com/office/drawing/2014/main" id="{7B68D8FB-FDAE-CCFE-4A72-7EB56D645A68}"/>
                </a:ext>
              </a:extLst>
            </p:cNvPr>
            <p:cNvGrpSpPr/>
            <p:nvPr/>
          </p:nvGrpSpPr>
          <p:grpSpPr>
            <a:xfrm>
              <a:off x="6162983" y="2263565"/>
              <a:ext cx="47329" cy="47329"/>
              <a:chOff x="6162983" y="2263565"/>
              <a:chExt cx="47329" cy="47329"/>
            </a:xfrm>
          </p:grpSpPr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F35D900A-B724-18AF-A294-1AA4A390847A}"/>
                  </a:ext>
                </a:extLst>
              </p:cNvPr>
              <p:cNvSpPr/>
              <p:nvPr/>
            </p:nvSpPr>
            <p:spPr>
              <a:xfrm>
                <a:off x="6162983" y="2287229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341EBB82-D348-22D9-37BA-8BA5A05E14BE}"/>
                  </a:ext>
                </a:extLst>
              </p:cNvPr>
              <p:cNvSpPr/>
              <p:nvPr/>
            </p:nvSpPr>
            <p:spPr>
              <a:xfrm>
                <a:off x="6186648" y="2263565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6B63302F-35DC-1ABD-A42E-7B329ACE374B}"/>
                </a:ext>
              </a:extLst>
            </p:cNvPr>
            <p:cNvSpPr/>
            <p:nvPr/>
          </p:nvSpPr>
          <p:spPr>
            <a:xfrm>
              <a:off x="5871311" y="1701175"/>
              <a:ext cx="2003645" cy="1354296"/>
            </a:xfrm>
            <a:custGeom>
              <a:avLst/>
              <a:gdLst>
                <a:gd name="connsiteX0" fmla="*/ 2003646 w 2003645"/>
                <a:gd name="connsiteY0" fmla="*/ 1354297 h 1354296"/>
                <a:gd name="connsiteX1" fmla="*/ 2003646 w 2003645"/>
                <a:gd name="connsiteY1" fmla="*/ 1020427 h 1354296"/>
                <a:gd name="connsiteX2" fmla="*/ 1428569 w 2003645"/>
                <a:gd name="connsiteY2" fmla="*/ 1020427 h 1354296"/>
                <a:gd name="connsiteX3" fmla="*/ 1428569 w 2003645"/>
                <a:gd name="connsiteY3" fmla="*/ 984075 h 1354296"/>
                <a:gd name="connsiteX4" fmla="*/ 1195630 w 2003645"/>
                <a:gd name="connsiteY4" fmla="*/ 984075 h 1354296"/>
                <a:gd name="connsiteX5" fmla="*/ 1195630 w 2003645"/>
                <a:gd name="connsiteY5" fmla="*/ 924913 h 1354296"/>
                <a:gd name="connsiteX6" fmla="*/ 1033684 w 2003645"/>
                <a:gd name="connsiteY6" fmla="*/ 924913 h 1354296"/>
                <a:gd name="connsiteX7" fmla="*/ 1033684 w 2003645"/>
                <a:gd name="connsiteY7" fmla="*/ 901249 h 1354296"/>
                <a:gd name="connsiteX8" fmla="*/ 966255 w 2003645"/>
                <a:gd name="connsiteY8" fmla="*/ 901249 h 1354296"/>
                <a:gd name="connsiteX9" fmla="*/ 966255 w 2003645"/>
                <a:gd name="connsiteY9" fmla="*/ 876586 h 1354296"/>
                <a:gd name="connsiteX10" fmla="*/ 826121 w 2003645"/>
                <a:gd name="connsiteY10" fmla="*/ 876586 h 1354296"/>
                <a:gd name="connsiteX11" fmla="*/ 826121 w 2003645"/>
                <a:gd name="connsiteY11" fmla="*/ 859337 h 1354296"/>
                <a:gd name="connsiteX12" fmla="*/ 786062 w 2003645"/>
                <a:gd name="connsiteY12" fmla="*/ 859337 h 1354296"/>
                <a:gd name="connsiteX13" fmla="*/ 786062 w 2003645"/>
                <a:gd name="connsiteY13" fmla="*/ 851211 h 1354296"/>
                <a:gd name="connsiteX14" fmla="*/ 733316 w 2003645"/>
                <a:gd name="connsiteY14" fmla="*/ 851211 h 1354296"/>
                <a:gd name="connsiteX15" fmla="*/ 733316 w 2003645"/>
                <a:gd name="connsiteY15" fmla="*/ 835672 h 1354296"/>
                <a:gd name="connsiteX16" fmla="*/ 642364 w 2003645"/>
                <a:gd name="connsiteY16" fmla="*/ 835672 h 1354296"/>
                <a:gd name="connsiteX17" fmla="*/ 642364 w 2003645"/>
                <a:gd name="connsiteY17" fmla="*/ 817140 h 1354296"/>
                <a:gd name="connsiteX18" fmla="*/ 504083 w 2003645"/>
                <a:gd name="connsiteY18" fmla="*/ 817140 h 1354296"/>
                <a:gd name="connsiteX19" fmla="*/ 504083 w 2003645"/>
                <a:gd name="connsiteY19" fmla="*/ 795328 h 1354296"/>
                <a:gd name="connsiteX20" fmla="*/ 488830 w 2003645"/>
                <a:gd name="connsiteY20" fmla="*/ 795328 h 1354296"/>
                <a:gd name="connsiteX21" fmla="*/ 488830 w 2003645"/>
                <a:gd name="connsiteY21" fmla="*/ 776511 h 1354296"/>
                <a:gd name="connsiteX22" fmla="*/ 479136 w 2003645"/>
                <a:gd name="connsiteY22" fmla="*/ 776511 h 1354296"/>
                <a:gd name="connsiteX23" fmla="*/ 479136 w 2003645"/>
                <a:gd name="connsiteY23" fmla="*/ 740159 h 1354296"/>
                <a:gd name="connsiteX24" fmla="*/ 479136 w 2003645"/>
                <a:gd name="connsiteY24" fmla="*/ 705517 h 1354296"/>
                <a:gd name="connsiteX25" fmla="*/ 473719 w 2003645"/>
                <a:gd name="connsiteY25" fmla="*/ 705517 h 1354296"/>
                <a:gd name="connsiteX26" fmla="*/ 473719 w 2003645"/>
                <a:gd name="connsiteY26" fmla="*/ 690406 h 1354296"/>
                <a:gd name="connsiteX27" fmla="*/ 465878 w 2003645"/>
                <a:gd name="connsiteY27" fmla="*/ 690406 h 1354296"/>
                <a:gd name="connsiteX28" fmla="*/ 465878 w 2003645"/>
                <a:gd name="connsiteY28" fmla="*/ 652771 h 1354296"/>
                <a:gd name="connsiteX29" fmla="*/ 380343 w 2003645"/>
                <a:gd name="connsiteY29" fmla="*/ 652771 h 1354296"/>
                <a:gd name="connsiteX30" fmla="*/ 380343 w 2003645"/>
                <a:gd name="connsiteY30" fmla="*/ 646071 h 1354296"/>
                <a:gd name="connsiteX31" fmla="*/ 339715 w 2003645"/>
                <a:gd name="connsiteY31" fmla="*/ 646071 h 1354296"/>
                <a:gd name="connsiteX32" fmla="*/ 339715 w 2003645"/>
                <a:gd name="connsiteY32" fmla="*/ 628536 h 1354296"/>
                <a:gd name="connsiteX33" fmla="*/ 329308 w 2003645"/>
                <a:gd name="connsiteY33" fmla="*/ 628536 h 1354296"/>
                <a:gd name="connsiteX34" fmla="*/ 329308 w 2003645"/>
                <a:gd name="connsiteY34" fmla="*/ 614566 h 1354296"/>
                <a:gd name="connsiteX35" fmla="*/ 320897 w 2003645"/>
                <a:gd name="connsiteY35" fmla="*/ 614566 h 1354296"/>
                <a:gd name="connsiteX36" fmla="*/ 320897 w 2003645"/>
                <a:gd name="connsiteY36" fmla="*/ 589761 h 1354296"/>
                <a:gd name="connsiteX37" fmla="*/ 315337 w 2003645"/>
                <a:gd name="connsiteY37" fmla="*/ 589761 h 1354296"/>
                <a:gd name="connsiteX38" fmla="*/ 315337 w 2003645"/>
                <a:gd name="connsiteY38" fmla="*/ 556972 h 1354296"/>
                <a:gd name="connsiteX39" fmla="*/ 309350 w 2003645"/>
                <a:gd name="connsiteY39" fmla="*/ 556972 h 1354296"/>
                <a:gd name="connsiteX40" fmla="*/ 309350 w 2003645"/>
                <a:gd name="connsiteY40" fmla="*/ 526037 h 1354296"/>
                <a:gd name="connsiteX41" fmla="*/ 303790 w 2003645"/>
                <a:gd name="connsiteY41" fmla="*/ 526037 h 1354296"/>
                <a:gd name="connsiteX42" fmla="*/ 303790 w 2003645"/>
                <a:gd name="connsiteY42" fmla="*/ 508360 h 1354296"/>
                <a:gd name="connsiteX43" fmla="*/ 269861 w 2003645"/>
                <a:gd name="connsiteY43" fmla="*/ 508360 h 1354296"/>
                <a:gd name="connsiteX44" fmla="*/ 269861 w 2003645"/>
                <a:gd name="connsiteY44" fmla="*/ 490826 h 1354296"/>
                <a:gd name="connsiteX45" fmla="*/ 240209 w 2003645"/>
                <a:gd name="connsiteY45" fmla="*/ 490826 h 1354296"/>
                <a:gd name="connsiteX46" fmla="*/ 240209 w 2003645"/>
                <a:gd name="connsiteY46" fmla="*/ 479849 h 1354296"/>
                <a:gd name="connsiteX47" fmla="*/ 181903 w 2003645"/>
                <a:gd name="connsiteY47" fmla="*/ 479849 h 1354296"/>
                <a:gd name="connsiteX48" fmla="*/ 181903 w 2003645"/>
                <a:gd name="connsiteY48" fmla="*/ 441073 h 1354296"/>
                <a:gd name="connsiteX49" fmla="*/ 169216 w 2003645"/>
                <a:gd name="connsiteY49" fmla="*/ 441073 h 1354296"/>
                <a:gd name="connsiteX50" fmla="*/ 169216 w 2003645"/>
                <a:gd name="connsiteY50" fmla="*/ 414985 h 1354296"/>
                <a:gd name="connsiteX51" fmla="*/ 163086 w 2003645"/>
                <a:gd name="connsiteY51" fmla="*/ 414985 h 1354296"/>
                <a:gd name="connsiteX52" fmla="*/ 163086 w 2003645"/>
                <a:gd name="connsiteY52" fmla="*/ 385903 h 1354296"/>
                <a:gd name="connsiteX53" fmla="*/ 155815 w 2003645"/>
                <a:gd name="connsiteY53" fmla="*/ 385903 h 1354296"/>
                <a:gd name="connsiteX54" fmla="*/ 155815 w 2003645"/>
                <a:gd name="connsiteY54" fmla="*/ 315480 h 1354296"/>
                <a:gd name="connsiteX55" fmla="*/ 155815 w 2003645"/>
                <a:gd name="connsiteY55" fmla="*/ 234222 h 1354296"/>
                <a:gd name="connsiteX56" fmla="*/ 150968 w 2003645"/>
                <a:gd name="connsiteY56" fmla="*/ 234222 h 1354296"/>
                <a:gd name="connsiteX57" fmla="*/ 150968 w 2003645"/>
                <a:gd name="connsiteY57" fmla="*/ 152964 h 1354296"/>
                <a:gd name="connsiteX58" fmla="*/ 150968 w 2003645"/>
                <a:gd name="connsiteY58" fmla="*/ 104352 h 1354296"/>
                <a:gd name="connsiteX59" fmla="*/ 146692 w 2003645"/>
                <a:gd name="connsiteY59" fmla="*/ 104352 h 1354296"/>
                <a:gd name="connsiteX60" fmla="*/ 146692 w 2003645"/>
                <a:gd name="connsiteY60" fmla="*/ 62583 h 1354296"/>
                <a:gd name="connsiteX61" fmla="*/ 138851 w 2003645"/>
                <a:gd name="connsiteY61" fmla="*/ 62583 h 1354296"/>
                <a:gd name="connsiteX62" fmla="*/ 138851 w 2003645"/>
                <a:gd name="connsiteY62" fmla="*/ 41342 h 1354296"/>
                <a:gd name="connsiteX63" fmla="*/ 127304 w 2003645"/>
                <a:gd name="connsiteY63" fmla="*/ 41342 h 1354296"/>
                <a:gd name="connsiteX64" fmla="*/ 127304 w 2003645"/>
                <a:gd name="connsiteY64" fmla="*/ 30935 h 1354296"/>
                <a:gd name="connsiteX65" fmla="*/ 103639 w 2003645"/>
                <a:gd name="connsiteY65" fmla="*/ 30935 h 1354296"/>
                <a:gd name="connsiteX66" fmla="*/ 103639 w 2003645"/>
                <a:gd name="connsiteY66" fmla="*/ 11547 h 1354296"/>
                <a:gd name="connsiteX67" fmla="*/ 86675 w 2003645"/>
                <a:gd name="connsiteY67" fmla="*/ 11547 h 1354296"/>
                <a:gd name="connsiteX68" fmla="*/ 86675 w 2003645"/>
                <a:gd name="connsiteY68" fmla="*/ 0 h 1354296"/>
                <a:gd name="connsiteX69" fmla="*/ 0 w 2003645"/>
                <a:gd name="connsiteY69" fmla="*/ 0 h 135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003645" h="1354296">
                  <a:moveTo>
                    <a:pt x="2003646" y="1354297"/>
                  </a:moveTo>
                  <a:lnTo>
                    <a:pt x="2003646" y="1020427"/>
                  </a:lnTo>
                  <a:lnTo>
                    <a:pt x="1428569" y="1020427"/>
                  </a:lnTo>
                  <a:lnTo>
                    <a:pt x="1428569" y="984075"/>
                  </a:lnTo>
                  <a:lnTo>
                    <a:pt x="1195630" y="984075"/>
                  </a:lnTo>
                  <a:lnTo>
                    <a:pt x="1195630" y="924913"/>
                  </a:lnTo>
                  <a:lnTo>
                    <a:pt x="1033684" y="924913"/>
                  </a:lnTo>
                  <a:lnTo>
                    <a:pt x="1033684" y="901249"/>
                  </a:lnTo>
                  <a:lnTo>
                    <a:pt x="966255" y="901249"/>
                  </a:lnTo>
                  <a:lnTo>
                    <a:pt x="966255" y="876586"/>
                  </a:lnTo>
                  <a:lnTo>
                    <a:pt x="826121" y="876586"/>
                  </a:lnTo>
                  <a:lnTo>
                    <a:pt x="826121" y="859337"/>
                  </a:lnTo>
                  <a:lnTo>
                    <a:pt x="786062" y="859337"/>
                  </a:lnTo>
                  <a:lnTo>
                    <a:pt x="786062" y="851211"/>
                  </a:lnTo>
                  <a:lnTo>
                    <a:pt x="733316" y="851211"/>
                  </a:lnTo>
                  <a:lnTo>
                    <a:pt x="733316" y="835672"/>
                  </a:lnTo>
                  <a:lnTo>
                    <a:pt x="642364" y="835672"/>
                  </a:lnTo>
                  <a:lnTo>
                    <a:pt x="642364" y="817140"/>
                  </a:lnTo>
                  <a:lnTo>
                    <a:pt x="504083" y="817140"/>
                  </a:lnTo>
                  <a:lnTo>
                    <a:pt x="504083" y="795328"/>
                  </a:lnTo>
                  <a:lnTo>
                    <a:pt x="488830" y="795328"/>
                  </a:lnTo>
                  <a:lnTo>
                    <a:pt x="488830" y="776511"/>
                  </a:lnTo>
                  <a:lnTo>
                    <a:pt x="479136" y="776511"/>
                  </a:lnTo>
                  <a:lnTo>
                    <a:pt x="479136" y="740159"/>
                  </a:lnTo>
                  <a:lnTo>
                    <a:pt x="479136" y="705517"/>
                  </a:lnTo>
                  <a:lnTo>
                    <a:pt x="473719" y="705517"/>
                  </a:lnTo>
                  <a:lnTo>
                    <a:pt x="473719" y="690406"/>
                  </a:lnTo>
                  <a:lnTo>
                    <a:pt x="465878" y="690406"/>
                  </a:lnTo>
                  <a:lnTo>
                    <a:pt x="465878" y="652771"/>
                  </a:lnTo>
                  <a:lnTo>
                    <a:pt x="380343" y="652771"/>
                  </a:lnTo>
                  <a:lnTo>
                    <a:pt x="380343" y="646071"/>
                  </a:lnTo>
                  <a:lnTo>
                    <a:pt x="339715" y="646071"/>
                  </a:lnTo>
                  <a:lnTo>
                    <a:pt x="339715" y="628536"/>
                  </a:lnTo>
                  <a:lnTo>
                    <a:pt x="329308" y="628536"/>
                  </a:lnTo>
                  <a:lnTo>
                    <a:pt x="329308" y="614566"/>
                  </a:lnTo>
                  <a:lnTo>
                    <a:pt x="320897" y="614566"/>
                  </a:lnTo>
                  <a:lnTo>
                    <a:pt x="320897" y="589761"/>
                  </a:lnTo>
                  <a:lnTo>
                    <a:pt x="315337" y="589761"/>
                  </a:lnTo>
                  <a:lnTo>
                    <a:pt x="315337" y="556972"/>
                  </a:lnTo>
                  <a:lnTo>
                    <a:pt x="309350" y="556972"/>
                  </a:lnTo>
                  <a:lnTo>
                    <a:pt x="309350" y="526037"/>
                  </a:lnTo>
                  <a:lnTo>
                    <a:pt x="303790" y="526037"/>
                  </a:lnTo>
                  <a:lnTo>
                    <a:pt x="303790" y="508360"/>
                  </a:lnTo>
                  <a:lnTo>
                    <a:pt x="269861" y="508360"/>
                  </a:lnTo>
                  <a:lnTo>
                    <a:pt x="269861" y="490826"/>
                  </a:lnTo>
                  <a:lnTo>
                    <a:pt x="240209" y="490826"/>
                  </a:lnTo>
                  <a:lnTo>
                    <a:pt x="240209" y="479849"/>
                  </a:lnTo>
                  <a:lnTo>
                    <a:pt x="181903" y="479849"/>
                  </a:lnTo>
                  <a:lnTo>
                    <a:pt x="181903" y="441073"/>
                  </a:lnTo>
                  <a:lnTo>
                    <a:pt x="169216" y="441073"/>
                  </a:lnTo>
                  <a:lnTo>
                    <a:pt x="169216" y="414985"/>
                  </a:lnTo>
                  <a:lnTo>
                    <a:pt x="163086" y="414985"/>
                  </a:lnTo>
                  <a:lnTo>
                    <a:pt x="163086" y="385903"/>
                  </a:lnTo>
                  <a:lnTo>
                    <a:pt x="155815" y="385903"/>
                  </a:lnTo>
                  <a:lnTo>
                    <a:pt x="155815" y="315480"/>
                  </a:lnTo>
                  <a:lnTo>
                    <a:pt x="155815" y="234222"/>
                  </a:lnTo>
                  <a:lnTo>
                    <a:pt x="150968" y="234222"/>
                  </a:lnTo>
                  <a:lnTo>
                    <a:pt x="150968" y="152964"/>
                  </a:lnTo>
                  <a:lnTo>
                    <a:pt x="150968" y="104352"/>
                  </a:lnTo>
                  <a:lnTo>
                    <a:pt x="146692" y="104352"/>
                  </a:lnTo>
                  <a:lnTo>
                    <a:pt x="146692" y="62583"/>
                  </a:lnTo>
                  <a:lnTo>
                    <a:pt x="138851" y="62583"/>
                  </a:lnTo>
                  <a:lnTo>
                    <a:pt x="138851" y="41342"/>
                  </a:lnTo>
                  <a:lnTo>
                    <a:pt x="127304" y="41342"/>
                  </a:lnTo>
                  <a:lnTo>
                    <a:pt x="127304" y="30935"/>
                  </a:lnTo>
                  <a:lnTo>
                    <a:pt x="103639" y="30935"/>
                  </a:lnTo>
                  <a:lnTo>
                    <a:pt x="103639" y="11547"/>
                  </a:lnTo>
                  <a:lnTo>
                    <a:pt x="86675" y="11547"/>
                  </a:lnTo>
                  <a:lnTo>
                    <a:pt x="86675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5" name="Graphic 355">
            <a:extLst>
              <a:ext uri="{FF2B5EF4-FFF2-40B4-BE49-F238E27FC236}">
                <a16:creationId xmlns:a16="http://schemas.microsoft.com/office/drawing/2014/main" id="{ACF9A115-FA38-8E56-5926-6561A4B843FD}"/>
              </a:ext>
            </a:extLst>
          </p:cNvPr>
          <p:cNvGrpSpPr/>
          <p:nvPr/>
        </p:nvGrpSpPr>
        <p:grpSpPr>
          <a:xfrm>
            <a:off x="5504512" y="1515220"/>
            <a:ext cx="2217481" cy="999185"/>
            <a:chOff x="5848502" y="1672379"/>
            <a:chExt cx="2217481" cy="999185"/>
          </a:xfrm>
          <a:noFill/>
        </p:grpSpPr>
        <p:grpSp>
          <p:nvGrpSpPr>
            <p:cNvPr id="356" name="Graphic 355">
              <a:extLst>
                <a:ext uri="{FF2B5EF4-FFF2-40B4-BE49-F238E27FC236}">
                  <a16:creationId xmlns:a16="http://schemas.microsoft.com/office/drawing/2014/main" id="{AE97690F-2480-5A6C-7841-6FF5909FE65B}"/>
                </a:ext>
              </a:extLst>
            </p:cNvPr>
            <p:cNvGrpSpPr/>
            <p:nvPr/>
          </p:nvGrpSpPr>
          <p:grpSpPr>
            <a:xfrm>
              <a:off x="7007494" y="2472269"/>
              <a:ext cx="47329" cy="47329"/>
              <a:chOff x="7007494" y="2472269"/>
              <a:chExt cx="47329" cy="47329"/>
            </a:xfrm>
          </p:grpSpPr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A0ECDB0A-38C8-30ED-0AF8-9CA19A73E2F4}"/>
                  </a:ext>
                </a:extLst>
              </p:cNvPr>
              <p:cNvSpPr/>
              <p:nvPr/>
            </p:nvSpPr>
            <p:spPr>
              <a:xfrm>
                <a:off x="7007494" y="249593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63792709-756F-C1E6-0531-282257A5FD35}"/>
                  </a:ext>
                </a:extLst>
              </p:cNvPr>
              <p:cNvSpPr/>
              <p:nvPr/>
            </p:nvSpPr>
            <p:spPr>
              <a:xfrm>
                <a:off x="7031159" y="2472269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57" name="Graphic 355">
              <a:extLst>
                <a:ext uri="{FF2B5EF4-FFF2-40B4-BE49-F238E27FC236}">
                  <a16:creationId xmlns:a16="http://schemas.microsoft.com/office/drawing/2014/main" id="{890E66B8-44E1-29CF-D530-07D2FC7749B8}"/>
                </a:ext>
              </a:extLst>
            </p:cNvPr>
            <p:cNvGrpSpPr/>
            <p:nvPr/>
          </p:nvGrpSpPr>
          <p:grpSpPr>
            <a:xfrm>
              <a:off x="6965867" y="2472269"/>
              <a:ext cx="47329" cy="47329"/>
              <a:chOff x="6965867" y="2472269"/>
              <a:chExt cx="47329" cy="47329"/>
            </a:xfrm>
          </p:grpSpPr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DEF5B469-027B-D613-6F4C-25B26641274C}"/>
                  </a:ext>
                </a:extLst>
              </p:cNvPr>
              <p:cNvSpPr/>
              <p:nvPr/>
            </p:nvSpPr>
            <p:spPr>
              <a:xfrm>
                <a:off x="6965867" y="249593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B3A0C85F-A0A2-C8B7-5F9E-0674A37AE116}"/>
                  </a:ext>
                </a:extLst>
              </p:cNvPr>
              <p:cNvSpPr/>
              <p:nvPr/>
            </p:nvSpPr>
            <p:spPr>
              <a:xfrm>
                <a:off x="6989532" y="2472269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58" name="Graphic 355">
              <a:extLst>
                <a:ext uri="{FF2B5EF4-FFF2-40B4-BE49-F238E27FC236}">
                  <a16:creationId xmlns:a16="http://schemas.microsoft.com/office/drawing/2014/main" id="{448D44A6-A04F-D93D-59E5-52190AF92CB9}"/>
                </a:ext>
              </a:extLst>
            </p:cNvPr>
            <p:cNvGrpSpPr/>
            <p:nvPr/>
          </p:nvGrpSpPr>
          <p:grpSpPr>
            <a:xfrm>
              <a:off x="6903142" y="2475833"/>
              <a:ext cx="47329" cy="47329"/>
              <a:chOff x="6903142" y="2475833"/>
              <a:chExt cx="47329" cy="47329"/>
            </a:xfrm>
          </p:grpSpPr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1C48E6F0-108B-3D53-E1E2-8AC2D776B453}"/>
                  </a:ext>
                </a:extLst>
              </p:cNvPr>
              <p:cNvSpPr/>
              <p:nvPr/>
            </p:nvSpPr>
            <p:spPr>
              <a:xfrm>
                <a:off x="6903142" y="2499497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25350EC0-8F3B-F343-F6FA-95D30EC6F826}"/>
                  </a:ext>
                </a:extLst>
              </p:cNvPr>
              <p:cNvSpPr/>
              <p:nvPr/>
            </p:nvSpPr>
            <p:spPr>
              <a:xfrm>
                <a:off x="6926806" y="2475833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55">
              <a:extLst>
                <a:ext uri="{FF2B5EF4-FFF2-40B4-BE49-F238E27FC236}">
                  <a16:creationId xmlns:a16="http://schemas.microsoft.com/office/drawing/2014/main" id="{7EF7573A-05A7-94A4-E51D-23DEAEFB82F8}"/>
                </a:ext>
              </a:extLst>
            </p:cNvPr>
            <p:cNvGrpSpPr/>
            <p:nvPr/>
          </p:nvGrpSpPr>
          <p:grpSpPr>
            <a:xfrm>
              <a:off x="6831008" y="2452311"/>
              <a:ext cx="47329" cy="47186"/>
              <a:chOff x="6831008" y="2452311"/>
              <a:chExt cx="47329" cy="47186"/>
            </a:xfrm>
          </p:grpSpPr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30C0EADC-B1EB-7F51-109A-964C74D13821}"/>
                  </a:ext>
                </a:extLst>
              </p:cNvPr>
              <p:cNvSpPr/>
              <p:nvPr/>
            </p:nvSpPr>
            <p:spPr>
              <a:xfrm>
                <a:off x="6831008" y="247583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130F682C-5610-F8E4-E96C-02A4A161A734}"/>
                  </a:ext>
                </a:extLst>
              </p:cNvPr>
              <p:cNvSpPr/>
              <p:nvPr/>
            </p:nvSpPr>
            <p:spPr>
              <a:xfrm>
                <a:off x="6854672" y="2452311"/>
                <a:ext cx="14255" cy="47186"/>
              </a:xfrm>
              <a:custGeom>
                <a:avLst/>
                <a:gdLst>
                  <a:gd name="connsiteX0" fmla="*/ 0 w 14255"/>
                  <a:gd name="connsiteY0" fmla="*/ 0 h 47186"/>
                  <a:gd name="connsiteX1" fmla="*/ 0 w 14255"/>
                  <a:gd name="connsiteY1" fmla="*/ 47187 h 47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186">
                    <a:moveTo>
                      <a:pt x="0" y="0"/>
                    </a:moveTo>
                    <a:lnTo>
                      <a:pt x="0" y="47187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0" name="Graphic 355">
              <a:extLst>
                <a:ext uri="{FF2B5EF4-FFF2-40B4-BE49-F238E27FC236}">
                  <a16:creationId xmlns:a16="http://schemas.microsoft.com/office/drawing/2014/main" id="{0B510C97-7088-ED8C-1278-396C6BB6EA23}"/>
                </a:ext>
              </a:extLst>
            </p:cNvPr>
            <p:cNvGrpSpPr/>
            <p:nvPr/>
          </p:nvGrpSpPr>
          <p:grpSpPr>
            <a:xfrm>
              <a:off x="6807343" y="2420235"/>
              <a:ext cx="47329" cy="47329"/>
              <a:chOff x="6807343" y="2420235"/>
              <a:chExt cx="47329" cy="47329"/>
            </a:xfrm>
          </p:grpSpPr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FCFA5FC8-374C-2F68-36C0-6C5D01EDBFF1}"/>
                  </a:ext>
                </a:extLst>
              </p:cNvPr>
              <p:cNvSpPr/>
              <p:nvPr/>
            </p:nvSpPr>
            <p:spPr>
              <a:xfrm>
                <a:off x="6807343" y="2443900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60C7DEB1-9A48-AFE5-BC2F-ABB338DC6A29}"/>
                  </a:ext>
                </a:extLst>
              </p:cNvPr>
              <p:cNvSpPr/>
              <p:nvPr/>
            </p:nvSpPr>
            <p:spPr>
              <a:xfrm>
                <a:off x="6831008" y="2420235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1" name="Graphic 355">
              <a:extLst>
                <a:ext uri="{FF2B5EF4-FFF2-40B4-BE49-F238E27FC236}">
                  <a16:creationId xmlns:a16="http://schemas.microsoft.com/office/drawing/2014/main" id="{0DCA5E4A-30DF-FD38-1545-429B0F1D1672}"/>
                </a:ext>
              </a:extLst>
            </p:cNvPr>
            <p:cNvGrpSpPr/>
            <p:nvPr/>
          </p:nvGrpSpPr>
          <p:grpSpPr>
            <a:xfrm>
              <a:off x="6797507" y="2396571"/>
              <a:ext cx="47329" cy="47329"/>
              <a:chOff x="6797507" y="2396571"/>
              <a:chExt cx="47329" cy="47329"/>
            </a:xfrm>
          </p:grpSpPr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4E5777E2-54F5-7832-2080-27E5C3AA413F}"/>
                  </a:ext>
                </a:extLst>
              </p:cNvPr>
              <p:cNvSpPr/>
              <p:nvPr/>
            </p:nvSpPr>
            <p:spPr>
              <a:xfrm>
                <a:off x="6797507" y="2420235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8D42C4BE-2FEF-D61C-D5E0-878FFA5A9D0E}"/>
                  </a:ext>
                </a:extLst>
              </p:cNvPr>
              <p:cNvSpPr/>
              <p:nvPr/>
            </p:nvSpPr>
            <p:spPr>
              <a:xfrm>
                <a:off x="6821171" y="2396571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2" name="Graphic 355">
              <a:extLst>
                <a:ext uri="{FF2B5EF4-FFF2-40B4-BE49-F238E27FC236}">
                  <a16:creationId xmlns:a16="http://schemas.microsoft.com/office/drawing/2014/main" id="{6052B013-6E9E-BEFE-4CCC-30A0D53D168F}"/>
                </a:ext>
              </a:extLst>
            </p:cNvPr>
            <p:cNvGrpSpPr/>
            <p:nvPr/>
          </p:nvGrpSpPr>
          <p:grpSpPr>
            <a:xfrm>
              <a:off x="6663788" y="2390298"/>
              <a:ext cx="47329" cy="47329"/>
              <a:chOff x="6663788" y="2390298"/>
              <a:chExt cx="47329" cy="47329"/>
            </a:xfrm>
          </p:grpSpPr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9DB98C4E-5B2B-A3C8-249E-5C9B3C250606}"/>
                  </a:ext>
                </a:extLst>
              </p:cNvPr>
              <p:cNvSpPr/>
              <p:nvPr/>
            </p:nvSpPr>
            <p:spPr>
              <a:xfrm>
                <a:off x="6663788" y="241396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FED0A63D-ED75-8815-9CEF-BB211B9B2CB7}"/>
                  </a:ext>
                </a:extLst>
              </p:cNvPr>
              <p:cNvSpPr/>
              <p:nvPr/>
            </p:nvSpPr>
            <p:spPr>
              <a:xfrm>
                <a:off x="6687452" y="2390298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3" name="Graphic 355">
              <a:extLst>
                <a:ext uri="{FF2B5EF4-FFF2-40B4-BE49-F238E27FC236}">
                  <a16:creationId xmlns:a16="http://schemas.microsoft.com/office/drawing/2014/main" id="{B0361165-0DEC-10DA-7367-0C15F4A630E3}"/>
                </a:ext>
              </a:extLst>
            </p:cNvPr>
            <p:cNvGrpSpPr/>
            <p:nvPr/>
          </p:nvGrpSpPr>
          <p:grpSpPr>
            <a:xfrm>
              <a:off x="6640123" y="2366776"/>
              <a:ext cx="47329" cy="47186"/>
              <a:chOff x="6640123" y="2366776"/>
              <a:chExt cx="47329" cy="47186"/>
            </a:xfrm>
          </p:grpSpPr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6804B1BA-E0FE-50A1-11AB-9A1DE83267D8}"/>
                  </a:ext>
                </a:extLst>
              </p:cNvPr>
              <p:cNvSpPr/>
              <p:nvPr/>
            </p:nvSpPr>
            <p:spPr>
              <a:xfrm>
                <a:off x="6640123" y="2390298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0CDD61F1-9B5A-C1D1-21A4-6175E5819050}"/>
                  </a:ext>
                </a:extLst>
              </p:cNvPr>
              <p:cNvSpPr/>
              <p:nvPr/>
            </p:nvSpPr>
            <p:spPr>
              <a:xfrm>
                <a:off x="6663788" y="2366776"/>
                <a:ext cx="14255" cy="47186"/>
              </a:xfrm>
              <a:custGeom>
                <a:avLst/>
                <a:gdLst>
                  <a:gd name="connsiteX0" fmla="*/ 0 w 14255"/>
                  <a:gd name="connsiteY0" fmla="*/ 0 h 47186"/>
                  <a:gd name="connsiteX1" fmla="*/ 0 w 14255"/>
                  <a:gd name="connsiteY1" fmla="*/ 47187 h 47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186">
                    <a:moveTo>
                      <a:pt x="0" y="0"/>
                    </a:moveTo>
                    <a:lnTo>
                      <a:pt x="0" y="47187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4" name="Graphic 355">
              <a:extLst>
                <a:ext uri="{FF2B5EF4-FFF2-40B4-BE49-F238E27FC236}">
                  <a16:creationId xmlns:a16="http://schemas.microsoft.com/office/drawing/2014/main" id="{E15EF6C1-5A23-1824-5D51-8B0195ED1F12}"/>
                </a:ext>
              </a:extLst>
            </p:cNvPr>
            <p:cNvGrpSpPr/>
            <p:nvPr/>
          </p:nvGrpSpPr>
          <p:grpSpPr>
            <a:xfrm>
              <a:off x="6569130" y="2329426"/>
              <a:ext cx="47329" cy="47329"/>
              <a:chOff x="6569130" y="2329426"/>
              <a:chExt cx="47329" cy="47329"/>
            </a:xfrm>
          </p:grpSpPr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D4E68016-EF38-F334-E5A9-FA86E0E6614C}"/>
                  </a:ext>
                </a:extLst>
              </p:cNvPr>
              <p:cNvSpPr/>
              <p:nvPr/>
            </p:nvSpPr>
            <p:spPr>
              <a:xfrm>
                <a:off x="6569130" y="2353091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1FD3BDEE-A623-3896-DA34-78A71E8BB800}"/>
                  </a:ext>
                </a:extLst>
              </p:cNvPr>
              <p:cNvSpPr/>
              <p:nvPr/>
            </p:nvSpPr>
            <p:spPr>
              <a:xfrm>
                <a:off x="6592794" y="2329426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5" name="Graphic 355">
              <a:extLst>
                <a:ext uri="{FF2B5EF4-FFF2-40B4-BE49-F238E27FC236}">
                  <a16:creationId xmlns:a16="http://schemas.microsoft.com/office/drawing/2014/main" id="{097A4BAC-CD60-70F3-6CFA-ECE240F01CC2}"/>
                </a:ext>
              </a:extLst>
            </p:cNvPr>
            <p:cNvGrpSpPr/>
            <p:nvPr/>
          </p:nvGrpSpPr>
          <p:grpSpPr>
            <a:xfrm>
              <a:off x="6534631" y="2300344"/>
              <a:ext cx="47329" cy="47186"/>
              <a:chOff x="6534631" y="2300344"/>
              <a:chExt cx="47329" cy="47186"/>
            </a:xfrm>
          </p:grpSpPr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9C97999C-FFBF-A209-C3D1-078936D28BB6}"/>
                  </a:ext>
                </a:extLst>
              </p:cNvPr>
              <p:cNvSpPr/>
              <p:nvPr/>
            </p:nvSpPr>
            <p:spPr>
              <a:xfrm>
                <a:off x="6534631" y="2324009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F6266697-0730-B1BB-E14F-99CC135FF7AD}"/>
                  </a:ext>
                </a:extLst>
              </p:cNvPr>
              <p:cNvSpPr/>
              <p:nvPr/>
            </p:nvSpPr>
            <p:spPr>
              <a:xfrm>
                <a:off x="6558295" y="2300344"/>
                <a:ext cx="14255" cy="47186"/>
              </a:xfrm>
              <a:custGeom>
                <a:avLst/>
                <a:gdLst>
                  <a:gd name="connsiteX0" fmla="*/ 0 w 14255"/>
                  <a:gd name="connsiteY0" fmla="*/ 0 h 47186"/>
                  <a:gd name="connsiteX1" fmla="*/ 0 w 14255"/>
                  <a:gd name="connsiteY1" fmla="*/ 47187 h 47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186">
                    <a:moveTo>
                      <a:pt x="0" y="0"/>
                    </a:moveTo>
                    <a:lnTo>
                      <a:pt x="0" y="47187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6" name="Graphic 355">
              <a:extLst>
                <a:ext uri="{FF2B5EF4-FFF2-40B4-BE49-F238E27FC236}">
                  <a16:creationId xmlns:a16="http://schemas.microsoft.com/office/drawing/2014/main" id="{E063212C-0FFE-AB98-55E1-BE7E65753FDB}"/>
                </a:ext>
              </a:extLst>
            </p:cNvPr>
            <p:cNvGrpSpPr/>
            <p:nvPr/>
          </p:nvGrpSpPr>
          <p:grpSpPr>
            <a:xfrm>
              <a:off x="6521801" y="2300344"/>
              <a:ext cx="47329" cy="47186"/>
              <a:chOff x="6521801" y="2300344"/>
              <a:chExt cx="47329" cy="47186"/>
            </a:xfrm>
          </p:grpSpPr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D82808CF-E290-1187-0A81-B45CED9E6780}"/>
                  </a:ext>
                </a:extLst>
              </p:cNvPr>
              <p:cNvSpPr/>
              <p:nvPr/>
            </p:nvSpPr>
            <p:spPr>
              <a:xfrm>
                <a:off x="6521801" y="2324009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6F655E7B-6620-1547-40DC-D74DF258548B}"/>
                  </a:ext>
                </a:extLst>
              </p:cNvPr>
              <p:cNvSpPr/>
              <p:nvPr/>
            </p:nvSpPr>
            <p:spPr>
              <a:xfrm>
                <a:off x="6545465" y="2300344"/>
                <a:ext cx="14255" cy="47186"/>
              </a:xfrm>
              <a:custGeom>
                <a:avLst/>
                <a:gdLst>
                  <a:gd name="connsiteX0" fmla="*/ 0 w 14255"/>
                  <a:gd name="connsiteY0" fmla="*/ 0 h 47186"/>
                  <a:gd name="connsiteX1" fmla="*/ 0 w 14255"/>
                  <a:gd name="connsiteY1" fmla="*/ 47187 h 47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186">
                    <a:moveTo>
                      <a:pt x="0" y="0"/>
                    </a:moveTo>
                    <a:lnTo>
                      <a:pt x="0" y="47187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7" name="Graphic 355">
              <a:extLst>
                <a:ext uri="{FF2B5EF4-FFF2-40B4-BE49-F238E27FC236}">
                  <a16:creationId xmlns:a16="http://schemas.microsoft.com/office/drawing/2014/main" id="{9CFE37E5-B31E-9AE4-6D00-9BF7C5BF24AB}"/>
                </a:ext>
              </a:extLst>
            </p:cNvPr>
            <p:cNvGrpSpPr/>
            <p:nvPr/>
          </p:nvGrpSpPr>
          <p:grpSpPr>
            <a:xfrm>
              <a:off x="6503696" y="2276680"/>
              <a:ext cx="47329" cy="47329"/>
              <a:chOff x="6503696" y="2276680"/>
              <a:chExt cx="47329" cy="47329"/>
            </a:xfrm>
          </p:grpSpPr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736D6916-21A6-03FE-7D5E-73142EC17A18}"/>
                  </a:ext>
                </a:extLst>
              </p:cNvPr>
              <p:cNvSpPr/>
              <p:nvPr/>
            </p:nvSpPr>
            <p:spPr>
              <a:xfrm>
                <a:off x="6503696" y="2300344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87004A8A-B20C-318C-6D63-DDAA85B2C27A}"/>
                  </a:ext>
                </a:extLst>
              </p:cNvPr>
              <p:cNvSpPr/>
              <p:nvPr/>
            </p:nvSpPr>
            <p:spPr>
              <a:xfrm>
                <a:off x="6527360" y="2276680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8" name="Graphic 355">
              <a:extLst>
                <a:ext uri="{FF2B5EF4-FFF2-40B4-BE49-F238E27FC236}">
                  <a16:creationId xmlns:a16="http://schemas.microsoft.com/office/drawing/2014/main" id="{5FD53549-454C-D772-32FD-1A93594CC843}"/>
                </a:ext>
              </a:extLst>
            </p:cNvPr>
            <p:cNvGrpSpPr/>
            <p:nvPr/>
          </p:nvGrpSpPr>
          <p:grpSpPr>
            <a:xfrm>
              <a:off x="6480887" y="2261996"/>
              <a:ext cx="47329" cy="47329"/>
              <a:chOff x="6480887" y="2261996"/>
              <a:chExt cx="47329" cy="47329"/>
            </a:xfrm>
          </p:grpSpPr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82081AB7-0411-69EA-89FD-2D9BF6151528}"/>
                  </a:ext>
                </a:extLst>
              </p:cNvPr>
              <p:cNvSpPr/>
              <p:nvPr/>
            </p:nvSpPr>
            <p:spPr>
              <a:xfrm>
                <a:off x="6480887" y="2285661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D74C6255-F2CD-23E3-6CF4-08E500CDBF1C}"/>
                  </a:ext>
                </a:extLst>
              </p:cNvPr>
              <p:cNvSpPr/>
              <p:nvPr/>
            </p:nvSpPr>
            <p:spPr>
              <a:xfrm>
                <a:off x="6504551" y="2261996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9" name="Graphic 355">
              <a:extLst>
                <a:ext uri="{FF2B5EF4-FFF2-40B4-BE49-F238E27FC236}">
                  <a16:creationId xmlns:a16="http://schemas.microsoft.com/office/drawing/2014/main" id="{86DBEAB4-9D9B-4197-4FD7-F39D745EDA30}"/>
                </a:ext>
              </a:extLst>
            </p:cNvPr>
            <p:cNvGrpSpPr/>
            <p:nvPr/>
          </p:nvGrpSpPr>
          <p:grpSpPr>
            <a:xfrm>
              <a:off x="6480887" y="2182877"/>
              <a:ext cx="47329" cy="47329"/>
              <a:chOff x="6480887" y="2182877"/>
              <a:chExt cx="47329" cy="47329"/>
            </a:xfrm>
          </p:grpSpPr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7D784EA3-D348-AE99-12A4-19B770CA970E}"/>
                  </a:ext>
                </a:extLst>
              </p:cNvPr>
              <p:cNvSpPr/>
              <p:nvPr/>
            </p:nvSpPr>
            <p:spPr>
              <a:xfrm>
                <a:off x="6480887" y="2206542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8CDA5E3E-8832-0E15-F37C-6B2210301F34}"/>
                  </a:ext>
                </a:extLst>
              </p:cNvPr>
              <p:cNvSpPr/>
              <p:nvPr/>
            </p:nvSpPr>
            <p:spPr>
              <a:xfrm>
                <a:off x="6504551" y="2182877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0" name="Graphic 355">
              <a:extLst>
                <a:ext uri="{FF2B5EF4-FFF2-40B4-BE49-F238E27FC236}">
                  <a16:creationId xmlns:a16="http://schemas.microsoft.com/office/drawing/2014/main" id="{CB4FCA90-AB67-173A-891E-7C71138F581C}"/>
                </a:ext>
              </a:extLst>
            </p:cNvPr>
            <p:cNvGrpSpPr/>
            <p:nvPr/>
          </p:nvGrpSpPr>
          <p:grpSpPr>
            <a:xfrm>
              <a:off x="6322648" y="2047305"/>
              <a:ext cx="47186" cy="47329"/>
              <a:chOff x="6322648" y="2047305"/>
              <a:chExt cx="47186" cy="47329"/>
            </a:xfrm>
          </p:grpSpPr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05581338-8DC8-BCAB-DE2B-7A70E2CB3041}"/>
                  </a:ext>
                </a:extLst>
              </p:cNvPr>
              <p:cNvSpPr/>
              <p:nvPr/>
            </p:nvSpPr>
            <p:spPr>
              <a:xfrm>
                <a:off x="6322648" y="2070969"/>
                <a:ext cx="47186" cy="14255"/>
              </a:xfrm>
              <a:custGeom>
                <a:avLst/>
                <a:gdLst>
                  <a:gd name="connsiteX0" fmla="*/ 47187 w 47186"/>
                  <a:gd name="connsiteY0" fmla="*/ 0 h 14255"/>
                  <a:gd name="connsiteX1" fmla="*/ 0 w 47186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186" h="14255">
                    <a:moveTo>
                      <a:pt x="47187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908D6FD2-3DF3-0FB8-DC1E-B401A2A22FB7}"/>
                  </a:ext>
                </a:extLst>
              </p:cNvPr>
              <p:cNvSpPr/>
              <p:nvPr/>
            </p:nvSpPr>
            <p:spPr>
              <a:xfrm>
                <a:off x="6346170" y="2047305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1" name="Graphic 355">
              <a:extLst>
                <a:ext uri="{FF2B5EF4-FFF2-40B4-BE49-F238E27FC236}">
                  <a16:creationId xmlns:a16="http://schemas.microsoft.com/office/drawing/2014/main" id="{2F0C1523-91D3-61B5-3985-DA3AD3F39001}"/>
                </a:ext>
              </a:extLst>
            </p:cNvPr>
            <p:cNvGrpSpPr/>
            <p:nvPr/>
          </p:nvGrpSpPr>
          <p:grpSpPr>
            <a:xfrm>
              <a:off x="6180660" y="2012663"/>
              <a:ext cx="47329" cy="47329"/>
              <a:chOff x="6180660" y="2012663"/>
              <a:chExt cx="47329" cy="47329"/>
            </a:xfrm>
          </p:grpSpPr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2B256CD8-0E74-4DC1-67C1-FF1138F094BD}"/>
                  </a:ext>
                </a:extLst>
              </p:cNvPr>
              <p:cNvSpPr/>
              <p:nvPr/>
            </p:nvSpPr>
            <p:spPr>
              <a:xfrm>
                <a:off x="6180660" y="2036328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3D51DC3E-1381-0A97-06BB-AC228BBF1D1F}"/>
                  </a:ext>
                </a:extLst>
              </p:cNvPr>
              <p:cNvSpPr/>
              <p:nvPr/>
            </p:nvSpPr>
            <p:spPr>
              <a:xfrm>
                <a:off x="6204325" y="2012663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2" name="Graphic 355">
              <a:extLst>
                <a:ext uri="{FF2B5EF4-FFF2-40B4-BE49-F238E27FC236}">
                  <a16:creationId xmlns:a16="http://schemas.microsoft.com/office/drawing/2014/main" id="{2C719142-1E18-0128-092C-A935ED7E41AF}"/>
                </a:ext>
              </a:extLst>
            </p:cNvPr>
            <p:cNvGrpSpPr/>
            <p:nvPr/>
          </p:nvGrpSpPr>
          <p:grpSpPr>
            <a:xfrm>
              <a:off x="6008451" y="1864403"/>
              <a:ext cx="47329" cy="47329"/>
              <a:chOff x="6008451" y="1864403"/>
              <a:chExt cx="47329" cy="47329"/>
            </a:xfrm>
          </p:grpSpPr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36880BD8-1962-948E-2C47-2799B8EACA66}"/>
                  </a:ext>
                </a:extLst>
              </p:cNvPr>
              <p:cNvSpPr/>
              <p:nvPr/>
            </p:nvSpPr>
            <p:spPr>
              <a:xfrm>
                <a:off x="6008451" y="1888068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FF969D0E-9937-1BCF-26F5-4BA9ADAFC8ED}"/>
                  </a:ext>
                </a:extLst>
              </p:cNvPr>
              <p:cNvSpPr/>
              <p:nvPr/>
            </p:nvSpPr>
            <p:spPr>
              <a:xfrm>
                <a:off x="6032116" y="1864403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3" name="Graphic 355">
              <a:extLst>
                <a:ext uri="{FF2B5EF4-FFF2-40B4-BE49-F238E27FC236}">
                  <a16:creationId xmlns:a16="http://schemas.microsoft.com/office/drawing/2014/main" id="{7989869A-B196-80F1-A210-812A9616F6A7}"/>
                </a:ext>
              </a:extLst>
            </p:cNvPr>
            <p:cNvGrpSpPr/>
            <p:nvPr/>
          </p:nvGrpSpPr>
          <p:grpSpPr>
            <a:xfrm>
              <a:off x="6002321" y="1840739"/>
              <a:ext cx="47329" cy="47329"/>
              <a:chOff x="6002321" y="1840739"/>
              <a:chExt cx="47329" cy="47329"/>
            </a:xfrm>
          </p:grpSpPr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594293B8-660D-0AA0-3B8E-9D60C83F104A}"/>
                  </a:ext>
                </a:extLst>
              </p:cNvPr>
              <p:cNvSpPr/>
              <p:nvPr/>
            </p:nvSpPr>
            <p:spPr>
              <a:xfrm>
                <a:off x="6002321" y="186440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0153E82B-8EDA-BA14-E923-10122ED83843}"/>
                  </a:ext>
                </a:extLst>
              </p:cNvPr>
              <p:cNvSpPr/>
              <p:nvPr/>
            </p:nvSpPr>
            <p:spPr>
              <a:xfrm>
                <a:off x="6025986" y="1840739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4" name="Graphic 355">
              <a:extLst>
                <a:ext uri="{FF2B5EF4-FFF2-40B4-BE49-F238E27FC236}">
                  <a16:creationId xmlns:a16="http://schemas.microsoft.com/office/drawing/2014/main" id="{6E3B4650-DEA9-E6BC-225C-F97AB8FEA61C}"/>
                </a:ext>
              </a:extLst>
            </p:cNvPr>
            <p:cNvGrpSpPr/>
            <p:nvPr/>
          </p:nvGrpSpPr>
          <p:grpSpPr>
            <a:xfrm>
              <a:off x="6002321" y="1798827"/>
              <a:ext cx="47329" cy="47329"/>
              <a:chOff x="6002321" y="1798827"/>
              <a:chExt cx="47329" cy="47329"/>
            </a:xfrm>
          </p:grpSpPr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6B0AAE79-29B2-F357-8FC2-17B325A93A3E}"/>
                  </a:ext>
                </a:extLst>
              </p:cNvPr>
              <p:cNvSpPr/>
              <p:nvPr/>
            </p:nvSpPr>
            <p:spPr>
              <a:xfrm>
                <a:off x="6002321" y="1822492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12A0E026-02C5-2D39-A747-81FB5E33A5F9}"/>
                  </a:ext>
                </a:extLst>
              </p:cNvPr>
              <p:cNvSpPr/>
              <p:nvPr/>
            </p:nvSpPr>
            <p:spPr>
              <a:xfrm>
                <a:off x="6025986" y="1798827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5" name="Graphic 355">
              <a:extLst>
                <a:ext uri="{FF2B5EF4-FFF2-40B4-BE49-F238E27FC236}">
                  <a16:creationId xmlns:a16="http://schemas.microsoft.com/office/drawing/2014/main" id="{B3B7855F-9822-17C7-3F64-8EFC4BBDF4AF}"/>
                </a:ext>
              </a:extLst>
            </p:cNvPr>
            <p:cNvGrpSpPr/>
            <p:nvPr/>
          </p:nvGrpSpPr>
          <p:grpSpPr>
            <a:xfrm>
              <a:off x="5994053" y="1740664"/>
              <a:ext cx="47329" cy="47329"/>
              <a:chOff x="5994053" y="1740664"/>
              <a:chExt cx="47329" cy="47329"/>
            </a:xfrm>
          </p:grpSpPr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94B1BF0C-3C71-2A1F-5C8E-A6190CF9F3E0}"/>
                  </a:ext>
                </a:extLst>
              </p:cNvPr>
              <p:cNvSpPr/>
              <p:nvPr/>
            </p:nvSpPr>
            <p:spPr>
              <a:xfrm>
                <a:off x="5994053" y="1764328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6024213B-0DB5-624B-588F-B6588BFEFDDF}"/>
                  </a:ext>
                </a:extLst>
              </p:cNvPr>
              <p:cNvSpPr/>
              <p:nvPr/>
            </p:nvSpPr>
            <p:spPr>
              <a:xfrm>
                <a:off x="6017717" y="1740664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6" name="Graphic 355">
              <a:extLst>
                <a:ext uri="{FF2B5EF4-FFF2-40B4-BE49-F238E27FC236}">
                  <a16:creationId xmlns:a16="http://schemas.microsoft.com/office/drawing/2014/main" id="{C51143AA-C29F-C998-5AA2-DC2AFD4105F0}"/>
                </a:ext>
              </a:extLst>
            </p:cNvPr>
            <p:cNvGrpSpPr/>
            <p:nvPr/>
          </p:nvGrpSpPr>
          <p:grpSpPr>
            <a:xfrm>
              <a:off x="5848502" y="1672379"/>
              <a:ext cx="47329" cy="47329"/>
              <a:chOff x="5848502" y="1672379"/>
              <a:chExt cx="47329" cy="47329"/>
            </a:xfrm>
          </p:grpSpPr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91683AB2-54FA-4626-2C06-91EB4E62773E}"/>
                  </a:ext>
                </a:extLst>
              </p:cNvPr>
              <p:cNvSpPr/>
              <p:nvPr/>
            </p:nvSpPr>
            <p:spPr>
              <a:xfrm>
                <a:off x="5848502" y="169604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1808F928-CB69-AE45-02A2-7A1A8FD46792}"/>
                  </a:ext>
                </a:extLst>
              </p:cNvPr>
              <p:cNvSpPr/>
              <p:nvPr/>
            </p:nvSpPr>
            <p:spPr>
              <a:xfrm>
                <a:off x="5872166" y="1672379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032BCA4F-D304-FEAD-80E1-1BB72F07C0A4}"/>
                </a:ext>
              </a:extLst>
            </p:cNvPr>
            <p:cNvSpPr/>
            <p:nvPr/>
          </p:nvSpPr>
          <p:spPr>
            <a:xfrm>
              <a:off x="5872166" y="1696043"/>
              <a:ext cx="2187544" cy="951856"/>
            </a:xfrm>
            <a:custGeom>
              <a:avLst/>
              <a:gdLst>
                <a:gd name="connsiteX0" fmla="*/ 2187545 w 2187544"/>
                <a:gd name="connsiteY0" fmla="*/ 951857 h 951856"/>
                <a:gd name="connsiteX1" fmla="*/ 1493147 w 2187544"/>
                <a:gd name="connsiteY1" fmla="*/ 951857 h 951856"/>
                <a:gd name="connsiteX2" fmla="*/ 1493147 w 2187544"/>
                <a:gd name="connsiteY2" fmla="*/ 918213 h 951856"/>
                <a:gd name="connsiteX3" fmla="*/ 1454942 w 2187544"/>
                <a:gd name="connsiteY3" fmla="*/ 918213 h 951856"/>
                <a:gd name="connsiteX4" fmla="*/ 1454942 w 2187544"/>
                <a:gd name="connsiteY4" fmla="*/ 879010 h 951856"/>
                <a:gd name="connsiteX5" fmla="*/ 1430422 w 2187544"/>
                <a:gd name="connsiteY5" fmla="*/ 879010 h 951856"/>
                <a:gd name="connsiteX6" fmla="*/ 1430422 w 2187544"/>
                <a:gd name="connsiteY6" fmla="*/ 855345 h 951856"/>
                <a:gd name="connsiteX7" fmla="*/ 1370405 w 2187544"/>
                <a:gd name="connsiteY7" fmla="*/ 855345 h 951856"/>
                <a:gd name="connsiteX8" fmla="*/ 1370405 w 2187544"/>
                <a:gd name="connsiteY8" fmla="*/ 828117 h 951856"/>
                <a:gd name="connsiteX9" fmla="*/ 1242959 w 2187544"/>
                <a:gd name="connsiteY9" fmla="*/ 828117 h 951856"/>
                <a:gd name="connsiteX10" fmla="*/ 1242959 w 2187544"/>
                <a:gd name="connsiteY10" fmla="*/ 799890 h 951856"/>
                <a:gd name="connsiteX11" fmla="*/ 986355 w 2187544"/>
                <a:gd name="connsiteY11" fmla="*/ 799890 h 951856"/>
                <a:gd name="connsiteX12" fmla="*/ 986355 w 2187544"/>
                <a:gd name="connsiteY12" fmla="*/ 781643 h 951856"/>
                <a:gd name="connsiteX13" fmla="*/ 961835 w 2187544"/>
                <a:gd name="connsiteY13" fmla="*/ 781643 h 951856"/>
                <a:gd name="connsiteX14" fmla="*/ 961835 w 2187544"/>
                <a:gd name="connsiteY14" fmla="*/ 748855 h 951856"/>
                <a:gd name="connsiteX15" fmla="*/ 954565 w 2187544"/>
                <a:gd name="connsiteY15" fmla="*/ 748855 h 951856"/>
                <a:gd name="connsiteX16" fmla="*/ 954565 w 2187544"/>
                <a:gd name="connsiteY16" fmla="*/ 727043 h 951856"/>
                <a:gd name="connsiteX17" fmla="*/ 804452 w 2187544"/>
                <a:gd name="connsiteY17" fmla="*/ 727043 h 951856"/>
                <a:gd name="connsiteX18" fmla="*/ 804452 w 2187544"/>
                <a:gd name="connsiteY18" fmla="*/ 710649 h 951856"/>
                <a:gd name="connsiteX19" fmla="*/ 791622 w 2187544"/>
                <a:gd name="connsiteY19" fmla="*/ 710649 h 951856"/>
                <a:gd name="connsiteX20" fmla="*/ 791622 w 2187544"/>
                <a:gd name="connsiteY20" fmla="*/ 686985 h 951856"/>
                <a:gd name="connsiteX21" fmla="*/ 791622 w 2187544"/>
                <a:gd name="connsiteY21" fmla="*/ 667882 h 951856"/>
                <a:gd name="connsiteX22" fmla="*/ 719773 w 2187544"/>
                <a:gd name="connsiteY22" fmla="*/ 667882 h 951856"/>
                <a:gd name="connsiteX23" fmla="*/ 719773 w 2187544"/>
                <a:gd name="connsiteY23" fmla="*/ 647069 h 951856"/>
                <a:gd name="connsiteX24" fmla="*/ 700670 w 2187544"/>
                <a:gd name="connsiteY24" fmla="*/ 647069 h 951856"/>
                <a:gd name="connsiteX25" fmla="*/ 700670 w 2187544"/>
                <a:gd name="connsiteY25" fmla="*/ 624259 h 951856"/>
                <a:gd name="connsiteX26" fmla="*/ 655194 w 2187544"/>
                <a:gd name="connsiteY26" fmla="*/ 624259 h 951856"/>
                <a:gd name="connsiteX27" fmla="*/ 655194 w 2187544"/>
                <a:gd name="connsiteY27" fmla="*/ 604301 h 951856"/>
                <a:gd name="connsiteX28" fmla="*/ 632385 w 2187544"/>
                <a:gd name="connsiteY28" fmla="*/ 604301 h 951856"/>
                <a:gd name="connsiteX29" fmla="*/ 632385 w 2187544"/>
                <a:gd name="connsiteY29" fmla="*/ 536872 h 951856"/>
                <a:gd name="connsiteX30" fmla="*/ 632385 w 2187544"/>
                <a:gd name="connsiteY30" fmla="*/ 510499 h 951856"/>
                <a:gd name="connsiteX31" fmla="*/ 558683 w 2187544"/>
                <a:gd name="connsiteY31" fmla="*/ 510499 h 951856"/>
                <a:gd name="connsiteX32" fmla="*/ 558683 w 2187544"/>
                <a:gd name="connsiteY32" fmla="*/ 495958 h 951856"/>
                <a:gd name="connsiteX33" fmla="*/ 540293 w 2187544"/>
                <a:gd name="connsiteY33" fmla="*/ 495958 h 951856"/>
                <a:gd name="connsiteX34" fmla="*/ 540293 w 2187544"/>
                <a:gd name="connsiteY34" fmla="*/ 481417 h 951856"/>
                <a:gd name="connsiteX35" fmla="*/ 525895 w 2187544"/>
                <a:gd name="connsiteY35" fmla="*/ 481417 h 951856"/>
                <a:gd name="connsiteX36" fmla="*/ 525895 w 2187544"/>
                <a:gd name="connsiteY36" fmla="*/ 464167 h 951856"/>
                <a:gd name="connsiteX37" fmla="*/ 483127 w 2187544"/>
                <a:gd name="connsiteY37" fmla="*/ 464167 h 951856"/>
                <a:gd name="connsiteX38" fmla="*/ 483127 w 2187544"/>
                <a:gd name="connsiteY38" fmla="*/ 404008 h 951856"/>
                <a:gd name="connsiteX39" fmla="*/ 474004 w 2187544"/>
                <a:gd name="connsiteY39" fmla="*/ 404008 h 951856"/>
                <a:gd name="connsiteX40" fmla="*/ 474004 w 2187544"/>
                <a:gd name="connsiteY40" fmla="*/ 374926 h 951856"/>
                <a:gd name="connsiteX41" fmla="*/ 360385 w 2187544"/>
                <a:gd name="connsiteY41" fmla="*/ 374926 h 951856"/>
                <a:gd name="connsiteX42" fmla="*/ 360385 w 2187544"/>
                <a:gd name="connsiteY42" fmla="*/ 359530 h 951856"/>
                <a:gd name="connsiteX43" fmla="*/ 332159 w 2187544"/>
                <a:gd name="connsiteY43" fmla="*/ 359530 h 951856"/>
                <a:gd name="connsiteX44" fmla="*/ 332159 w 2187544"/>
                <a:gd name="connsiteY44" fmla="*/ 332159 h 951856"/>
                <a:gd name="connsiteX45" fmla="*/ 317618 w 2187544"/>
                <a:gd name="connsiteY45" fmla="*/ 332159 h 951856"/>
                <a:gd name="connsiteX46" fmla="*/ 317618 w 2187544"/>
                <a:gd name="connsiteY46" fmla="*/ 301224 h 951856"/>
                <a:gd name="connsiteX47" fmla="*/ 302079 w 2187544"/>
                <a:gd name="connsiteY47" fmla="*/ 301224 h 951856"/>
                <a:gd name="connsiteX48" fmla="*/ 302079 w 2187544"/>
                <a:gd name="connsiteY48" fmla="*/ 263019 h 951856"/>
                <a:gd name="connsiteX49" fmla="*/ 226524 w 2187544"/>
                <a:gd name="connsiteY49" fmla="*/ 263019 h 951856"/>
                <a:gd name="connsiteX50" fmla="*/ 226524 w 2187544"/>
                <a:gd name="connsiteY50" fmla="*/ 249333 h 951856"/>
                <a:gd name="connsiteX51" fmla="*/ 168360 w 2187544"/>
                <a:gd name="connsiteY51" fmla="*/ 249333 h 951856"/>
                <a:gd name="connsiteX52" fmla="*/ 168360 w 2187544"/>
                <a:gd name="connsiteY52" fmla="*/ 211128 h 951856"/>
                <a:gd name="connsiteX53" fmla="*/ 153820 w 2187544"/>
                <a:gd name="connsiteY53" fmla="*/ 211128 h 951856"/>
                <a:gd name="connsiteX54" fmla="*/ 153820 w 2187544"/>
                <a:gd name="connsiteY54" fmla="*/ 155673 h 951856"/>
                <a:gd name="connsiteX55" fmla="*/ 153820 w 2187544"/>
                <a:gd name="connsiteY55" fmla="*/ 124738 h 951856"/>
                <a:gd name="connsiteX56" fmla="*/ 145551 w 2187544"/>
                <a:gd name="connsiteY56" fmla="*/ 124738 h 951856"/>
                <a:gd name="connsiteX57" fmla="*/ 145551 w 2187544"/>
                <a:gd name="connsiteY57" fmla="*/ 60159 h 951856"/>
                <a:gd name="connsiteX58" fmla="*/ 145551 w 2187544"/>
                <a:gd name="connsiteY58" fmla="*/ 50038 h 951856"/>
                <a:gd name="connsiteX59" fmla="*/ 135572 w 2187544"/>
                <a:gd name="connsiteY59" fmla="*/ 50038 h 951856"/>
                <a:gd name="connsiteX60" fmla="*/ 135572 w 2187544"/>
                <a:gd name="connsiteY60" fmla="*/ 34641 h 951856"/>
                <a:gd name="connsiteX61" fmla="*/ 99220 w 2187544"/>
                <a:gd name="connsiteY61" fmla="*/ 34641 h 951856"/>
                <a:gd name="connsiteX62" fmla="*/ 99220 w 2187544"/>
                <a:gd name="connsiteY62" fmla="*/ 23665 h 951856"/>
                <a:gd name="connsiteX63" fmla="*/ 55455 w 2187544"/>
                <a:gd name="connsiteY63" fmla="*/ 23665 h 951856"/>
                <a:gd name="connsiteX64" fmla="*/ 55455 w 2187544"/>
                <a:gd name="connsiteY64" fmla="*/ 10977 h 951856"/>
                <a:gd name="connsiteX65" fmla="*/ 40914 w 2187544"/>
                <a:gd name="connsiteY65" fmla="*/ 10977 h 951856"/>
                <a:gd name="connsiteX66" fmla="*/ 40914 w 2187544"/>
                <a:gd name="connsiteY66" fmla="*/ 0 h 951856"/>
                <a:gd name="connsiteX67" fmla="*/ 0 w 2187544"/>
                <a:gd name="connsiteY67" fmla="*/ 0 h 95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187544" h="951856">
                  <a:moveTo>
                    <a:pt x="2187545" y="951857"/>
                  </a:moveTo>
                  <a:lnTo>
                    <a:pt x="1493147" y="951857"/>
                  </a:lnTo>
                  <a:lnTo>
                    <a:pt x="1493147" y="918213"/>
                  </a:lnTo>
                  <a:lnTo>
                    <a:pt x="1454942" y="918213"/>
                  </a:lnTo>
                  <a:lnTo>
                    <a:pt x="1454942" y="879010"/>
                  </a:lnTo>
                  <a:lnTo>
                    <a:pt x="1430422" y="879010"/>
                  </a:lnTo>
                  <a:lnTo>
                    <a:pt x="1430422" y="855345"/>
                  </a:lnTo>
                  <a:lnTo>
                    <a:pt x="1370405" y="855345"/>
                  </a:lnTo>
                  <a:lnTo>
                    <a:pt x="1370405" y="828117"/>
                  </a:lnTo>
                  <a:lnTo>
                    <a:pt x="1242959" y="828117"/>
                  </a:lnTo>
                  <a:lnTo>
                    <a:pt x="1242959" y="799890"/>
                  </a:lnTo>
                  <a:lnTo>
                    <a:pt x="986355" y="799890"/>
                  </a:lnTo>
                  <a:lnTo>
                    <a:pt x="986355" y="781643"/>
                  </a:lnTo>
                  <a:lnTo>
                    <a:pt x="961835" y="781643"/>
                  </a:lnTo>
                  <a:lnTo>
                    <a:pt x="961835" y="748855"/>
                  </a:lnTo>
                  <a:lnTo>
                    <a:pt x="954565" y="748855"/>
                  </a:lnTo>
                  <a:lnTo>
                    <a:pt x="954565" y="727043"/>
                  </a:lnTo>
                  <a:lnTo>
                    <a:pt x="804452" y="727043"/>
                  </a:lnTo>
                  <a:lnTo>
                    <a:pt x="804452" y="710649"/>
                  </a:lnTo>
                  <a:lnTo>
                    <a:pt x="791622" y="710649"/>
                  </a:lnTo>
                  <a:lnTo>
                    <a:pt x="791622" y="686985"/>
                  </a:lnTo>
                  <a:lnTo>
                    <a:pt x="791622" y="667882"/>
                  </a:lnTo>
                  <a:lnTo>
                    <a:pt x="719773" y="667882"/>
                  </a:lnTo>
                  <a:lnTo>
                    <a:pt x="719773" y="647069"/>
                  </a:lnTo>
                  <a:lnTo>
                    <a:pt x="700670" y="647069"/>
                  </a:lnTo>
                  <a:lnTo>
                    <a:pt x="700670" y="624259"/>
                  </a:lnTo>
                  <a:lnTo>
                    <a:pt x="655194" y="624259"/>
                  </a:lnTo>
                  <a:lnTo>
                    <a:pt x="655194" y="604301"/>
                  </a:lnTo>
                  <a:lnTo>
                    <a:pt x="632385" y="604301"/>
                  </a:lnTo>
                  <a:lnTo>
                    <a:pt x="632385" y="536872"/>
                  </a:lnTo>
                  <a:lnTo>
                    <a:pt x="632385" y="510499"/>
                  </a:lnTo>
                  <a:lnTo>
                    <a:pt x="558683" y="510499"/>
                  </a:lnTo>
                  <a:lnTo>
                    <a:pt x="558683" y="495958"/>
                  </a:lnTo>
                  <a:lnTo>
                    <a:pt x="540293" y="495958"/>
                  </a:lnTo>
                  <a:lnTo>
                    <a:pt x="540293" y="481417"/>
                  </a:lnTo>
                  <a:lnTo>
                    <a:pt x="525895" y="481417"/>
                  </a:lnTo>
                  <a:lnTo>
                    <a:pt x="525895" y="464167"/>
                  </a:lnTo>
                  <a:lnTo>
                    <a:pt x="483127" y="464167"/>
                  </a:lnTo>
                  <a:lnTo>
                    <a:pt x="483127" y="404008"/>
                  </a:lnTo>
                  <a:lnTo>
                    <a:pt x="474004" y="404008"/>
                  </a:lnTo>
                  <a:lnTo>
                    <a:pt x="474004" y="374926"/>
                  </a:lnTo>
                  <a:lnTo>
                    <a:pt x="360385" y="374926"/>
                  </a:lnTo>
                  <a:lnTo>
                    <a:pt x="360385" y="359530"/>
                  </a:lnTo>
                  <a:lnTo>
                    <a:pt x="332159" y="359530"/>
                  </a:lnTo>
                  <a:lnTo>
                    <a:pt x="332159" y="332159"/>
                  </a:lnTo>
                  <a:lnTo>
                    <a:pt x="317618" y="332159"/>
                  </a:lnTo>
                  <a:lnTo>
                    <a:pt x="317618" y="301224"/>
                  </a:lnTo>
                  <a:lnTo>
                    <a:pt x="302079" y="301224"/>
                  </a:lnTo>
                  <a:lnTo>
                    <a:pt x="302079" y="263019"/>
                  </a:lnTo>
                  <a:lnTo>
                    <a:pt x="226524" y="263019"/>
                  </a:lnTo>
                  <a:lnTo>
                    <a:pt x="226524" y="249333"/>
                  </a:lnTo>
                  <a:lnTo>
                    <a:pt x="168360" y="249333"/>
                  </a:lnTo>
                  <a:lnTo>
                    <a:pt x="168360" y="211128"/>
                  </a:lnTo>
                  <a:lnTo>
                    <a:pt x="153820" y="211128"/>
                  </a:lnTo>
                  <a:lnTo>
                    <a:pt x="153820" y="155673"/>
                  </a:lnTo>
                  <a:lnTo>
                    <a:pt x="153820" y="124738"/>
                  </a:lnTo>
                  <a:lnTo>
                    <a:pt x="145551" y="124738"/>
                  </a:lnTo>
                  <a:lnTo>
                    <a:pt x="145551" y="60159"/>
                  </a:lnTo>
                  <a:lnTo>
                    <a:pt x="145551" y="50038"/>
                  </a:lnTo>
                  <a:lnTo>
                    <a:pt x="135572" y="50038"/>
                  </a:lnTo>
                  <a:lnTo>
                    <a:pt x="135572" y="34641"/>
                  </a:lnTo>
                  <a:lnTo>
                    <a:pt x="99220" y="34641"/>
                  </a:lnTo>
                  <a:lnTo>
                    <a:pt x="99220" y="23665"/>
                  </a:lnTo>
                  <a:lnTo>
                    <a:pt x="55455" y="23665"/>
                  </a:lnTo>
                  <a:lnTo>
                    <a:pt x="55455" y="10977"/>
                  </a:lnTo>
                  <a:lnTo>
                    <a:pt x="40914" y="10977"/>
                  </a:lnTo>
                  <a:lnTo>
                    <a:pt x="40914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chemeClr val="accent6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78" name="Graphic 355">
              <a:extLst>
                <a:ext uri="{FF2B5EF4-FFF2-40B4-BE49-F238E27FC236}">
                  <a16:creationId xmlns:a16="http://schemas.microsoft.com/office/drawing/2014/main" id="{36AB5DBE-7CAA-1DF3-8BD5-A57B01441E85}"/>
                </a:ext>
              </a:extLst>
            </p:cNvPr>
            <p:cNvGrpSpPr/>
            <p:nvPr/>
          </p:nvGrpSpPr>
          <p:grpSpPr>
            <a:xfrm>
              <a:off x="6166120" y="1979020"/>
              <a:ext cx="47329" cy="47329"/>
              <a:chOff x="6166120" y="1979020"/>
              <a:chExt cx="47329" cy="47329"/>
            </a:xfrm>
          </p:grpSpPr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82992834-78B8-9838-8DFD-E87E3A334ACA}"/>
                  </a:ext>
                </a:extLst>
              </p:cNvPr>
              <p:cNvSpPr/>
              <p:nvPr/>
            </p:nvSpPr>
            <p:spPr>
              <a:xfrm>
                <a:off x="6166120" y="2002684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C6245559-A72E-8D1A-44A0-1103382DE357}"/>
                  </a:ext>
                </a:extLst>
              </p:cNvPr>
              <p:cNvSpPr/>
              <p:nvPr/>
            </p:nvSpPr>
            <p:spPr>
              <a:xfrm>
                <a:off x="6189784" y="1979020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9" name="Graphic 355">
              <a:extLst>
                <a:ext uri="{FF2B5EF4-FFF2-40B4-BE49-F238E27FC236}">
                  <a16:creationId xmlns:a16="http://schemas.microsoft.com/office/drawing/2014/main" id="{703C2B66-A9C0-01D8-F5E9-2A3D027A775A}"/>
                </a:ext>
              </a:extLst>
            </p:cNvPr>
            <p:cNvGrpSpPr/>
            <p:nvPr/>
          </p:nvGrpSpPr>
          <p:grpSpPr>
            <a:xfrm>
              <a:off x="8000550" y="2624235"/>
              <a:ext cx="47329" cy="47329"/>
              <a:chOff x="8000550" y="2624235"/>
              <a:chExt cx="47329" cy="47329"/>
            </a:xfrm>
          </p:grpSpPr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EA0F25CB-1AFB-F4D7-21AA-7B6C4A19AD42}"/>
                  </a:ext>
                </a:extLst>
              </p:cNvPr>
              <p:cNvSpPr/>
              <p:nvPr/>
            </p:nvSpPr>
            <p:spPr>
              <a:xfrm>
                <a:off x="8000550" y="2647900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CE4CF10C-382B-7C3E-C44A-7068C66D6582}"/>
                  </a:ext>
                </a:extLst>
              </p:cNvPr>
              <p:cNvSpPr/>
              <p:nvPr/>
            </p:nvSpPr>
            <p:spPr>
              <a:xfrm>
                <a:off x="8024214" y="2624235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55">
              <a:extLst>
                <a:ext uri="{FF2B5EF4-FFF2-40B4-BE49-F238E27FC236}">
                  <a16:creationId xmlns:a16="http://schemas.microsoft.com/office/drawing/2014/main" id="{5D100321-CC97-B329-CF19-943426350F21}"/>
                </a:ext>
              </a:extLst>
            </p:cNvPr>
            <p:cNvGrpSpPr/>
            <p:nvPr/>
          </p:nvGrpSpPr>
          <p:grpSpPr>
            <a:xfrm>
              <a:off x="8018654" y="2624235"/>
              <a:ext cx="47329" cy="47329"/>
              <a:chOff x="8018654" y="2624235"/>
              <a:chExt cx="47329" cy="47329"/>
            </a:xfrm>
          </p:grpSpPr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3D631EA5-FE0D-9C8A-0B5A-4551254C8A4C}"/>
                  </a:ext>
                </a:extLst>
              </p:cNvPr>
              <p:cNvSpPr/>
              <p:nvPr/>
            </p:nvSpPr>
            <p:spPr>
              <a:xfrm>
                <a:off x="8018654" y="2647900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2E1DD0F-652D-6DE8-29B4-EFA1562AABFA}"/>
                  </a:ext>
                </a:extLst>
              </p:cNvPr>
              <p:cNvSpPr/>
              <p:nvPr/>
            </p:nvSpPr>
            <p:spPr>
              <a:xfrm>
                <a:off x="8042319" y="2624235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1" name="Graphic 355">
              <a:extLst>
                <a:ext uri="{FF2B5EF4-FFF2-40B4-BE49-F238E27FC236}">
                  <a16:creationId xmlns:a16="http://schemas.microsoft.com/office/drawing/2014/main" id="{CDE41643-4DCE-D7C8-3C61-416EAD6B0DD3}"/>
                </a:ext>
              </a:extLst>
            </p:cNvPr>
            <p:cNvGrpSpPr/>
            <p:nvPr/>
          </p:nvGrpSpPr>
          <p:grpSpPr>
            <a:xfrm>
              <a:off x="7761195" y="2620529"/>
              <a:ext cx="47329" cy="47329"/>
              <a:chOff x="7761195" y="2620529"/>
              <a:chExt cx="47329" cy="47329"/>
            </a:xfrm>
          </p:grpSpPr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FC03A030-9960-435A-2E0E-DADC2EE63293}"/>
                  </a:ext>
                </a:extLst>
              </p:cNvPr>
              <p:cNvSpPr/>
              <p:nvPr/>
            </p:nvSpPr>
            <p:spPr>
              <a:xfrm>
                <a:off x="7761195" y="264419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D71FC9A9-910A-9647-1423-7BA8F3BF77B9}"/>
                  </a:ext>
                </a:extLst>
              </p:cNvPr>
              <p:cNvSpPr/>
              <p:nvPr/>
            </p:nvSpPr>
            <p:spPr>
              <a:xfrm>
                <a:off x="7784860" y="2620529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2" name="Graphic 355">
              <a:extLst>
                <a:ext uri="{FF2B5EF4-FFF2-40B4-BE49-F238E27FC236}">
                  <a16:creationId xmlns:a16="http://schemas.microsoft.com/office/drawing/2014/main" id="{E50D22A7-21BE-4245-8FB7-6C10EDF845FA}"/>
                </a:ext>
              </a:extLst>
            </p:cNvPr>
            <p:cNvGrpSpPr/>
            <p:nvPr/>
          </p:nvGrpSpPr>
          <p:grpSpPr>
            <a:xfrm>
              <a:off x="7672952" y="2624235"/>
              <a:ext cx="47329" cy="47329"/>
              <a:chOff x="7672952" y="2624235"/>
              <a:chExt cx="47329" cy="47329"/>
            </a:xfrm>
          </p:grpSpPr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0CCB3339-3E17-C0FD-A747-536FF56C18F7}"/>
                  </a:ext>
                </a:extLst>
              </p:cNvPr>
              <p:cNvSpPr/>
              <p:nvPr/>
            </p:nvSpPr>
            <p:spPr>
              <a:xfrm>
                <a:off x="7672952" y="2647900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0B3B5997-4580-5091-F0CA-5F39F5A7D0CC}"/>
                  </a:ext>
                </a:extLst>
              </p:cNvPr>
              <p:cNvSpPr/>
              <p:nvPr/>
            </p:nvSpPr>
            <p:spPr>
              <a:xfrm>
                <a:off x="7696617" y="2624235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3" name="Graphic 355">
              <a:extLst>
                <a:ext uri="{FF2B5EF4-FFF2-40B4-BE49-F238E27FC236}">
                  <a16:creationId xmlns:a16="http://schemas.microsoft.com/office/drawing/2014/main" id="{1D6F2C72-B86A-8BEA-BC8E-07D63E4EAAAA}"/>
                </a:ext>
              </a:extLst>
            </p:cNvPr>
            <p:cNvGrpSpPr/>
            <p:nvPr/>
          </p:nvGrpSpPr>
          <p:grpSpPr>
            <a:xfrm>
              <a:off x="7510009" y="2624235"/>
              <a:ext cx="47329" cy="47329"/>
              <a:chOff x="7510009" y="2624235"/>
              <a:chExt cx="47329" cy="47329"/>
            </a:xfrm>
          </p:grpSpPr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35132FFC-4CD5-ED1A-76E7-891BFF4B8039}"/>
                  </a:ext>
                </a:extLst>
              </p:cNvPr>
              <p:cNvSpPr/>
              <p:nvPr/>
            </p:nvSpPr>
            <p:spPr>
              <a:xfrm>
                <a:off x="7510009" y="2647900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C914E82A-DE98-E6E3-0524-C6576739B429}"/>
                  </a:ext>
                </a:extLst>
              </p:cNvPr>
              <p:cNvSpPr/>
              <p:nvPr/>
            </p:nvSpPr>
            <p:spPr>
              <a:xfrm>
                <a:off x="7533674" y="2624235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4" name="Graphic 355">
              <a:extLst>
                <a:ext uri="{FF2B5EF4-FFF2-40B4-BE49-F238E27FC236}">
                  <a16:creationId xmlns:a16="http://schemas.microsoft.com/office/drawing/2014/main" id="{6578B09D-D22D-B309-C7DA-820A99573C95}"/>
                </a:ext>
              </a:extLst>
            </p:cNvPr>
            <p:cNvGrpSpPr/>
            <p:nvPr/>
          </p:nvGrpSpPr>
          <p:grpSpPr>
            <a:xfrm>
              <a:off x="7523695" y="2624235"/>
              <a:ext cx="47329" cy="47329"/>
              <a:chOff x="7523695" y="2624235"/>
              <a:chExt cx="47329" cy="47329"/>
            </a:xfrm>
          </p:grpSpPr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E250E630-F766-14F4-1E8A-BD1DFDB05A1D}"/>
                  </a:ext>
                </a:extLst>
              </p:cNvPr>
              <p:cNvSpPr/>
              <p:nvPr/>
            </p:nvSpPr>
            <p:spPr>
              <a:xfrm>
                <a:off x="7523695" y="2647900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518C5329-5B28-38FF-FB63-D46A185A26E4}"/>
                  </a:ext>
                </a:extLst>
              </p:cNvPr>
              <p:cNvSpPr/>
              <p:nvPr/>
            </p:nvSpPr>
            <p:spPr>
              <a:xfrm>
                <a:off x="7547359" y="2624235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5" name="Graphic 355">
              <a:extLst>
                <a:ext uri="{FF2B5EF4-FFF2-40B4-BE49-F238E27FC236}">
                  <a16:creationId xmlns:a16="http://schemas.microsoft.com/office/drawing/2014/main" id="{188BE63F-12BB-C1C1-553C-9B5C81408211}"/>
                </a:ext>
              </a:extLst>
            </p:cNvPr>
            <p:cNvGrpSpPr/>
            <p:nvPr/>
          </p:nvGrpSpPr>
          <p:grpSpPr>
            <a:xfrm>
              <a:off x="7537380" y="2620529"/>
              <a:ext cx="47329" cy="47329"/>
              <a:chOff x="7537380" y="2620529"/>
              <a:chExt cx="47329" cy="47329"/>
            </a:xfrm>
          </p:grpSpPr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4A60F9E5-975D-BEC0-65DB-0832BDFA56B5}"/>
                  </a:ext>
                </a:extLst>
              </p:cNvPr>
              <p:cNvSpPr/>
              <p:nvPr/>
            </p:nvSpPr>
            <p:spPr>
              <a:xfrm>
                <a:off x="7537380" y="264419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5E016753-FD8A-3F13-3325-527152B4885F}"/>
                  </a:ext>
                </a:extLst>
              </p:cNvPr>
              <p:cNvSpPr/>
              <p:nvPr/>
            </p:nvSpPr>
            <p:spPr>
              <a:xfrm>
                <a:off x="7561045" y="2620529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6" name="Graphic 355">
              <a:extLst>
                <a:ext uri="{FF2B5EF4-FFF2-40B4-BE49-F238E27FC236}">
                  <a16:creationId xmlns:a16="http://schemas.microsoft.com/office/drawing/2014/main" id="{5779999A-0071-345F-837F-87F03785F54A}"/>
                </a:ext>
              </a:extLst>
            </p:cNvPr>
            <p:cNvGrpSpPr/>
            <p:nvPr/>
          </p:nvGrpSpPr>
          <p:grpSpPr>
            <a:xfrm>
              <a:off x="7433598" y="2624235"/>
              <a:ext cx="47329" cy="47329"/>
              <a:chOff x="7433598" y="2624235"/>
              <a:chExt cx="47329" cy="47329"/>
            </a:xfrm>
          </p:grpSpPr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E0A3EA9F-AFF3-8C95-2BBE-F2BD91085859}"/>
                  </a:ext>
                </a:extLst>
              </p:cNvPr>
              <p:cNvSpPr/>
              <p:nvPr/>
            </p:nvSpPr>
            <p:spPr>
              <a:xfrm>
                <a:off x="7433598" y="2647900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0ECA4F1D-7BC5-CF54-4916-4F017001E7D3}"/>
                  </a:ext>
                </a:extLst>
              </p:cNvPr>
              <p:cNvSpPr/>
              <p:nvPr/>
            </p:nvSpPr>
            <p:spPr>
              <a:xfrm>
                <a:off x="7457263" y="2624235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7" name="Graphic 355">
              <a:extLst>
                <a:ext uri="{FF2B5EF4-FFF2-40B4-BE49-F238E27FC236}">
                  <a16:creationId xmlns:a16="http://schemas.microsoft.com/office/drawing/2014/main" id="{E9EA980E-E3BE-6A66-6EBC-5F87AC9BD965}"/>
                </a:ext>
              </a:extLst>
            </p:cNvPr>
            <p:cNvGrpSpPr/>
            <p:nvPr/>
          </p:nvGrpSpPr>
          <p:grpSpPr>
            <a:xfrm>
              <a:off x="7339938" y="2620529"/>
              <a:ext cx="47329" cy="47329"/>
              <a:chOff x="7339938" y="2620529"/>
              <a:chExt cx="47329" cy="47329"/>
            </a:xfrm>
          </p:grpSpPr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295012FA-8B48-DA34-3E51-415CD1B0BBCA}"/>
                  </a:ext>
                </a:extLst>
              </p:cNvPr>
              <p:cNvSpPr/>
              <p:nvPr/>
            </p:nvSpPr>
            <p:spPr>
              <a:xfrm>
                <a:off x="7339938" y="264419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A94974DA-7CA0-8E82-A52A-9E504C5F90F7}"/>
                  </a:ext>
                </a:extLst>
              </p:cNvPr>
              <p:cNvSpPr/>
              <p:nvPr/>
            </p:nvSpPr>
            <p:spPr>
              <a:xfrm>
                <a:off x="7363603" y="2620529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8" name="Graphic 355">
              <a:extLst>
                <a:ext uri="{FF2B5EF4-FFF2-40B4-BE49-F238E27FC236}">
                  <a16:creationId xmlns:a16="http://schemas.microsoft.com/office/drawing/2014/main" id="{5B259130-97ED-4810-FE2D-CD01CFBEC24D}"/>
                </a:ext>
              </a:extLst>
            </p:cNvPr>
            <p:cNvGrpSpPr/>
            <p:nvPr/>
          </p:nvGrpSpPr>
          <p:grpSpPr>
            <a:xfrm>
              <a:off x="7292609" y="2546826"/>
              <a:ext cx="47329" cy="47329"/>
              <a:chOff x="7292609" y="2546826"/>
              <a:chExt cx="47329" cy="47329"/>
            </a:xfrm>
          </p:grpSpPr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7376036D-CA5D-7DA7-B1B4-8E5253E18E71}"/>
                  </a:ext>
                </a:extLst>
              </p:cNvPr>
              <p:cNvSpPr/>
              <p:nvPr/>
            </p:nvSpPr>
            <p:spPr>
              <a:xfrm>
                <a:off x="7292609" y="2570491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9C6B578F-C335-3964-9C32-157A31BE1452}"/>
                  </a:ext>
                </a:extLst>
              </p:cNvPr>
              <p:cNvSpPr/>
              <p:nvPr/>
            </p:nvSpPr>
            <p:spPr>
              <a:xfrm>
                <a:off x="7316274" y="2546826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9" name="Graphic 355">
              <a:extLst>
                <a:ext uri="{FF2B5EF4-FFF2-40B4-BE49-F238E27FC236}">
                  <a16:creationId xmlns:a16="http://schemas.microsoft.com/office/drawing/2014/main" id="{283921DA-6F06-88F6-9E1D-E76CDB772EE8}"/>
                </a:ext>
              </a:extLst>
            </p:cNvPr>
            <p:cNvGrpSpPr/>
            <p:nvPr/>
          </p:nvGrpSpPr>
          <p:grpSpPr>
            <a:xfrm>
              <a:off x="7278068" y="2546826"/>
              <a:ext cx="47329" cy="47329"/>
              <a:chOff x="7278068" y="2546826"/>
              <a:chExt cx="47329" cy="47329"/>
            </a:xfrm>
          </p:grpSpPr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FCBC121C-4113-1F9E-3E8B-B3BDE926E652}"/>
                  </a:ext>
                </a:extLst>
              </p:cNvPr>
              <p:cNvSpPr/>
              <p:nvPr/>
            </p:nvSpPr>
            <p:spPr>
              <a:xfrm>
                <a:off x="7278068" y="2570491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F57C7A1A-CFEA-EEDA-E2AC-FAA805387868}"/>
                  </a:ext>
                </a:extLst>
              </p:cNvPr>
              <p:cNvSpPr/>
              <p:nvPr/>
            </p:nvSpPr>
            <p:spPr>
              <a:xfrm>
                <a:off x="7301733" y="2546826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0" name="Graphic 355">
              <a:extLst>
                <a:ext uri="{FF2B5EF4-FFF2-40B4-BE49-F238E27FC236}">
                  <a16:creationId xmlns:a16="http://schemas.microsoft.com/office/drawing/2014/main" id="{D703DA9A-CA0D-7D81-BC62-2D3EDCFAD842}"/>
                </a:ext>
              </a:extLst>
            </p:cNvPr>
            <p:cNvGrpSpPr/>
            <p:nvPr/>
          </p:nvGrpSpPr>
          <p:grpSpPr>
            <a:xfrm>
              <a:off x="7060525" y="2472269"/>
              <a:ext cx="47329" cy="47329"/>
              <a:chOff x="7060525" y="2472269"/>
              <a:chExt cx="47329" cy="47329"/>
            </a:xfrm>
          </p:grpSpPr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171508C5-DEDB-A6F6-304F-167108B36DC6}"/>
                  </a:ext>
                </a:extLst>
              </p:cNvPr>
              <p:cNvSpPr/>
              <p:nvPr/>
            </p:nvSpPr>
            <p:spPr>
              <a:xfrm>
                <a:off x="7060525" y="249593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04419D70-0CF7-A6C5-B37C-AAECCD3B748B}"/>
                  </a:ext>
                </a:extLst>
              </p:cNvPr>
              <p:cNvSpPr/>
              <p:nvPr/>
            </p:nvSpPr>
            <p:spPr>
              <a:xfrm>
                <a:off x="7084190" y="2472269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1" name="Graphic 355">
              <a:extLst>
                <a:ext uri="{FF2B5EF4-FFF2-40B4-BE49-F238E27FC236}">
                  <a16:creationId xmlns:a16="http://schemas.microsoft.com/office/drawing/2014/main" id="{F4C89D6C-44C0-8CC9-B2D0-2A092D64BFA0}"/>
                </a:ext>
              </a:extLst>
            </p:cNvPr>
            <p:cNvGrpSpPr/>
            <p:nvPr/>
          </p:nvGrpSpPr>
          <p:grpSpPr>
            <a:xfrm>
              <a:off x="7046840" y="2472269"/>
              <a:ext cx="47329" cy="47329"/>
              <a:chOff x="7046840" y="2472269"/>
              <a:chExt cx="47329" cy="47329"/>
            </a:xfrm>
          </p:grpSpPr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C498533E-EF6B-FF69-AB14-7A11068BD04E}"/>
                  </a:ext>
                </a:extLst>
              </p:cNvPr>
              <p:cNvSpPr/>
              <p:nvPr/>
            </p:nvSpPr>
            <p:spPr>
              <a:xfrm>
                <a:off x="7046840" y="249593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CC37CC0-60BF-C923-C7C1-E5DBE7CF08B1}"/>
                  </a:ext>
                </a:extLst>
              </p:cNvPr>
              <p:cNvSpPr/>
              <p:nvPr/>
            </p:nvSpPr>
            <p:spPr>
              <a:xfrm>
                <a:off x="7070504" y="2472269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2" name="Graphic 355">
              <a:extLst>
                <a:ext uri="{FF2B5EF4-FFF2-40B4-BE49-F238E27FC236}">
                  <a16:creationId xmlns:a16="http://schemas.microsoft.com/office/drawing/2014/main" id="{334F8C1E-0E55-8CCE-1E9A-2BFE195714AA}"/>
                </a:ext>
              </a:extLst>
            </p:cNvPr>
            <p:cNvGrpSpPr/>
            <p:nvPr/>
          </p:nvGrpSpPr>
          <p:grpSpPr>
            <a:xfrm>
              <a:off x="7036861" y="2472269"/>
              <a:ext cx="47329" cy="47329"/>
              <a:chOff x="7036861" y="2472269"/>
              <a:chExt cx="47329" cy="47329"/>
            </a:xfrm>
          </p:grpSpPr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784C7DC9-EFB8-E898-0278-753DFFD2B687}"/>
                  </a:ext>
                </a:extLst>
              </p:cNvPr>
              <p:cNvSpPr/>
              <p:nvPr/>
            </p:nvSpPr>
            <p:spPr>
              <a:xfrm>
                <a:off x="7036861" y="249593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0950AF41-ACBE-A417-3784-A3DF9FA07211}"/>
                  </a:ext>
                </a:extLst>
              </p:cNvPr>
              <p:cNvSpPr/>
              <p:nvPr/>
            </p:nvSpPr>
            <p:spPr>
              <a:xfrm>
                <a:off x="7060525" y="2472269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3" name="Graphic 355">
              <a:extLst>
                <a:ext uri="{FF2B5EF4-FFF2-40B4-BE49-F238E27FC236}">
                  <a16:creationId xmlns:a16="http://schemas.microsoft.com/office/drawing/2014/main" id="{A0A8F126-DB73-99C9-482A-EF058A34E263}"/>
                </a:ext>
              </a:extLst>
            </p:cNvPr>
            <p:cNvGrpSpPr/>
            <p:nvPr/>
          </p:nvGrpSpPr>
          <p:grpSpPr>
            <a:xfrm>
              <a:off x="7137934" y="2499497"/>
              <a:ext cx="47329" cy="47329"/>
              <a:chOff x="7137934" y="2499497"/>
              <a:chExt cx="47329" cy="47329"/>
            </a:xfrm>
          </p:grpSpPr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D40143F6-AFAA-4F69-FC28-CD2E36C485B2}"/>
                  </a:ext>
                </a:extLst>
              </p:cNvPr>
              <p:cNvSpPr/>
              <p:nvPr/>
            </p:nvSpPr>
            <p:spPr>
              <a:xfrm>
                <a:off x="7137934" y="2523162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5D32637-A3FD-72CA-7985-2BEADA7FF019}"/>
                  </a:ext>
                </a:extLst>
              </p:cNvPr>
              <p:cNvSpPr/>
              <p:nvPr/>
            </p:nvSpPr>
            <p:spPr>
              <a:xfrm>
                <a:off x="7161599" y="2499497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7F66BA4F-E732-6BB1-CBEF-2682C7E38F2F}"/>
              </a:ext>
            </a:extLst>
          </p:cNvPr>
          <p:cNvCxnSpPr>
            <a:cxnSpLocks/>
          </p:cNvCxnSpPr>
          <p:nvPr/>
        </p:nvCxnSpPr>
        <p:spPr>
          <a:xfrm>
            <a:off x="5396204" y="2958526"/>
            <a:ext cx="28948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Straight Connector 490">
            <a:extLst>
              <a:ext uri="{FF2B5EF4-FFF2-40B4-BE49-F238E27FC236}">
                <a16:creationId xmlns:a16="http://schemas.microsoft.com/office/drawing/2014/main" id="{C0542363-66B6-B3A9-349E-F9209E688BFD}"/>
              </a:ext>
            </a:extLst>
          </p:cNvPr>
          <p:cNvCxnSpPr>
            <a:cxnSpLocks/>
          </p:cNvCxnSpPr>
          <p:nvPr/>
        </p:nvCxnSpPr>
        <p:spPr>
          <a:xfrm>
            <a:off x="5381778" y="1446019"/>
            <a:ext cx="0" cy="15125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2" name="TextBox 491">
            <a:extLst>
              <a:ext uri="{FF2B5EF4-FFF2-40B4-BE49-F238E27FC236}">
                <a16:creationId xmlns:a16="http://schemas.microsoft.com/office/drawing/2014/main" id="{73E93762-0DD2-928F-EF98-BC69D7237B50}"/>
              </a:ext>
            </a:extLst>
          </p:cNvPr>
          <p:cNvSpPr txBox="1"/>
          <p:nvPr/>
        </p:nvSpPr>
        <p:spPr>
          <a:xfrm rot="16200000">
            <a:off x="-318627" y="4849146"/>
            <a:ext cx="2011680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(%)</a:t>
            </a:r>
          </a:p>
        </p:txBody>
      </p:sp>
      <p:cxnSp>
        <p:nvCxnSpPr>
          <p:cNvPr id="493" name="Straight Connector 492">
            <a:extLst>
              <a:ext uri="{FF2B5EF4-FFF2-40B4-BE49-F238E27FC236}">
                <a16:creationId xmlns:a16="http://schemas.microsoft.com/office/drawing/2014/main" id="{5C84DAE4-ADD6-42E4-7BE3-8F4DC97B0303}"/>
              </a:ext>
            </a:extLst>
          </p:cNvPr>
          <p:cNvCxnSpPr>
            <a:cxnSpLocks/>
          </p:cNvCxnSpPr>
          <p:nvPr/>
        </p:nvCxnSpPr>
        <p:spPr>
          <a:xfrm>
            <a:off x="1025926" y="5666864"/>
            <a:ext cx="28948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4" name="Straight Connector 493">
            <a:extLst>
              <a:ext uri="{FF2B5EF4-FFF2-40B4-BE49-F238E27FC236}">
                <a16:creationId xmlns:a16="http://schemas.microsoft.com/office/drawing/2014/main" id="{ABFA69A8-325C-6ABA-6A78-E86880C32B16}"/>
              </a:ext>
            </a:extLst>
          </p:cNvPr>
          <p:cNvCxnSpPr>
            <a:cxnSpLocks/>
          </p:cNvCxnSpPr>
          <p:nvPr/>
        </p:nvCxnSpPr>
        <p:spPr>
          <a:xfrm>
            <a:off x="1025926" y="4154357"/>
            <a:ext cx="0" cy="15125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5" name="Group 494">
            <a:extLst>
              <a:ext uri="{FF2B5EF4-FFF2-40B4-BE49-F238E27FC236}">
                <a16:creationId xmlns:a16="http://schemas.microsoft.com/office/drawing/2014/main" id="{C7843997-6A51-42D3-69AC-E6651CDEC7D7}"/>
              </a:ext>
            </a:extLst>
          </p:cNvPr>
          <p:cNvGrpSpPr/>
          <p:nvPr/>
        </p:nvGrpSpPr>
        <p:grpSpPr>
          <a:xfrm>
            <a:off x="815624" y="4842846"/>
            <a:ext cx="204582" cy="136033"/>
            <a:chOff x="102327" y="8540889"/>
            <a:chExt cx="204582" cy="267216"/>
          </a:xfrm>
        </p:grpSpPr>
        <p:cxnSp>
          <p:nvCxnSpPr>
            <p:cNvPr id="496" name="Straight Connector 495">
              <a:extLst>
                <a:ext uri="{FF2B5EF4-FFF2-40B4-BE49-F238E27FC236}">
                  <a16:creationId xmlns:a16="http://schemas.microsoft.com/office/drawing/2014/main" id="{EFB204E5-7CDD-3A82-6FB6-72266A3D8B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246" y="8674497"/>
              <a:ext cx="466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7" name="TextBox 496">
              <a:extLst>
                <a:ext uri="{FF2B5EF4-FFF2-40B4-BE49-F238E27FC236}">
                  <a16:creationId xmlns:a16="http://schemas.microsoft.com/office/drawing/2014/main" id="{0DA46F9B-BA8D-3C18-15F2-E5B5CEF92E4C}"/>
                </a:ext>
              </a:extLst>
            </p:cNvPr>
            <p:cNvSpPr txBox="1"/>
            <p:nvPr/>
          </p:nvSpPr>
          <p:spPr>
            <a:xfrm>
              <a:off x="102327" y="8540889"/>
              <a:ext cx="131446" cy="26721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</a:p>
          </p:txBody>
        </p:sp>
      </p:grpSp>
      <p:grpSp>
        <p:nvGrpSpPr>
          <p:cNvPr id="498" name="Group 497">
            <a:extLst>
              <a:ext uri="{FF2B5EF4-FFF2-40B4-BE49-F238E27FC236}">
                <a16:creationId xmlns:a16="http://schemas.microsoft.com/office/drawing/2014/main" id="{4728C0E0-945E-BC9C-4B10-6DCA7937B5B4}"/>
              </a:ext>
            </a:extLst>
          </p:cNvPr>
          <p:cNvGrpSpPr/>
          <p:nvPr/>
        </p:nvGrpSpPr>
        <p:grpSpPr>
          <a:xfrm>
            <a:off x="815624" y="4499639"/>
            <a:ext cx="204582" cy="136033"/>
            <a:chOff x="102327" y="7752053"/>
            <a:chExt cx="204582" cy="267216"/>
          </a:xfrm>
        </p:grpSpPr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4A7D5831-8AF7-2D87-9A3C-DEB9627909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246" y="7885661"/>
              <a:ext cx="466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0" name="TextBox 499">
              <a:extLst>
                <a:ext uri="{FF2B5EF4-FFF2-40B4-BE49-F238E27FC236}">
                  <a16:creationId xmlns:a16="http://schemas.microsoft.com/office/drawing/2014/main" id="{D3BA94A4-DA68-22B5-D790-CFD8D20182A0}"/>
                </a:ext>
              </a:extLst>
            </p:cNvPr>
            <p:cNvSpPr txBox="1"/>
            <p:nvPr/>
          </p:nvSpPr>
          <p:spPr>
            <a:xfrm>
              <a:off x="102327" y="7752053"/>
              <a:ext cx="131446" cy="26721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75</a:t>
              </a:r>
            </a:p>
          </p:txBody>
        </p:sp>
      </p:grp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C72BC22C-4E79-C597-86B0-AD9F47AAD675}"/>
              </a:ext>
            </a:extLst>
          </p:cNvPr>
          <p:cNvGrpSpPr/>
          <p:nvPr/>
        </p:nvGrpSpPr>
        <p:grpSpPr>
          <a:xfrm>
            <a:off x="815624" y="5186053"/>
            <a:ext cx="204582" cy="136033"/>
            <a:chOff x="102327" y="9329725"/>
            <a:chExt cx="204582" cy="267216"/>
          </a:xfrm>
        </p:grpSpPr>
        <p:cxnSp>
          <p:nvCxnSpPr>
            <p:cNvPr id="502" name="Straight Connector 501">
              <a:extLst>
                <a:ext uri="{FF2B5EF4-FFF2-40B4-BE49-F238E27FC236}">
                  <a16:creationId xmlns:a16="http://schemas.microsoft.com/office/drawing/2014/main" id="{6FD64875-DAE0-35DE-E09E-862B3F6D7B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246" y="9463333"/>
              <a:ext cx="466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3" name="TextBox 502">
              <a:extLst>
                <a:ext uri="{FF2B5EF4-FFF2-40B4-BE49-F238E27FC236}">
                  <a16:creationId xmlns:a16="http://schemas.microsoft.com/office/drawing/2014/main" id="{1951078B-3E59-589D-991A-582E8F634DE2}"/>
                </a:ext>
              </a:extLst>
            </p:cNvPr>
            <p:cNvSpPr txBox="1"/>
            <p:nvPr/>
          </p:nvSpPr>
          <p:spPr>
            <a:xfrm>
              <a:off x="102327" y="9329725"/>
              <a:ext cx="131446" cy="26721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</a:t>
              </a:r>
            </a:p>
          </p:txBody>
        </p:sp>
      </p:grpSp>
      <p:grpSp>
        <p:nvGrpSpPr>
          <p:cNvPr id="504" name="Group 503">
            <a:extLst>
              <a:ext uri="{FF2B5EF4-FFF2-40B4-BE49-F238E27FC236}">
                <a16:creationId xmlns:a16="http://schemas.microsoft.com/office/drawing/2014/main" id="{E36F82EE-D0C1-4FE4-8847-46D3480D99F1}"/>
              </a:ext>
            </a:extLst>
          </p:cNvPr>
          <p:cNvGrpSpPr/>
          <p:nvPr/>
        </p:nvGrpSpPr>
        <p:grpSpPr>
          <a:xfrm>
            <a:off x="749901" y="4156432"/>
            <a:ext cx="270305" cy="136033"/>
            <a:chOff x="36604" y="6963217"/>
            <a:chExt cx="270305" cy="267216"/>
          </a:xfrm>
        </p:grpSpPr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id="{AF7A9605-8DD1-405A-E6A0-45A48A9397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246" y="7098125"/>
              <a:ext cx="466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6" name="TextBox 505">
              <a:extLst>
                <a:ext uri="{FF2B5EF4-FFF2-40B4-BE49-F238E27FC236}">
                  <a16:creationId xmlns:a16="http://schemas.microsoft.com/office/drawing/2014/main" id="{C8045F52-FC23-234E-4E1C-2F6C3DC2D769}"/>
                </a:ext>
              </a:extLst>
            </p:cNvPr>
            <p:cNvSpPr txBox="1"/>
            <p:nvPr/>
          </p:nvSpPr>
          <p:spPr>
            <a:xfrm>
              <a:off x="36604" y="6963217"/>
              <a:ext cx="197169" cy="26721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507" name="Group 506">
            <a:extLst>
              <a:ext uri="{FF2B5EF4-FFF2-40B4-BE49-F238E27FC236}">
                <a16:creationId xmlns:a16="http://schemas.microsoft.com/office/drawing/2014/main" id="{5064C572-CE09-FDDF-A0F5-ACD2260B5A4C}"/>
              </a:ext>
            </a:extLst>
          </p:cNvPr>
          <p:cNvGrpSpPr/>
          <p:nvPr/>
        </p:nvGrpSpPr>
        <p:grpSpPr>
          <a:xfrm>
            <a:off x="881346" y="5529260"/>
            <a:ext cx="138860" cy="136033"/>
            <a:chOff x="168049" y="9329725"/>
            <a:chExt cx="138860" cy="267216"/>
          </a:xfrm>
        </p:grpSpPr>
        <p:cxnSp>
          <p:nvCxnSpPr>
            <p:cNvPr id="508" name="Straight Connector 507">
              <a:extLst>
                <a:ext uri="{FF2B5EF4-FFF2-40B4-BE49-F238E27FC236}">
                  <a16:creationId xmlns:a16="http://schemas.microsoft.com/office/drawing/2014/main" id="{BDF63601-EBF4-6B51-7B3B-DA8D441997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246" y="9463333"/>
              <a:ext cx="466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9" name="TextBox 508">
              <a:extLst>
                <a:ext uri="{FF2B5EF4-FFF2-40B4-BE49-F238E27FC236}">
                  <a16:creationId xmlns:a16="http://schemas.microsoft.com/office/drawing/2014/main" id="{B5FBCED9-E768-583E-4D61-4A0637D54172}"/>
                </a:ext>
              </a:extLst>
            </p:cNvPr>
            <p:cNvSpPr txBox="1"/>
            <p:nvPr/>
          </p:nvSpPr>
          <p:spPr>
            <a:xfrm>
              <a:off x="168049" y="9329725"/>
              <a:ext cx="65724" cy="26721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510" name="Group 509">
            <a:extLst>
              <a:ext uri="{FF2B5EF4-FFF2-40B4-BE49-F238E27FC236}">
                <a16:creationId xmlns:a16="http://schemas.microsoft.com/office/drawing/2014/main" id="{104C4439-00CB-C7F6-E951-2A024EB762AE}"/>
              </a:ext>
            </a:extLst>
          </p:cNvPr>
          <p:cNvGrpSpPr/>
          <p:nvPr/>
        </p:nvGrpSpPr>
        <p:grpSpPr>
          <a:xfrm>
            <a:off x="1128237" y="5665299"/>
            <a:ext cx="48640" cy="209617"/>
            <a:chOff x="866573" y="10251784"/>
            <a:chExt cx="42287" cy="209617"/>
          </a:xfrm>
        </p:grpSpPr>
        <p:sp>
          <p:nvSpPr>
            <p:cNvPr id="511" name="TextBox 510">
              <a:extLst>
                <a:ext uri="{FF2B5EF4-FFF2-40B4-BE49-F238E27FC236}">
                  <a16:creationId xmlns:a16="http://schemas.microsoft.com/office/drawing/2014/main" id="{45D65A67-90AA-3D19-2DE5-5DFD03BB092D}"/>
                </a:ext>
              </a:extLst>
            </p:cNvPr>
            <p:cNvSpPr txBox="1"/>
            <p:nvPr/>
          </p:nvSpPr>
          <p:spPr>
            <a:xfrm>
              <a:off x="866573" y="10307513"/>
              <a:ext cx="4228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cxnSp>
          <p:nvCxnSpPr>
            <p:cNvPr id="512" name="Straight Connector 511">
              <a:extLst>
                <a:ext uri="{FF2B5EF4-FFF2-40B4-BE49-F238E27FC236}">
                  <a16:creationId xmlns:a16="http://schemas.microsoft.com/office/drawing/2014/main" id="{8D2D3832-5911-2A33-4697-6F0F7DB2C8D4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3" name="Group 512">
            <a:extLst>
              <a:ext uri="{FF2B5EF4-FFF2-40B4-BE49-F238E27FC236}">
                <a16:creationId xmlns:a16="http://schemas.microsoft.com/office/drawing/2014/main" id="{BC779F5D-45AB-63C5-261B-53757E33F2C7}"/>
              </a:ext>
            </a:extLst>
          </p:cNvPr>
          <p:cNvGrpSpPr/>
          <p:nvPr/>
        </p:nvGrpSpPr>
        <p:grpSpPr>
          <a:xfrm>
            <a:off x="1303533" y="5665299"/>
            <a:ext cx="48640" cy="209617"/>
            <a:chOff x="866573" y="10251784"/>
            <a:chExt cx="42287" cy="209617"/>
          </a:xfrm>
        </p:grpSpPr>
        <p:sp>
          <p:nvSpPr>
            <p:cNvPr id="514" name="TextBox 513">
              <a:extLst>
                <a:ext uri="{FF2B5EF4-FFF2-40B4-BE49-F238E27FC236}">
                  <a16:creationId xmlns:a16="http://schemas.microsoft.com/office/drawing/2014/main" id="{7DA3F5D3-1661-DA89-7D61-84DF9CAF9F8F}"/>
                </a:ext>
              </a:extLst>
            </p:cNvPr>
            <p:cNvSpPr txBox="1"/>
            <p:nvPr/>
          </p:nvSpPr>
          <p:spPr>
            <a:xfrm>
              <a:off x="866573" y="10307513"/>
              <a:ext cx="4228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515" name="Straight Connector 514">
              <a:extLst>
                <a:ext uri="{FF2B5EF4-FFF2-40B4-BE49-F238E27FC236}">
                  <a16:creationId xmlns:a16="http://schemas.microsoft.com/office/drawing/2014/main" id="{222E2FB8-E075-BAF5-E429-DE8B8188D843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6" name="Group 515">
            <a:extLst>
              <a:ext uri="{FF2B5EF4-FFF2-40B4-BE49-F238E27FC236}">
                <a16:creationId xmlns:a16="http://schemas.microsoft.com/office/drawing/2014/main" id="{02B818AD-5201-3E23-4B46-80E3657A9DB6}"/>
              </a:ext>
            </a:extLst>
          </p:cNvPr>
          <p:cNvGrpSpPr/>
          <p:nvPr/>
        </p:nvGrpSpPr>
        <p:grpSpPr>
          <a:xfrm>
            <a:off x="1478829" y="5665299"/>
            <a:ext cx="48640" cy="209617"/>
            <a:chOff x="866573" y="10251784"/>
            <a:chExt cx="42287" cy="209617"/>
          </a:xfrm>
        </p:grpSpPr>
        <p:sp>
          <p:nvSpPr>
            <p:cNvPr id="517" name="TextBox 516">
              <a:extLst>
                <a:ext uri="{FF2B5EF4-FFF2-40B4-BE49-F238E27FC236}">
                  <a16:creationId xmlns:a16="http://schemas.microsoft.com/office/drawing/2014/main" id="{D75E9C97-8CA9-8ED4-952B-00C5B7828755}"/>
                </a:ext>
              </a:extLst>
            </p:cNvPr>
            <p:cNvSpPr txBox="1"/>
            <p:nvPr/>
          </p:nvSpPr>
          <p:spPr>
            <a:xfrm>
              <a:off x="866573" y="10307513"/>
              <a:ext cx="4228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4A56207E-6E7E-F395-C288-7B416B7041EC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9" name="Group 518">
            <a:extLst>
              <a:ext uri="{FF2B5EF4-FFF2-40B4-BE49-F238E27FC236}">
                <a16:creationId xmlns:a16="http://schemas.microsoft.com/office/drawing/2014/main" id="{9A86EC00-539F-DE10-54F5-85339F8A5DE2}"/>
              </a:ext>
            </a:extLst>
          </p:cNvPr>
          <p:cNvGrpSpPr/>
          <p:nvPr/>
        </p:nvGrpSpPr>
        <p:grpSpPr>
          <a:xfrm>
            <a:off x="1654125" y="5665299"/>
            <a:ext cx="48640" cy="209617"/>
            <a:chOff x="866573" y="10251784"/>
            <a:chExt cx="42287" cy="209617"/>
          </a:xfrm>
        </p:grpSpPr>
        <p:sp>
          <p:nvSpPr>
            <p:cNvPr id="520" name="TextBox 519">
              <a:extLst>
                <a:ext uri="{FF2B5EF4-FFF2-40B4-BE49-F238E27FC236}">
                  <a16:creationId xmlns:a16="http://schemas.microsoft.com/office/drawing/2014/main" id="{E9CBEEE2-C5A3-0545-485E-889EB53BDEBC}"/>
                </a:ext>
              </a:extLst>
            </p:cNvPr>
            <p:cNvSpPr txBox="1"/>
            <p:nvPr/>
          </p:nvSpPr>
          <p:spPr>
            <a:xfrm>
              <a:off x="866573" y="10307513"/>
              <a:ext cx="4228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cxnSp>
          <p:nvCxnSpPr>
            <p:cNvPr id="521" name="Straight Connector 520">
              <a:extLst>
                <a:ext uri="{FF2B5EF4-FFF2-40B4-BE49-F238E27FC236}">
                  <a16:creationId xmlns:a16="http://schemas.microsoft.com/office/drawing/2014/main" id="{332C6E0F-27D3-2F41-D67C-55850D868B9F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2" name="Group 521">
            <a:extLst>
              <a:ext uri="{FF2B5EF4-FFF2-40B4-BE49-F238E27FC236}">
                <a16:creationId xmlns:a16="http://schemas.microsoft.com/office/drawing/2014/main" id="{83E15697-B566-1038-EBFA-AD6BAB2ABD8D}"/>
              </a:ext>
            </a:extLst>
          </p:cNvPr>
          <p:cNvGrpSpPr/>
          <p:nvPr/>
        </p:nvGrpSpPr>
        <p:grpSpPr>
          <a:xfrm>
            <a:off x="1829421" y="5665299"/>
            <a:ext cx="48640" cy="209617"/>
            <a:chOff x="866573" y="10251784"/>
            <a:chExt cx="42287" cy="209617"/>
          </a:xfrm>
        </p:grpSpPr>
        <p:sp>
          <p:nvSpPr>
            <p:cNvPr id="523" name="TextBox 522">
              <a:extLst>
                <a:ext uri="{FF2B5EF4-FFF2-40B4-BE49-F238E27FC236}">
                  <a16:creationId xmlns:a16="http://schemas.microsoft.com/office/drawing/2014/main" id="{1D814358-D50C-7F90-7BD6-6CEF12A21D7B}"/>
                </a:ext>
              </a:extLst>
            </p:cNvPr>
            <p:cNvSpPr txBox="1"/>
            <p:nvPr/>
          </p:nvSpPr>
          <p:spPr>
            <a:xfrm>
              <a:off x="866573" y="10307513"/>
              <a:ext cx="4228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  <p:cxnSp>
          <p:nvCxnSpPr>
            <p:cNvPr id="524" name="Straight Connector 523">
              <a:extLst>
                <a:ext uri="{FF2B5EF4-FFF2-40B4-BE49-F238E27FC236}">
                  <a16:creationId xmlns:a16="http://schemas.microsoft.com/office/drawing/2014/main" id="{3C847E7A-AFB2-C5DB-11DA-DCB452B2E6F5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5" name="Group 524">
            <a:extLst>
              <a:ext uri="{FF2B5EF4-FFF2-40B4-BE49-F238E27FC236}">
                <a16:creationId xmlns:a16="http://schemas.microsoft.com/office/drawing/2014/main" id="{0B8F3B1F-AF49-ACC9-F1AA-8CE3908D1AA8}"/>
              </a:ext>
            </a:extLst>
          </p:cNvPr>
          <p:cNvGrpSpPr/>
          <p:nvPr/>
        </p:nvGrpSpPr>
        <p:grpSpPr>
          <a:xfrm>
            <a:off x="1980399" y="5665299"/>
            <a:ext cx="97278" cy="209617"/>
            <a:chOff x="845431" y="10251784"/>
            <a:chExt cx="84572" cy="209617"/>
          </a:xfrm>
        </p:grpSpPr>
        <p:sp>
          <p:nvSpPr>
            <p:cNvPr id="526" name="TextBox 525">
              <a:extLst>
                <a:ext uri="{FF2B5EF4-FFF2-40B4-BE49-F238E27FC236}">
                  <a16:creationId xmlns:a16="http://schemas.microsoft.com/office/drawing/2014/main" id="{00495EE7-0359-543C-D95C-1681FD0B6501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cxnSp>
          <p:nvCxnSpPr>
            <p:cNvPr id="527" name="Straight Connector 526">
              <a:extLst>
                <a:ext uri="{FF2B5EF4-FFF2-40B4-BE49-F238E27FC236}">
                  <a16:creationId xmlns:a16="http://schemas.microsoft.com/office/drawing/2014/main" id="{07C6240B-B104-62CD-B5DC-F4B65C9C46B1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8" name="Group 527">
            <a:extLst>
              <a:ext uri="{FF2B5EF4-FFF2-40B4-BE49-F238E27FC236}">
                <a16:creationId xmlns:a16="http://schemas.microsoft.com/office/drawing/2014/main" id="{DF3D004C-6C27-209D-656A-90EFEB8E911A}"/>
              </a:ext>
            </a:extLst>
          </p:cNvPr>
          <p:cNvGrpSpPr/>
          <p:nvPr/>
        </p:nvGrpSpPr>
        <p:grpSpPr>
          <a:xfrm>
            <a:off x="2155695" y="5665299"/>
            <a:ext cx="97278" cy="209617"/>
            <a:chOff x="845431" y="10251784"/>
            <a:chExt cx="84572" cy="209617"/>
          </a:xfrm>
        </p:grpSpPr>
        <p:sp>
          <p:nvSpPr>
            <p:cNvPr id="529" name="TextBox 528">
              <a:extLst>
                <a:ext uri="{FF2B5EF4-FFF2-40B4-BE49-F238E27FC236}">
                  <a16:creationId xmlns:a16="http://schemas.microsoft.com/office/drawing/2014/main" id="{8787240C-693D-9106-2F56-4C9A93D57E10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  <p:cxnSp>
          <p:nvCxnSpPr>
            <p:cNvPr id="530" name="Straight Connector 529">
              <a:extLst>
                <a:ext uri="{FF2B5EF4-FFF2-40B4-BE49-F238E27FC236}">
                  <a16:creationId xmlns:a16="http://schemas.microsoft.com/office/drawing/2014/main" id="{EFA20B03-77EB-0688-D034-CA37597A210A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52FFA8D0-2E8A-8562-03E2-99DA2D4DB074}"/>
              </a:ext>
            </a:extLst>
          </p:cNvPr>
          <p:cNvGrpSpPr/>
          <p:nvPr/>
        </p:nvGrpSpPr>
        <p:grpSpPr>
          <a:xfrm>
            <a:off x="2330990" y="5665299"/>
            <a:ext cx="97278" cy="209617"/>
            <a:chOff x="845431" y="10251784"/>
            <a:chExt cx="84572" cy="209617"/>
          </a:xfrm>
        </p:grpSpPr>
        <p:sp>
          <p:nvSpPr>
            <p:cNvPr id="532" name="TextBox 531">
              <a:extLst>
                <a:ext uri="{FF2B5EF4-FFF2-40B4-BE49-F238E27FC236}">
                  <a16:creationId xmlns:a16="http://schemas.microsoft.com/office/drawing/2014/main" id="{8BD9D3F7-67BE-6F97-1FEE-C5502E8D8EE1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14</a:t>
              </a:r>
            </a:p>
          </p:txBody>
        </p:sp>
        <p:cxnSp>
          <p:nvCxnSpPr>
            <p:cNvPr id="533" name="Straight Connector 532">
              <a:extLst>
                <a:ext uri="{FF2B5EF4-FFF2-40B4-BE49-F238E27FC236}">
                  <a16:creationId xmlns:a16="http://schemas.microsoft.com/office/drawing/2014/main" id="{8F6AC7F8-9961-580F-7F4F-4A8431964C5B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4" name="Group 533">
            <a:extLst>
              <a:ext uri="{FF2B5EF4-FFF2-40B4-BE49-F238E27FC236}">
                <a16:creationId xmlns:a16="http://schemas.microsoft.com/office/drawing/2014/main" id="{5CBB9570-62CA-DAAD-ABCF-552ACBB76D8E}"/>
              </a:ext>
            </a:extLst>
          </p:cNvPr>
          <p:cNvGrpSpPr/>
          <p:nvPr/>
        </p:nvGrpSpPr>
        <p:grpSpPr>
          <a:xfrm>
            <a:off x="2506286" y="5665299"/>
            <a:ext cx="97278" cy="209617"/>
            <a:chOff x="845431" y="10251784"/>
            <a:chExt cx="84572" cy="209617"/>
          </a:xfrm>
        </p:grpSpPr>
        <p:sp>
          <p:nvSpPr>
            <p:cNvPr id="535" name="TextBox 534">
              <a:extLst>
                <a:ext uri="{FF2B5EF4-FFF2-40B4-BE49-F238E27FC236}">
                  <a16:creationId xmlns:a16="http://schemas.microsoft.com/office/drawing/2014/main" id="{63A0407B-DD51-3F0E-869B-1B3F9BDAE8C1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16</a:t>
              </a:r>
            </a:p>
          </p:txBody>
        </p:sp>
        <p:cxnSp>
          <p:nvCxnSpPr>
            <p:cNvPr id="536" name="Straight Connector 535">
              <a:extLst>
                <a:ext uri="{FF2B5EF4-FFF2-40B4-BE49-F238E27FC236}">
                  <a16:creationId xmlns:a16="http://schemas.microsoft.com/office/drawing/2014/main" id="{B64FF2C6-724C-719C-BA4E-DE3072537B0B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7" name="Group 536">
            <a:extLst>
              <a:ext uri="{FF2B5EF4-FFF2-40B4-BE49-F238E27FC236}">
                <a16:creationId xmlns:a16="http://schemas.microsoft.com/office/drawing/2014/main" id="{F1981B45-A8B3-D68A-AA46-7C263EF624EB}"/>
              </a:ext>
            </a:extLst>
          </p:cNvPr>
          <p:cNvGrpSpPr/>
          <p:nvPr/>
        </p:nvGrpSpPr>
        <p:grpSpPr>
          <a:xfrm>
            <a:off x="2681582" y="5665299"/>
            <a:ext cx="97278" cy="209617"/>
            <a:chOff x="845431" y="10251784"/>
            <a:chExt cx="84572" cy="209617"/>
          </a:xfrm>
        </p:grpSpPr>
        <p:sp>
          <p:nvSpPr>
            <p:cNvPr id="538" name="TextBox 537">
              <a:extLst>
                <a:ext uri="{FF2B5EF4-FFF2-40B4-BE49-F238E27FC236}">
                  <a16:creationId xmlns:a16="http://schemas.microsoft.com/office/drawing/2014/main" id="{1509994F-59C0-4D73-4377-D373EF90EA1A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  <p:cxnSp>
          <p:nvCxnSpPr>
            <p:cNvPr id="539" name="Straight Connector 538">
              <a:extLst>
                <a:ext uri="{FF2B5EF4-FFF2-40B4-BE49-F238E27FC236}">
                  <a16:creationId xmlns:a16="http://schemas.microsoft.com/office/drawing/2014/main" id="{2089BB31-9916-1FD6-4EE6-D4C523F1F91B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0" name="Group 539">
            <a:extLst>
              <a:ext uri="{FF2B5EF4-FFF2-40B4-BE49-F238E27FC236}">
                <a16:creationId xmlns:a16="http://schemas.microsoft.com/office/drawing/2014/main" id="{A8B0EC76-6574-6314-9D90-177AC70C44A3}"/>
              </a:ext>
            </a:extLst>
          </p:cNvPr>
          <p:cNvGrpSpPr/>
          <p:nvPr/>
        </p:nvGrpSpPr>
        <p:grpSpPr>
          <a:xfrm>
            <a:off x="2856878" y="5665299"/>
            <a:ext cx="97278" cy="209617"/>
            <a:chOff x="845431" y="10251784"/>
            <a:chExt cx="84572" cy="209617"/>
          </a:xfrm>
        </p:grpSpPr>
        <p:sp>
          <p:nvSpPr>
            <p:cNvPr id="541" name="TextBox 540">
              <a:extLst>
                <a:ext uri="{FF2B5EF4-FFF2-40B4-BE49-F238E27FC236}">
                  <a16:creationId xmlns:a16="http://schemas.microsoft.com/office/drawing/2014/main" id="{F3D0AE2D-2C46-C010-0375-A75A7203A91E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cxnSp>
          <p:nvCxnSpPr>
            <p:cNvPr id="542" name="Straight Connector 541">
              <a:extLst>
                <a:ext uri="{FF2B5EF4-FFF2-40B4-BE49-F238E27FC236}">
                  <a16:creationId xmlns:a16="http://schemas.microsoft.com/office/drawing/2014/main" id="{1729E21E-26C5-EE06-6308-F5238E9A6F9B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3" name="Group 542">
            <a:extLst>
              <a:ext uri="{FF2B5EF4-FFF2-40B4-BE49-F238E27FC236}">
                <a16:creationId xmlns:a16="http://schemas.microsoft.com/office/drawing/2014/main" id="{BBB65DFC-78A8-6D78-5F8E-7F78D09A5194}"/>
              </a:ext>
            </a:extLst>
          </p:cNvPr>
          <p:cNvGrpSpPr/>
          <p:nvPr/>
        </p:nvGrpSpPr>
        <p:grpSpPr>
          <a:xfrm>
            <a:off x="3032174" y="5665299"/>
            <a:ext cx="97278" cy="209617"/>
            <a:chOff x="845431" y="10251784"/>
            <a:chExt cx="84572" cy="209617"/>
          </a:xfrm>
        </p:grpSpPr>
        <p:sp>
          <p:nvSpPr>
            <p:cNvPr id="544" name="TextBox 543">
              <a:extLst>
                <a:ext uri="{FF2B5EF4-FFF2-40B4-BE49-F238E27FC236}">
                  <a16:creationId xmlns:a16="http://schemas.microsoft.com/office/drawing/2014/main" id="{1DDC3A64-33D8-CFC3-5C07-E8E183747151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22</a:t>
              </a:r>
            </a:p>
          </p:txBody>
        </p:sp>
        <p:cxnSp>
          <p:nvCxnSpPr>
            <p:cNvPr id="545" name="Straight Connector 544">
              <a:extLst>
                <a:ext uri="{FF2B5EF4-FFF2-40B4-BE49-F238E27FC236}">
                  <a16:creationId xmlns:a16="http://schemas.microsoft.com/office/drawing/2014/main" id="{CCC59B39-C177-1D80-F829-D42C2BE91014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6" name="Group 545">
            <a:extLst>
              <a:ext uri="{FF2B5EF4-FFF2-40B4-BE49-F238E27FC236}">
                <a16:creationId xmlns:a16="http://schemas.microsoft.com/office/drawing/2014/main" id="{DACA578B-26CB-6FCF-1841-67ABBE6D20DF}"/>
              </a:ext>
            </a:extLst>
          </p:cNvPr>
          <p:cNvGrpSpPr/>
          <p:nvPr/>
        </p:nvGrpSpPr>
        <p:grpSpPr>
          <a:xfrm>
            <a:off x="3207470" y="5665299"/>
            <a:ext cx="97278" cy="209617"/>
            <a:chOff x="845431" y="10251784"/>
            <a:chExt cx="84572" cy="209617"/>
          </a:xfrm>
        </p:grpSpPr>
        <p:sp>
          <p:nvSpPr>
            <p:cNvPr id="547" name="TextBox 546">
              <a:extLst>
                <a:ext uri="{FF2B5EF4-FFF2-40B4-BE49-F238E27FC236}">
                  <a16:creationId xmlns:a16="http://schemas.microsoft.com/office/drawing/2014/main" id="{1866E7FC-1D4C-605D-08E5-2ECA7095673D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</a:t>
              </a:r>
            </a:p>
          </p:txBody>
        </p:sp>
        <p:cxnSp>
          <p:nvCxnSpPr>
            <p:cNvPr id="548" name="Straight Connector 547">
              <a:extLst>
                <a:ext uri="{FF2B5EF4-FFF2-40B4-BE49-F238E27FC236}">
                  <a16:creationId xmlns:a16="http://schemas.microsoft.com/office/drawing/2014/main" id="{6F8E396D-63E2-B668-5FAE-323EE45ED2E3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9" name="Group 548">
            <a:extLst>
              <a:ext uri="{FF2B5EF4-FFF2-40B4-BE49-F238E27FC236}">
                <a16:creationId xmlns:a16="http://schemas.microsoft.com/office/drawing/2014/main" id="{88F67AE2-CE1D-F1D7-06B6-00EA84F2ACEA}"/>
              </a:ext>
            </a:extLst>
          </p:cNvPr>
          <p:cNvGrpSpPr/>
          <p:nvPr/>
        </p:nvGrpSpPr>
        <p:grpSpPr>
          <a:xfrm>
            <a:off x="3382766" y="5665299"/>
            <a:ext cx="97278" cy="209617"/>
            <a:chOff x="845431" y="10251784"/>
            <a:chExt cx="84572" cy="209617"/>
          </a:xfrm>
        </p:grpSpPr>
        <p:sp>
          <p:nvSpPr>
            <p:cNvPr id="550" name="TextBox 549">
              <a:extLst>
                <a:ext uri="{FF2B5EF4-FFF2-40B4-BE49-F238E27FC236}">
                  <a16:creationId xmlns:a16="http://schemas.microsoft.com/office/drawing/2014/main" id="{93EFECC2-1A04-83B2-D8D9-748E45C285B5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26</a:t>
              </a:r>
            </a:p>
          </p:txBody>
        </p:sp>
        <p:cxnSp>
          <p:nvCxnSpPr>
            <p:cNvPr id="551" name="Straight Connector 550">
              <a:extLst>
                <a:ext uri="{FF2B5EF4-FFF2-40B4-BE49-F238E27FC236}">
                  <a16:creationId xmlns:a16="http://schemas.microsoft.com/office/drawing/2014/main" id="{382CC7EB-92A6-E988-D086-B71545D55B91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2" name="Group 551">
            <a:extLst>
              <a:ext uri="{FF2B5EF4-FFF2-40B4-BE49-F238E27FC236}">
                <a16:creationId xmlns:a16="http://schemas.microsoft.com/office/drawing/2014/main" id="{001E39F6-F2CE-72D5-66B6-2E3727B55842}"/>
              </a:ext>
            </a:extLst>
          </p:cNvPr>
          <p:cNvGrpSpPr/>
          <p:nvPr/>
        </p:nvGrpSpPr>
        <p:grpSpPr>
          <a:xfrm>
            <a:off x="3558062" y="5665299"/>
            <a:ext cx="97278" cy="209617"/>
            <a:chOff x="845431" y="10251784"/>
            <a:chExt cx="84572" cy="209617"/>
          </a:xfrm>
        </p:grpSpPr>
        <p:sp>
          <p:nvSpPr>
            <p:cNvPr id="553" name="TextBox 552">
              <a:extLst>
                <a:ext uri="{FF2B5EF4-FFF2-40B4-BE49-F238E27FC236}">
                  <a16:creationId xmlns:a16="http://schemas.microsoft.com/office/drawing/2014/main" id="{E604DD8C-FE23-2BCE-7311-DC3FDF4D09B8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28</a:t>
              </a:r>
            </a:p>
          </p:txBody>
        </p:sp>
        <p:cxnSp>
          <p:nvCxnSpPr>
            <p:cNvPr id="554" name="Straight Connector 553">
              <a:extLst>
                <a:ext uri="{FF2B5EF4-FFF2-40B4-BE49-F238E27FC236}">
                  <a16:creationId xmlns:a16="http://schemas.microsoft.com/office/drawing/2014/main" id="{F9E58EF6-FFC4-D818-A4BD-084430B27EED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5" name="Group 554">
            <a:extLst>
              <a:ext uri="{FF2B5EF4-FFF2-40B4-BE49-F238E27FC236}">
                <a16:creationId xmlns:a16="http://schemas.microsoft.com/office/drawing/2014/main" id="{C2BBE69A-31D3-CF82-A932-711B243BDC9A}"/>
              </a:ext>
            </a:extLst>
          </p:cNvPr>
          <p:cNvGrpSpPr/>
          <p:nvPr/>
        </p:nvGrpSpPr>
        <p:grpSpPr>
          <a:xfrm>
            <a:off x="3733358" y="5665299"/>
            <a:ext cx="97278" cy="209617"/>
            <a:chOff x="845431" y="10251784"/>
            <a:chExt cx="84572" cy="209617"/>
          </a:xfrm>
        </p:grpSpPr>
        <p:sp>
          <p:nvSpPr>
            <p:cNvPr id="556" name="TextBox 555">
              <a:extLst>
                <a:ext uri="{FF2B5EF4-FFF2-40B4-BE49-F238E27FC236}">
                  <a16:creationId xmlns:a16="http://schemas.microsoft.com/office/drawing/2014/main" id="{A4D71750-A0D3-3680-FA75-277EA3A000F8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  <p:cxnSp>
          <p:nvCxnSpPr>
            <p:cNvPr id="557" name="Straight Connector 556">
              <a:extLst>
                <a:ext uri="{FF2B5EF4-FFF2-40B4-BE49-F238E27FC236}">
                  <a16:creationId xmlns:a16="http://schemas.microsoft.com/office/drawing/2014/main" id="{4F6A3EBF-71BF-6C1C-FCF8-54DB75DA3FCE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8" name="TextBox 557">
            <a:extLst>
              <a:ext uri="{FF2B5EF4-FFF2-40B4-BE49-F238E27FC236}">
                <a16:creationId xmlns:a16="http://schemas.microsoft.com/office/drawing/2014/main" id="{457DC7CC-B492-DAE1-139A-6A7089F895CD}"/>
              </a:ext>
            </a:extLst>
          </p:cNvPr>
          <p:cNvSpPr txBox="1"/>
          <p:nvPr/>
        </p:nvSpPr>
        <p:spPr>
          <a:xfrm>
            <a:off x="1859164" y="5838475"/>
            <a:ext cx="1371600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(months)</a:t>
            </a:r>
          </a:p>
        </p:txBody>
      </p:sp>
      <p:grpSp>
        <p:nvGrpSpPr>
          <p:cNvPr id="560" name="Group 559">
            <a:extLst>
              <a:ext uri="{FF2B5EF4-FFF2-40B4-BE49-F238E27FC236}">
                <a16:creationId xmlns:a16="http://schemas.microsoft.com/office/drawing/2014/main" id="{70541692-0851-60F5-27E1-AB07443E105E}"/>
              </a:ext>
            </a:extLst>
          </p:cNvPr>
          <p:cNvGrpSpPr/>
          <p:nvPr/>
        </p:nvGrpSpPr>
        <p:grpSpPr>
          <a:xfrm>
            <a:off x="1002922" y="5986989"/>
            <a:ext cx="2835787" cy="153888"/>
            <a:chOff x="6095725" y="7865286"/>
            <a:chExt cx="3749774" cy="153888"/>
          </a:xfrm>
        </p:grpSpPr>
        <p:sp>
          <p:nvSpPr>
            <p:cNvPr id="561" name="TextBox 560">
              <a:extLst>
                <a:ext uri="{FF2B5EF4-FFF2-40B4-BE49-F238E27FC236}">
                  <a16:creationId xmlns:a16="http://schemas.microsoft.com/office/drawing/2014/main" id="{E7BE9B93-6C38-4899-F820-EA02B9193F4D}"/>
                </a:ext>
              </a:extLst>
            </p:cNvPr>
            <p:cNvSpPr txBox="1"/>
            <p:nvPr/>
          </p:nvSpPr>
          <p:spPr>
            <a:xfrm>
              <a:off x="6095725" y="7865286"/>
              <a:ext cx="260719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139</a:t>
              </a:r>
            </a:p>
          </p:txBody>
        </p:sp>
        <p:sp>
          <p:nvSpPr>
            <p:cNvPr id="562" name="TextBox 561">
              <a:extLst>
                <a:ext uri="{FF2B5EF4-FFF2-40B4-BE49-F238E27FC236}">
                  <a16:creationId xmlns:a16="http://schemas.microsoft.com/office/drawing/2014/main" id="{9DA7B659-2535-AA2A-A08E-D8757AE77AC0}"/>
                </a:ext>
              </a:extLst>
            </p:cNvPr>
            <p:cNvSpPr txBox="1"/>
            <p:nvPr/>
          </p:nvSpPr>
          <p:spPr>
            <a:xfrm>
              <a:off x="6355554" y="7865286"/>
              <a:ext cx="260719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105</a:t>
              </a:r>
            </a:p>
          </p:txBody>
        </p:sp>
        <p:sp>
          <p:nvSpPr>
            <p:cNvPr id="563" name="TextBox 562">
              <a:extLst>
                <a:ext uri="{FF2B5EF4-FFF2-40B4-BE49-F238E27FC236}">
                  <a16:creationId xmlns:a16="http://schemas.microsoft.com/office/drawing/2014/main" id="{602218EB-A5FF-D80A-E8FC-593893DEDF61}"/>
                </a:ext>
              </a:extLst>
            </p:cNvPr>
            <p:cNvSpPr txBox="1"/>
            <p:nvPr/>
          </p:nvSpPr>
          <p:spPr>
            <a:xfrm>
              <a:off x="6635874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87</a:t>
              </a:r>
            </a:p>
          </p:txBody>
        </p:sp>
        <p:sp>
          <p:nvSpPr>
            <p:cNvPr id="564" name="TextBox 563">
              <a:extLst>
                <a:ext uri="{FF2B5EF4-FFF2-40B4-BE49-F238E27FC236}">
                  <a16:creationId xmlns:a16="http://schemas.microsoft.com/office/drawing/2014/main" id="{1D8BB123-F120-1AD6-CDE5-58BAC609C267}"/>
                </a:ext>
              </a:extLst>
            </p:cNvPr>
            <p:cNvSpPr txBox="1"/>
            <p:nvPr/>
          </p:nvSpPr>
          <p:spPr>
            <a:xfrm>
              <a:off x="6872740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76</a:t>
              </a:r>
            </a:p>
          </p:txBody>
        </p:sp>
        <p:sp>
          <p:nvSpPr>
            <p:cNvPr id="565" name="TextBox 564">
              <a:extLst>
                <a:ext uri="{FF2B5EF4-FFF2-40B4-BE49-F238E27FC236}">
                  <a16:creationId xmlns:a16="http://schemas.microsoft.com/office/drawing/2014/main" id="{EFA67AAB-89F9-59C3-594A-CA34187B6D08}"/>
                </a:ext>
              </a:extLst>
            </p:cNvPr>
            <p:cNvSpPr txBox="1"/>
            <p:nvPr/>
          </p:nvSpPr>
          <p:spPr>
            <a:xfrm>
              <a:off x="7109607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58</a:t>
              </a:r>
            </a:p>
          </p:txBody>
        </p:sp>
        <p:sp>
          <p:nvSpPr>
            <p:cNvPr id="566" name="TextBox 565">
              <a:extLst>
                <a:ext uri="{FF2B5EF4-FFF2-40B4-BE49-F238E27FC236}">
                  <a16:creationId xmlns:a16="http://schemas.microsoft.com/office/drawing/2014/main" id="{AE894DCC-32FE-6A80-2168-352DCF9A0948}"/>
                </a:ext>
              </a:extLst>
            </p:cNvPr>
            <p:cNvSpPr txBox="1"/>
            <p:nvPr/>
          </p:nvSpPr>
          <p:spPr>
            <a:xfrm>
              <a:off x="7346474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43</a:t>
              </a:r>
            </a:p>
          </p:txBody>
        </p:sp>
        <p:sp>
          <p:nvSpPr>
            <p:cNvPr id="567" name="TextBox 566">
              <a:extLst>
                <a:ext uri="{FF2B5EF4-FFF2-40B4-BE49-F238E27FC236}">
                  <a16:creationId xmlns:a16="http://schemas.microsoft.com/office/drawing/2014/main" id="{E3B2DE7B-E88B-137E-B38B-3CC62891F6E8}"/>
                </a:ext>
              </a:extLst>
            </p:cNvPr>
            <p:cNvSpPr txBox="1"/>
            <p:nvPr/>
          </p:nvSpPr>
          <p:spPr>
            <a:xfrm>
              <a:off x="7583338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29</a:t>
              </a:r>
            </a:p>
          </p:txBody>
        </p:sp>
        <p:sp>
          <p:nvSpPr>
            <p:cNvPr id="568" name="TextBox 567">
              <a:extLst>
                <a:ext uri="{FF2B5EF4-FFF2-40B4-BE49-F238E27FC236}">
                  <a16:creationId xmlns:a16="http://schemas.microsoft.com/office/drawing/2014/main" id="{DF10B947-5648-54E1-03AA-C94C8C5A0711}"/>
                </a:ext>
              </a:extLst>
            </p:cNvPr>
            <p:cNvSpPr txBox="1"/>
            <p:nvPr/>
          </p:nvSpPr>
          <p:spPr>
            <a:xfrm>
              <a:off x="7820210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</a:t>
              </a:r>
            </a:p>
          </p:txBody>
        </p:sp>
        <p:sp>
          <p:nvSpPr>
            <p:cNvPr id="569" name="TextBox 568">
              <a:extLst>
                <a:ext uri="{FF2B5EF4-FFF2-40B4-BE49-F238E27FC236}">
                  <a16:creationId xmlns:a16="http://schemas.microsoft.com/office/drawing/2014/main" id="{AD12B049-4B1F-A285-1E82-2CA6820B0C2D}"/>
                </a:ext>
              </a:extLst>
            </p:cNvPr>
            <p:cNvSpPr txBox="1"/>
            <p:nvPr/>
          </p:nvSpPr>
          <p:spPr>
            <a:xfrm>
              <a:off x="8057074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</a:t>
              </a:r>
            </a:p>
          </p:txBody>
        </p:sp>
        <p:sp>
          <p:nvSpPr>
            <p:cNvPr id="570" name="TextBox 569">
              <a:extLst>
                <a:ext uri="{FF2B5EF4-FFF2-40B4-BE49-F238E27FC236}">
                  <a16:creationId xmlns:a16="http://schemas.microsoft.com/office/drawing/2014/main" id="{C88F6691-3D18-7DDD-F2E2-E62B95666711}"/>
                </a:ext>
              </a:extLst>
            </p:cNvPr>
            <p:cNvSpPr txBox="1"/>
            <p:nvPr/>
          </p:nvSpPr>
          <p:spPr>
            <a:xfrm>
              <a:off x="8337392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571" name="TextBox 570">
              <a:extLst>
                <a:ext uri="{FF2B5EF4-FFF2-40B4-BE49-F238E27FC236}">
                  <a16:creationId xmlns:a16="http://schemas.microsoft.com/office/drawing/2014/main" id="{8F5A02CF-B718-1D4A-DCDD-E88C0A13A30C}"/>
                </a:ext>
              </a:extLst>
            </p:cNvPr>
            <p:cNvSpPr txBox="1"/>
            <p:nvPr/>
          </p:nvSpPr>
          <p:spPr>
            <a:xfrm>
              <a:off x="8574259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72" name="TextBox 571">
              <a:extLst>
                <a:ext uri="{FF2B5EF4-FFF2-40B4-BE49-F238E27FC236}">
                  <a16:creationId xmlns:a16="http://schemas.microsoft.com/office/drawing/2014/main" id="{08DE9D00-C8C3-E849-9B8A-A7B1EB642A19}"/>
                </a:ext>
              </a:extLst>
            </p:cNvPr>
            <p:cNvSpPr txBox="1"/>
            <p:nvPr/>
          </p:nvSpPr>
          <p:spPr>
            <a:xfrm>
              <a:off x="8811125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573" name="TextBox 572">
              <a:extLst>
                <a:ext uri="{FF2B5EF4-FFF2-40B4-BE49-F238E27FC236}">
                  <a16:creationId xmlns:a16="http://schemas.microsoft.com/office/drawing/2014/main" id="{90A0985F-F159-3A26-4F5D-2D0DB807A2D5}"/>
                </a:ext>
              </a:extLst>
            </p:cNvPr>
            <p:cNvSpPr txBox="1"/>
            <p:nvPr/>
          </p:nvSpPr>
          <p:spPr>
            <a:xfrm>
              <a:off x="9047991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74" name="TextBox 573">
              <a:extLst>
                <a:ext uri="{FF2B5EF4-FFF2-40B4-BE49-F238E27FC236}">
                  <a16:creationId xmlns:a16="http://schemas.microsoft.com/office/drawing/2014/main" id="{06B618CB-0689-4489-9A5B-74635275A959}"/>
                </a:ext>
              </a:extLst>
            </p:cNvPr>
            <p:cNvSpPr txBox="1"/>
            <p:nvPr/>
          </p:nvSpPr>
          <p:spPr>
            <a:xfrm>
              <a:off x="9284859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75" name="TextBox 574">
              <a:extLst>
                <a:ext uri="{FF2B5EF4-FFF2-40B4-BE49-F238E27FC236}">
                  <a16:creationId xmlns:a16="http://schemas.microsoft.com/office/drawing/2014/main" id="{176D54B5-F7A9-63FC-2233-334A2E310F70}"/>
                </a:ext>
              </a:extLst>
            </p:cNvPr>
            <p:cNvSpPr txBox="1"/>
            <p:nvPr/>
          </p:nvSpPr>
          <p:spPr>
            <a:xfrm>
              <a:off x="9521724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76" name="TextBox 575">
              <a:extLst>
                <a:ext uri="{FF2B5EF4-FFF2-40B4-BE49-F238E27FC236}">
                  <a16:creationId xmlns:a16="http://schemas.microsoft.com/office/drawing/2014/main" id="{6ACE6011-3C82-9D1D-8D42-11E18DF78A96}"/>
                </a:ext>
              </a:extLst>
            </p:cNvPr>
            <p:cNvSpPr txBox="1"/>
            <p:nvPr/>
          </p:nvSpPr>
          <p:spPr>
            <a:xfrm>
              <a:off x="9758592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577" name="Group 576">
            <a:extLst>
              <a:ext uri="{FF2B5EF4-FFF2-40B4-BE49-F238E27FC236}">
                <a16:creationId xmlns:a16="http://schemas.microsoft.com/office/drawing/2014/main" id="{8E18DDAA-E161-FADC-0887-8256F47401D0}"/>
              </a:ext>
            </a:extLst>
          </p:cNvPr>
          <p:cNvGrpSpPr/>
          <p:nvPr/>
        </p:nvGrpSpPr>
        <p:grpSpPr>
          <a:xfrm>
            <a:off x="1005806" y="6121132"/>
            <a:ext cx="2832889" cy="153888"/>
            <a:chOff x="6099552" y="7865286"/>
            <a:chExt cx="3745946" cy="153888"/>
          </a:xfrm>
        </p:grpSpPr>
        <p:sp>
          <p:nvSpPr>
            <p:cNvPr id="578" name="TextBox 577">
              <a:extLst>
                <a:ext uri="{FF2B5EF4-FFF2-40B4-BE49-F238E27FC236}">
                  <a16:creationId xmlns:a16="http://schemas.microsoft.com/office/drawing/2014/main" id="{DCDD9209-02CB-FDF6-68EC-8CBE96370FC2}"/>
                </a:ext>
              </a:extLst>
            </p:cNvPr>
            <p:cNvSpPr txBox="1"/>
            <p:nvPr/>
          </p:nvSpPr>
          <p:spPr>
            <a:xfrm>
              <a:off x="6099552" y="7865286"/>
              <a:ext cx="260719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140</a:t>
              </a:r>
            </a:p>
          </p:txBody>
        </p:sp>
        <p:sp>
          <p:nvSpPr>
            <p:cNvPr id="579" name="TextBox 578">
              <a:extLst>
                <a:ext uri="{FF2B5EF4-FFF2-40B4-BE49-F238E27FC236}">
                  <a16:creationId xmlns:a16="http://schemas.microsoft.com/office/drawing/2014/main" id="{4916EB48-D6F3-80C3-1026-AFEEA261D15B}"/>
                </a:ext>
              </a:extLst>
            </p:cNvPr>
            <p:cNvSpPr txBox="1"/>
            <p:nvPr/>
          </p:nvSpPr>
          <p:spPr>
            <a:xfrm>
              <a:off x="6399008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79</a:t>
              </a:r>
            </a:p>
          </p:txBody>
        </p:sp>
        <p:sp>
          <p:nvSpPr>
            <p:cNvPr id="580" name="TextBox 579">
              <a:extLst>
                <a:ext uri="{FF2B5EF4-FFF2-40B4-BE49-F238E27FC236}">
                  <a16:creationId xmlns:a16="http://schemas.microsoft.com/office/drawing/2014/main" id="{9E8F8155-3C47-1F53-6B84-A229616FA654}"/>
                </a:ext>
              </a:extLst>
            </p:cNvPr>
            <p:cNvSpPr txBox="1"/>
            <p:nvPr/>
          </p:nvSpPr>
          <p:spPr>
            <a:xfrm>
              <a:off x="6635874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56</a:t>
              </a:r>
            </a:p>
          </p:txBody>
        </p:sp>
        <p:sp>
          <p:nvSpPr>
            <p:cNvPr id="581" name="TextBox 580">
              <a:extLst>
                <a:ext uri="{FF2B5EF4-FFF2-40B4-BE49-F238E27FC236}">
                  <a16:creationId xmlns:a16="http://schemas.microsoft.com/office/drawing/2014/main" id="{704392DE-B414-B7A0-0594-391A86FD7459}"/>
                </a:ext>
              </a:extLst>
            </p:cNvPr>
            <p:cNvSpPr txBox="1"/>
            <p:nvPr/>
          </p:nvSpPr>
          <p:spPr>
            <a:xfrm>
              <a:off x="6872740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39</a:t>
              </a:r>
            </a:p>
          </p:txBody>
        </p:sp>
        <p:sp>
          <p:nvSpPr>
            <p:cNvPr id="582" name="TextBox 581">
              <a:extLst>
                <a:ext uri="{FF2B5EF4-FFF2-40B4-BE49-F238E27FC236}">
                  <a16:creationId xmlns:a16="http://schemas.microsoft.com/office/drawing/2014/main" id="{F7F9F662-734B-8A0F-DB33-C09C8E874194}"/>
                </a:ext>
              </a:extLst>
            </p:cNvPr>
            <p:cNvSpPr txBox="1"/>
            <p:nvPr/>
          </p:nvSpPr>
          <p:spPr>
            <a:xfrm>
              <a:off x="7109607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32</a:t>
              </a:r>
            </a:p>
          </p:txBody>
        </p:sp>
        <p:sp>
          <p:nvSpPr>
            <p:cNvPr id="583" name="TextBox 582">
              <a:extLst>
                <a:ext uri="{FF2B5EF4-FFF2-40B4-BE49-F238E27FC236}">
                  <a16:creationId xmlns:a16="http://schemas.microsoft.com/office/drawing/2014/main" id="{A96151B5-F2B7-BE8B-B072-A8E5D2F8F7CE}"/>
                </a:ext>
              </a:extLst>
            </p:cNvPr>
            <p:cNvSpPr txBox="1"/>
            <p:nvPr/>
          </p:nvSpPr>
          <p:spPr>
            <a:xfrm>
              <a:off x="7346474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  <p:sp>
          <p:nvSpPr>
            <p:cNvPr id="584" name="TextBox 583">
              <a:extLst>
                <a:ext uri="{FF2B5EF4-FFF2-40B4-BE49-F238E27FC236}">
                  <a16:creationId xmlns:a16="http://schemas.microsoft.com/office/drawing/2014/main" id="{4427B7D0-5655-EF69-5EE0-3FE2EEE175CD}"/>
                </a:ext>
              </a:extLst>
            </p:cNvPr>
            <p:cNvSpPr txBox="1"/>
            <p:nvPr/>
          </p:nvSpPr>
          <p:spPr>
            <a:xfrm>
              <a:off x="7583340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13</a:t>
              </a:r>
            </a:p>
          </p:txBody>
        </p:sp>
        <p:sp>
          <p:nvSpPr>
            <p:cNvPr id="585" name="TextBox 584">
              <a:extLst>
                <a:ext uri="{FF2B5EF4-FFF2-40B4-BE49-F238E27FC236}">
                  <a16:creationId xmlns:a16="http://schemas.microsoft.com/office/drawing/2014/main" id="{7C8E15B3-037B-4D89-DB75-D575F3DC9604}"/>
                </a:ext>
              </a:extLst>
            </p:cNvPr>
            <p:cNvSpPr txBox="1"/>
            <p:nvPr/>
          </p:nvSpPr>
          <p:spPr>
            <a:xfrm>
              <a:off x="7820210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586" name="TextBox 585">
              <a:extLst>
                <a:ext uri="{FF2B5EF4-FFF2-40B4-BE49-F238E27FC236}">
                  <a16:creationId xmlns:a16="http://schemas.microsoft.com/office/drawing/2014/main" id="{0D15C23F-71D1-3E42-099B-CA52A06F42E4}"/>
                </a:ext>
              </a:extLst>
            </p:cNvPr>
            <p:cNvSpPr txBox="1"/>
            <p:nvPr/>
          </p:nvSpPr>
          <p:spPr>
            <a:xfrm>
              <a:off x="8057074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587" name="TextBox 586">
              <a:extLst>
                <a:ext uri="{FF2B5EF4-FFF2-40B4-BE49-F238E27FC236}">
                  <a16:creationId xmlns:a16="http://schemas.microsoft.com/office/drawing/2014/main" id="{19C64CA9-845A-A069-C67B-F275CF39AC1E}"/>
                </a:ext>
              </a:extLst>
            </p:cNvPr>
            <p:cNvSpPr txBox="1"/>
            <p:nvPr/>
          </p:nvSpPr>
          <p:spPr>
            <a:xfrm>
              <a:off x="8337392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88" name="TextBox 587">
              <a:extLst>
                <a:ext uri="{FF2B5EF4-FFF2-40B4-BE49-F238E27FC236}">
                  <a16:creationId xmlns:a16="http://schemas.microsoft.com/office/drawing/2014/main" id="{861FBB1E-C196-6F8B-AD3F-491D47A526D9}"/>
                </a:ext>
              </a:extLst>
            </p:cNvPr>
            <p:cNvSpPr txBox="1"/>
            <p:nvPr/>
          </p:nvSpPr>
          <p:spPr>
            <a:xfrm>
              <a:off x="8574258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89" name="TextBox 588">
              <a:extLst>
                <a:ext uri="{FF2B5EF4-FFF2-40B4-BE49-F238E27FC236}">
                  <a16:creationId xmlns:a16="http://schemas.microsoft.com/office/drawing/2014/main" id="{59EDE680-F9CD-8FEF-D13C-0A0115EB408E}"/>
                </a:ext>
              </a:extLst>
            </p:cNvPr>
            <p:cNvSpPr txBox="1"/>
            <p:nvPr/>
          </p:nvSpPr>
          <p:spPr>
            <a:xfrm>
              <a:off x="8811125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90" name="TextBox 589">
              <a:extLst>
                <a:ext uri="{FF2B5EF4-FFF2-40B4-BE49-F238E27FC236}">
                  <a16:creationId xmlns:a16="http://schemas.microsoft.com/office/drawing/2014/main" id="{6C292A56-FEBB-038A-818B-8C7A2BBA065D}"/>
                </a:ext>
              </a:extLst>
            </p:cNvPr>
            <p:cNvSpPr txBox="1"/>
            <p:nvPr/>
          </p:nvSpPr>
          <p:spPr>
            <a:xfrm>
              <a:off x="9047991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91" name="TextBox 590">
              <a:extLst>
                <a:ext uri="{FF2B5EF4-FFF2-40B4-BE49-F238E27FC236}">
                  <a16:creationId xmlns:a16="http://schemas.microsoft.com/office/drawing/2014/main" id="{03082DCB-2058-41FC-C866-38095C87C1B6}"/>
                </a:ext>
              </a:extLst>
            </p:cNvPr>
            <p:cNvSpPr txBox="1"/>
            <p:nvPr/>
          </p:nvSpPr>
          <p:spPr>
            <a:xfrm>
              <a:off x="9284858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92" name="TextBox 591">
              <a:extLst>
                <a:ext uri="{FF2B5EF4-FFF2-40B4-BE49-F238E27FC236}">
                  <a16:creationId xmlns:a16="http://schemas.microsoft.com/office/drawing/2014/main" id="{7EB6F39E-3C7B-BCE2-D15B-F41AB113EBBB}"/>
                </a:ext>
              </a:extLst>
            </p:cNvPr>
            <p:cNvSpPr txBox="1"/>
            <p:nvPr/>
          </p:nvSpPr>
          <p:spPr>
            <a:xfrm>
              <a:off x="9521724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86833B09-ED6E-05C0-C798-1FF29191FF24}"/>
                </a:ext>
              </a:extLst>
            </p:cNvPr>
            <p:cNvSpPr txBox="1"/>
            <p:nvPr/>
          </p:nvSpPr>
          <p:spPr>
            <a:xfrm>
              <a:off x="9758591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595" name="TextBox 594">
            <a:extLst>
              <a:ext uri="{FF2B5EF4-FFF2-40B4-BE49-F238E27FC236}">
                <a16:creationId xmlns:a16="http://schemas.microsoft.com/office/drawing/2014/main" id="{D096EC51-DB43-ED95-718B-5B87FC574D68}"/>
              </a:ext>
            </a:extLst>
          </p:cNvPr>
          <p:cNvSpPr txBox="1"/>
          <p:nvPr/>
        </p:nvSpPr>
        <p:spPr>
          <a:xfrm>
            <a:off x="361258" y="5978536"/>
            <a:ext cx="525785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No. at risk</a:t>
            </a:r>
          </a:p>
        </p:txBody>
      </p:sp>
      <p:sp>
        <p:nvSpPr>
          <p:cNvPr id="596" name="TextBox 595">
            <a:extLst>
              <a:ext uri="{FF2B5EF4-FFF2-40B4-BE49-F238E27FC236}">
                <a16:creationId xmlns:a16="http://schemas.microsoft.com/office/drawing/2014/main" id="{A5BE3F36-1E38-C170-EF14-E778AFF0E3B1}"/>
              </a:ext>
            </a:extLst>
          </p:cNvPr>
          <p:cNvSpPr txBox="1"/>
          <p:nvPr/>
        </p:nvSpPr>
        <p:spPr>
          <a:xfrm rot="16200000">
            <a:off x="4131326" y="4849145"/>
            <a:ext cx="2011680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(%)</a:t>
            </a:r>
          </a:p>
        </p:txBody>
      </p:sp>
      <p:grpSp>
        <p:nvGrpSpPr>
          <p:cNvPr id="1953" name="Group 1952">
            <a:extLst>
              <a:ext uri="{FF2B5EF4-FFF2-40B4-BE49-F238E27FC236}">
                <a16:creationId xmlns:a16="http://schemas.microsoft.com/office/drawing/2014/main" id="{A3DBEAFE-94E3-2FF0-6912-76F2F17A9BD4}"/>
              </a:ext>
            </a:extLst>
          </p:cNvPr>
          <p:cNvGrpSpPr/>
          <p:nvPr/>
        </p:nvGrpSpPr>
        <p:grpSpPr>
          <a:xfrm>
            <a:off x="5190427" y="4156431"/>
            <a:ext cx="270305" cy="1508861"/>
            <a:chOff x="5275272" y="4081015"/>
            <a:chExt cx="270305" cy="1508861"/>
          </a:xfrm>
        </p:grpSpPr>
        <p:grpSp>
          <p:nvGrpSpPr>
            <p:cNvPr id="598" name="Group 597">
              <a:extLst>
                <a:ext uri="{FF2B5EF4-FFF2-40B4-BE49-F238E27FC236}">
                  <a16:creationId xmlns:a16="http://schemas.microsoft.com/office/drawing/2014/main" id="{21B6C42E-A5F4-F9E0-EE6D-D4F50EA13DC1}"/>
                </a:ext>
              </a:extLst>
            </p:cNvPr>
            <p:cNvGrpSpPr/>
            <p:nvPr/>
          </p:nvGrpSpPr>
          <p:grpSpPr>
            <a:xfrm>
              <a:off x="5340995" y="4767429"/>
              <a:ext cx="204582" cy="136033"/>
              <a:chOff x="102327" y="8540889"/>
              <a:chExt cx="204582" cy="267216"/>
            </a:xfrm>
          </p:grpSpPr>
          <p:cxnSp>
            <p:nvCxnSpPr>
              <p:cNvPr id="611" name="Straight Connector 610">
                <a:extLst>
                  <a:ext uri="{FF2B5EF4-FFF2-40B4-BE49-F238E27FC236}">
                    <a16:creationId xmlns:a16="http://schemas.microsoft.com/office/drawing/2014/main" id="{05CD1C40-C676-8C17-F84B-55F2B7F2EB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0246" y="8674497"/>
                <a:ext cx="4666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2" name="TextBox 611">
                <a:extLst>
                  <a:ext uri="{FF2B5EF4-FFF2-40B4-BE49-F238E27FC236}">
                    <a16:creationId xmlns:a16="http://schemas.microsoft.com/office/drawing/2014/main" id="{CA4C9EBC-FFC1-82B2-6EFB-919F137EF1EB}"/>
                  </a:ext>
                </a:extLst>
              </p:cNvPr>
              <p:cNvSpPr txBox="1"/>
              <p:nvPr/>
            </p:nvSpPr>
            <p:spPr>
              <a:xfrm>
                <a:off x="102327" y="8540889"/>
                <a:ext cx="131446" cy="2672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50</a:t>
                </a:r>
              </a:p>
            </p:txBody>
          </p:sp>
        </p:grpSp>
        <p:grpSp>
          <p:nvGrpSpPr>
            <p:cNvPr id="599" name="Group 598">
              <a:extLst>
                <a:ext uri="{FF2B5EF4-FFF2-40B4-BE49-F238E27FC236}">
                  <a16:creationId xmlns:a16="http://schemas.microsoft.com/office/drawing/2014/main" id="{C9C38C5C-F178-E535-8F58-061C05A50C12}"/>
                </a:ext>
              </a:extLst>
            </p:cNvPr>
            <p:cNvGrpSpPr/>
            <p:nvPr/>
          </p:nvGrpSpPr>
          <p:grpSpPr>
            <a:xfrm>
              <a:off x="5340995" y="4424222"/>
              <a:ext cx="204582" cy="136033"/>
              <a:chOff x="102327" y="7752053"/>
              <a:chExt cx="204582" cy="267216"/>
            </a:xfrm>
          </p:grpSpPr>
          <p:cxnSp>
            <p:nvCxnSpPr>
              <p:cNvPr id="609" name="Straight Connector 608">
                <a:extLst>
                  <a:ext uri="{FF2B5EF4-FFF2-40B4-BE49-F238E27FC236}">
                    <a16:creationId xmlns:a16="http://schemas.microsoft.com/office/drawing/2014/main" id="{E74EE866-AD2F-5B16-AB38-13DE40F557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0246" y="7885661"/>
                <a:ext cx="4666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DB0A4139-5A59-3D04-56D3-AC0727B2E892}"/>
                  </a:ext>
                </a:extLst>
              </p:cNvPr>
              <p:cNvSpPr txBox="1"/>
              <p:nvPr/>
            </p:nvSpPr>
            <p:spPr>
              <a:xfrm>
                <a:off x="102327" y="7752053"/>
                <a:ext cx="131446" cy="2672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75</a:t>
                </a:r>
              </a:p>
            </p:txBody>
          </p:sp>
        </p:grpSp>
        <p:grpSp>
          <p:nvGrpSpPr>
            <p:cNvPr id="600" name="Group 599">
              <a:extLst>
                <a:ext uri="{FF2B5EF4-FFF2-40B4-BE49-F238E27FC236}">
                  <a16:creationId xmlns:a16="http://schemas.microsoft.com/office/drawing/2014/main" id="{35278BCE-6C46-EE69-52EB-77D9919D12A2}"/>
                </a:ext>
              </a:extLst>
            </p:cNvPr>
            <p:cNvGrpSpPr/>
            <p:nvPr/>
          </p:nvGrpSpPr>
          <p:grpSpPr>
            <a:xfrm>
              <a:off x="5340995" y="5110636"/>
              <a:ext cx="204582" cy="136033"/>
              <a:chOff x="102327" y="9329725"/>
              <a:chExt cx="204582" cy="267216"/>
            </a:xfrm>
          </p:grpSpPr>
          <p:cxnSp>
            <p:nvCxnSpPr>
              <p:cNvPr id="607" name="Straight Connector 606">
                <a:extLst>
                  <a:ext uri="{FF2B5EF4-FFF2-40B4-BE49-F238E27FC236}">
                    <a16:creationId xmlns:a16="http://schemas.microsoft.com/office/drawing/2014/main" id="{81892639-1CFC-3AAA-ACCD-3F03FD7A12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0246" y="9463333"/>
                <a:ext cx="4666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8" name="TextBox 607">
                <a:extLst>
                  <a:ext uri="{FF2B5EF4-FFF2-40B4-BE49-F238E27FC236}">
                    <a16:creationId xmlns:a16="http://schemas.microsoft.com/office/drawing/2014/main" id="{7F6B9B85-E860-F9F3-1A45-E44E81D05E08}"/>
                  </a:ext>
                </a:extLst>
              </p:cNvPr>
              <p:cNvSpPr txBox="1"/>
              <p:nvPr/>
            </p:nvSpPr>
            <p:spPr>
              <a:xfrm>
                <a:off x="102327" y="9329725"/>
                <a:ext cx="131446" cy="2672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25</a:t>
                </a:r>
              </a:p>
            </p:txBody>
          </p:sp>
        </p:grpSp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E3721A25-3FB5-4AAE-4B3F-857C90776869}"/>
                </a:ext>
              </a:extLst>
            </p:cNvPr>
            <p:cNvGrpSpPr/>
            <p:nvPr/>
          </p:nvGrpSpPr>
          <p:grpSpPr>
            <a:xfrm>
              <a:off x="5275272" y="4081015"/>
              <a:ext cx="270305" cy="136033"/>
              <a:chOff x="36604" y="6963217"/>
              <a:chExt cx="270305" cy="267216"/>
            </a:xfrm>
          </p:grpSpPr>
          <p:cxnSp>
            <p:nvCxnSpPr>
              <p:cNvPr id="605" name="Straight Connector 604">
                <a:extLst>
                  <a:ext uri="{FF2B5EF4-FFF2-40B4-BE49-F238E27FC236}">
                    <a16:creationId xmlns:a16="http://schemas.microsoft.com/office/drawing/2014/main" id="{637C716B-B283-3D63-6B3C-9833F7FC8A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0246" y="7098125"/>
                <a:ext cx="4666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6" name="TextBox 605">
                <a:extLst>
                  <a:ext uri="{FF2B5EF4-FFF2-40B4-BE49-F238E27FC236}">
                    <a16:creationId xmlns:a16="http://schemas.microsoft.com/office/drawing/2014/main" id="{DF6C1694-F053-507F-3A7F-8805829A3991}"/>
                  </a:ext>
                </a:extLst>
              </p:cNvPr>
              <p:cNvSpPr txBox="1"/>
              <p:nvPr/>
            </p:nvSpPr>
            <p:spPr>
              <a:xfrm>
                <a:off x="36604" y="6963217"/>
                <a:ext cx="197169" cy="2672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100</a:t>
                </a:r>
              </a:p>
            </p:txBody>
          </p:sp>
        </p:grpSp>
        <p:grpSp>
          <p:nvGrpSpPr>
            <p:cNvPr id="602" name="Group 601">
              <a:extLst>
                <a:ext uri="{FF2B5EF4-FFF2-40B4-BE49-F238E27FC236}">
                  <a16:creationId xmlns:a16="http://schemas.microsoft.com/office/drawing/2014/main" id="{2F9CAF36-99AA-6B57-3DE5-004A2A149146}"/>
                </a:ext>
              </a:extLst>
            </p:cNvPr>
            <p:cNvGrpSpPr/>
            <p:nvPr/>
          </p:nvGrpSpPr>
          <p:grpSpPr>
            <a:xfrm>
              <a:off x="5406717" y="5453843"/>
              <a:ext cx="138860" cy="136033"/>
              <a:chOff x="168049" y="9329725"/>
              <a:chExt cx="138860" cy="267216"/>
            </a:xfrm>
          </p:grpSpPr>
          <p:cxnSp>
            <p:nvCxnSpPr>
              <p:cNvPr id="603" name="Straight Connector 602">
                <a:extLst>
                  <a:ext uri="{FF2B5EF4-FFF2-40B4-BE49-F238E27FC236}">
                    <a16:creationId xmlns:a16="http://schemas.microsoft.com/office/drawing/2014/main" id="{788D48AE-AF4B-079A-E06C-80EEEBF35B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0246" y="9463333"/>
                <a:ext cx="4666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4" name="TextBox 603">
                <a:extLst>
                  <a:ext uri="{FF2B5EF4-FFF2-40B4-BE49-F238E27FC236}">
                    <a16:creationId xmlns:a16="http://schemas.microsoft.com/office/drawing/2014/main" id="{B5528062-5334-E0B4-687C-A10DFB9ED9D4}"/>
                  </a:ext>
                </a:extLst>
              </p:cNvPr>
              <p:cNvSpPr txBox="1"/>
              <p:nvPr/>
            </p:nvSpPr>
            <p:spPr>
              <a:xfrm>
                <a:off x="168049" y="9329725"/>
                <a:ext cx="65724" cy="2672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</p:grpSp>
      </p:grpSp>
      <p:grpSp>
        <p:nvGrpSpPr>
          <p:cNvPr id="1952" name="Group 1951">
            <a:extLst>
              <a:ext uri="{FF2B5EF4-FFF2-40B4-BE49-F238E27FC236}">
                <a16:creationId xmlns:a16="http://schemas.microsoft.com/office/drawing/2014/main" id="{12F938DA-05D5-EEF8-2248-A8F939DBFFB5}"/>
              </a:ext>
            </a:extLst>
          </p:cNvPr>
          <p:cNvGrpSpPr/>
          <p:nvPr/>
        </p:nvGrpSpPr>
        <p:grpSpPr>
          <a:xfrm>
            <a:off x="5568763" y="5665298"/>
            <a:ext cx="2527103" cy="209617"/>
            <a:chOff x="5653608" y="5589882"/>
            <a:chExt cx="2527103" cy="209617"/>
          </a:xfrm>
        </p:grpSpPr>
        <p:grpSp>
          <p:nvGrpSpPr>
            <p:cNvPr id="614" name="Group 613">
              <a:extLst>
                <a:ext uri="{FF2B5EF4-FFF2-40B4-BE49-F238E27FC236}">
                  <a16:creationId xmlns:a16="http://schemas.microsoft.com/office/drawing/2014/main" id="{CC755BF1-87E5-3348-95B2-79F41E4FAB0A}"/>
                </a:ext>
              </a:extLst>
            </p:cNvPr>
            <p:cNvGrpSpPr/>
            <p:nvPr/>
          </p:nvGrpSpPr>
          <p:grpSpPr>
            <a:xfrm>
              <a:off x="5653608" y="5589882"/>
              <a:ext cx="48640" cy="209617"/>
              <a:chOff x="866573" y="10251784"/>
              <a:chExt cx="42287" cy="209617"/>
            </a:xfrm>
          </p:grpSpPr>
          <p:sp>
            <p:nvSpPr>
              <p:cNvPr id="657" name="TextBox 656">
                <a:extLst>
                  <a:ext uri="{FF2B5EF4-FFF2-40B4-BE49-F238E27FC236}">
                    <a16:creationId xmlns:a16="http://schemas.microsoft.com/office/drawing/2014/main" id="{F4D481D9-0EB1-2508-DF64-4276956C8E6C}"/>
                  </a:ext>
                </a:extLst>
              </p:cNvPr>
              <p:cNvSpPr txBox="1"/>
              <p:nvPr/>
            </p:nvSpPr>
            <p:spPr>
              <a:xfrm>
                <a:off x="866573" y="10307513"/>
                <a:ext cx="42287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cxnSp>
            <p:nvCxnSpPr>
              <p:cNvPr id="658" name="Straight Connector 657">
                <a:extLst>
                  <a:ext uri="{FF2B5EF4-FFF2-40B4-BE49-F238E27FC236}">
                    <a16:creationId xmlns:a16="http://schemas.microsoft.com/office/drawing/2014/main" id="{35CC1B04-BC52-E43F-685E-3F243C8034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D8AD6CE1-494B-B45F-7D03-CF894B1155F1}"/>
                </a:ext>
              </a:extLst>
            </p:cNvPr>
            <p:cNvGrpSpPr/>
            <p:nvPr/>
          </p:nvGrpSpPr>
          <p:grpSpPr>
            <a:xfrm>
              <a:off x="5828904" y="5589882"/>
              <a:ext cx="48640" cy="209617"/>
              <a:chOff x="866573" y="10251784"/>
              <a:chExt cx="42287" cy="209617"/>
            </a:xfrm>
          </p:grpSpPr>
          <p:sp>
            <p:nvSpPr>
              <p:cNvPr id="655" name="TextBox 654">
                <a:extLst>
                  <a:ext uri="{FF2B5EF4-FFF2-40B4-BE49-F238E27FC236}">
                    <a16:creationId xmlns:a16="http://schemas.microsoft.com/office/drawing/2014/main" id="{0FACE08B-17B8-9F2D-19B9-00852451C9B4}"/>
                  </a:ext>
                </a:extLst>
              </p:cNvPr>
              <p:cNvSpPr txBox="1"/>
              <p:nvPr/>
            </p:nvSpPr>
            <p:spPr>
              <a:xfrm>
                <a:off x="866573" y="10307513"/>
                <a:ext cx="42287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cxnSp>
            <p:nvCxnSpPr>
              <p:cNvPr id="656" name="Straight Connector 655">
                <a:extLst>
                  <a:ext uri="{FF2B5EF4-FFF2-40B4-BE49-F238E27FC236}">
                    <a16:creationId xmlns:a16="http://schemas.microsoft.com/office/drawing/2014/main" id="{DA140BDE-1049-C24E-A350-03FB02B2F5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6" name="Group 615">
              <a:extLst>
                <a:ext uri="{FF2B5EF4-FFF2-40B4-BE49-F238E27FC236}">
                  <a16:creationId xmlns:a16="http://schemas.microsoft.com/office/drawing/2014/main" id="{F40494C3-D3AA-A20E-5A09-A6BCC7E98037}"/>
                </a:ext>
              </a:extLst>
            </p:cNvPr>
            <p:cNvGrpSpPr/>
            <p:nvPr/>
          </p:nvGrpSpPr>
          <p:grpSpPr>
            <a:xfrm>
              <a:off x="6004200" y="5589882"/>
              <a:ext cx="48640" cy="209617"/>
              <a:chOff x="866573" y="10251784"/>
              <a:chExt cx="42287" cy="209617"/>
            </a:xfrm>
          </p:grpSpPr>
          <p:sp>
            <p:nvSpPr>
              <p:cNvPr id="653" name="TextBox 652">
                <a:extLst>
                  <a:ext uri="{FF2B5EF4-FFF2-40B4-BE49-F238E27FC236}">
                    <a16:creationId xmlns:a16="http://schemas.microsoft.com/office/drawing/2014/main" id="{0933393B-C432-A35F-7E0B-2E9E67438916}"/>
                  </a:ext>
                </a:extLst>
              </p:cNvPr>
              <p:cNvSpPr txBox="1"/>
              <p:nvPr/>
            </p:nvSpPr>
            <p:spPr>
              <a:xfrm>
                <a:off x="866573" y="10307513"/>
                <a:ext cx="42287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  <p:cxnSp>
            <p:nvCxnSpPr>
              <p:cNvPr id="654" name="Straight Connector 653">
                <a:extLst>
                  <a:ext uri="{FF2B5EF4-FFF2-40B4-BE49-F238E27FC236}">
                    <a16:creationId xmlns:a16="http://schemas.microsoft.com/office/drawing/2014/main" id="{38A1CEF5-07FE-4C31-0F73-C7BC98912C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7" name="Group 616">
              <a:extLst>
                <a:ext uri="{FF2B5EF4-FFF2-40B4-BE49-F238E27FC236}">
                  <a16:creationId xmlns:a16="http://schemas.microsoft.com/office/drawing/2014/main" id="{71EF08E1-8771-079D-91B4-3719AE4374AE}"/>
                </a:ext>
              </a:extLst>
            </p:cNvPr>
            <p:cNvGrpSpPr/>
            <p:nvPr/>
          </p:nvGrpSpPr>
          <p:grpSpPr>
            <a:xfrm>
              <a:off x="6179496" y="5589882"/>
              <a:ext cx="48640" cy="209617"/>
              <a:chOff x="866573" y="10251784"/>
              <a:chExt cx="42287" cy="209617"/>
            </a:xfrm>
          </p:grpSpPr>
          <p:sp>
            <p:nvSpPr>
              <p:cNvPr id="651" name="TextBox 650">
                <a:extLst>
                  <a:ext uri="{FF2B5EF4-FFF2-40B4-BE49-F238E27FC236}">
                    <a16:creationId xmlns:a16="http://schemas.microsoft.com/office/drawing/2014/main" id="{BC12A433-D6E8-D7BB-597B-74EDA13C9AF3}"/>
                  </a:ext>
                </a:extLst>
              </p:cNvPr>
              <p:cNvSpPr txBox="1"/>
              <p:nvPr/>
            </p:nvSpPr>
            <p:spPr>
              <a:xfrm>
                <a:off x="866573" y="10307513"/>
                <a:ext cx="42287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</a:p>
            </p:txBody>
          </p:sp>
          <p:cxnSp>
            <p:nvCxnSpPr>
              <p:cNvPr id="652" name="Straight Connector 651">
                <a:extLst>
                  <a:ext uri="{FF2B5EF4-FFF2-40B4-BE49-F238E27FC236}">
                    <a16:creationId xmlns:a16="http://schemas.microsoft.com/office/drawing/2014/main" id="{1A96F030-B8CD-F69F-6CB3-0B3589AE52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8" name="Group 617">
              <a:extLst>
                <a:ext uri="{FF2B5EF4-FFF2-40B4-BE49-F238E27FC236}">
                  <a16:creationId xmlns:a16="http://schemas.microsoft.com/office/drawing/2014/main" id="{99AA6366-E862-31E0-CD47-E5F783F0F59C}"/>
                </a:ext>
              </a:extLst>
            </p:cNvPr>
            <p:cNvGrpSpPr/>
            <p:nvPr/>
          </p:nvGrpSpPr>
          <p:grpSpPr>
            <a:xfrm>
              <a:off x="6354792" y="5589882"/>
              <a:ext cx="48640" cy="209617"/>
              <a:chOff x="866573" y="10251784"/>
              <a:chExt cx="42287" cy="209617"/>
            </a:xfrm>
          </p:grpSpPr>
          <p:sp>
            <p:nvSpPr>
              <p:cNvPr id="649" name="TextBox 648">
                <a:extLst>
                  <a:ext uri="{FF2B5EF4-FFF2-40B4-BE49-F238E27FC236}">
                    <a16:creationId xmlns:a16="http://schemas.microsoft.com/office/drawing/2014/main" id="{2A02B185-ABDA-ED6A-CA69-93C737A06E50}"/>
                  </a:ext>
                </a:extLst>
              </p:cNvPr>
              <p:cNvSpPr txBox="1"/>
              <p:nvPr/>
            </p:nvSpPr>
            <p:spPr>
              <a:xfrm>
                <a:off x="866573" y="10307513"/>
                <a:ext cx="42287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</a:p>
            </p:txBody>
          </p:sp>
          <p:cxnSp>
            <p:nvCxnSpPr>
              <p:cNvPr id="650" name="Straight Connector 649">
                <a:extLst>
                  <a:ext uri="{FF2B5EF4-FFF2-40B4-BE49-F238E27FC236}">
                    <a16:creationId xmlns:a16="http://schemas.microsoft.com/office/drawing/2014/main" id="{6746616F-DB46-37E2-4264-2CEE8A796B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9" name="Group 618">
              <a:extLst>
                <a:ext uri="{FF2B5EF4-FFF2-40B4-BE49-F238E27FC236}">
                  <a16:creationId xmlns:a16="http://schemas.microsoft.com/office/drawing/2014/main" id="{6954BFC8-1660-4BA4-915A-50D17BAE4644}"/>
                </a:ext>
              </a:extLst>
            </p:cNvPr>
            <p:cNvGrpSpPr/>
            <p:nvPr/>
          </p:nvGrpSpPr>
          <p:grpSpPr>
            <a:xfrm>
              <a:off x="6505770" y="5589882"/>
              <a:ext cx="97278" cy="209617"/>
              <a:chOff x="845431" y="10251784"/>
              <a:chExt cx="84572" cy="209617"/>
            </a:xfrm>
          </p:grpSpPr>
          <p:sp>
            <p:nvSpPr>
              <p:cNvPr id="647" name="TextBox 646">
                <a:extLst>
                  <a:ext uri="{FF2B5EF4-FFF2-40B4-BE49-F238E27FC236}">
                    <a16:creationId xmlns:a16="http://schemas.microsoft.com/office/drawing/2014/main" id="{20044BB9-195C-EF43-07DC-1F909D885AE8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</a:p>
            </p:txBody>
          </p:sp>
          <p:cxnSp>
            <p:nvCxnSpPr>
              <p:cNvPr id="648" name="Straight Connector 647">
                <a:extLst>
                  <a:ext uri="{FF2B5EF4-FFF2-40B4-BE49-F238E27FC236}">
                    <a16:creationId xmlns:a16="http://schemas.microsoft.com/office/drawing/2014/main" id="{399AE623-62FA-47ED-462D-6C9E42399D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0" name="Group 619">
              <a:extLst>
                <a:ext uri="{FF2B5EF4-FFF2-40B4-BE49-F238E27FC236}">
                  <a16:creationId xmlns:a16="http://schemas.microsoft.com/office/drawing/2014/main" id="{02E00B92-A6DF-2914-BDB2-7A3B0D28FDF8}"/>
                </a:ext>
              </a:extLst>
            </p:cNvPr>
            <p:cNvGrpSpPr/>
            <p:nvPr/>
          </p:nvGrpSpPr>
          <p:grpSpPr>
            <a:xfrm>
              <a:off x="6681066" y="5589882"/>
              <a:ext cx="97278" cy="209617"/>
              <a:chOff x="845431" y="10251784"/>
              <a:chExt cx="84572" cy="209617"/>
            </a:xfrm>
          </p:grpSpPr>
          <p:sp>
            <p:nvSpPr>
              <p:cNvPr id="645" name="TextBox 644">
                <a:extLst>
                  <a:ext uri="{FF2B5EF4-FFF2-40B4-BE49-F238E27FC236}">
                    <a16:creationId xmlns:a16="http://schemas.microsoft.com/office/drawing/2014/main" id="{67A455FE-3955-9094-7244-F1DE5EA0823D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</a:t>
                </a:r>
              </a:p>
            </p:txBody>
          </p:sp>
          <p:cxnSp>
            <p:nvCxnSpPr>
              <p:cNvPr id="646" name="Straight Connector 645">
                <a:extLst>
                  <a:ext uri="{FF2B5EF4-FFF2-40B4-BE49-F238E27FC236}">
                    <a16:creationId xmlns:a16="http://schemas.microsoft.com/office/drawing/2014/main" id="{47555E96-A291-FAF8-8C0A-5FAD90ECC3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1" name="Group 620">
              <a:extLst>
                <a:ext uri="{FF2B5EF4-FFF2-40B4-BE49-F238E27FC236}">
                  <a16:creationId xmlns:a16="http://schemas.microsoft.com/office/drawing/2014/main" id="{D21C3FF3-EAC3-86CE-5787-812F27F0A38D}"/>
                </a:ext>
              </a:extLst>
            </p:cNvPr>
            <p:cNvGrpSpPr/>
            <p:nvPr/>
          </p:nvGrpSpPr>
          <p:grpSpPr>
            <a:xfrm>
              <a:off x="6856361" y="5589882"/>
              <a:ext cx="97278" cy="209617"/>
              <a:chOff x="845431" y="10251784"/>
              <a:chExt cx="84572" cy="209617"/>
            </a:xfrm>
          </p:grpSpPr>
          <p:sp>
            <p:nvSpPr>
              <p:cNvPr id="643" name="TextBox 642">
                <a:extLst>
                  <a:ext uri="{FF2B5EF4-FFF2-40B4-BE49-F238E27FC236}">
                    <a16:creationId xmlns:a16="http://schemas.microsoft.com/office/drawing/2014/main" id="{7A300069-F9E4-7088-9608-DBE6365EA2F2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14</a:t>
                </a:r>
              </a:p>
            </p:txBody>
          </p:sp>
          <p:cxnSp>
            <p:nvCxnSpPr>
              <p:cNvPr id="644" name="Straight Connector 643">
                <a:extLst>
                  <a:ext uri="{FF2B5EF4-FFF2-40B4-BE49-F238E27FC236}">
                    <a16:creationId xmlns:a16="http://schemas.microsoft.com/office/drawing/2014/main" id="{FE950370-91CC-4921-66AA-8C8AB1756F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2" name="Group 621">
              <a:extLst>
                <a:ext uri="{FF2B5EF4-FFF2-40B4-BE49-F238E27FC236}">
                  <a16:creationId xmlns:a16="http://schemas.microsoft.com/office/drawing/2014/main" id="{0CC799A1-4CF3-9862-1438-0E6197F65737}"/>
                </a:ext>
              </a:extLst>
            </p:cNvPr>
            <p:cNvGrpSpPr/>
            <p:nvPr/>
          </p:nvGrpSpPr>
          <p:grpSpPr>
            <a:xfrm>
              <a:off x="7031657" y="5589882"/>
              <a:ext cx="97278" cy="209617"/>
              <a:chOff x="845431" y="10251784"/>
              <a:chExt cx="84572" cy="209617"/>
            </a:xfrm>
          </p:grpSpPr>
          <p:sp>
            <p:nvSpPr>
              <p:cNvPr id="641" name="TextBox 640">
                <a:extLst>
                  <a:ext uri="{FF2B5EF4-FFF2-40B4-BE49-F238E27FC236}">
                    <a16:creationId xmlns:a16="http://schemas.microsoft.com/office/drawing/2014/main" id="{9D77E6EB-1843-8891-F9A0-18A123CE77B5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16</a:t>
                </a:r>
              </a:p>
            </p:txBody>
          </p:sp>
          <p:cxnSp>
            <p:nvCxnSpPr>
              <p:cNvPr id="642" name="Straight Connector 641">
                <a:extLst>
                  <a:ext uri="{FF2B5EF4-FFF2-40B4-BE49-F238E27FC236}">
                    <a16:creationId xmlns:a16="http://schemas.microsoft.com/office/drawing/2014/main" id="{D44301F1-151E-2C95-8746-2F7D48495B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3" name="Group 622">
              <a:extLst>
                <a:ext uri="{FF2B5EF4-FFF2-40B4-BE49-F238E27FC236}">
                  <a16:creationId xmlns:a16="http://schemas.microsoft.com/office/drawing/2014/main" id="{82558004-D0B6-FE33-7715-76963C7DE427}"/>
                </a:ext>
              </a:extLst>
            </p:cNvPr>
            <p:cNvGrpSpPr/>
            <p:nvPr/>
          </p:nvGrpSpPr>
          <p:grpSpPr>
            <a:xfrm>
              <a:off x="7206953" y="5589882"/>
              <a:ext cx="97278" cy="209617"/>
              <a:chOff x="845431" y="10251784"/>
              <a:chExt cx="84572" cy="209617"/>
            </a:xfrm>
          </p:grpSpPr>
          <p:sp>
            <p:nvSpPr>
              <p:cNvPr id="639" name="TextBox 638">
                <a:extLst>
                  <a:ext uri="{FF2B5EF4-FFF2-40B4-BE49-F238E27FC236}">
                    <a16:creationId xmlns:a16="http://schemas.microsoft.com/office/drawing/2014/main" id="{D160C2BC-1CC4-168E-19BE-081DDDB78AD7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18</a:t>
                </a:r>
              </a:p>
            </p:txBody>
          </p:sp>
          <p:cxnSp>
            <p:nvCxnSpPr>
              <p:cNvPr id="640" name="Straight Connector 639">
                <a:extLst>
                  <a:ext uri="{FF2B5EF4-FFF2-40B4-BE49-F238E27FC236}">
                    <a16:creationId xmlns:a16="http://schemas.microsoft.com/office/drawing/2014/main" id="{ECE05F1D-957B-0030-E49E-00655CEDEA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4" name="Group 623">
              <a:extLst>
                <a:ext uri="{FF2B5EF4-FFF2-40B4-BE49-F238E27FC236}">
                  <a16:creationId xmlns:a16="http://schemas.microsoft.com/office/drawing/2014/main" id="{A9229671-6A17-71A4-75FE-18D978D226FD}"/>
                </a:ext>
              </a:extLst>
            </p:cNvPr>
            <p:cNvGrpSpPr/>
            <p:nvPr/>
          </p:nvGrpSpPr>
          <p:grpSpPr>
            <a:xfrm>
              <a:off x="7382249" y="5589882"/>
              <a:ext cx="97278" cy="209617"/>
              <a:chOff x="845431" y="10251784"/>
              <a:chExt cx="84572" cy="209617"/>
            </a:xfrm>
          </p:grpSpPr>
          <p:sp>
            <p:nvSpPr>
              <p:cNvPr id="637" name="TextBox 636">
                <a:extLst>
                  <a:ext uri="{FF2B5EF4-FFF2-40B4-BE49-F238E27FC236}">
                    <a16:creationId xmlns:a16="http://schemas.microsoft.com/office/drawing/2014/main" id="{F7546FDD-0209-EB7B-9822-CCB1EC75F67A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</a:t>
                </a:r>
              </a:p>
            </p:txBody>
          </p:sp>
          <p:cxnSp>
            <p:nvCxnSpPr>
              <p:cNvPr id="638" name="Straight Connector 637">
                <a:extLst>
                  <a:ext uri="{FF2B5EF4-FFF2-40B4-BE49-F238E27FC236}">
                    <a16:creationId xmlns:a16="http://schemas.microsoft.com/office/drawing/2014/main" id="{64A83A10-AC05-AC2E-2A0C-C17FD553D9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5" name="Group 624">
              <a:extLst>
                <a:ext uri="{FF2B5EF4-FFF2-40B4-BE49-F238E27FC236}">
                  <a16:creationId xmlns:a16="http://schemas.microsoft.com/office/drawing/2014/main" id="{B1F2917D-4A38-CE4F-17AD-5965B21D28BC}"/>
                </a:ext>
              </a:extLst>
            </p:cNvPr>
            <p:cNvGrpSpPr/>
            <p:nvPr/>
          </p:nvGrpSpPr>
          <p:grpSpPr>
            <a:xfrm>
              <a:off x="7557545" y="5589882"/>
              <a:ext cx="97278" cy="209617"/>
              <a:chOff x="845431" y="10251784"/>
              <a:chExt cx="84572" cy="209617"/>
            </a:xfrm>
          </p:grpSpPr>
          <p:sp>
            <p:nvSpPr>
              <p:cNvPr id="635" name="TextBox 634">
                <a:extLst>
                  <a:ext uri="{FF2B5EF4-FFF2-40B4-BE49-F238E27FC236}">
                    <a16:creationId xmlns:a16="http://schemas.microsoft.com/office/drawing/2014/main" id="{0249321E-F304-D161-11C4-812F0A9A31F8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22</a:t>
                </a:r>
              </a:p>
            </p:txBody>
          </p:sp>
          <p:cxnSp>
            <p:nvCxnSpPr>
              <p:cNvPr id="636" name="Straight Connector 635">
                <a:extLst>
                  <a:ext uri="{FF2B5EF4-FFF2-40B4-BE49-F238E27FC236}">
                    <a16:creationId xmlns:a16="http://schemas.microsoft.com/office/drawing/2014/main" id="{0B8BCC17-029E-2F4E-0474-0AFC1B49DA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6" name="Group 625">
              <a:extLst>
                <a:ext uri="{FF2B5EF4-FFF2-40B4-BE49-F238E27FC236}">
                  <a16:creationId xmlns:a16="http://schemas.microsoft.com/office/drawing/2014/main" id="{27AA3D24-AFF2-1A15-2535-1A2E06E0954E}"/>
                </a:ext>
              </a:extLst>
            </p:cNvPr>
            <p:cNvGrpSpPr/>
            <p:nvPr/>
          </p:nvGrpSpPr>
          <p:grpSpPr>
            <a:xfrm>
              <a:off x="7732841" y="5589882"/>
              <a:ext cx="97278" cy="209617"/>
              <a:chOff x="845431" y="10251784"/>
              <a:chExt cx="84572" cy="209617"/>
            </a:xfrm>
          </p:grpSpPr>
          <p:sp>
            <p:nvSpPr>
              <p:cNvPr id="633" name="TextBox 632">
                <a:extLst>
                  <a:ext uri="{FF2B5EF4-FFF2-40B4-BE49-F238E27FC236}">
                    <a16:creationId xmlns:a16="http://schemas.microsoft.com/office/drawing/2014/main" id="{593A4B4F-01D6-0FE3-F646-052E49B875B5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24</a:t>
                </a:r>
              </a:p>
            </p:txBody>
          </p:sp>
          <p:cxnSp>
            <p:nvCxnSpPr>
              <p:cNvPr id="634" name="Straight Connector 633">
                <a:extLst>
                  <a:ext uri="{FF2B5EF4-FFF2-40B4-BE49-F238E27FC236}">
                    <a16:creationId xmlns:a16="http://schemas.microsoft.com/office/drawing/2014/main" id="{94918449-21A8-D4CA-A9D0-AAF58AFDDB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7" name="Group 626">
              <a:extLst>
                <a:ext uri="{FF2B5EF4-FFF2-40B4-BE49-F238E27FC236}">
                  <a16:creationId xmlns:a16="http://schemas.microsoft.com/office/drawing/2014/main" id="{F3AF1496-97EA-073A-FACC-F18A5AE4803C}"/>
                </a:ext>
              </a:extLst>
            </p:cNvPr>
            <p:cNvGrpSpPr/>
            <p:nvPr/>
          </p:nvGrpSpPr>
          <p:grpSpPr>
            <a:xfrm>
              <a:off x="7908137" y="5589882"/>
              <a:ext cx="97278" cy="209617"/>
              <a:chOff x="845431" y="10251784"/>
              <a:chExt cx="84572" cy="209617"/>
            </a:xfrm>
          </p:grpSpPr>
          <p:sp>
            <p:nvSpPr>
              <p:cNvPr id="631" name="TextBox 630">
                <a:extLst>
                  <a:ext uri="{FF2B5EF4-FFF2-40B4-BE49-F238E27FC236}">
                    <a16:creationId xmlns:a16="http://schemas.microsoft.com/office/drawing/2014/main" id="{198CEB3A-AF2C-5818-3D90-1E064FB87CA5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26</a:t>
                </a:r>
              </a:p>
            </p:txBody>
          </p:sp>
          <p:cxnSp>
            <p:nvCxnSpPr>
              <p:cNvPr id="632" name="Straight Connector 631">
                <a:extLst>
                  <a:ext uri="{FF2B5EF4-FFF2-40B4-BE49-F238E27FC236}">
                    <a16:creationId xmlns:a16="http://schemas.microsoft.com/office/drawing/2014/main" id="{558E0EEC-A629-1408-4287-7B55825790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8" name="Group 627">
              <a:extLst>
                <a:ext uri="{FF2B5EF4-FFF2-40B4-BE49-F238E27FC236}">
                  <a16:creationId xmlns:a16="http://schemas.microsoft.com/office/drawing/2014/main" id="{AB39F13F-F81E-43F1-745E-C436C0718D74}"/>
                </a:ext>
              </a:extLst>
            </p:cNvPr>
            <p:cNvGrpSpPr/>
            <p:nvPr/>
          </p:nvGrpSpPr>
          <p:grpSpPr>
            <a:xfrm>
              <a:off x="8083433" y="5589882"/>
              <a:ext cx="97278" cy="209617"/>
              <a:chOff x="845431" y="10251784"/>
              <a:chExt cx="84572" cy="209617"/>
            </a:xfrm>
          </p:grpSpPr>
          <p:sp>
            <p:nvSpPr>
              <p:cNvPr id="629" name="TextBox 628">
                <a:extLst>
                  <a:ext uri="{FF2B5EF4-FFF2-40B4-BE49-F238E27FC236}">
                    <a16:creationId xmlns:a16="http://schemas.microsoft.com/office/drawing/2014/main" id="{51AEEC8F-C847-13B1-0E05-E0E7D685AA0E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28</a:t>
                </a:r>
              </a:p>
            </p:txBody>
          </p:sp>
          <p:cxnSp>
            <p:nvCxnSpPr>
              <p:cNvPr id="630" name="Straight Connector 629">
                <a:extLst>
                  <a:ext uri="{FF2B5EF4-FFF2-40B4-BE49-F238E27FC236}">
                    <a16:creationId xmlns:a16="http://schemas.microsoft.com/office/drawing/2014/main" id="{F0CE2DB0-18E9-A16F-FE18-6E1B0B1953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9" name="TextBox 658">
            <a:extLst>
              <a:ext uri="{FF2B5EF4-FFF2-40B4-BE49-F238E27FC236}">
                <a16:creationId xmlns:a16="http://schemas.microsoft.com/office/drawing/2014/main" id="{6E8F304C-EC9B-1103-7A94-BC2CF055FE05}"/>
              </a:ext>
            </a:extLst>
          </p:cNvPr>
          <p:cNvSpPr txBox="1"/>
          <p:nvPr/>
        </p:nvSpPr>
        <p:spPr>
          <a:xfrm>
            <a:off x="6299690" y="5838475"/>
            <a:ext cx="1371600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(months)</a:t>
            </a:r>
          </a:p>
        </p:txBody>
      </p:sp>
      <p:grpSp>
        <p:nvGrpSpPr>
          <p:cNvPr id="1951" name="Group 1950">
            <a:extLst>
              <a:ext uri="{FF2B5EF4-FFF2-40B4-BE49-F238E27FC236}">
                <a16:creationId xmlns:a16="http://schemas.microsoft.com/office/drawing/2014/main" id="{3EEDD3FE-3A1F-D7FA-3883-BEAC685B67BE}"/>
              </a:ext>
            </a:extLst>
          </p:cNvPr>
          <p:cNvGrpSpPr/>
          <p:nvPr/>
        </p:nvGrpSpPr>
        <p:grpSpPr>
          <a:xfrm>
            <a:off x="5493666" y="5986988"/>
            <a:ext cx="2606425" cy="153888"/>
            <a:chOff x="5578511" y="5883291"/>
            <a:chExt cx="2606425" cy="153888"/>
          </a:xfrm>
        </p:grpSpPr>
        <p:sp>
          <p:nvSpPr>
            <p:cNvPr id="662" name="TextBox 661">
              <a:extLst>
                <a:ext uri="{FF2B5EF4-FFF2-40B4-BE49-F238E27FC236}">
                  <a16:creationId xmlns:a16="http://schemas.microsoft.com/office/drawing/2014/main" id="{113A06B3-6821-D131-218A-308ED611891C}"/>
                </a:ext>
              </a:extLst>
            </p:cNvPr>
            <p:cNvSpPr txBox="1"/>
            <p:nvPr/>
          </p:nvSpPr>
          <p:spPr>
            <a:xfrm>
              <a:off x="5578511" y="5883291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88</a:t>
              </a:r>
            </a:p>
          </p:txBody>
        </p:sp>
        <p:sp>
          <p:nvSpPr>
            <p:cNvPr id="663" name="TextBox 662">
              <a:extLst>
                <a:ext uri="{FF2B5EF4-FFF2-40B4-BE49-F238E27FC236}">
                  <a16:creationId xmlns:a16="http://schemas.microsoft.com/office/drawing/2014/main" id="{B756A7FC-81C5-7489-4FDA-F682B91BA3CB}"/>
                </a:ext>
              </a:extLst>
            </p:cNvPr>
            <p:cNvSpPr txBox="1"/>
            <p:nvPr/>
          </p:nvSpPr>
          <p:spPr>
            <a:xfrm>
              <a:off x="5757643" y="5883291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62</a:t>
              </a:r>
            </a:p>
          </p:txBody>
        </p:sp>
        <p:sp>
          <p:nvSpPr>
            <p:cNvPr id="664" name="TextBox 663">
              <a:extLst>
                <a:ext uri="{FF2B5EF4-FFF2-40B4-BE49-F238E27FC236}">
                  <a16:creationId xmlns:a16="http://schemas.microsoft.com/office/drawing/2014/main" id="{9FDF182A-4EE2-52B5-9D2A-EBE449AFB461}"/>
                </a:ext>
              </a:extLst>
            </p:cNvPr>
            <p:cNvSpPr txBox="1"/>
            <p:nvPr/>
          </p:nvSpPr>
          <p:spPr>
            <a:xfrm>
              <a:off x="5936773" y="5883291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51</a:t>
              </a:r>
            </a:p>
          </p:txBody>
        </p:sp>
        <p:sp>
          <p:nvSpPr>
            <p:cNvPr id="665" name="TextBox 664">
              <a:extLst>
                <a:ext uri="{FF2B5EF4-FFF2-40B4-BE49-F238E27FC236}">
                  <a16:creationId xmlns:a16="http://schemas.microsoft.com/office/drawing/2014/main" id="{CC7542AC-3AFE-E38F-A5CE-E1257F97188B}"/>
                </a:ext>
              </a:extLst>
            </p:cNvPr>
            <p:cNvSpPr txBox="1"/>
            <p:nvPr/>
          </p:nvSpPr>
          <p:spPr>
            <a:xfrm>
              <a:off x="6115905" y="5883291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41</a:t>
              </a:r>
            </a:p>
          </p:txBody>
        </p:sp>
        <p:sp>
          <p:nvSpPr>
            <p:cNvPr id="666" name="TextBox 665">
              <a:extLst>
                <a:ext uri="{FF2B5EF4-FFF2-40B4-BE49-F238E27FC236}">
                  <a16:creationId xmlns:a16="http://schemas.microsoft.com/office/drawing/2014/main" id="{0C30CA1F-54D3-A741-4E9F-D8A44D18CEF2}"/>
                </a:ext>
              </a:extLst>
            </p:cNvPr>
            <p:cNvSpPr txBox="1"/>
            <p:nvPr/>
          </p:nvSpPr>
          <p:spPr>
            <a:xfrm>
              <a:off x="6295037" y="5883291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32</a:t>
              </a:r>
            </a:p>
          </p:txBody>
        </p:sp>
        <p:sp>
          <p:nvSpPr>
            <p:cNvPr id="667" name="TextBox 666">
              <a:extLst>
                <a:ext uri="{FF2B5EF4-FFF2-40B4-BE49-F238E27FC236}">
                  <a16:creationId xmlns:a16="http://schemas.microsoft.com/office/drawing/2014/main" id="{80D6F272-72BD-7675-927D-A46C91DBE447}"/>
                </a:ext>
              </a:extLst>
            </p:cNvPr>
            <p:cNvSpPr txBox="1"/>
            <p:nvPr/>
          </p:nvSpPr>
          <p:spPr>
            <a:xfrm>
              <a:off x="6474168" y="5883291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</a:t>
              </a:r>
            </a:p>
          </p:txBody>
        </p:sp>
        <p:sp>
          <p:nvSpPr>
            <p:cNvPr id="668" name="TextBox 667">
              <a:extLst>
                <a:ext uri="{FF2B5EF4-FFF2-40B4-BE49-F238E27FC236}">
                  <a16:creationId xmlns:a16="http://schemas.microsoft.com/office/drawing/2014/main" id="{C5A3D25C-C03C-A845-FC90-8C0ED3C211C1}"/>
                </a:ext>
              </a:extLst>
            </p:cNvPr>
            <p:cNvSpPr txBox="1"/>
            <p:nvPr/>
          </p:nvSpPr>
          <p:spPr>
            <a:xfrm>
              <a:off x="6653299" y="5883291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669" name="TextBox 668">
              <a:extLst>
                <a:ext uri="{FF2B5EF4-FFF2-40B4-BE49-F238E27FC236}">
                  <a16:creationId xmlns:a16="http://schemas.microsoft.com/office/drawing/2014/main" id="{3B50318D-218D-A6A0-CB77-BB2978662503}"/>
                </a:ext>
              </a:extLst>
            </p:cNvPr>
            <p:cNvSpPr txBox="1"/>
            <p:nvPr/>
          </p:nvSpPr>
          <p:spPr>
            <a:xfrm>
              <a:off x="6865292" y="5883291"/>
              <a:ext cx="6572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670" name="TextBox 669">
              <a:extLst>
                <a:ext uri="{FF2B5EF4-FFF2-40B4-BE49-F238E27FC236}">
                  <a16:creationId xmlns:a16="http://schemas.microsoft.com/office/drawing/2014/main" id="{68AFFB0A-29AD-B581-69BD-43FF8D298A54}"/>
                </a:ext>
              </a:extLst>
            </p:cNvPr>
            <p:cNvSpPr txBox="1"/>
            <p:nvPr/>
          </p:nvSpPr>
          <p:spPr>
            <a:xfrm>
              <a:off x="7044423" y="5883291"/>
              <a:ext cx="6572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671" name="TextBox 670">
              <a:extLst>
                <a:ext uri="{FF2B5EF4-FFF2-40B4-BE49-F238E27FC236}">
                  <a16:creationId xmlns:a16="http://schemas.microsoft.com/office/drawing/2014/main" id="{FB1F3505-BC20-A130-5AF4-F881271E13EC}"/>
                </a:ext>
              </a:extLst>
            </p:cNvPr>
            <p:cNvSpPr txBox="1"/>
            <p:nvPr/>
          </p:nvSpPr>
          <p:spPr>
            <a:xfrm>
              <a:off x="7223555" y="5883291"/>
              <a:ext cx="6572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72" name="TextBox 671">
              <a:extLst>
                <a:ext uri="{FF2B5EF4-FFF2-40B4-BE49-F238E27FC236}">
                  <a16:creationId xmlns:a16="http://schemas.microsoft.com/office/drawing/2014/main" id="{4F7F9296-D3BF-9A68-3203-6BC8FC383D22}"/>
                </a:ext>
              </a:extLst>
            </p:cNvPr>
            <p:cNvSpPr txBox="1"/>
            <p:nvPr/>
          </p:nvSpPr>
          <p:spPr>
            <a:xfrm>
              <a:off x="7402687" y="5883291"/>
              <a:ext cx="65725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73" name="TextBox 672">
              <a:extLst>
                <a:ext uri="{FF2B5EF4-FFF2-40B4-BE49-F238E27FC236}">
                  <a16:creationId xmlns:a16="http://schemas.microsoft.com/office/drawing/2014/main" id="{BF49D95D-C289-1073-DBBF-40C4746FA6B2}"/>
                </a:ext>
              </a:extLst>
            </p:cNvPr>
            <p:cNvSpPr txBox="1"/>
            <p:nvPr/>
          </p:nvSpPr>
          <p:spPr>
            <a:xfrm>
              <a:off x="7581818" y="5883291"/>
              <a:ext cx="65725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74" name="TextBox 673">
              <a:extLst>
                <a:ext uri="{FF2B5EF4-FFF2-40B4-BE49-F238E27FC236}">
                  <a16:creationId xmlns:a16="http://schemas.microsoft.com/office/drawing/2014/main" id="{7128B3C4-ABA4-1A41-74E4-FC8F012C0CF5}"/>
                </a:ext>
              </a:extLst>
            </p:cNvPr>
            <p:cNvSpPr txBox="1"/>
            <p:nvPr/>
          </p:nvSpPr>
          <p:spPr>
            <a:xfrm>
              <a:off x="7760949" y="5883291"/>
              <a:ext cx="65725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75" name="TextBox 674">
              <a:extLst>
                <a:ext uri="{FF2B5EF4-FFF2-40B4-BE49-F238E27FC236}">
                  <a16:creationId xmlns:a16="http://schemas.microsoft.com/office/drawing/2014/main" id="{3FB96B63-EF69-5716-2B1B-0FE656938469}"/>
                </a:ext>
              </a:extLst>
            </p:cNvPr>
            <p:cNvSpPr txBox="1"/>
            <p:nvPr/>
          </p:nvSpPr>
          <p:spPr>
            <a:xfrm>
              <a:off x="7940082" y="5883291"/>
              <a:ext cx="65725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76" name="TextBox 675">
              <a:extLst>
                <a:ext uri="{FF2B5EF4-FFF2-40B4-BE49-F238E27FC236}">
                  <a16:creationId xmlns:a16="http://schemas.microsoft.com/office/drawing/2014/main" id="{053B7D2B-391B-BAF3-34CE-26E16C1BBEF9}"/>
                </a:ext>
              </a:extLst>
            </p:cNvPr>
            <p:cNvSpPr txBox="1"/>
            <p:nvPr/>
          </p:nvSpPr>
          <p:spPr>
            <a:xfrm>
              <a:off x="8119212" y="5883291"/>
              <a:ext cx="6572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1950" name="Group 1949">
            <a:extLst>
              <a:ext uri="{FF2B5EF4-FFF2-40B4-BE49-F238E27FC236}">
                <a16:creationId xmlns:a16="http://schemas.microsoft.com/office/drawing/2014/main" id="{5A471532-FF74-43F5-67C3-7F198C4DD318}"/>
              </a:ext>
            </a:extLst>
          </p:cNvPr>
          <p:cNvGrpSpPr/>
          <p:nvPr/>
        </p:nvGrpSpPr>
        <p:grpSpPr>
          <a:xfrm>
            <a:off x="5493668" y="6139984"/>
            <a:ext cx="2606425" cy="153888"/>
            <a:chOff x="5578513" y="6036287"/>
            <a:chExt cx="2606425" cy="153888"/>
          </a:xfrm>
        </p:grpSpPr>
        <p:sp>
          <p:nvSpPr>
            <p:cNvPr id="678" name="TextBox 677">
              <a:extLst>
                <a:ext uri="{FF2B5EF4-FFF2-40B4-BE49-F238E27FC236}">
                  <a16:creationId xmlns:a16="http://schemas.microsoft.com/office/drawing/2014/main" id="{E1974604-632F-4111-95D8-3000DF53EC4E}"/>
                </a:ext>
              </a:extLst>
            </p:cNvPr>
            <p:cNvSpPr txBox="1"/>
            <p:nvPr/>
          </p:nvSpPr>
          <p:spPr>
            <a:xfrm>
              <a:off x="5578513" y="6036287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84</a:t>
              </a:r>
            </a:p>
          </p:txBody>
        </p:sp>
        <p:sp>
          <p:nvSpPr>
            <p:cNvPr id="679" name="TextBox 678">
              <a:extLst>
                <a:ext uri="{FF2B5EF4-FFF2-40B4-BE49-F238E27FC236}">
                  <a16:creationId xmlns:a16="http://schemas.microsoft.com/office/drawing/2014/main" id="{B9354735-4E18-AE6C-3449-8D1DFABD35B7}"/>
                </a:ext>
              </a:extLst>
            </p:cNvPr>
            <p:cNvSpPr txBox="1"/>
            <p:nvPr/>
          </p:nvSpPr>
          <p:spPr>
            <a:xfrm>
              <a:off x="5757645" y="6036287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53</a:t>
              </a:r>
            </a:p>
          </p:txBody>
        </p:sp>
        <p:sp>
          <p:nvSpPr>
            <p:cNvPr id="680" name="TextBox 679">
              <a:extLst>
                <a:ext uri="{FF2B5EF4-FFF2-40B4-BE49-F238E27FC236}">
                  <a16:creationId xmlns:a16="http://schemas.microsoft.com/office/drawing/2014/main" id="{351D7E58-057B-F831-343E-AC99F2CB3801}"/>
                </a:ext>
              </a:extLst>
            </p:cNvPr>
            <p:cNvSpPr txBox="1"/>
            <p:nvPr/>
          </p:nvSpPr>
          <p:spPr>
            <a:xfrm>
              <a:off x="5936775" y="6036287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35</a:t>
              </a:r>
            </a:p>
          </p:txBody>
        </p:sp>
        <p:sp>
          <p:nvSpPr>
            <p:cNvPr id="681" name="TextBox 680">
              <a:extLst>
                <a:ext uri="{FF2B5EF4-FFF2-40B4-BE49-F238E27FC236}">
                  <a16:creationId xmlns:a16="http://schemas.microsoft.com/office/drawing/2014/main" id="{089EB6B3-DC58-11A8-55EC-C8388DD75163}"/>
                </a:ext>
              </a:extLst>
            </p:cNvPr>
            <p:cNvSpPr txBox="1"/>
            <p:nvPr/>
          </p:nvSpPr>
          <p:spPr>
            <a:xfrm>
              <a:off x="6115907" y="6036287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23</a:t>
              </a:r>
            </a:p>
          </p:txBody>
        </p:sp>
        <p:sp>
          <p:nvSpPr>
            <p:cNvPr id="682" name="TextBox 681">
              <a:extLst>
                <a:ext uri="{FF2B5EF4-FFF2-40B4-BE49-F238E27FC236}">
                  <a16:creationId xmlns:a16="http://schemas.microsoft.com/office/drawing/2014/main" id="{49B1587B-BD0B-1D13-5293-9C7C00D0C2F1}"/>
                </a:ext>
              </a:extLst>
            </p:cNvPr>
            <p:cNvSpPr txBox="1"/>
            <p:nvPr/>
          </p:nvSpPr>
          <p:spPr>
            <a:xfrm>
              <a:off x="6295039" y="6036287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683" name="TextBox 682">
              <a:extLst>
                <a:ext uri="{FF2B5EF4-FFF2-40B4-BE49-F238E27FC236}">
                  <a16:creationId xmlns:a16="http://schemas.microsoft.com/office/drawing/2014/main" id="{3D47CAB3-634B-2F86-4369-50E21A2E8FBE}"/>
                </a:ext>
              </a:extLst>
            </p:cNvPr>
            <p:cNvSpPr txBox="1"/>
            <p:nvPr/>
          </p:nvSpPr>
          <p:spPr>
            <a:xfrm>
              <a:off x="6474170" y="6036287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  <p:sp>
          <p:nvSpPr>
            <p:cNvPr id="684" name="TextBox 683">
              <a:extLst>
                <a:ext uri="{FF2B5EF4-FFF2-40B4-BE49-F238E27FC236}">
                  <a16:creationId xmlns:a16="http://schemas.microsoft.com/office/drawing/2014/main" id="{4A900201-99C1-0287-3DED-9084759D2876}"/>
                </a:ext>
              </a:extLst>
            </p:cNvPr>
            <p:cNvSpPr txBox="1"/>
            <p:nvPr/>
          </p:nvSpPr>
          <p:spPr>
            <a:xfrm>
              <a:off x="6686163" y="6036287"/>
              <a:ext cx="6572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685" name="TextBox 684">
              <a:extLst>
                <a:ext uri="{FF2B5EF4-FFF2-40B4-BE49-F238E27FC236}">
                  <a16:creationId xmlns:a16="http://schemas.microsoft.com/office/drawing/2014/main" id="{502B590F-1E71-D4BE-E382-AD7AF428EF9B}"/>
                </a:ext>
              </a:extLst>
            </p:cNvPr>
            <p:cNvSpPr txBox="1"/>
            <p:nvPr/>
          </p:nvSpPr>
          <p:spPr>
            <a:xfrm>
              <a:off x="6865295" y="6036287"/>
              <a:ext cx="6572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686" name="TextBox 685">
              <a:extLst>
                <a:ext uri="{FF2B5EF4-FFF2-40B4-BE49-F238E27FC236}">
                  <a16:creationId xmlns:a16="http://schemas.microsoft.com/office/drawing/2014/main" id="{1E698278-4C23-0229-013A-DB952EC62A5D}"/>
                </a:ext>
              </a:extLst>
            </p:cNvPr>
            <p:cNvSpPr txBox="1"/>
            <p:nvPr/>
          </p:nvSpPr>
          <p:spPr>
            <a:xfrm>
              <a:off x="7044425" y="6036287"/>
              <a:ext cx="6572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687" name="TextBox 686">
              <a:extLst>
                <a:ext uri="{FF2B5EF4-FFF2-40B4-BE49-F238E27FC236}">
                  <a16:creationId xmlns:a16="http://schemas.microsoft.com/office/drawing/2014/main" id="{8856B7EA-B8BA-5FDA-E635-46850301FE8C}"/>
                </a:ext>
              </a:extLst>
            </p:cNvPr>
            <p:cNvSpPr txBox="1"/>
            <p:nvPr/>
          </p:nvSpPr>
          <p:spPr>
            <a:xfrm>
              <a:off x="7223557" y="6036287"/>
              <a:ext cx="65725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88" name="TextBox 687">
              <a:extLst>
                <a:ext uri="{FF2B5EF4-FFF2-40B4-BE49-F238E27FC236}">
                  <a16:creationId xmlns:a16="http://schemas.microsoft.com/office/drawing/2014/main" id="{51EED635-50A6-C864-29DC-B39B8C7528A7}"/>
                </a:ext>
              </a:extLst>
            </p:cNvPr>
            <p:cNvSpPr txBox="1"/>
            <p:nvPr/>
          </p:nvSpPr>
          <p:spPr>
            <a:xfrm>
              <a:off x="7402689" y="6036287"/>
              <a:ext cx="65725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89" name="TextBox 688">
              <a:extLst>
                <a:ext uri="{FF2B5EF4-FFF2-40B4-BE49-F238E27FC236}">
                  <a16:creationId xmlns:a16="http://schemas.microsoft.com/office/drawing/2014/main" id="{32BA8A34-95F6-B7F9-4DBC-8088AEBBB806}"/>
                </a:ext>
              </a:extLst>
            </p:cNvPr>
            <p:cNvSpPr txBox="1"/>
            <p:nvPr/>
          </p:nvSpPr>
          <p:spPr>
            <a:xfrm>
              <a:off x="7581820" y="6036287"/>
              <a:ext cx="65725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90" name="TextBox 689">
              <a:extLst>
                <a:ext uri="{FF2B5EF4-FFF2-40B4-BE49-F238E27FC236}">
                  <a16:creationId xmlns:a16="http://schemas.microsoft.com/office/drawing/2014/main" id="{896B3FC7-62A0-3AA8-03CD-043493B6E237}"/>
                </a:ext>
              </a:extLst>
            </p:cNvPr>
            <p:cNvSpPr txBox="1"/>
            <p:nvPr/>
          </p:nvSpPr>
          <p:spPr>
            <a:xfrm>
              <a:off x="7760951" y="6036287"/>
              <a:ext cx="6572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91" name="TextBox 690">
              <a:extLst>
                <a:ext uri="{FF2B5EF4-FFF2-40B4-BE49-F238E27FC236}">
                  <a16:creationId xmlns:a16="http://schemas.microsoft.com/office/drawing/2014/main" id="{0E4D391E-4AFC-E36C-28BD-E352A73A6DE2}"/>
                </a:ext>
              </a:extLst>
            </p:cNvPr>
            <p:cNvSpPr txBox="1"/>
            <p:nvPr/>
          </p:nvSpPr>
          <p:spPr>
            <a:xfrm>
              <a:off x="7940084" y="6036287"/>
              <a:ext cx="6572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92" name="TextBox 691">
              <a:extLst>
                <a:ext uri="{FF2B5EF4-FFF2-40B4-BE49-F238E27FC236}">
                  <a16:creationId xmlns:a16="http://schemas.microsoft.com/office/drawing/2014/main" id="{285B716B-855D-FAD6-7EC1-FB20CAD08F32}"/>
                </a:ext>
              </a:extLst>
            </p:cNvPr>
            <p:cNvSpPr txBox="1"/>
            <p:nvPr/>
          </p:nvSpPr>
          <p:spPr>
            <a:xfrm>
              <a:off x="8119214" y="6036287"/>
              <a:ext cx="6572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694" name="TextBox 693">
            <a:extLst>
              <a:ext uri="{FF2B5EF4-FFF2-40B4-BE49-F238E27FC236}">
                <a16:creationId xmlns:a16="http://schemas.microsoft.com/office/drawing/2014/main" id="{4C8F3E73-C889-1746-5AB1-B0DBF1A9CA7E}"/>
              </a:ext>
            </a:extLst>
          </p:cNvPr>
          <p:cNvSpPr txBox="1"/>
          <p:nvPr/>
        </p:nvSpPr>
        <p:spPr>
          <a:xfrm>
            <a:off x="4903539" y="5987962"/>
            <a:ext cx="525785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No. at risk</a:t>
            </a:r>
          </a:p>
        </p:txBody>
      </p:sp>
      <p:cxnSp>
        <p:nvCxnSpPr>
          <p:cNvPr id="717" name="Straight Connector 716">
            <a:extLst>
              <a:ext uri="{FF2B5EF4-FFF2-40B4-BE49-F238E27FC236}">
                <a16:creationId xmlns:a16="http://schemas.microsoft.com/office/drawing/2014/main" id="{0BEF0001-65B4-8C5D-A45C-69FF02E46043}"/>
              </a:ext>
            </a:extLst>
          </p:cNvPr>
          <p:cNvCxnSpPr>
            <a:cxnSpLocks/>
          </p:cNvCxnSpPr>
          <p:nvPr/>
        </p:nvCxnSpPr>
        <p:spPr>
          <a:xfrm>
            <a:off x="5464345" y="5663493"/>
            <a:ext cx="27547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" name="Straight Connector 717">
            <a:extLst>
              <a:ext uri="{FF2B5EF4-FFF2-40B4-BE49-F238E27FC236}">
                <a16:creationId xmlns:a16="http://schemas.microsoft.com/office/drawing/2014/main" id="{FB79D9E3-B917-6B5C-DEEE-5C6480BB4CC0}"/>
              </a:ext>
            </a:extLst>
          </p:cNvPr>
          <p:cNvCxnSpPr>
            <a:cxnSpLocks/>
          </p:cNvCxnSpPr>
          <p:nvPr/>
        </p:nvCxnSpPr>
        <p:spPr>
          <a:xfrm>
            <a:off x="5464345" y="4150986"/>
            <a:ext cx="0" cy="15125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" name="TextBox 718">
            <a:extLst>
              <a:ext uri="{FF2B5EF4-FFF2-40B4-BE49-F238E27FC236}">
                <a16:creationId xmlns:a16="http://schemas.microsoft.com/office/drawing/2014/main" id="{48725E4A-92E4-C8D2-69A4-439F2F37ED91}"/>
              </a:ext>
            </a:extLst>
          </p:cNvPr>
          <p:cNvSpPr txBox="1"/>
          <p:nvPr/>
        </p:nvSpPr>
        <p:spPr>
          <a:xfrm>
            <a:off x="1212456" y="3749211"/>
            <a:ext cx="3529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PFS: Patients with prior CDK4/6i treatment</a:t>
            </a:r>
          </a:p>
        </p:txBody>
      </p:sp>
      <p:sp>
        <p:nvSpPr>
          <p:cNvPr id="720" name="TextBox 719">
            <a:extLst>
              <a:ext uri="{FF2B5EF4-FFF2-40B4-BE49-F238E27FC236}">
                <a16:creationId xmlns:a16="http://schemas.microsoft.com/office/drawing/2014/main" id="{48E6BE96-476B-DDA5-8306-0804EB7A7AFF}"/>
              </a:ext>
            </a:extLst>
          </p:cNvPr>
          <p:cNvSpPr txBox="1"/>
          <p:nvPr/>
        </p:nvSpPr>
        <p:spPr>
          <a:xfrm>
            <a:off x="5768404" y="3785679"/>
            <a:ext cx="3332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PFS: Patients with PI3K pathway mutation</a:t>
            </a:r>
            <a:endParaRPr kumimoji="0" lang="en-US" sz="1400" b="1" i="0" u="none" strike="noStrike" kern="1200" cap="none" spc="0" normalizeH="0" baseline="30000" noProof="0" dirty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21" name="Graphic 1665">
            <a:extLst>
              <a:ext uri="{FF2B5EF4-FFF2-40B4-BE49-F238E27FC236}">
                <a16:creationId xmlns:a16="http://schemas.microsoft.com/office/drawing/2014/main" id="{D29420EF-1BD2-A6FE-55C3-A4DB56EEE82D}"/>
              </a:ext>
            </a:extLst>
          </p:cNvPr>
          <p:cNvGrpSpPr/>
          <p:nvPr/>
        </p:nvGrpSpPr>
        <p:grpSpPr>
          <a:xfrm>
            <a:off x="2116256" y="5314849"/>
            <a:ext cx="43983" cy="44191"/>
            <a:chOff x="3071267" y="5389801"/>
            <a:chExt cx="43983" cy="44191"/>
          </a:xfrm>
        </p:grpSpPr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1FE1B9F0-70B7-2A2C-8116-16BAE18CD316}"/>
                </a:ext>
              </a:extLst>
            </p:cNvPr>
            <p:cNvSpPr/>
            <p:nvPr/>
          </p:nvSpPr>
          <p:spPr>
            <a:xfrm>
              <a:off x="3071267" y="5411897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B01E63B0-216E-F1CC-BE4E-47D55D54B6AB}"/>
                </a:ext>
              </a:extLst>
            </p:cNvPr>
            <p:cNvSpPr/>
            <p:nvPr/>
          </p:nvSpPr>
          <p:spPr>
            <a:xfrm>
              <a:off x="3093258" y="5389801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24" name="Graphic 1665">
            <a:extLst>
              <a:ext uri="{FF2B5EF4-FFF2-40B4-BE49-F238E27FC236}">
                <a16:creationId xmlns:a16="http://schemas.microsoft.com/office/drawing/2014/main" id="{7A88636B-46D8-8400-EC21-D5FC132228F3}"/>
              </a:ext>
            </a:extLst>
          </p:cNvPr>
          <p:cNvGrpSpPr/>
          <p:nvPr/>
        </p:nvGrpSpPr>
        <p:grpSpPr>
          <a:xfrm>
            <a:off x="2082341" y="5287962"/>
            <a:ext cx="43983" cy="44191"/>
            <a:chOff x="3037352" y="5362914"/>
            <a:chExt cx="43983" cy="44191"/>
          </a:xfrm>
        </p:grpSpPr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C1A2B54F-3700-6EB8-D56A-F1F888924BA2}"/>
                </a:ext>
              </a:extLst>
            </p:cNvPr>
            <p:cNvSpPr/>
            <p:nvPr/>
          </p:nvSpPr>
          <p:spPr>
            <a:xfrm>
              <a:off x="3037352" y="5385010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F2FC70B0-35ED-D606-04A6-A710BC216DCF}"/>
                </a:ext>
              </a:extLst>
            </p:cNvPr>
            <p:cNvSpPr/>
            <p:nvPr/>
          </p:nvSpPr>
          <p:spPr>
            <a:xfrm>
              <a:off x="3059344" y="5362914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27" name="Graphic 1665">
            <a:extLst>
              <a:ext uri="{FF2B5EF4-FFF2-40B4-BE49-F238E27FC236}">
                <a16:creationId xmlns:a16="http://schemas.microsoft.com/office/drawing/2014/main" id="{11C9630A-E9F8-3317-28FA-E77D4222738B}"/>
              </a:ext>
            </a:extLst>
          </p:cNvPr>
          <p:cNvGrpSpPr/>
          <p:nvPr/>
        </p:nvGrpSpPr>
        <p:grpSpPr>
          <a:xfrm>
            <a:off x="2592255" y="5396443"/>
            <a:ext cx="43983" cy="44191"/>
            <a:chOff x="3547266" y="5471395"/>
            <a:chExt cx="43983" cy="44191"/>
          </a:xfrm>
        </p:grpSpPr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3B5296E3-30FE-FD53-6DEB-15972E4CA65D}"/>
                </a:ext>
              </a:extLst>
            </p:cNvPr>
            <p:cNvSpPr/>
            <p:nvPr/>
          </p:nvSpPr>
          <p:spPr>
            <a:xfrm>
              <a:off x="3547266" y="5493491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4F1CFCFA-0933-940C-BAE1-0E0E22AD2378}"/>
                </a:ext>
              </a:extLst>
            </p:cNvPr>
            <p:cNvSpPr/>
            <p:nvPr/>
          </p:nvSpPr>
          <p:spPr>
            <a:xfrm>
              <a:off x="3569258" y="5471395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0" name="Graphic 1665">
            <a:extLst>
              <a:ext uri="{FF2B5EF4-FFF2-40B4-BE49-F238E27FC236}">
                <a16:creationId xmlns:a16="http://schemas.microsoft.com/office/drawing/2014/main" id="{24BECA86-A3B4-B4D5-DB62-8E3CA419FBBE}"/>
              </a:ext>
            </a:extLst>
          </p:cNvPr>
          <p:cNvGrpSpPr/>
          <p:nvPr/>
        </p:nvGrpSpPr>
        <p:grpSpPr>
          <a:xfrm>
            <a:off x="2424006" y="5359041"/>
            <a:ext cx="43983" cy="44191"/>
            <a:chOff x="3379017" y="5433993"/>
            <a:chExt cx="43983" cy="44191"/>
          </a:xfrm>
        </p:grpSpPr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6E3A2A21-0BFE-4E50-D5B6-16204064F535}"/>
                </a:ext>
              </a:extLst>
            </p:cNvPr>
            <p:cNvSpPr/>
            <p:nvPr/>
          </p:nvSpPr>
          <p:spPr>
            <a:xfrm>
              <a:off x="3379017" y="5456088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B690E16E-B803-CC61-920C-59749C5B4D05}"/>
                </a:ext>
              </a:extLst>
            </p:cNvPr>
            <p:cNvSpPr/>
            <p:nvPr/>
          </p:nvSpPr>
          <p:spPr>
            <a:xfrm>
              <a:off x="3401009" y="5433993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3" name="Graphic 1665">
            <a:extLst>
              <a:ext uri="{FF2B5EF4-FFF2-40B4-BE49-F238E27FC236}">
                <a16:creationId xmlns:a16="http://schemas.microsoft.com/office/drawing/2014/main" id="{6A98C30A-2C63-DEB8-EFFD-7AD7477793FE}"/>
              </a:ext>
            </a:extLst>
          </p:cNvPr>
          <p:cNvGrpSpPr/>
          <p:nvPr/>
        </p:nvGrpSpPr>
        <p:grpSpPr>
          <a:xfrm>
            <a:off x="2339484" y="5359041"/>
            <a:ext cx="43983" cy="44191"/>
            <a:chOff x="3294495" y="5433993"/>
            <a:chExt cx="43983" cy="44191"/>
          </a:xfrm>
        </p:grpSpPr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A3C5EB60-CC7A-9500-7335-87AAAE3E3742}"/>
                </a:ext>
              </a:extLst>
            </p:cNvPr>
            <p:cNvSpPr/>
            <p:nvPr/>
          </p:nvSpPr>
          <p:spPr>
            <a:xfrm>
              <a:off x="3294495" y="5456088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8BC838DA-B802-4BCE-3408-24602AC4E3CA}"/>
                </a:ext>
              </a:extLst>
            </p:cNvPr>
            <p:cNvSpPr/>
            <p:nvPr/>
          </p:nvSpPr>
          <p:spPr>
            <a:xfrm>
              <a:off x="3316487" y="5433993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6" name="Graphic 1665">
            <a:extLst>
              <a:ext uri="{FF2B5EF4-FFF2-40B4-BE49-F238E27FC236}">
                <a16:creationId xmlns:a16="http://schemas.microsoft.com/office/drawing/2014/main" id="{0D816EEC-B271-C5E2-AEB1-BF552D127AEF}"/>
              </a:ext>
            </a:extLst>
          </p:cNvPr>
          <p:cNvGrpSpPr/>
          <p:nvPr/>
        </p:nvGrpSpPr>
        <p:grpSpPr>
          <a:xfrm>
            <a:off x="2838402" y="5502662"/>
            <a:ext cx="43983" cy="44191"/>
            <a:chOff x="3793413" y="5577614"/>
            <a:chExt cx="43983" cy="44191"/>
          </a:xfrm>
        </p:grpSpPr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27B3A302-1638-7AA6-64FF-F54B34203891}"/>
                </a:ext>
              </a:extLst>
            </p:cNvPr>
            <p:cNvSpPr/>
            <p:nvPr/>
          </p:nvSpPr>
          <p:spPr>
            <a:xfrm>
              <a:off x="3793413" y="5599710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BD976F84-8E32-6217-9316-96798DB1CE6C}"/>
                </a:ext>
              </a:extLst>
            </p:cNvPr>
            <p:cNvSpPr/>
            <p:nvPr/>
          </p:nvSpPr>
          <p:spPr>
            <a:xfrm>
              <a:off x="3815405" y="5577614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9" name="Graphic 1665">
            <a:extLst>
              <a:ext uri="{FF2B5EF4-FFF2-40B4-BE49-F238E27FC236}">
                <a16:creationId xmlns:a16="http://schemas.microsoft.com/office/drawing/2014/main" id="{8CA4FE43-C6C7-62A7-5DB1-4C5ABAD99BB0}"/>
              </a:ext>
            </a:extLst>
          </p:cNvPr>
          <p:cNvGrpSpPr/>
          <p:nvPr/>
        </p:nvGrpSpPr>
        <p:grpSpPr>
          <a:xfrm>
            <a:off x="2830719" y="5458471"/>
            <a:ext cx="43983" cy="44191"/>
            <a:chOff x="3785730" y="5533423"/>
            <a:chExt cx="43983" cy="44191"/>
          </a:xfrm>
        </p:grpSpPr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58FCA3B5-C2A3-0C4A-53FF-8FBF32120AB8}"/>
                </a:ext>
              </a:extLst>
            </p:cNvPr>
            <p:cNvSpPr/>
            <p:nvPr/>
          </p:nvSpPr>
          <p:spPr>
            <a:xfrm>
              <a:off x="3785730" y="5555519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A50FC65B-59E3-3C5C-C5C8-CA6BFE4CA591}"/>
                </a:ext>
              </a:extLst>
            </p:cNvPr>
            <p:cNvSpPr/>
            <p:nvPr/>
          </p:nvSpPr>
          <p:spPr>
            <a:xfrm>
              <a:off x="3807721" y="5533423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2" name="Graphic 1665">
            <a:extLst>
              <a:ext uri="{FF2B5EF4-FFF2-40B4-BE49-F238E27FC236}">
                <a16:creationId xmlns:a16="http://schemas.microsoft.com/office/drawing/2014/main" id="{224B4770-835D-C28A-005C-BBCCBBDF14CC}"/>
              </a:ext>
            </a:extLst>
          </p:cNvPr>
          <p:cNvGrpSpPr/>
          <p:nvPr/>
        </p:nvGrpSpPr>
        <p:grpSpPr>
          <a:xfrm>
            <a:off x="3063883" y="5502662"/>
            <a:ext cx="43983" cy="44191"/>
            <a:chOff x="4018894" y="5577614"/>
            <a:chExt cx="43983" cy="44191"/>
          </a:xfrm>
        </p:grpSpPr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E157F6CB-2940-6C16-CC6B-3330AF108084}"/>
                </a:ext>
              </a:extLst>
            </p:cNvPr>
            <p:cNvSpPr/>
            <p:nvPr/>
          </p:nvSpPr>
          <p:spPr>
            <a:xfrm>
              <a:off x="4018894" y="5599710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831AA7F3-F496-1EC8-1987-7F513ADF9F13}"/>
                </a:ext>
              </a:extLst>
            </p:cNvPr>
            <p:cNvSpPr/>
            <p:nvPr/>
          </p:nvSpPr>
          <p:spPr>
            <a:xfrm>
              <a:off x="4040885" y="5577614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5" name="Graphic 1665">
            <a:extLst>
              <a:ext uri="{FF2B5EF4-FFF2-40B4-BE49-F238E27FC236}">
                <a16:creationId xmlns:a16="http://schemas.microsoft.com/office/drawing/2014/main" id="{BAC03C6B-85F6-4E6D-1CE6-04E040D29469}"/>
              </a:ext>
            </a:extLst>
          </p:cNvPr>
          <p:cNvGrpSpPr/>
          <p:nvPr/>
        </p:nvGrpSpPr>
        <p:grpSpPr>
          <a:xfrm>
            <a:off x="1938601" y="5233255"/>
            <a:ext cx="43983" cy="44191"/>
            <a:chOff x="2893612" y="5308207"/>
            <a:chExt cx="43983" cy="44191"/>
          </a:xfrm>
        </p:grpSpPr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BD77B131-5A6F-846C-6E25-C116ECB4100D}"/>
                </a:ext>
              </a:extLst>
            </p:cNvPr>
            <p:cNvSpPr/>
            <p:nvPr/>
          </p:nvSpPr>
          <p:spPr>
            <a:xfrm>
              <a:off x="2893612" y="5330303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14BFB158-95E9-01FF-ABF6-71BF8617914B}"/>
                </a:ext>
              </a:extLst>
            </p:cNvPr>
            <p:cNvSpPr/>
            <p:nvPr/>
          </p:nvSpPr>
          <p:spPr>
            <a:xfrm>
              <a:off x="2915603" y="5308207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8" name="Graphic 1665">
            <a:extLst>
              <a:ext uri="{FF2B5EF4-FFF2-40B4-BE49-F238E27FC236}">
                <a16:creationId xmlns:a16="http://schemas.microsoft.com/office/drawing/2014/main" id="{0E16DF22-577F-DA6D-7DA6-10627C72A24D}"/>
              </a:ext>
            </a:extLst>
          </p:cNvPr>
          <p:cNvGrpSpPr/>
          <p:nvPr/>
        </p:nvGrpSpPr>
        <p:grpSpPr>
          <a:xfrm>
            <a:off x="1881104" y="5189197"/>
            <a:ext cx="43983" cy="44058"/>
            <a:chOff x="2836115" y="5264149"/>
            <a:chExt cx="43983" cy="44058"/>
          </a:xfrm>
        </p:grpSpPr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C8D81823-3AE1-84B3-8942-C9445AEC0E15}"/>
                </a:ext>
              </a:extLst>
            </p:cNvPr>
            <p:cNvSpPr/>
            <p:nvPr/>
          </p:nvSpPr>
          <p:spPr>
            <a:xfrm>
              <a:off x="2836115" y="5286245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31A2748D-05BF-97E0-0F5C-1BD844C9554B}"/>
                </a:ext>
              </a:extLst>
            </p:cNvPr>
            <p:cNvSpPr/>
            <p:nvPr/>
          </p:nvSpPr>
          <p:spPr>
            <a:xfrm>
              <a:off x="2858107" y="5264149"/>
              <a:ext cx="13247" cy="44058"/>
            </a:xfrm>
            <a:custGeom>
              <a:avLst/>
              <a:gdLst>
                <a:gd name="connsiteX0" fmla="*/ 0 w 13247"/>
                <a:gd name="connsiteY0" fmla="*/ 0 h 44058"/>
                <a:gd name="connsiteX1" fmla="*/ 0 w 13247"/>
                <a:gd name="connsiteY1" fmla="*/ 44058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058">
                  <a:moveTo>
                    <a:pt x="0" y="0"/>
                  </a:moveTo>
                  <a:lnTo>
                    <a:pt x="0" y="44058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1" name="Graphic 1665">
            <a:extLst>
              <a:ext uri="{FF2B5EF4-FFF2-40B4-BE49-F238E27FC236}">
                <a16:creationId xmlns:a16="http://schemas.microsoft.com/office/drawing/2014/main" id="{4D80299F-0D0E-6904-4129-5BE8DA43AE7B}"/>
              </a:ext>
            </a:extLst>
          </p:cNvPr>
          <p:cNvGrpSpPr/>
          <p:nvPr/>
        </p:nvGrpSpPr>
        <p:grpSpPr>
          <a:xfrm>
            <a:off x="1787309" y="5180412"/>
            <a:ext cx="43983" cy="44191"/>
            <a:chOff x="2742320" y="5255364"/>
            <a:chExt cx="43983" cy="44191"/>
          </a:xfrm>
        </p:grpSpPr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B623078D-E0ED-2725-DC34-176994850DBB}"/>
                </a:ext>
              </a:extLst>
            </p:cNvPr>
            <p:cNvSpPr/>
            <p:nvPr/>
          </p:nvSpPr>
          <p:spPr>
            <a:xfrm>
              <a:off x="2742320" y="5277460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CF612BB9-226D-0FB8-AEE9-1B2C308D1620}"/>
                </a:ext>
              </a:extLst>
            </p:cNvPr>
            <p:cNvSpPr/>
            <p:nvPr/>
          </p:nvSpPr>
          <p:spPr>
            <a:xfrm>
              <a:off x="2764311" y="5255364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4" name="Graphic 1665">
            <a:extLst>
              <a:ext uri="{FF2B5EF4-FFF2-40B4-BE49-F238E27FC236}">
                <a16:creationId xmlns:a16="http://schemas.microsoft.com/office/drawing/2014/main" id="{74A75AF0-AF65-F912-0099-53A98815D353}"/>
              </a:ext>
            </a:extLst>
          </p:cNvPr>
          <p:cNvGrpSpPr/>
          <p:nvPr/>
        </p:nvGrpSpPr>
        <p:grpSpPr>
          <a:xfrm>
            <a:off x="1461674" y="4909009"/>
            <a:ext cx="43983" cy="44191"/>
            <a:chOff x="2416685" y="4983961"/>
            <a:chExt cx="43983" cy="44191"/>
          </a:xfrm>
        </p:grpSpPr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B50759B3-8FB0-5C41-FD93-A1F5C0C5537A}"/>
                </a:ext>
              </a:extLst>
            </p:cNvPr>
            <p:cNvSpPr/>
            <p:nvPr/>
          </p:nvSpPr>
          <p:spPr>
            <a:xfrm>
              <a:off x="2416685" y="5006056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id="{4F275BB5-030A-90D4-93AC-88816F2F0665}"/>
                </a:ext>
              </a:extLst>
            </p:cNvPr>
            <p:cNvSpPr/>
            <p:nvPr/>
          </p:nvSpPr>
          <p:spPr>
            <a:xfrm>
              <a:off x="2438676" y="4983961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7" name="Graphic 1665">
            <a:extLst>
              <a:ext uri="{FF2B5EF4-FFF2-40B4-BE49-F238E27FC236}">
                <a16:creationId xmlns:a16="http://schemas.microsoft.com/office/drawing/2014/main" id="{3371B0EC-23DA-7479-00D2-6FC5005D3AD4}"/>
              </a:ext>
            </a:extLst>
          </p:cNvPr>
          <p:cNvGrpSpPr/>
          <p:nvPr/>
        </p:nvGrpSpPr>
        <p:grpSpPr>
          <a:xfrm>
            <a:off x="1449088" y="4844718"/>
            <a:ext cx="43850" cy="44191"/>
            <a:chOff x="2404099" y="4919670"/>
            <a:chExt cx="43850" cy="44191"/>
          </a:xfrm>
        </p:grpSpPr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EEF40BAA-79C2-0928-BD29-4AC933385CF1}"/>
                </a:ext>
              </a:extLst>
            </p:cNvPr>
            <p:cNvSpPr/>
            <p:nvPr/>
          </p:nvSpPr>
          <p:spPr>
            <a:xfrm>
              <a:off x="2404099" y="4941766"/>
              <a:ext cx="43850" cy="13310"/>
            </a:xfrm>
            <a:custGeom>
              <a:avLst/>
              <a:gdLst>
                <a:gd name="connsiteX0" fmla="*/ 43851 w 43850"/>
                <a:gd name="connsiteY0" fmla="*/ 0 h 13310"/>
                <a:gd name="connsiteX1" fmla="*/ 0 w 43850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50" h="13310">
                  <a:moveTo>
                    <a:pt x="43851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id="{BBE2AC0A-C1C3-DAEC-8D17-DEC371F5C65C}"/>
                </a:ext>
              </a:extLst>
            </p:cNvPr>
            <p:cNvSpPr/>
            <p:nvPr/>
          </p:nvSpPr>
          <p:spPr>
            <a:xfrm>
              <a:off x="2426091" y="4919670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0" name="Graphic 1665">
            <a:extLst>
              <a:ext uri="{FF2B5EF4-FFF2-40B4-BE49-F238E27FC236}">
                <a16:creationId xmlns:a16="http://schemas.microsoft.com/office/drawing/2014/main" id="{F45AABFD-BE61-F8D6-11C9-35E444991807}"/>
              </a:ext>
            </a:extLst>
          </p:cNvPr>
          <p:cNvGrpSpPr/>
          <p:nvPr/>
        </p:nvGrpSpPr>
        <p:grpSpPr>
          <a:xfrm>
            <a:off x="1316874" y="4760994"/>
            <a:ext cx="43983" cy="44058"/>
            <a:chOff x="2271885" y="4835946"/>
            <a:chExt cx="43983" cy="44058"/>
          </a:xfrm>
        </p:grpSpPr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0CF92583-24B1-1D6C-D32B-3FB26679EC52}"/>
                </a:ext>
              </a:extLst>
            </p:cNvPr>
            <p:cNvSpPr/>
            <p:nvPr/>
          </p:nvSpPr>
          <p:spPr>
            <a:xfrm>
              <a:off x="2271885" y="4858042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id="{1C507065-1FEE-B242-BA58-C71A0B7F3384}"/>
                </a:ext>
              </a:extLst>
            </p:cNvPr>
            <p:cNvSpPr/>
            <p:nvPr/>
          </p:nvSpPr>
          <p:spPr>
            <a:xfrm>
              <a:off x="2293876" y="4835946"/>
              <a:ext cx="13247" cy="44058"/>
            </a:xfrm>
            <a:custGeom>
              <a:avLst/>
              <a:gdLst>
                <a:gd name="connsiteX0" fmla="*/ 0 w 13247"/>
                <a:gd name="connsiteY0" fmla="*/ 0 h 44058"/>
                <a:gd name="connsiteX1" fmla="*/ 0 w 13247"/>
                <a:gd name="connsiteY1" fmla="*/ 44058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058">
                  <a:moveTo>
                    <a:pt x="0" y="0"/>
                  </a:moveTo>
                  <a:lnTo>
                    <a:pt x="0" y="44058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3" name="Graphic 1665">
            <a:extLst>
              <a:ext uri="{FF2B5EF4-FFF2-40B4-BE49-F238E27FC236}">
                <a16:creationId xmlns:a16="http://schemas.microsoft.com/office/drawing/2014/main" id="{A2409CA1-7761-1B81-39D6-AA1C3A315190}"/>
              </a:ext>
            </a:extLst>
          </p:cNvPr>
          <p:cNvGrpSpPr/>
          <p:nvPr/>
        </p:nvGrpSpPr>
        <p:grpSpPr>
          <a:xfrm>
            <a:off x="1306143" y="4730114"/>
            <a:ext cx="43983" cy="44191"/>
            <a:chOff x="2261154" y="4805066"/>
            <a:chExt cx="43983" cy="44191"/>
          </a:xfrm>
        </p:grpSpPr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78D36550-BFA8-83D9-FCF6-47D407BC3AC2}"/>
                </a:ext>
              </a:extLst>
            </p:cNvPr>
            <p:cNvSpPr/>
            <p:nvPr/>
          </p:nvSpPr>
          <p:spPr>
            <a:xfrm>
              <a:off x="2261154" y="4827161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18A6A037-CE12-7426-9C59-7470F37A5F54}"/>
                </a:ext>
              </a:extLst>
            </p:cNvPr>
            <p:cNvSpPr/>
            <p:nvPr/>
          </p:nvSpPr>
          <p:spPr>
            <a:xfrm>
              <a:off x="2283145" y="4805066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6" name="Graphic 1665">
            <a:extLst>
              <a:ext uri="{FF2B5EF4-FFF2-40B4-BE49-F238E27FC236}">
                <a16:creationId xmlns:a16="http://schemas.microsoft.com/office/drawing/2014/main" id="{F0D56A29-F7C6-DEA8-6755-9EB9BA1B6F98}"/>
              </a:ext>
            </a:extLst>
          </p:cNvPr>
          <p:cNvGrpSpPr/>
          <p:nvPr/>
        </p:nvGrpSpPr>
        <p:grpSpPr>
          <a:xfrm>
            <a:off x="1294882" y="4500905"/>
            <a:ext cx="43983" cy="44191"/>
            <a:chOff x="2249893" y="4575857"/>
            <a:chExt cx="43983" cy="44191"/>
          </a:xfrm>
        </p:grpSpPr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BBFF24E5-1E52-B59B-7BF2-BB03822F825C}"/>
                </a:ext>
              </a:extLst>
            </p:cNvPr>
            <p:cNvSpPr/>
            <p:nvPr/>
          </p:nvSpPr>
          <p:spPr>
            <a:xfrm>
              <a:off x="2249893" y="4597953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5EFB12E9-BE0F-3641-82BC-7A0D4E00F21E}"/>
                </a:ext>
              </a:extLst>
            </p:cNvPr>
            <p:cNvSpPr/>
            <p:nvPr/>
          </p:nvSpPr>
          <p:spPr>
            <a:xfrm>
              <a:off x="2271885" y="4575857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9" name="Graphic 1665">
            <a:extLst>
              <a:ext uri="{FF2B5EF4-FFF2-40B4-BE49-F238E27FC236}">
                <a16:creationId xmlns:a16="http://schemas.microsoft.com/office/drawing/2014/main" id="{642B4476-C858-F6CE-4E6C-A1D71A1DFFCF}"/>
              </a:ext>
            </a:extLst>
          </p:cNvPr>
          <p:cNvGrpSpPr/>
          <p:nvPr/>
        </p:nvGrpSpPr>
        <p:grpSpPr>
          <a:xfrm>
            <a:off x="1220693" y="4213529"/>
            <a:ext cx="43983" cy="44191"/>
            <a:chOff x="2175704" y="4288481"/>
            <a:chExt cx="43983" cy="44191"/>
          </a:xfrm>
        </p:grpSpPr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AEFCA474-3CB3-5025-48B7-040582741F7F}"/>
                </a:ext>
              </a:extLst>
            </p:cNvPr>
            <p:cNvSpPr/>
            <p:nvPr/>
          </p:nvSpPr>
          <p:spPr>
            <a:xfrm>
              <a:off x="2175704" y="4310576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C8D5D7F8-8B8E-6148-B935-9FF312479FDE}"/>
                </a:ext>
              </a:extLst>
            </p:cNvPr>
            <p:cNvSpPr/>
            <p:nvPr/>
          </p:nvSpPr>
          <p:spPr>
            <a:xfrm>
              <a:off x="2197696" y="4288481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72" name="Freeform: Shape 771">
            <a:extLst>
              <a:ext uri="{FF2B5EF4-FFF2-40B4-BE49-F238E27FC236}">
                <a16:creationId xmlns:a16="http://schemas.microsoft.com/office/drawing/2014/main" id="{B7FBC764-8A3F-FEFF-C551-9E860A325ABA}"/>
              </a:ext>
            </a:extLst>
          </p:cNvPr>
          <p:cNvSpPr/>
          <p:nvPr/>
        </p:nvSpPr>
        <p:spPr>
          <a:xfrm>
            <a:off x="1200689" y="4235624"/>
            <a:ext cx="1885185" cy="1289133"/>
          </a:xfrm>
          <a:custGeom>
            <a:avLst/>
            <a:gdLst>
              <a:gd name="connsiteX0" fmla="*/ 1885185 w 1885185"/>
              <a:gd name="connsiteY0" fmla="*/ 1289134 h 1289133"/>
              <a:gd name="connsiteX1" fmla="*/ 1658513 w 1885185"/>
              <a:gd name="connsiteY1" fmla="*/ 1289134 h 1289133"/>
              <a:gd name="connsiteX2" fmla="*/ 1658513 w 1885185"/>
              <a:gd name="connsiteY2" fmla="*/ 1246007 h 1289133"/>
              <a:gd name="connsiteX3" fmla="*/ 1647252 w 1885185"/>
              <a:gd name="connsiteY3" fmla="*/ 1246007 h 1289133"/>
              <a:gd name="connsiteX4" fmla="*/ 1647252 w 1885185"/>
              <a:gd name="connsiteY4" fmla="*/ 1220052 h 1289133"/>
              <a:gd name="connsiteX5" fmla="*/ 1589756 w 1885185"/>
              <a:gd name="connsiteY5" fmla="*/ 1220052 h 1289133"/>
              <a:gd name="connsiteX6" fmla="*/ 1589756 w 1885185"/>
              <a:gd name="connsiteY6" fmla="*/ 1193963 h 1289133"/>
              <a:gd name="connsiteX7" fmla="*/ 1418327 w 1885185"/>
              <a:gd name="connsiteY7" fmla="*/ 1193963 h 1289133"/>
              <a:gd name="connsiteX8" fmla="*/ 1418327 w 1885185"/>
              <a:gd name="connsiteY8" fmla="*/ 1174662 h 1289133"/>
              <a:gd name="connsiteX9" fmla="*/ 1398058 w 1885185"/>
              <a:gd name="connsiteY9" fmla="*/ 1174662 h 1289133"/>
              <a:gd name="connsiteX10" fmla="*/ 1398058 w 1885185"/>
              <a:gd name="connsiteY10" fmla="*/ 1150969 h 1289133"/>
              <a:gd name="connsiteX11" fmla="*/ 1098124 w 1885185"/>
              <a:gd name="connsiteY11" fmla="*/ 1150969 h 1289133"/>
              <a:gd name="connsiteX12" fmla="*/ 1098124 w 1885185"/>
              <a:gd name="connsiteY12" fmla="*/ 1128208 h 1289133"/>
              <a:gd name="connsiteX13" fmla="*/ 1010290 w 1885185"/>
              <a:gd name="connsiteY13" fmla="*/ 1128208 h 1289133"/>
              <a:gd name="connsiteX14" fmla="*/ 1010290 w 1885185"/>
              <a:gd name="connsiteY14" fmla="*/ 1112635 h 1289133"/>
              <a:gd name="connsiteX15" fmla="*/ 931332 w 1885185"/>
              <a:gd name="connsiteY15" fmla="*/ 1112635 h 1289133"/>
              <a:gd name="connsiteX16" fmla="*/ 931332 w 1885185"/>
              <a:gd name="connsiteY16" fmla="*/ 1077229 h 1289133"/>
              <a:gd name="connsiteX17" fmla="*/ 870391 w 1885185"/>
              <a:gd name="connsiteY17" fmla="*/ 1077229 h 1289133"/>
              <a:gd name="connsiteX18" fmla="*/ 870391 w 1885185"/>
              <a:gd name="connsiteY18" fmla="*/ 1063652 h 1289133"/>
              <a:gd name="connsiteX19" fmla="*/ 791566 w 1885185"/>
              <a:gd name="connsiteY19" fmla="*/ 1063652 h 1289133"/>
              <a:gd name="connsiteX20" fmla="*/ 791566 w 1885185"/>
              <a:gd name="connsiteY20" fmla="*/ 1035300 h 1289133"/>
              <a:gd name="connsiteX21" fmla="*/ 767852 w 1885185"/>
              <a:gd name="connsiteY21" fmla="*/ 1035300 h 1289133"/>
              <a:gd name="connsiteX22" fmla="*/ 767852 w 1885185"/>
              <a:gd name="connsiteY22" fmla="*/ 1012672 h 1289133"/>
              <a:gd name="connsiteX23" fmla="*/ 759903 w 1885185"/>
              <a:gd name="connsiteY23" fmla="*/ 1012672 h 1289133"/>
              <a:gd name="connsiteX24" fmla="*/ 759903 w 1885185"/>
              <a:gd name="connsiteY24" fmla="*/ 983256 h 1289133"/>
              <a:gd name="connsiteX25" fmla="*/ 702407 w 1885185"/>
              <a:gd name="connsiteY25" fmla="*/ 983256 h 1289133"/>
              <a:gd name="connsiteX26" fmla="*/ 702407 w 1885185"/>
              <a:gd name="connsiteY26" fmla="*/ 969679 h 1289133"/>
              <a:gd name="connsiteX27" fmla="*/ 581851 w 1885185"/>
              <a:gd name="connsiteY27" fmla="*/ 969679 h 1289133"/>
              <a:gd name="connsiteX28" fmla="*/ 581851 w 1885185"/>
              <a:gd name="connsiteY28" fmla="*/ 948116 h 1289133"/>
              <a:gd name="connsiteX29" fmla="*/ 516406 w 1885185"/>
              <a:gd name="connsiteY29" fmla="*/ 948116 h 1289133"/>
              <a:gd name="connsiteX30" fmla="*/ 516406 w 1885185"/>
              <a:gd name="connsiteY30" fmla="*/ 935737 h 1289133"/>
              <a:gd name="connsiteX31" fmla="*/ 464474 w 1885185"/>
              <a:gd name="connsiteY31" fmla="*/ 935737 h 1289133"/>
              <a:gd name="connsiteX32" fmla="*/ 464474 w 1885185"/>
              <a:gd name="connsiteY32" fmla="*/ 926552 h 1289133"/>
              <a:gd name="connsiteX33" fmla="*/ 452153 w 1885185"/>
              <a:gd name="connsiteY33" fmla="*/ 926552 h 1289133"/>
              <a:gd name="connsiteX34" fmla="*/ 452153 w 1885185"/>
              <a:gd name="connsiteY34" fmla="*/ 900597 h 1289133"/>
              <a:gd name="connsiteX35" fmla="*/ 443144 w 1885185"/>
              <a:gd name="connsiteY35" fmla="*/ 900597 h 1289133"/>
              <a:gd name="connsiteX36" fmla="*/ 443144 w 1885185"/>
              <a:gd name="connsiteY36" fmla="*/ 850682 h 1289133"/>
              <a:gd name="connsiteX37" fmla="*/ 437448 w 1885185"/>
              <a:gd name="connsiteY37" fmla="*/ 850682 h 1289133"/>
              <a:gd name="connsiteX38" fmla="*/ 437448 w 1885185"/>
              <a:gd name="connsiteY38" fmla="*/ 774811 h 1289133"/>
              <a:gd name="connsiteX39" fmla="*/ 390153 w 1885185"/>
              <a:gd name="connsiteY39" fmla="*/ 774811 h 1289133"/>
              <a:gd name="connsiteX40" fmla="*/ 390153 w 1885185"/>
              <a:gd name="connsiteY40" fmla="*/ 756709 h 1289133"/>
              <a:gd name="connsiteX41" fmla="*/ 346169 w 1885185"/>
              <a:gd name="connsiteY41" fmla="*/ 756709 h 1289133"/>
              <a:gd name="connsiteX42" fmla="*/ 346169 w 1885185"/>
              <a:gd name="connsiteY42" fmla="*/ 742733 h 1289133"/>
              <a:gd name="connsiteX43" fmla="*/ 304438 w 1885185"/>
              <a:gd name="connsiteY43" fmla="*/ 742733 h 1289133"/>
              <a:gd name="connsiteX44" fmla="*/ 291985 w 1885185"/>
              <a:gd name="connsiteY44" fmla="*/ 742733 h 1289133"/>
              <a:gd name="connsiteX45" fmla="*/ 291985 w 1885185"/>
              <a:gd name="connsiteY45" fmla="*/ 723832 h 1289133"/>
              <a:gd name="connsiteX46" fmla="*/ 282977 w 1885185"/>
              <a:gd name="connsiteY46" fmla="*/ 714780 h 1289133"/>
              <a:gd name="connsiteX47" fmla="*/ 282977 w 1885185"/>
              <a:gd name="connsiteY47" fmla="*/ 695480 h 1289133"/>
              <a:gd name="connsiteX48" fmla="*/ 282977 w 1885185"/>
              <a:gd name="connsiteY48" fmla="*/ 653551 h 1289133"/>
              <a:gd name="connsiteX49" fmla="*/ 273968 w 1885185"/>
              <a:gd name="connsiteY49" fmla="*/ 653551 h 1289133"/>
              <a:gd name="connsiteX50" fmla="*/ 273968 w 1885185"/>
              <a:gd name="connsiteY50" fmla="*/ 628661 h 1289133"/>
              <a:gd name="connsiteX51" fmla="*/ 260455 w 1885185"/>
              <a:gd name="connsiteY51" fmla="*/ 628661 h 1289133"/>
              <a:gd name="connsiteX52" fmla="*/ 260455 w 1885185"/>
              <a:gd name="connsiteY52" fmla="*/ 600309 h 1289133"/>
              <a:gd name="connsiteX53" fmla="*/ 222168 w 1885185"/>
              <a:gd name="connsiteY53" fmla="*/ 600309 h 1289133"/>
              <a:gd name="connsiteX54" fmla="*/ 222168 w 1885185"/>
              <a:gd name="connsiteY54" fmla="*/ 590193 h 1289133"/>
              <a:gd name="connsiteX55" fmla="*/ 196202 w 1885185"/>
              <a:gd name="connsiteY55" fmla="*/ 590193 h 1289133"/>
              <a:gd name="connsiteX56" fmla="*/ 196202 w 1885185"/>
              <a:gd name="connsiteY56" fmla="*/ 582207 h 1289133"/>
              <a:gd name="connsiteX57" fmla="*/ 145463 w 1885185"/>
              <a:gd name="connsiteY57" fmla="*/ 582207 h 1289133"/>
              <a:gd name="connsiteX58" fmla="*/ 145463 w 1885185"/>
              <a:gd name="connsiteY58" fmla="*/ 551592 h 1289133"/>
              <a:gd name="connsiteX59" fmla="*/ 128505 w 1885185"/>
              <a:gd name="connsiteY59" fmla="*/ 551592 h 1289133"/>
              <a:gd name="connsiteX60" fmla="*/ 128505 w 1885185"/>
              <a:gd name="connsiteY60" fmla="*/ 526701 h 1289133"/>
              <a:gd name="connsiteX61" fmla="*/ 121749 w 1885185"/>
              <a:gd name="connsiteY61" fmla="*/ 526701 h 1289133"/>
              <a:gd name="connsiteX62" fmla="*/ 121749 w 1885185"/>
              <a:gd name="connsiteY62" fmla="*/ 389602 h 1289133"/>
              <a:gd name="connsiteX63" fmla="*/ 116185 w 1885185"/>
              <a:gd name="connsiteY63" fmla="*/ 389602 h 1289133"/>
              <a:gd name="connsiteX64" fmla="*/ 116185 w 1885185"/>
              <a:gd name="connsiteY64" fmla="*/ 227612 h 1289133"/>
              <a:gd name="connsiteX65" fmla="*/ 110488 w 1885185"/>
              <a:gd name="connsiteY65" fmla="*/ 222021 h 1289133"/>
              <a:gd name="connsiteX66" fmla="*/ 110488 w 1885185"/>
              <a:gd name="connsiteY66" fmla="*/ 129113 h 1289133"/>
              <a:gd name="connsiteX67" fmla="*/ 110488 w 1885185"/>
              <a:gd name="connsiteY67" fmla="*/ 63359 h 1289133"/>
              <a:gd name="connsiteX68" fmla="*/ 85714 w 1885185"/>
              <a:gd name="connsiteY68" fmla="*/ 63359 h 1289133"/>
              <a:gd name="connsiteX69" fmla="*/ 85714 w 1885185"/>
              <a:gd name="connsiteY69" fmla="*/ 31679 h 1289133"/>
              <a:gd name="connsiteX70" fmla="*/ 62000 w 1885185"/>
              <a:gd name="connsiteY70" fmla="*/ 31679 h 1289133"/>
              <a:gd name="connsiteX71" fmla="*/ 62000 w 1885185"/>
              <a:gd name="connsiteY71" fmla="*/ 0 h 1289133"/>
              <a:gd name="connsiteX72" fmla="*/ 0 w 1885185"/>
              <a:gd name="connsiteY72" fmla="*/ 0 h 128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885185" h="1289133">
                <a:moveTo>
                  <a:pt x="1885185" y="1289134"/>
                </a:moveTo>
                <a:lnTo>
                  <a:pt x="1658513" y="1289134"/>
                </a:lnTo>
                <a:lnTo>
                  <a:pt x="1658513" y="1246007"/>
                </a:lnTo>
                <a:lnTo>
                  <a:pt x="1647252" y="1246007"/>
                </a:lnTo>
                <a:lnTo>
                  <a:pt x="1647252" y="1220052"/>
                </a:lnTo>
                <a:lnTo>
                  <a:pt x="1589756" y="1220052"/>
                </a:lnTo>
                <a:lnTo>
                  <a:pt x="1589756" y="1193963"/>
                </a:lnTo>
                <a:lnTo>
                  <a:pt x="1418327" y="1193963"/>
                </a:lnTo>
                <a:lnTo>
                  <a:pt x="1418327" y="1174662"/>
                </a:lnTo>
                <a:lnTo>
                  <a:pt x="1398058" y="1174662"/>
                </a:lnTo>
                <a:lnTo>
                  <a:pt x="1398058" y="1150969"/>
                </a:lnTo>
                <a:lnTo>
                  <a:pt x="1098124" y="1150969"/>
                </a:lnTo>
                <a:lnTo>
                  <a:pt x="1098124" y="1128208"/>
                </a:lnTo>
                <a:lnTo>
                  <a:pt x="1010290" y="1128208"/>
                </a:lnTo>
                <a:lnTo>
                  <a:pt x="1010290" y="1112635"/>
                </a:lnTo>
                <a:lnTo>
                  <a:pt x="931332" y="1112635"/>
                </a:lnTo>
                <a:lnTo>
                  <a:pt x="931332" y="1077229"/>
                </a:lnTo>
                <a:lnTo>
                  <a:pt x="870391" y="1077229"/>
                </a:lnTo>
                <a:lnTo>
                  <a:pt x="870391" y="1063652"/>
                </a:lnTo>
                <a:lnTo>
                  <a:pt x="791566" y="1063652"/>
                </a:lnTo>
                <a:lnTo>
                  <a:pt x="791566" y="1035300"/>
                </a:lnTo>
                <a:lnTo>
                  <a:pt x="767852" y="1035300"/>
                </a:lnTo>
                <a:lnTo>
                  <a:pt x="767852" y="1012672"/>
                </a:lnTo>
                <a:lnTo>
                  <a:pt x="759903" y="1012672"/>
                </a:lnTo>
                <a:lnTo>
                  <a:pt x="759903" y="983256"/>
                </a:lnTo>
                <a:lnTo>
                  <a:pt x="702407" y="983256"/>
                </a:lnTo>
                <a:lnTo>
                  <a:pt x="702407" y="969679"/>
                </a:lnTo>
                <a:lnTo>
                  <a:pt x="581851" y="969679"/>
                </a:lnTo>
                <a:lnTo>
                  <a:pt x="581851" y="948116"/>
                </a:lnTo>
                <a:lnTo>
                  <a:pt x="516406" y="948116"/>
                </a:lnTo>
                <a:lnTo>
                  <a:pt x="516406" y="935737"/>
                </a:lnTo>
                <a:lnTo>
                  <a:pt x="464474" y="935737"/>
                </a:lnTo>
                <a:lnTo>
                  <a:pt x="464474" y="926552"/>
                </a:lnTo>
                <a:lnTo>
                  <a:pt x="452153" y="926552"/>
                </a:lnTo>
                <a:lnTo>
                  <a:pt x="452153" y="900597"/>
                </a:lnTo>
                <a:lnTo>
                  <a:pt x="443144" y="900597"/>
                </a:lnTo>
                <a:lnTo>
                  <a:pt x="443144" y="850682"/>
                </a:lnTo>
                <a:lnTo>
                  <a:pt x="437448" y="850682"/>
                </a:lnTo>
                <a:lnTo>
                  <a:pt x="437448" y="774811"/>
                </a:lnTo>
                <a:lnTo>
                  <a:pt x="390153" y="774811"/>
                </a:lnTo>
                <a:lnTo>
                  <a:pt x="390153" y="756709"/>
                </a:lnTo>
                <a:lnTo>
                  <a:pt x="346169" y="756709"/>
                </a:lnTo>
                <a:lnTo>
                  <a:pt x="346169" y="742733"/>
                </a:lnTo>
                <a:lnTo>
                  <a:pt x="304438" y="742733"/>
                </a:lnTo>
                <a:lnTo>
                  <a:pt x="291985" y="742733"/>
                </a:lnTo>
                <a:lnTo>
                  <a:pt x="291985" y="723832"/>
                </a:lnTo>
                <a:lnTo>
                  <a:pt x="282977" y="714780"/>
                </a:lnTo>
                <a:lnTo>
                  <a:pt x="282977" y="695480"/>
                </a:lnTo>
                <a:lnTo>
                  <a:pt x="282977" y="653551"/>
                </a:lnTo>
                <a:lnTo>
                  <a:pt x="273968" y="653551"/>
                </a:lnTo>
                <a:lnTo>
                  <a:pt x="273968" y="628661"/>
                </a:lnTo>
                <a:lnTo>
                  <a:pt x="260455" y="628661"/>
                </a:lnTo>
                <a:lnTo>
                  <a:pt x="260455" y="600309"/>
                </a:lnTo>
                <a:lnTo>
                  <a:pt x="222168" y="600309"/>
                </a:lnTo>
                <a:lnTo>
                  <a:pt x="222168" y="590193"/>
                </a:lnTo>
                <a:lnTo>
                  <a:pt x="196202" y="590193"/>
                </a:lnTo>
                <a:lnTo>
                  <a:pt x="196202" y="582207"/>
                </a:lnTo>
                <a:lnTo>
                  <a:pt x="145463" y="582207"/>
                </a:lnTo>
                <a:lnTo>
                  <a:pt x="145463" y="551592"/>
                </a:lnTo>
                <a:lnTo>
                  <a:pt x="128505" y="551592"/>
                </a:lnTo>
                <a:lnTo>
                  <a:pt x="128505" y="526701"/>
                </a:lnTo>
                <a:lnTo>
                  <a:pt x="121749" y="526701"/>
                </a:lnTo>
                <a:lnTo>
                  <a:pt x="121749" y="389602"/>
                </a:lnTo>
                <a:lnTo>
                  <a:pt x="116185" y="389602"/>
                </a:lnTo>
                <a:lnTo>
                  <a:pt x="116185" y="227612"/>
                </a:lnTo>
                <a:lnTo>
                  <a:pt x="110488" y="222021"/>
                </a:lnTo>
                <a:lnTo>
                  <a:pt x="110488" y="129113"/>
                </a:lnTo>
                <a:lnTo>
                  <a:pt x="110488" y="63359"/>
                </a:lnTo>
                <a:lnTo>
                  <a:pt x="85714" y="63359"/>
                </a:lnTo>
                <a:lnTo>
                  <a:pt x="85714" y="31679"/>
                </a:lnTo>
                <a:lnTo>
                  <a:pt x="62000" y="31679"/>
                </a:lnTo>
                <a:lnTo>
                  <a:pt x="62000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73" name="Graphic 1665">
            <a:extLst>
              <a:ext uri="{FF2B5EF4-FFF2-40B4-BE49-F238E27FC236}">
                <a16:creationId xmlns:a16="http://schemas.microsoft.com/office/drawing/2014/main" id="{2B215D41-8CF3-992F-C3EF-85AEE01C3E58}"/>
              </a:ext>
            </a:extLst>
          </p:cNvPr>
          <p:cNvGrpSpPr/>
          <p:nvPr/>
        </p:nvGrpSpPr>
        <p:grpSpPr>
          <a:xfrm>
            <a:off x="1138689" y="4209536"/>
            <a:ext cx="2240098" cy="1215792"/>
            <a:chOff x="2093700" y="4284488"/>
            <a:chExt cx="2240098" cy="1215792"/>
          </a:xfrm>
          <a:noFill/>
        </p:grpSpPr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686F84A2-1757-2933-963D-8528E11CB895}"/>
                </a:ext>
              </a:extLst>
            </p:cNvPr>
            <p:cNvSpPr/>
            <p:nvPr/>
          </p:nvSpPr>
          <p:spPr>
            <a:xfrm>
              <a:off x="2115691" y="4306583"/>
              <a:ext cx="2196114" cy="1180119"/>
            </a:xfrm>
            <a:custGeom>
              <a:avLst/>
              <a:gdLst>
                <a:gd name="connsiteX0" fmla="*/ 2196115 w 2196114"/>
                <a:gd name="connsiteY0" fmla="*/ 1180120 h 1180119"/>
                <a:gd name="connsiteX1" fmla="*/ 1947186 w 2196114"/>
                <a:gd name="connsiteY1" fmla="*/ 1180120 h 1180119"/>
                <a:gd name="connsiteX2" fmla="*/ 1947186 w 2196114"/>
                <a:gd name="connsiteY2" fmla="*/ 987249 h 1180119"/>
                <a:gd name="connsiteX3" fmla="*/ 1472246 w 2196114"/>
                <a:gd name="connsiteY3" fmla="*/ 987249 h 1180119"/>
                <a:gd name="connsiteX4" fmla="*/ 1472246 w 2196114"/>
                <a:gd name="connsiteY4" fmla="*/ 943856 h 1180119"/>
                <a:gd name="connsiteX5" fmla="*/ 1431575 w 2196114"/>
                <a:gd name="connsiteY5" fmla="*/ 943856 h 1180119"/>
                <a:gd name="connsiteX6" fmla="*/ 1431575 w 2196114"/>
                <a:gd name="connsiteY6" fmla="*/ 921761 h 1180119"/>
                <a:gd name="connsiteX7" fmla="*/ 1384280 w 2196114"/>
                <a:gd name="connsiteY7" fmla="*/ 921761 h 1180119"/>
                <a:gd name="connsiteX8" fmla="*/ 1384280 w 2196114"/>
                <a:gd name="connsiteY8" fmla="*/ 893808 h 1180119"/>
                <a:gd name="connsiteX9" fmla="*/ 1204108 w 2196114"/>
                <a:gd name="connsiteY9" fmla="*/ 893808 h 1180119"/>
                <a:gd name="connsiteX10" fmla="*/ 1204108 w 2196114"/>
                <a:gd name="connsiteY10" fmla="*/ 870914 h 1180119"/>
                <a:gd name="connsiteX11" fmla="*/ 1128859 w 2196114"/>
                <a:gd name="connsiteY11" fmla="*/ 870914 h 1180119"/>
                <a:gd name="connsiteX12" fmla="*/ 1128859 w 2196114"/>
                <a:gd name="connsiteY12" fmla="*/ 853876 h 1180119"/>
                <a:gd name="connsiteX13" fmla="*/ 1036653 w 2196114"/>
                <a:gd name="connsiteY13" fmla="*/ 853876 h 1180119"/>
                <a:gd name="connsiteX14" fmla="*/ 1036653 w 2196114"/>
                <a:gd name="connsiteY14" fmla="*/ 837770 h 1180119"/>
                <a:gd name="connsiteX15" fmla="*/ 999559 w 2196114"/>
                <a:gd name="connsiteY15" fmla="*/ 837770 h 1180119"/>
                <a:gd name="connsiteX16" fmla="*/ 999559 w 2196114"/>
                <a:gd name="connsiteY16" fmla="*/ 813944 h 1180119"/>
                <a:gd name="connsiteX17" fmla="*/ 977567 w 2196114"/>
                <a:gd name="connsiteY17" fmla="*/ 813944 h 1180119"/>
                <a:gd name="connsiteX18" fmla="*/ 977567 w 2196114"/>
                <a:gd name="connsiteY18" fmla="*/ 782531 h 1180119"/>
                <a:gd name="connsiteX19" fmla="*/ 965644 w 2196114"/>
                <a:gd name="connsiteY19" fmla="*/ 782531 h 1180119"/>
                <a:gd name="connsiteX20" fmla="*/ 965644 w 2196114"/>
                <a:gd name="connsiteY20" fmla="*/ 739139 h 1180119"/>
                <a:gd name="connsiteX21" fmla="*/ 826143 w 2196114"/>
                <a:gd name="connsiteY21" fmla="*/ 739139 h 1180119"/>
                <a:gd name="connsiteX22" fmla="*/ 826143 w 2196114"/>
                <a:gd name="connsiteY22" fmla="*/ 717975 h 1180119"/>
                <a:gd name="connsiteX23" fmla="*/ 813425 w 2196114"/>
                <a:gd name="connsiteY23" fmla="*/ 717975 h 1180119"/>
                <a:gd name="connsiteX24" fmla="*/ 813425 w 2196114"/>
                <a:gd name="connsiteY24" fmla="*/ 699473 h 1180119"/>
                <a:gd name="connsiteX25" fmla="*/ 799912 w 2196114"/>
                <a:gd name="connsiteY25" fmla="*/ 699473 h 1180119"/>
                <a:gd name="connsiteX26" fmla="*/ 799912 w 2196114"/>
                <a:gd name="connsiteY26" fmla="*/ 685630 h 1180119"/>
                <a:gd name="connsiteX27" fmla="*/ 727181 w 2196114"/>
                <a:gd name="connsiteY27" fmla="*/ 685630 h 1180119"/>
                <a:gd name="connsiteX28" fmla="*/ 727181 w 2196114"/>
                <a:gd name="connsiteY28" fmla="*/ 673784 h 1180119"/>
                <a:gd name="connsiteX29" fmla="*/ 655377 w 2196114"/>
                <a:gd name="connsiteY29" fmla="*/ 673784 h 1180119"/>
                <a:gd name="connsiteX30" fmla="*/ 655377 w 2196114"/>
                <a:gd name="connsiteY30" fmla="*/ 639708 h 1180119"/>
                <a:gd name="connsiteX31" fmla="*/ 648620 w 2196114"/>
                <a:gd name="connsiteY31" fmla="*/ 639708 h 1180119"/>
                <a:gd name="connsiteX32" fmla="*/ 648620 w 2196114"/>
                <a:gd name="connsiteY32" fmla="*/ 582872 h 1180119"/>
                <a:gd name="connsiteX33" fmla="*/ 637625 w 2196114"/>
                <a:gd name="connsiteY33" fmla="*/ 582872 h 1180119"/>
                <a:gd name="connsiteX34" fmla="*/ 637625 w 2196114"/>
                <a:gd name="connsiteY34" fmla="*/ 558247 h 1180119"/>
                <a:gd name="connsiteX35" fmla="*/ 567410 w 2196114"/>
                <a:gd name="connsiteY35" fmla="*/ 558247 h 1180119"/>
                <a:gd name="connsiteX36" fmla="*/ 567410 w 2196114"/>
                <a:gd name="connsiteY36" fmla="*/ 538681 h 1180119"/>
                <a:gd name="connsiteX37" fmla="*/ 552175 w 2196114"/>
                <a:gd name="connsiteY37" fmla="*/ 538681 h 1180119"/>
                <a:gd name="connsiteX38" fmla="*/ 552175 w 2196114"/>
                <a:gd name="connsiteY38" fmla="*/ 525903 h 1180119"/>
                <a:gd name="connsiteX39" fmla="*/ 538662 w 2196114"/>
                <a:gd name="connsiteY39" fmla="*/ 525903 h 1180119"/>
                <a:gd name="connsiteX40" fmla="*/ 538662 w 2196114"/>
                <a:gd name="connsiteY40" fmla="*/ 509797 h 1180119"/>
                <a:gd name="connsiteX41" fmla="*/ 486200 w 2196114"/>
                <a:gd name="connsiteY41" fmla="*/ 509797 h 1180119"/>
                <a:gd name="connsiteX42" fmla="*/ 486200 w 2196114"/>
                <a:gd name="connsiteY42" fmla="*/ 464674 h 1180119"/>
                <a:gd name="connsiteX43" fmla="*/ 479841 w 2196114"/>
                <a:gd name="connsiteY43" fmla="*/ 458418 h 1180119"/>
                <a:gd name="connsiteX44" fmla="*/ 479841 w 2196114"/>
                <a:gd name="connsiteY44" fmla="*/ 431663 h 1180119"/>
                <a:gd name="connsiteX45" fmla="*/ 469375 w 2196114"/>
                <a:gd name="connsiteY45" fmla="*/ 431663 h 1180119"/>
                <a:gd name="connsiteX46" fmla="*/ 469375 w 2196114"/>
                <a:gd name="connsiteY46" fmla="*/ 412097 h 1180119"/>
                <a:gd name="connsiteX47" fmla="*/ 458380 w 2196114"/>
                <a:gd name="connsiteY47" fmla="*/ 412097 h 1180119"/>
                <a:gd name="connsiteX48" fmla="*/ 458380 w 2196114"/>
                <a:gd name="connsiteY48" fmla="*/ 402646 h 1180119"/>
                <a:gd name="connsiteX49" fmla="*/ 355178 w 2196114"/>
                <a:gd name="connsiteY49" fmla="*/ 402646 h 1180119"/>
                <a:gd name="connsiteX50" fmla="*/ 355178 w 2196114"/>
                <a:gd name="connsiteY50" fmla="*/ 393329 h 1180119"/>
                <a:gd name="connsiteX51" fmla="*/ 338221 w 2196114"/>
                <a:gd name="connsiteY51" fmla="*/ 393329 h 1180119"/>
                <a:gd name="connsiteX52" fmla="*/ 338221 w 2196114"/>
                <a:gd name="connsiteY52" fmla="*/ 378022 h 1180119"/>
                <a:gd name="connsiteX53" fmla="*/ 322985 w 2196114"/>
                <a:gd name="connsiteY53" fmla="*/ 378022 h 1180119"/>
                <a:gd name="connsiteX54" fmla="*/ 322985 w 2196114"/>
                <a:gd name="connsiteY54" fmla="*/ 355127 h 1180119"/>
                <a:gd name="connsiteX55" fmla="*/ 322985 w 2196114"/>
                <a:gd name="connsiteY55" fmla="*/ 342349 h 1180119"/>
                <a:gd name="connsiteX56" fmla="*/ 310400 w 2196114"/>
                <a:gd name="connsiteY56" fmla="*/ 342349 h 1180119"/>
                <a:gd name="connsiteX57" fmla="*/ 310400 w 2196114"/>
                <a:gd name="connsiteY57" fmla="*/ 320254 h 1180119"/>
                <a:gd name="connsiteX58" fmla="*/ 268006 w 2196114"/>
                <a:gd name="connsiteY58" fmla="*/ 320254 h 1180119"/>
                <a:gd name="connsiteX59" fmla="*/ 268006 w 2196114"/>
                <a:gd name="connsiteY59" fmla="*/ 301619 h 1180119"/>
                <a:gd name="connsiteX60" fmla="*/ 235019 w 2196114"/>
                <a:gd name="connsiteY60" fmla="*/ 301619 h 1180119"/>
                <a:gd name="connsiteX61" fmla="*/ 235019 w 2196114"/>
                <a:gd name="connsiteY61" fmla="*/ 275264 h 1180119"/>
                <a:gd name="connsiteX62" fmla="*/ 222433 w 2196114"/>
                <a:gd name="connsiteY62" fmla="*/ 275264 h 1180119"/>
                <a:gd name="connsiteX63" fmla="*/ 222433 w 2196114"/>
                <a:gd name="connsiteY63" fmla="*/ 260888 h 1180119"/>
                <a:gd name="connsiteX64" fmla="*/ 167454 w 2196114"/>
                <a:gd name="connsiteY64" fmla="*/ 260888 h 1180119"/>
                <a:gd name="connsiteX65" fmla="*/ 167454 w 2196114"/>
                <a:gd name="connsiteY65" fmla="*/ 240390 h 1180119"/>
                <a:gd name="connsiteX66" fmla="*/ 156194 w 2196114"/>
                <a:gd name="connsiteY66" fmla="*/ 240390 h 1180119"/>
                <a:gd name="connsiteX67" fmla="*/ 156194 w 2196114"/>
                <a:gd name="connsiteY67" fmla="*/ 149478 h 1180119"/>
                <a:gd name="connsiteX68" fmla="*/ 156194 w 2196114"/>
                <a:gd name="connsiteY68" fmla="*/ 102758 h 1180119"/>
                <a:gd name="connsiteX69" fmla="*/ 145463 w 2196114"/>
                <a:gd name="connsiteY69" fmla="*/ 102758 h 1180119"/>
                <a:gd name="connsiteX70" fmla="*/ 145463 w 2196114"/>
                <a:gd name="connsiteY70" fmla="*/ 45922 h 1180119"/>
                <a:gd name="connsiteX71" fmla="*/ 134202 w 2196114"/>
                <a:gd name="connsiteY71" fmla="*/ 45922 h 1180119"/>
                <a:gd name="connsiteX72" fmla="*/ 134202 w 2196114"/>
                <a:gd name="connsiteY72" fmla="*/ 31413 h 1180119"/>
                <a:gd name="connsiteX73" fmla="*/ 103997 w 2196114"/>
                <a:gd name="connsiteY73" fmla="*/ 31413 h 1180119"/>
                <a:gd name="connsiteX74" fmla="*/ 103997 w 2196114"/>
                <a:gd name="connsiteY74" fmla="*/ 21297 h 1180119"/>
                <a:gd name="connsiteX75" fmla="*/ 56701 w 2196114"/>
                <a:gd name="connsiteY75" fmla="*/ 21297 h 1180119"/>
                <a:gd name="connsiteX76" fmla="*/ 56701 w 2196114"/>
                <a:gd name="connsiteY76" fmla="*/ 7587 h 1180119"/>
                <a:gd name="connsiteX77" fmla="*/ 40009 w 2196114"/>
                <a:gd name="connsiteY77" fmla="*/ 7587 h 1180119"/>
                <a:gd name="connsiteX78" fmla="*/ 40009 w 2196114"/>
                <a:gd name="connsiteY78" fmla="*/ 0 h 1180119"/>
                <a:gd name="connsiteX79" fmla="*/ 0 w 2196114"/>
                <a:gd name="connsiteY79" fmla="*/ 0 h 118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2196114" h="1180119">
                  <a:moveTo>
                    <a:pt x="2196115" y="1180120"/>
                  </a:moveTo>
                  <a:lnTo>
                    <a:pt x="1947186" y="1180120"/>
                  </a:lnTo>
                  <a:lnTo>
                    <a:pt x="1947186" y="987249"/>
                  </a:lnTo>
                  <a:lnTo>
                    <a:pt x="1472246" y="987249"/>
                  </a:lnTo>
                  <a:lnTo>
                    <a:pt x="1472246" y="943856"/>
                  </a:lnTo>
                  <a:lnTo>
                    <a:pt x="1431575" y="943856"/>
                  </a:lnTo>
                  <a:lnTo>
                    <a:pt x="1431575" y="921761"/>
                  </a:lnTo>
                  <a:lnTo>
                    <a:pt x="1384280" y="921761"/>
                  </a:lnTo>
                  <a:lnTo>
                    <a:pt x="1384280" y="893808"/>
                  </a:lnTo>
                  <a:lnTo>
                    <a:pt x="1204108" y="893808"/>
                  </a:lnTo>
                  <a:lnTo>
                    <a:pt x="1204108" y="870914"/>
                  </a:lnTo>
                  <a:lnTo>
                    <a:pt x="1128859" y="870914"/>
                  </a:lnTo>
                  <a:lnTo>
                    <a:pt x="1128859" y="853876"/>
                  </a:lnTo>
                  <a:lnTo>
                    <a:pt x="1036653" y="853876"/>
                  </a:lnTo>
                  <a:lnTo>
                    <a:pt x="1036653" y="837770"/>
                  </a:lnTo>
                  <a:lnTo>
                    <a:pt x="999559" y="837770"/>
                  </a:lnTo>
                  <a:lnTo>
                    <a:pt x="999559" y="813944"/>
                  </a:lnTo>
                  <a:lnTo>
                    <a:pt x="977567" y="813944"/>
                  </a:lnTo>
                  <a:lnTo>
                    <a:pt x="977567" y="782531"/>
                  </a:lnTo>
                  <a:lnTo>
                    <a:pt x="965644" y="782531"/>
                  </a:lnTo>
                  <a:lnTo>
                    <a:pt x="965644" y="739139"/>
                  </a:lnTo>
                  <a:lnTo>
                    <a:pt x="826143" y="739139"/>
                  </a:lnTo>
                  <a:lnTo>
                    <a:pt x="826143" y="717975"/>
                  </a:lnTo>
                  <a:lnTo>
                    <a:pt x="813425" y="717975"/>
                  </a:lnTo>
                  <a:lnTo>
                    <a:pt x="813425" y="699473"/>
                  </a:lnTo>
                  <a:lnTo>
                    <a:pt x="799912" y="699473"/>
                  </a:lnTo>
                  <a:lnTo>
                    <a:pt x="799912" y="685630"/>
                  </a:lnTo>
                  <a:lnTo>
                    <a:pt x="727181" y="685630"/>
                  </a:lnTo>
                  <a:lnTo>
                    <a:pt x="727181" y="673784"/>
                  </a:lnTo>
                  <a:lnTo>
                    <a:pt x="655377" y="673784"/>
                  </a:lnTo>
                  <a:lnTo>
                    <a:pt x="655377" y="639708"/>
                  </a:lnTo>
                  <a:lnTo>
                    <a:pt x="648620" y="639708"/>
                  </a:lnTo>
                  <a:lnTo>
                    <a:pt x="648620" y="582872"/>
                  </a:lnTo>
                  <a:lnTo>
                    <a:pt x="637625" y="582872"/>
                  </a:lnTo>
                  <a:lnTo>
                    <a:pt x="637625" y="558247"/>
                  </a:lnTo>
                  <a:lnTo>
                    <a:pt x="567410" y="558247"/>
                  </a:lnTo>
                  <a:lnTo>
                    <a:pt x="567410" y="538681"/>
                  </a:lnTo>
                  <a:lnTo>
                    <a:pt x="552175" y="538681"/>
                  </a:lnTo>
                  <a:lnTo>
                    <a:pt x="552175" y="525903"/>
                  </a:lnTo>
                  <a:lnTo>
                    <a:pt x="538662" y="525903"/>
                  </a:lnTo>
                  <a:lnTo>
                    <a:pt x="538662" y="509797"/>
                  </a:lnTo>
                  <a:lnTo>
                    <a:pt x="486200" y="509797"/>
                  </a:lnTo>
                  <a:lnTo>
                    <a:pt x="486200" y="464674"/>
                  </a:lnTo>
                  <a:lnTo>
                    <a:pt x="479841" y="458418"/>
                  </a:lnTo>
                  <a:lnTo>
                    <a:pt x="479841" y="431663"/>
                  </a:lnTo>
                  <a:lnTo>
                    <a:pt x="469375" y="431663"/>
                  </a:lnTo>
                  <a:lnTo>
                    <a:pt x="469375" y="412097"/>
                  </a:lnTo>
                  <a:lnTo>
                    <a:pt x="458380" y="412097"/>
                  </a:lnTo>
                  <a:lnTo>
                    <a:pt x="458380" y="402646"/>
                  </a:lnTo>
                  <a:lnTo>
                    <a:pt x="355178" y="402646"/>
                  </a:lnTo>
                  <a:lnTo>
                    <a:pt x="355178" y="393329"/>
                  </a:lnTo>
                  <a:lnTo>
                    <a:pt x="338221" y="393329"/>
                  </a:lnTo>
                  <a:lnTo>
                    <a:pt x="338221" y="378022"/>
                  </a:lnTo>
                  <a:lnTo>
                    <a:pt x="322985" y="378022"/>
                  </a:lnTo>
                  <a:lnTo>
                    <a:pt x="322985" y="355127"/>
                  </a:lnTo>
                  <a:lnTo>
                    <a:pt x="322985" y="342349"/>
                  </a:lnTo>
                  <a:lnTo>
                    <a:pt x="310400" y="342349"/>
                  </a:lnTo>
                  <a:lnTo>
                    <a:pt x="310400" y="320254"/>
                  </a:lnTo>
                  <a:lnTo>
                    <a:pt x="268006" y="320254"/>
                  </a:lnTo>
                  <a:lnTo>
                    <a:pt x="268006" y="301619"/>
                  </a:lnTo>
                  <a:lnTo>
                    <a:pt x="235019" y="301619"/>
                  </a:lnTo>
                  <a:lnTo>
                    <a:pt x="235019" y="275264"/>
                  </a:lnTo>
                  <a:lnTo>
                    <a:pt x="222433" y="275264"/>
                  </a:lnTo>
                  <a:lnTo>
                    <a:pt x="222433" y="260888"/>
                  </a:lnTo>
                  <a:lnTo>
                    <a:pt x="167454" y="260888"/>
                  </a:lnTo>
                  <a:lnTo>
                    <a:pt x="167454" y="240390"/>
                  </a:lnTo>
                  <a:lnTo>
                    <a:pt x="156194" y="240390"/>
                  </a:lnTo>
                  <a:lnTo>
                    <a:pt x="156194" y="149478"/>
                  </a:lnTo>
                  <a:lnTo>
                    <a:pt x="156194" y="102758"/>
                  </a:lnTo>
                  <a:lnTo>
                    <a:pt x="145463" y="102758"/>
                  </a:lnTo>
                  <a:lnTo>
                    <a:pt x="145463" y="45922"/>
                  </a:lnTo>
                  <a:lnTo>
                    <a:pt x="134202" y="45922"/>
                  </a:lnTo>
                  <a:lnTo>
                    <a:pt x="134202" y="31413"/>
                  </a:lnTo>
                  <a:lnTo>
                    <a:pt x="103997" y="31413"/>
                  </a:lnTo>
                  <a:lnTo>
                    <a:pt x="103997" y="21297"/>
                  </a:lnTo>
                  <a:lnTo>
                    <a:pt x="56701" y="21297"/>
                  </a:lnTo>
                  <a:lnTo>
                    <a:pt x="56701" y="7587"/>
                  </a:lnTo>
                  <a:lnTo>
                    <a:pt x="40009" y="7587"/>
                  </a:lnTo>
                  <a:lnTo>
                    <a:pt x="40009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chemeClr val="accent6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5" name="Graphic 1665">
              <a:extLst>
                <a:ext uri="{FF2B5EF4-FFF2-40B4-BE49-F238E27FC236}">
                  <a16:creationId xmlns:a16="http://schemas.microsoft.com/office/drawing/2014/main" id="{D50AC9FE-CEA9-FE8C-3B27-F59CA0745AA4}"/>
                </a:ext>
              </a:extLst>
            </p:cNvPr>
            <p:cNvGrpSpPr/>
            <p:nvPr/>
          </p:nvGrpSpPr>
          <p:grpSpPr>
            <a:xfrm>
              <a:off x="2093700" y="4284488"/>
              <a:ext cx="43983" cy="44191"/>
              <a:chOff x="2093700" y="4284488"/>
              <a:chExt cx="43983" cy="44191"/>
            </a:xfrm>
          </p:grpSpPr>
          <p:sp>
            <p:nvSpPr>
              <p:cNvPr id="875" name="Freeform: Shape 874">
                <a:extLst>
                  <a:ext uri="{FF2B5EF4-FFF2-40B4-BE49-F238E27FC236}">
                    <a16:creationId xmlns:a16="http://schemas.microsoft.com/office/drawing/2014/main" id="{1D292052-5541-A930-4B4B-6AC625B5D5F1}"/>
                  </a:ext>
                </a:extLst>
              </p:cNvPr>
              <p:cNvSpPr/>
              <p:nvPr/>
            </p:nvSpPr>
            <p:spPr>
              <a:xfrm>
                <a:off x="2093700" y="4306583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6" name="Freeform: Shape 875">
                <a:extLst>
                  <a:ext uri="{FF2B5EF4-FFF2-40B4-BE49-F238E27FC236}">
                    <a16:creationId xmlns:a16="http://schemas.microsoft.com/office/drawing/2014/main" id="{26CA74DD-4BB2-7424-1BDE-9BB1AD5D7DF8}"/>
                  </a:ext>
                </a:extLst>
              </p:cNvPr>
              <p:cNvSpPr/>
              <p:nvPr/>
            </p:nvSpPr>
            <p:spPr>
              <a:xfrm>
                <a:off x="2115691" y="4284488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76" name="Graphic 1665">
              <a:extLst>
                <a:ext uri="{FF2B5EF4-FFF2-40B4-BE49-F238E27FC236}">
                  <a16:creationId xmlns:a16="http://schemas.microsoft.com/office/drawing/2014/main" id="{F3FA861B-3049-6796-620A-D7FCD34A0FDA}"/>
                </a:ext>
              </a:extLst>
            </p:cNvPr>
            <p:cNvGrpSpPr/>
            <p:nvPr/>
          </p:nvGrpSpPr>
          <p:grpSpPr>
            <a:xfrm>
              <a:off x="2283145" y="4548570"/>
              <a:ext cx="43983" cy="44191"/>
              <a:chOff x="2283145" y="4548570"/>
              <a:chExt cx="43983" cy="44191"/>
            </a:xfrm>
          </p:grpSpPr>
          <p:sp>
            <p:nvSpPr>
              <p:cNvPr id="873" name="Freeform: Shape 872">
                <a:extLst>
                  <a:ext uri="{FF2B5EF4-FFF2-40B4-BE49-F238E27FC236}">
                    <a16:creationId xmlns:a16="http://schemas.microsoft.com/office/drawing/2014/main" id="{3FB66A2E-16C5-7DE4-7173-450CA902089D}"/>
                  </a:ext>
                </a:extLst>
              </p:cNvPr>
              <p:cNvSpPr/>
              <p:nvPr/>
            </p:nvSpPr>
            <p:spPr>
              <a:xfrm>
                <a:off x="2283145" y="4570666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4" name="Freeform: Shape 873">
                <a:extLst>
                  <a:ext uri="{FF2B5EF4-FFF2-40B4-BE49-F238E27FC236}">
                    <a16:creationId xmlns:a16="http://schemas.microsoft.com/office/drawing/2014/main" id="{59DCC7EC-792E-2447-347F-7848BFAB2BC7}"/>
                  </a:ext>
                </a:extLst>
              </p:cNvPr>
              <p:cNvSpPr/>
              <p:nvPr/>
            </p:nvSpPr>
            <p:spPr>
              <a:xfrm>
                <a:off x="2305137" y="4548570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77" name="Graphic 1665">
              <a:extLst>
                <a:ext uri="{FF2B5EF4-FFF2-40B4-BE49-F238E27FC236}">
                  <a16:creationId xmlns:a16="http://schemas.microsoft.com/office/drawing/2014/main" id="{71EBDB8A-B226-83CB-82F0-E0F0F6B9DB31}"/>
                </a:ext>
              </a:extLst>
            </p:cNvPr>
            <p:cNvGrpSpPr/>
            <p:nvPr/>
          </p:nvGrpSpPr>
          <p:grpSpPr>
            <a:xfrm>
              <a:off x="2416685" y="4639615"/>
              <a:ext cx="43983" cy="44191"/>
              <a:chOff x="2416685" y="4639615"/>
              <a:chExt cx="43983" cy="44191"/>
            </a:xfrm>
          </p:grpSpPr>
          <p:sp>
            <p:nvSpPr>
              <p:cNvPr id="871" name="Freeform: Shape 870">
                <a:extLst>
                  <a:ext uri="{FF2B5EF4-FFF2-40B4-BE49-F238E27FC236}">
                    <a16:creationId xmlns:a16="http://schemas.microsoft.com/office/drawing/2014/main" id="{5843FB30-4520-B17A-81BE-B84870B90181}"/>
                  </a:ext>
                </a:extLst>
              </p:cNvPr>
              <p:cNvSpPr/>
              <p:nvPr/>
            </p:nvSpPr>
            <p:spPr>
              <a:xfrm>
                <a:off x="2416685" y="4661710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2" name="Freeform: Shape 871">
                <a:extLst>
                  <a:ext uri="{FF2B5EF4-FFF2-40B4-BE49-F238E27FC236}">
                    <a16:creationId xmlns:a16="http://schemas.microsoft.com/office/drawing/2014/main" id="{1F708EF7-CE6A-80D2-13CA-A8782A59AC7C}"/>
                  </a:ext>
                </a:extLst>
              </p:cNvPr>
              <p:cNvSpPr/>
              <p:nvPr/>
            </p:nvSpPr>
            <p:spPr>
              <a:xfrm>
                <a:off x="2438676" y="4639615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78" name="Graphic 1665">
              <a:extLst>
                <a:ext uri="{FF2B5EF4-FFF2-40B4-BE49-F238E27FC236}">
                  <a16:creationId xmlns:a16="http://schemas.microsoft.com/office/drawing/2014/main" id="{1E11A7AE-DBCE-A740-27B9-9E4798F086EE}"/>
                </a:ext>
              </a:extLst>
            </p:cNvPr>
            <p:cNvGrpSpPr/>
            <p:nvPr/>
          </p:nvGrpSpPr>
          <p:grpSpPr>
            <a:xfrm>
              <a:off x="2261154" y="4493464"/>
              <a:ext cx="43983" cy="44191"/>
              <a:chOff x="2261154" y="4493464"/>
              <a:chExt cx="43983" cy="44191"/>
            </a:xfrm>
          </p:grpSpPr>
          <p:sp>
            <p:nvSpPr>
              <p:cNvPr id="869" name="Freeform: Shape 868">
                <a:extLst>
                  <a:ext uri="{FF2B5EF4-FFF2-40B4-BE49-F238E27FC236}">
                    <a16:creationId xmlns:a16="http://schemas.microsoft.com/office/drawing/2014/main" id="{744EEC37-1E36-1725-4DC9-D8215BAD8EE6}"/>
                  </a:ext>
                </a:extLst>
              </p:cNvPr>
              <p:cNvSpPr/>
              <p:nvPr/>
            </p:nvSpPr>
            <p:spPr>
              <a:xfrm>
                <a:off x="2261154" y="4515560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0" name="Freeform: Shape 869">
                <a:extLst>
                  <a:ext uri="{FF2B5EF4-FFF2-40B4-BE49-F238E27FC236}">
                    <a16:creationId xmlns:a16="http://schemas.microsoft.com/office/drawing/2014/main" id="{9A9D3264-395B-3A11-B488-C18B91CE2AD5}"/>
                  </a:ext>
                </a:extLst>
              </p:cNvPr>
              <p:cNvSpPr/>
              <p:nvPr/>
            </p:nvSpPr>
            <p:spPr>
              <a:xfrm>
                <a:off x="2283145" y="4493464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79" name="Graphic 1665">
              <a:extLst>
                <a:ext uri="{FF2B5EF4-FFF2-40B4-BE49-F238E27FC236}">
                  <a16:creationId xmlns:a16="http://schemas.microsoft.com/office/drawing/2014/main" id="{2C8C27B8-ADEB-2749-A634-4C5F5CB35FFD}"/>
                </a:ext>
              </a:extLst>
            </p:cNvPr>
            <p:cNvGrpSpPr/>
            <p:nvPr/>
          </p:nvGrpSpPr>
          <p:grpSpPr>
            <a:xfrm>
              <a:off x="2742320" y="4919670"/>
              <a:ext cx="43983" cy="44191"/>
              <a:chOff x="2742320" y="4919670"/>
              <a:chExt cx="43983" cy="44191"/>
            </a:xfrm>
          </p:grpSpPr>
          <p:sp>
            <p:nvSpPr>
              <p:cNvPr id="867" name="Freeform: Shape 866">
                <a:extLst>
                  <a:ext uri="{FF2B5EF4-FFF2-40B4-BE49-F238E27FC236}">
                    <a16:creationId xmlns:a16="http://schemas.microsoft.com/office/drawing/2014/main" id="{7036CA3E-E3D7-17B9-64F8-34E3DEA11723}"/>
                  </a:ext>
                </a:extLst>
              </p:cNvPr>
              <p:cNvSpPr/>
              <p:nvPr/>
            </p:nvSpPr>
            <p:spPr>
              <a:xfrm>
                <a:off x="2742320" y="4941766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8" name="Freeform: Shape 867">
                <a:extLst>
                  <a:ext uri="{FF2B5EF4-FFF2-40B4-BE49-F238E27FC236}">
                    <a16:creationId xmlns:a16="http://schemas.microsoft.com/office/drawing/2014/main" id="{A6F74FC9-4BC3-ED15-1B13-486526F1F867}"/>
                  </a:ext>
                </a:extLst>
              </p:cNvPr>
              <p:cNvSpPr/>
              <p:nvPr/>
            </p:nvSpPr>
            <p:spPr>
              <a:xfrm>
                <a:off x="2764311" y="4919670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0" name="Graphic 1665">
              <a:extLst>
                <a:ext uri="{FF2B5EF4-FFF2-40B4-BE49-F238E27FC236}">
                  <a16:creationId xmlns:a16="http://schemas.microsoft.com/office/drawing/2014/main" id="{3FF7C265-4774-2C00-1CD9-6D0000FAB80B}"/>
                </a:ext>
              </a:extLst>
            </p:cNvPr>
            <p:cNvGrpSpPr/>
            <p:nvPr/>
          </p:nvGrpSpPr>
          <p:grpSpPr>
            <a:xfrm>
              <a:off x="2742320" y="4870687"/>
              <a:ext cx="43983" cy="44191"/>
              <a:chOff x="2742320" y="4870687"/>
              <a:chExt cx="43983" cy="44191"/>
            </a:xfrm>
          </p:grpSpPr>
          <p:sp>
            <p:nvSpPr>
              <p:cNvPr id="865" name="Freeform: Shape 864">
                <a:extLst>
                  <a:ext uri="{FF2B5EF4-FFF2-40B4-BE49-F238E27FC236}">
                    <a16:creationId xmlns:a16="http://schemas.microsoft.com/office/drawing/2014/main" id="{B7AAD1CD-3998-E877-66E0-C81A40D79E88}"/>
                  </a:ext>
                </a:extLst>
              </p:cNvPr>
              <p:cNvSpPr/>
              <p:nvPr/>
            </p:nvSpPr>
            <p:spPr>
              <a:xfrm>
                <a:off x="2742320" y="4892783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6" name="Freeform: Shape 865">
                <a:extLst>
                  <a:ext uri="{FF2B5EF4-FFF2-40B4-BE49-F238E27FC236}">
                    <a16:creationId xmlns:a16="http://schemas.microsoft.com/office/drawing/2014/main" id="{03F4A976-E873-94B5-56A2-3A156CB564E9}"/>
                  </a:ext>
                </a:extLst>
              </p:cNvPr>
              <p:cNvSpPr/>
              <p:nvPr/>
            </p:nvSpPr>
            <p:spPr>
              <a:xfrm>
                <a:off x="2764311" y="4870687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1" name="Graphic 1665">
              <a:extLst>
                <a:ext uri="{FF2B5EF4-FFF2-40B4-BE49-F238E27FC236}">
                  <a16:creationId xmlns:a16="http://schemas.microsoft.com/office/drawing/2014/main" id="{B2CA1FD9-08F4-FA2F-E8A6-6C319DE9C396}"/>
                </a:ext>
              </a:extLst>
            </p:cNvPr>
            <p:cNvGrpSpPr/>
            <p:nvPr/>
          </p:nvGrpSpPr>
          <p:grpSpPr>
            <a:xfrm>
              <a:off x="2731324" y="4858042"/>
              <a:ext cx="43983" cy="44058"/>
              <a:chOff x="2731324" y="4858042"/>
              <a:chExt cx="43983" cy="44058"/>
            </a:xfrm>
          </p:grpSpPr>
          <p:sp>
            <p:nvSpPr>
              <p:cNvPr id="863" name="Freeform: Shape 862">
                <a:extLst>
                  <a:ext uri="{FF2B5EF4-FFF2-40B4-BE49-F238E27FC236}">
                    <a16:creationId xmlns:a16="http://schemas.microsoft.com/office/drawing/2014/main" id="{20E15FB7-2EE0-C0A7-E31A-976D5A93EF71}"/>
                  </a:ext>
                </a:extLst>
              </p:cNvPr>
              <p:cNvSpPr/>
              <p:nvPr/>
            </p:nvSpPr>
            <p:spPr>
              <a:xfrm>
                <a:off x="2731324" y="4880005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4" name="Freeform: Shape 863">
                <a:extLst>
                  <a:ext uri="{FF2B5EF4-FFF2-40B4-BE49-F238E27FC236}">
                    <a16:creationId xmlns:a16="http://schemas.microsoft.com/office/drawing/2014/main" id="{1F79F432-6489-342C-2C54-5F06C4BD0C09}"/>
                  </a:ext>
                </a:extLst>
              </p:cNvPr>
              <p:cNvSpPr/>
              <p:nvPr/>
            </p:nvSpPr>
            <p:spPr>
              <a:xfrm>
                <a:off x="2753316" y="4858042"/>
                <a:ext cx="13247" cy="44058"/>
              </a:xfrm>
              <a:custGeom>
                <a:avLst/>
                <a:gdLst>
                  <a:gd name="connsiteX0" fmla="*/ 0 w 13247"/>
                  <a:gd name="connsiteY0" fmla="*/ 0 h 44058"/>
                  <a:gd name="connsiteX1" fmla="*/ 0 w 13247"/>
                  <a:gd name="connsiteY1" fmla="*/ 44058 h 44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058">
                    <a:moveTo>
                      <a:pt x="0" y="0"/>
                    </a:moveTo>
                    <a:lnTo>
                      <a:pt x="0" y="44058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2" name="Graphic 1665">
              <a:extLst>
                <a:ext uri="{FF2B5EF4-FFF2-40B4-BE49-F238E27FC236}">
                  <a16:creationId xmlns:a16="http://schemas.microsoft.com/office/drawing/2014/main" id="{123778A2-F502-0C58-4CDC-357DC01B634D}"/>
                </a:ext>
              </a:extLst>
            </p:cNvPr>
            <p:cNvGrpSpPr/>
            <p:nvPr/>
          </p:nvGrpSpPr>
          <p:grpSpPr>
            <a:xfrm>
              <a:off x="2563075" y="4716151"/>
              <a:ext cx="43850" cy="44058"/>
              <a:chOff x="2563075" y="4716151"/>
              <a:chExt cx="43850" cy="44058"/>
            </a:xfrm>
          </p:grpSpPr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839790E7-DF79-5E43-BE5E-FFC23372A3B2}"/>
                  </a:ext>
                </a:extLst>
              </p:cNvPr>
              <p:cNvSpPr/>
              <p:nvPr/>
            </p:nvSpPr>
            <p:spPr>
              <a:xfrm>
                <a:off x="2563075" y="4738247"/>
                <a:ext cx="43850" cy="13310"/>
              </a:xfrm>
              <a:custGeom>
                <a:avLst/>
                <a:gdLst>
                  <a:gd name="connsiteX0" fmla="*/ 43851 w 43850"/>
                  <a:gd name="connsiteY0" fmla="*/ 0 h 13310"/>
                  <a:gd name="connsiteX1" fmla="*/ 0 w 43850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850" h="13310">
                    <a:moveTo>
                      <a:pt x="43851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2" name="Freeform: Shape 861">
                <a:extLst>
                  <a:ext uri="{FF2B5EF4-FFF2-40B4-BE49-F238E27FC236}">
                    <a16:creationId xmlns:a16="http://schemas.microsoft.com/office/drawing/2014/main" id="{500412A4-3917-E0D7-B5E6-C79148697461}"/>
                  </a:ext>
                </a:extLst>
              </p:cNvPr>
              <p:cNvSpPr/>
              <p:nvPr/>
            </p:nvSpPr>
            <p:spPr>
              <a:xfrm>
                <a:off x="2585067" y="4716151"/>
                <a:ext cx="13247" cy="44058"/>
              </a:xfrm>
              <a:custGeom>
                <a:avLst/>
                <a:gdLst>
                  <a:gd name="connsiteX0" fmla="*/ 0 w 13247"/>
                  <a:gd name="connsiteY0" fmla="*/ 0 h 44058"/>
                  <a:gd name="connsiteX1" fmla="*/ 0 w 13247"/>
                  <a:gd name="connsiteY1" fmla="*/ 44058 h 44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058">
                    <a:moveTo>
                      <a:pt x="0" y="0"/>
                    </a:moveTo>
                    <a:lnTo>
                      <a:pt x="0" y="44058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3" name="Graphic 1665">
              <a:extLst>
                <a:ext uri="{FF2B5EF4-FFF2-40B4-BE49-F238E27FC236}">
                  <a16:creationId xmlns:a16="http://schemas.microsoft.com/office/drawing/2014/main" id="{1C14FDFB-6CEA-DD16-727D-1263CC3B9656}"/>
                </a:ext>
              </a:extLst>
            </p:cNvPr>
            <p:cNvGrpSpPr/>
            <p:nvPr/>
          </p:nvGrpSpPr>
          <p:grpSpPr>
            <a:xfrm>
              <a:off x="2899573" y="4990483"/>
              <a:ext cx="43983" cy="44191"/>
              <a:chOff x="2899573" y="4990483"/>
              <a:chExt cx="43983" cy="44191"/>
            </a:xfrm>
          </p:grpSpPr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CD8E3F26-3D9A-B2D0-112C-91C5CCBF6E38}"/>
                  </a:ext>
                </a:extLst>
              </p:cNvPr>
              <p:cNvSpPr/>
              <p:nvPr/>
            </p:nvSpPr>
            <p:spPr>
              <a:xfrm>
                <a:off x="2899573" y="5012578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450E3DAC-7BC0-0144-E1E4-4F40F7C2FAB0}"/>
                  </a:ext>
                </a:extLst>
              </p:cNvPr>
              <p:cNvSpPr/>
              <p:nvPr/>
            </p:nvSpPr>
            <p:spPr>
              <a:xfrm>
                <a:off x="2921565" y="4990483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4" name="Graphic 1665">
              <a:extLst>
                <a:ext uri="{FF2B5EF4-FFF2-40B4-BE49-F238E27FC236}">
                  <a16:creationId xmlns:a16="http://schemas.microsoft.com/office/drawing/2014/main" id="{F22E9446-CA7E-1B6F-E803-79BB04B7F643}"/>
                </a:ext>
              </a:extLst>
            </p:cNvPr>
            <p:cNvGrpSpPr/>
            <p:nvPr/>
          </p:nvGrpSpPr>
          <p:grpSpPr>
            <a:xfrm>
              <a:off x="2893612" y="4974244"/>
              <a:ext cx="43983" cy="44191"/>
              <a:chOff x="2893612" y="4974244"/>
              <a:chExt cx="43983" cy="44191"/>
            </a:xfrm>
          </p:grpSpPr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00923679-DCB3-847A-EDBD-A051F9E5A5E8}"/>
                  </a:ext>
                </a:extLst>
              </p:cNvPr>
              <p:cNvSpPr/>
              <p:nvPr/>
            </p:nvSpPr>
            <p:spPr>
              <a:xfrm>
                <a:off x="2893612" y="4996339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1ADF9561-C523-8F40-D880-19F7068FD3F8}"/>
                  </a:ext>
                </a:extLst>
              </p:cNvPr>
              <p:cNvSpPr/>
              <p:nvPr/>
            </p:nvSpPr>
            <p:spPr>
              <a:xfrm>
                <a:off x="2915603" y="4974244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5" name="Graphic 1665">
              <a:extLst>
                <a:ext uri="{FF2B5EF4-FFF2-40B4-BE49-F238E27FC236}">
                  <a16:creationId xmlns:a16="http://schemas.microsoft.com/office/drawing/2014/main" id="{1A4EA898-E1A6-AC8F-DB17-AA3E7CF402BC}"/>
                </a:ext>
              </a:extLst>
            </p:cNvPr>
            <p:cNvGrpSpPr/>
            <p:nvPr/>
          </p:nvGrpSpPr>
          <p:grpSpPr>
            <a:xfrm>
              <a:off x="2836115" y="4968387"/>
              <a:ext cx="43983" cy="44191"/>
              <a:chOff x="2836115" y="4968387"/>
              <a:chExt cx="43983" cy="44191"/>
            </a:xfrm>
          </p:grpSpPr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CFE0E85D-3A6B-8EDF-9D56-A8F6057C4CCD}"/>
                  </a:ext>
                </a:extLst>
              </p:cNvPr>
              <p:cNvSpPr/>
              <p:nvPr/>
            </p:nvSpPr>
            <p:spPr>
              <a:xfrm>
                <a:off x="2836115" y="4990483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38FACD8F-0EFF-9663-2362-8B0EE3492FA9}"/>
                  </a:ext>
                </a:extLst>
              </p:cNvPr>
              <p:cNvSpPr/>
              <p:nvPr/>
            </p:nvSpPr>
            <p:spPr>
              <a:xfrm>
                <a:off x="2858107" y="4968387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6" name="Graphic 1665">
              <a:extLst>
                <a:ext uri="{FF2B5EF4-FFF2-40B4-BE49-F238E27FC236}">
                  <a16:creationId xmlns:a16="http://schemas.microsoft.com/office/drawing/2014/main" id="{766F7D7F-6F12-9B17-C89D-1776BC75A5F7}"/>
                </a:ext>
              </a:extLst>
            </p:cNvPr>
            <p:cNvGrpSpPr/>
            <p:nvPr/>
          </p:nvGrpSpPr>
          <p:grpSpPr>
            <a:xfrm>
              <a:off x="2823530" y="4961865"/>
              <a:ext cx="43850" cy="44191"/>
              <a:chOff x="2823530" y="4961865"/>
              <a:chExt cx="43850" cy="44191"/>
            </a:xfrm>
          </p:grpSpPr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C35BC4C0-FC94-4C6A-1283-2C4037D14F17}"/>
                  </a:ext>
                </a:extLst>
              </p:cNvPr>
              <p:cNvSpPr/>
              <p:nvPr/>
            </p:nvSpPr>
            <p:spPr>
              <a:xfrm>
                <a:off x="2823530" y="4983961"/>
                <a:ext cx="43850" cy="13310"/>
              </a:xfrm>
              <a:custGeom>
                <a:avLst/>
                <a:gdLst>
                  <a:gd name="connsiteX0" fmla="*/ 43851 w 43850"/>
                  <a:gd name="connsiteY0" fmla="*/ 0 h 13310"/>
                  <a:gd name="connsiteX1" fmla="*/ 0 w 43850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850" h="13310">
                    <a:moveTo>
                      <a:pt x="43851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377C683A-A797-C398-4DCE-6ABF51DF6D99}"/>
                  </a:ext>
                </a:extLst>
              </p:cNvPr>
              <p:cNvSpPr/>
              <p:nvPr/>
            </p:nvSpPr>
            <p:spPr>
              <a:xfrm>
                <a:off x="2845389" y="4961865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7" name="Graphic 1665">
              <a:extLst>
                <a:ext uri="{FF2B5EF4-FFF2-40B4-BE49-F238E27FC236}">
                  <a16:creationId xmlns:a16="http://schemas.microsoft.com/office/drawing/2014/main" id="{6066E4DB-AB27-4995-3DD6-EB173D8D8939}"/>
                </a:ext>
              </a:extLst>
            </p:cNvPr>
            <p:cNvGrpSpPr/>
            <p:nvPr/>
          </p:nvGrpSpPr>
          <p:grpSpPr>
            <a:xfrm>
              <a:off x="2786303" y="4955077"/>
              <a:ext cx="43983" cy="44191"/>
              <a:chOff x="2786303" y="4955077"/>
              <a:chExt cx="43983" cy="44191"/>
            </a:xfrm>
          </p:grpSpPr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5F743CCB-3106-14A7-656B-8B2202B72868}"/>
                  </a:ext>
                </a:extLst>
              </p:cNvPr>
              <p:cNvSpPr/>
              <p:nvPr/>
            </p:nvSpPr>
            <p:spPr>
              <a:xfrm>
                <a:off x="2786303" y="4977172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49C1F6B7-D333-CDAC-5D4C-EE4CADBB4C2D}"/>
                  </a:ext>
                </a:extLst>
              </p:cNvPr>
              <p:cNvSpPr/>
              <p:nvPr/>
            </p:nvSpPr>
            <p:spPr>
              <a:xfrm>
                <a:off x="2808295" y="4955077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8" name="Graphic 1665">
              <a:extLst>
                <a:ext uri="{FF2B5EF4-FFF2-40B4-BE49-F238E27FC236}">
                  <a16:creationId xmlns:a16="http://schemas.microsoft.com/office/drawing/2014/main" id="{C5FAB3A0-0483-E6AF-F1EA-7F9D9F2E1B0D}"/>
                </a:ext>
              </a:extLst>
            </p:cNvPr>
            <p:cNvGrpSpPr/>
            <p:nvPr/>
          </p:nvGrpSpPr>
          <p:grpSpPr>
            <a:xfrm>
              <a:off x="2921565" y="5006056"/>
              <a:ext cx="43983" cy="44191"/>
              <a:chOff x="2921565" y="5006056"/>
              <a:chExt cx="43983" cy="44191"/>
            </a:xfrm>
          </p:grpSpPr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FD49A34A-F691-6023-5857-632ECF03458F}"/>
                  </a:ext>
                </a:extLst>
              </p:cNvPr>
              <p:cNvSpPr/>
              <p:nvPr/>
            </p:nvSpPr>
            <p:spPr>
              <a:xfrm>
                <a:off x="2921565" y="5028152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DCAF1D46-C3B4-2832-AEA3-405D67D9243B}"/>
                  </a:ext>
                </a:extLst>
              </p:cNvPr>
              <p:cNvSpPr/>
              <p:nvPr/>
            </p:nvSpPr>
            <p:spPr>
              <a:xfrm>
                <a:off x="2943556" y="5006056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9" name="Graphic 1665">
              <a:extLst>
                <a:ext uri="{FF2B5EF4-FFF2-40B4-BE49-F238E27FC236}">
                  <a16:creationId xmlns:a16="http://schemas.microsoft.com/office/drawing/2014/main" id="{A9D2F3C9-1FA2-D356-06B3-556CC8EA1908}"/>
                </a:ext>
              </a:extLst>
            </p:cNvPr>
            <p:cNvGrpSpPr/>
            <p:nvPr/>
          </p:nvGrpSpPr>
          <p:grpSpPr>
            <a:xfrm>
              <a:off x="3076301" y="5093374"/>
              <a:ext cx="43983" cy="44191"/>
              <a:chOff x="3076301" y="5093374"/>
              <a:chExt cx="43983" cy="44191"/>
            </a:xfrm>
          </p:grpSpPr>
          <p:sp>
            <p:nvSpPr>
              <p:cNvPr id="847" name="Freeform: Shape 846">
                <a:extLst>
                  <a:ext uri="{FF2B5EF4-FFF2-40B4-BE49-F238E27FC236}">
                    <a16:creationId xmlns:a16="http://schemas.microsoft.com/office/drawing/2014/main" id="{5F0547EA-AF5F-D3AD-85C8-4C291BBAEA4B}"/>
                  </a:ext>
                </a:extLst>
              </p:cNvPr>
              <p:cNvSpPr/>
              <p:nvPr/>
            </p:nvSpPr>
            <p:spPr>
              <a:xfrm>
                <a:off x="3076301" y="5115470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6BBF336E-C299-0ABC-A646-1440EE0AB21B}"/>
                  </a:ext>
                </a:extLst>
              </p:cNvPr>
              <p:cNvSpPr/>
              <p:nvPr/>
            </p:nvSpPr>
            <p:spPr>
              <a:xfrm>
                <a:off x="3098293" y="5093374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90" name="Graphic 1665">
              <a:extLst>
                <a:ext uri="{FF2B5EF4-FFF2-40B4-BE49-F238E27FC236}">
                  <a16:creationId xmlns:a16="http://schemas.microsoft.com/office/drawing/2014/main" id="{90D96236-77F5-4944-FF7C-6E213458D9BA}"/>
                </a:ext>
              </a:extLst>
            </p:cNvPr>
            <p:cNvGrpSpPr/>
            <p:nvPr/>
          </p:nvGrpSpPr>
          <p:grpSpPr>
            <a:xfrm>
              <a:off x="3076301" y="5062626"/>
              <a:ext cx="43983" cy="44191"/>
              <a:chOff x="3076301" y="5062626"/>
              <a:chExt cx="43983" cy="44191"/>
            </a:xfrm>
          </p:grpSpPr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113CF207-74F0-AC56-ED7C-A7C5F405D49B}"/>
                  </a:ext>
                </a:extLst>
              </p:cNvPr>
              <p:cNvSpPr/>
              <p:nvPr/>
            </p:nvSpPr>
            <p:spPr>
              <a:xfrm>
                <a:off x="3076301" y="5084722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D5E897D6-0356-676A-90FB-729DD40A2660}"/>
                  </a:ext>
                </a:extLst>
              </p:cNvPr>
              <p:cNvSpPr/>
              <p:nvPr/>
            </p:nvSpPr>
            <p:spPr>
              <a:xfrm>
                <a:off x="3098293" y="5062626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91" name="Graphic 1665">
              <a:extLst>
                <a:ext uri="{FF2B5EF4-FFF2-40B4-BE49-F238E27FC236}">
                  <a16:creationId xmlns:a16="http://schemas.microsoft.com/office/drawing/2014/main" id="{4DF5443E-8670-27CA-09F6-C400DBF5231C}"/>
                </a:ext>
              </a:extLst>
            </p:cNvPr>
            <p:cNvGrpSpPr/>
            <p:nvPr/>
          </p:nvGrpSpPr>
          <p:grpSpPr>
            <a:xfrm>
              <a:off x="3067027" y="5040531"/>
              <a:ext cx="43983" cy="44191"/>
              <a:chOff x="3067027" y="5040531"/>
              <a:chExt cx="43983" cy="44191"/>
            </a:xfrm>
          </p:grpSpPr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61EF6468-18E4-2E24-43EB-BD3773199B41}"/>
                  </a:ext>
                </a:extLst>
              </p:cNvPr>
              <p:cNvSpPr/>
              <p:nvPr/>
            </p:nvSpPr>
            <p:spPr>
              <a:xfrm>
                <a:off x="3067027" y="5062626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44AE7031-B3FE-8536-6031-F80EACE21160}"/>
                  </a:ext>
                </a:extLst>
              </p:cNvPr>
              <p:cNvSpPr/>
              <p:nvPr/>
            </p:nvSpPr>
            <p:spPr>
              <a:xfrm>
                <a:off x="3089019" y="5040531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92" name="Graphic 1665">
              <a:extLst>
                <a:ext uri="{FF2B5EF4-FFF2-40B4-BE49-F238E27FC236}">
                  <a16:creationId xmlns:a16="http://schemas.microsoft.com/office/drawing/2014/main" id="{BB58746C-0105-F162-4EC1-8BD4AC75C533}"/>
                </a:ext>
              </a:extLst>
            </p:cNvPr>
            <p:cNvGrpSpPr/>
            <p:nvPr/>
          </p:nvGrpSpPr>
          <p:grpSpPr>
            <a:xfrm>
              <a:off x="3054309" y="5018435"/>
              <a:ext cx="43983" cy="44191"/>
              <a:chOff x="3054309" y="5018435"/>
              <a:chExt cx="43983" cy="44191"/>
            </a:xfrm>
          </p:grpSpPr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A6766779-552B-3966-06B4-B6D5EAFC12E7}"/>
                  </a:ext>
                </a:extLst>
              </p:cNvPr>
              <p:cNvSpPr/>
              <p:nvPr/>
            </p:nvSpPr>
            <p:spPr>
              <a:xfrm>
                <a:off x="3054309" y="5040531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C29AC65A-F1C5-C9AC-2AB2-5F804C0C72CB}"/>
                  </a:ext>
                </a:extLst>
              </p:cNvPr>
              <p:cNvSpPr/>
              <p:nvPr/>
            </p:nvSpPr>
            <p:spPr>
              <a:xfrm>
                <a:off x="3076301" y="5018435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93" name="Graphic 1665">
              <a:extLst>
                <a:ext uri="{FF2B5EF4-FFF2-40B4-BE49-F238E27FC236}">
                  <a16:creationId xmlns:a16="http://schemas.microsoft.com/office/drawing/2014/main" id="{70E348D0-5471-64F6-D3C7-CB8AA2BFCFFE}"/>
                </a:ext>
              </a:extLst>
            </p:cNvPr>
            <p:cNvGrpSpPr/>
            <p:nvPr/>
          </p:nvGrpSpPr>
          <p:grpSpPr>
            <a:xfrm>
              <a:off x="3309730" y="5174036"/>
              <a:ext cx="43983" cy="44191"/>
              <a:chOff x="3309730" y="5174036"/>
              <a:chExt cx="43983" cy="44191"/>
            </a:xfrm>
          </p:grpSpPr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0BAD8C44-6DB6-E31B-9F8D-EE37299C6467}"/>
                  </a:ext>
                </a:extLst>
              </p:cNvPr>
              <p:cNvSpPr/>
              <p:nvPr/>
            </p:nvSpPr>
            <p:spPr>
              <a:xfrm>
                <a:off x="3309730" y="5196132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EC796404-2AA2-901A-F66E-1C7B98F8C90C}"/>
                  </a:ext>
                </a:extLst>
              </p:cNvPr>
              <p:cNvSpPr/>
              <p:nvPr/>
            </p:nvSpPr>
            <p:spPr>
              <a:xfrm>
                <a:off x="3331722" y="5174036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94" name="Graphic 1665">
              <a:extLst>
                <a:ext uri="{FF2B5EF4-FFF2-40B4-BE49-F238E27FC236}">
                  <a16:creationId xmlns:a16="http://schemas.microsoft.com/office/drawing/2014/main" id="{DC4DD3A4-E4CC-4614-C710-DE8821C3434B}"/>
                </a:ext>
              </a:extLst>
            </p:cNvPr>
            <p:cNvGrpSpPr/>
            <p:nvPr/>
          </p:nvGrpSpPr>
          <p:grpSpPr>
            <a:xfrm>
              <a:off x="3294495" y="5159528"/>
              <a:ext cx="43983" cy="44191"/>
              <a:chOff x="3294495" y="5159528"/>
              <a:chExt cx="43983" cy="44191"/>
            </a:xfrm>
          </p:grpSpPr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302903F0-082C-7593-7C89-06AFEB5AB940}"/>
                  </a:ext>
                </a:extLst>
              </p:cNvPr>
              <p:cNvSpPr/>
              <p:nvPr/>
            </p:nvSpPr>
            <p:spPr>
              <a:xfrm>
                <a:off x="3294495" y="5181623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098BAFF6-E16A-2B98-A691-1023E6373E3E}"/>
                  </a:ext>
                </a:extLst>
              </p:cNvPr>
              <p:cNvSpPr/>
              <p:nvPr/>
            </p:nvSpPr>
            <p:spPr>
              <a:xfrm>
                <a:off x="3316487" y="5159528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95" name="Graphic 1665">
              <a:extLst>
                <a:ext uri="{FF2B5EF4-FFF2-40B4-BE49-F238E27FC236}">
                  <a16:creationId xmlns:a16="http://schemas.microsoft.com/office/drawing/2014/main" id="{7F24983B-A8AB-F59B-3FFC-1357FA8B3070}"/>
                </a:ext>
              </a:extLst>
            </p:cNvPr>
            <p:cNvGrpSpPr/>
            <p:nvPr/>
          </p:nvGrpSpPr>
          <p:grpSpPr>
            <a:xfrm>
              <a:off x="3279260" y="5151941"/>
              <a:ext cx="43983" cy="44191"/>
              <a:chOff x="3279260" y="5151941"/>
              <a:chExt cx="43983" cy="44191"/>
            </a:xfrm>
          </p:grpSpPr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1B395A01-8860-FF1B-C2D1-14C27120AD4A}"/>
                  </a:ext>
                </a:extLst>
              </p:cNvPr>
              <p:cNvSpPr/>
              <p:nvPr/>
            </p:nvSpPr>
            <p:spPr>
              <a:xfrm>
                <a:off x="3279260" y="5174036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11EC4214-7FB5-476A-E0A2-813818102DBD}"/>
                  </a:ext>
                </a:extLst>
              </p:cNvPr>
              <p:cNvSpPr/>
              <p:nvPr/>
            </p:nvSpPr>
            <p:spPr>
              <a:xfrm>
                <a:off x="3301251" y="5151941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96" name="Graphic 1665">
              <a:extLst>
                <a:ext uri="{FF2B5EF4-FFF2-40B4-BE49-F238E27FC236}">
                  <a16:creationId xmlns:a16="http://schemas.microsoft.com/office/drawing/2014/main" id="{257214DC-42E0-4A76-92A7-32BC922DD162}"/>
                </a:ext>
              </a:extLst>
            </p:cNvPr>
            <p:cNvGrpSpPr/>
            <p:nvPr/>
          </p:nvGrpSpPr>
          <p:grpSpPr>
            <a:xfrm>
              <a:off x="3558262" y="5224217"/>
              <a:ext cx="43983" cy="44058"/>
              <a:chOff x="3558262" y="5224217"/>
              <a:chExt cx="43983" cy="44058"/>
            </a:xfrm>
          </p:grpSpPr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01536DBB-EFA7-6DF4-573B-92A1E37064EF}"/>
                  </a:ext>
                </a:extLst>
              </p:cNvPr>
              <p:cNvSpPr/>
              <p:nvPr/>
            </p:nvSpPr>
            <p:spPr>
              <a:xfrm>
                <a:off x="3558262" y="5246313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E64A2707-0B4F-1618-2C60-BBA93B0C9EDD}"/>
                  </a:ext>
                </a:extLst>
              </p:cNvPr>
              <p:cNvSpPr/>
              <p:nvPr/>
            </p:nvSpPr>
            <p:spPr>
              <a:xfrm>
                <a:off x="3580254" y="5224217"/>
                <a:ext cx="13247" cy="44058"/>
              </a:xfrm>
              <a:custGeom>
                <a:avLst/>
                <a:gdLst>
                  <a:gd name="connsiteX0" fmla="*/ 0 w 13247"/>
                  <a:gd name="connsiteY0" fmla="*/ 0 h 44058"/>
                  <a:gd name="connsiteX1" fmla="*/ 0 w 13247"/>
                  <a:gd name="connsiteY1" fmla="*/ 44058 h 44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058">
                    <a:moveTo>
                      <a:pt x="0" y="0"/>
                    </a:moveTo>
                    <a:lnTo>
                      <a:pt x="0" y="44058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97" name="Graphic 1665">
              <a:extLst>
                <a:ext uri="{FF2B5EF4-FFF2-40B4-BE49-F238E27FC236}">
                  <a16:creationId xmlns:a16="http://schemas.microsoft.com/office/drawing/2014/main" id="{ED94BA6B-8EEE-20B1-7291-131CF1A43675}"/>
                </a:ext>
              </a:extLst>
            </p:cNvPr>
            <p:cNvGrpSpPr/>
            <p:nvPr/>
          </p:nvGrpSpPr>
          <p:grpSpPr>
            <a:xfrm>
              <a:off x="3547266" y="5224217"/>
              <a:ext cx="43983" cy="44058"/>
              <a:chOff x="3547266" y="5224217"/>
              <a:chExt cx="43983" cy="44058"/>
            </a:xfrm>
          </p:grpSpPr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30F5543D-020D-09E4-BACE-C553BF7B691B}"/>
                  </a:ext>
                </a:extLst>
              </p:cNvPr>
              <p:cNvSpPr/>
              <p:nvPr/>
            </p:nvSpPr>
            <p:spPr>
              <a:xfrm>
                <a:off x="3547266" y="5246313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2" name="Freeform: Shape 831">
                <a:extLst>
                  <a:ext uri="{FF2B5EF4-FFF2-40B4-BE49-F238E27FC236}">
                    <a16:creationId xmlns:a16="http://schemas.microsoft.com/office/drawing/2014/main" id="{6A3FCB8F-99D9-D89F-318E-0517C207C297}"/>
                  </a:ext>
                </a:extLst>
              </p:cNvPr>
              <p:cNvSpPr/>
              <p:nvPr/>
            </p:nvSpPr>
            <p:spPr>
              <a:xfrm>
                <a:off x="3569258" y="5224217"/>
                <a:ext cx="13247" cy="44058"/>
              </a:xfrm>
              <a:custGeom>
                <a:avLst/>
                <a:gdLst>
                  <a:gd name="connsiteX0" fmla="*/ 0 w 13247"/>
                  <a:gd name="connsiteY0" fmla="*/ 0 h 44058"/>
                  <a:gd name="connsiteX1" fmla="*/ 0 w 13247"/>
                  <a:gd name="connsiteY1" fmla="*/ 44058 h 44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058">
                    <a:moveTo>
                      <a:pt x="0" y="0"/>
                    </a:moveTo>
                    <a:lnTo>
                      <a:pt x="0" y="44058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98" name="Graphic 1665">
              <a:extLst>
                <a:ext uri="{FF2B5EF4-FFF2-40B4-BE49-F238E27FC236}">
                  <a16:creationId xmlns:a16="http://schemas.microsoft.com/office/drawing/2014/main" id="{43347502-810F-1411-8958-A4533AADF60D}"/>
                </a:ext>
              </a:extLst>
            </p:cNvPr>
            <p:cNvGrpSpPr/>
            <p:nvPr/>
          </p:nvGrpSpPr>
          <p:grpSpPr>
            <a:xfrm>
              <a:off x="3536270" y="5224217"/>
              <a:ext cx="43983" cy="44058"/>
              <a:chOff x="3536270" y="5224217"/>
              <a:chExt cx="43983" cy="44058"/>
            </a:xfrm>
          </p:grpSpPr>
          <p:sp>
            <p:nvSpPr>
              <p:cNvPr id="829" name="Freeform: Shape 828">
                <a:extLst>
                  <a:ext uri="{FF2B5EF4-FFF2-40B4-BE49-F238E27FC236}">
                    <a16:creationId xmlns:a16="http://schemas.microsoft.com/office/drawing/2014/main" id="{80FBC936-E2B7-CA58-E99F-124D64A92EBA}"/>
                  </a:ext>
                </a:extLst>
              </p:cNvPr>
              <p:cNvSpPr/>
              <p:nvPr/>
            </p:nvSpPr>
            <p:spPr>
              <a:xfrm>
                <a:off x="3536270" y="5246313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47A8D1CA-DE83-02DF-AF16-CB53091E279F}"/>
                  </a:ext>
                </a:extLst>
              </p:cNvPr>
              <p:cNvSpPr/>
              <p:nvPr/>
            </p:nvSpPr>
            <p:spPr>
              <a:xfrm>
                <a:off x="3558262" y="5224217"/>
                <a:ext cx="13247" cy="44058"/>
              </a:xfrm>
              <a:custGeom>
                <a:avLst/>
                <a:gdLst>
                  <a:gd name="connsiteX0" fmla="*/ 0 w 13247"/>
                  <a:gd name="connsiteY0" fmla="*/ 0 h 44058"/>
                  <a:gd name="connsiteX1" fmla="*/ 0 w 13247"/>
                  <a:gd name="connsiteY1" fmla="*/ 44058 h 44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058">
                    <a:moveTo>
                      <a:pt x="0" y="0"/>
                    </a:moveTo>
                    <a:lnTo>
                      <a:pt x="0" y="44058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99" name="Graphic 1665">
              <a:extLst>
                <a:ext uri="{FF2B5EF4-FFF2-40B4-BE49-F238E27FC236}">
                  <a16:creationId xmlns:a16="http://schemas.microsoft.com/office/drawing/2014/main" id="{AB09E7E2-77DD-9067-8CBB-65645E5B4AD2}"/>
                </a:ext>
              </a:extLst>
            </p:cNvPr>
            <p:cNvGrpSpPr/>
            <p:nvPr/>
          </p:nvGrpSpPr>
          <p:grpSpPr>
            <a:xfrm>
              <a:off x="3338478" y="5174036"/>
              <a:ext cx="43983" cy="44191"/>
              <a:chOff x="3338478" y="5174036"/>
              <a:chExt cx="43983" cy="44191"/>
            </a:xfrm>
          </p:grpSpPr>
          <p:sp>
            <p:nvSpPr>
              <p:cNvPr id="827" name="Freeform: Shape 826">
                <a:extLst>
                  <a:ext uri="{FF2B5EF4-FFF2-40B4-BE49-F238E27FC236}">
                    <a16:creationId xmlns:a16="http://schemas.microsoft.com/office/drawing/2014/main" id="{D0C11D33-30A1-7F58-4C07-EE002FF2514E}"/>
                  </a:ext>
                </a:extLst>
              </p:cNvPr>
              <p:cNvSpPr/>
              <p:nvPr/>
            </p:nvSpPr>
            <p:spPr>
              <a:xfrm>
                <a:off x="3338478" y="5196132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8" name="Freeform: Shape 827">
                <a:extLst>
                  <a:ext uri="{FF2B5EF4-FFF2-40B4-BE49-F238E27FC236}">
                    <a16:creationId xmlns:a16="http://schemas.microsoft.com/office/drawing/2014/main" id="{B1582B80-0F5F-618B-3466-A10570D028E0}"/>
                  </a:ext>
                </a:extLst>
              </p:cNvPr>
              <p:cNvSpPr/>
              <p:nvPr/>
            </p:nvSpPr>
            <p:spPr>
              <a:xfrm>
                <a:off x="3360470" y="5174036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00" name="Graphic 1665">
              <a:extLst>
                <a:ext uri="{FF2B5EF4-FFF2-40B4-BE49-F238E27FC236}">
                  <a16:creationId xmlns:a16="http://schemas.microsoft.com/office/drawing/2014/main" id="{77A7B6CB-2FC8-71BB-AFD0-9A53ABA3368C}"/>
                </a:ext>
              </a:extLst>
            </p:cNvPr>
            <p:cNvGrpSpPr/>
            <p:nvPr/>
          </p:nvGrpSpPr>
          <p:grpSpPr>
            <a:xfrm>
              <a:off x="3807721" y="5271736"/>
              <a:ext cx="43983" cy="44191"/>
              <a:chOff x="3807721" y="5271736"/>
              <a:chExt cx="43983" cy="44191"/>
            </a:xfrm>
          </p:grpSpPr>
          <p:sp>
            <p:nvSpPr>
              <p:cNvPr id="825" name="Freeform: Shape 824">
                <a:extLst>
                  <a:ext uri="{FF2B5EF4-FFF2-40B4-BE49-F238E27FC236}">
                    <a16:creationId xmlns:a16="http://schemas.microsoft.com/office/drawing/2014/main" id="{1E2D88EB-5F4D-1496-ED08-99841C3753B8}"/>
                  </a:ext>
                </a:extLst>
              </p:cNvPr>
              <p:cNvSpPr/>
              <p:nvPr/>
            </p:nvSpPr>
            <p:spPr>
              <a:xfrm>
                <a:off x="3807721" y="5293832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C63AAFB9-79F9-DF95-FFAE-382295E963C4}"/>
                  </a:ext>
                </a:extLst>
              </p:cNvPr>
              <p:cNvSpPr/>
              <p:nvPr/>
            </p:nvSpPr>
            <p:spPr>
              <a:xfrm>
                <a:off x="3829713" y="5271736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01" name="Graphic 1665">
              <a:extLst>
                <a:ext uri="{FF2B5EF4-FFF2-40B4-BE49-F238E27FC236}">
                  <a16:creationId xmlns:a16="http://schemas.microsoft.com/office/drawing/2014/main" id="{EA3B6DCA-B22D-2ABB-EF78-9BD8D1ACA665}"/>
                </a:ext>
              </a:extLst>
            </p:cNvPr>
            <p:cNvGrpSpPr/>
            <p:nvPr/>
          </p:nvGrpSpPr>
          <p:grpSpPr>
            <a:xfrm>
              <a:off x="3937154" y="5271736"/>
              <a:ext cx="43983" cy="44191"/>
              <a:chOff x="3937154" y="5271736"/>
              <a:chExt cx="43983" cy="44191"/>
            </a:xfrm>
          </p:grpSpPr>
          <p:sp>
            <p:nvSpPr>
              <p:cNvPr id="823" name="Freeform: Shape 822">
                <a:extLst>
                  <a:ext uri="{FF2B5EF4-FFF2-40B4-BE49-F238E27FC236}">
                    <a16:creationId xmlns:a16="http://schemas.microsoft.com/office/drawing/2014/main" id="{EA49C439-F91D-AD31-CFD6-10BACCE1B4F2}"/>
                  </a:ext>
                </a:extLst>
              </p:cNvPr>
              <p:cNvSpPr/>
              <p:nvPr/>
            </p:nvSpPr>
            <p:spPr>
              <a:xfrm>
                <a:off x="3937154" y="5293832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FC19A574-7617-6010-0CB5-671499DC0D03}"/>
                  </a:ext>
                </a:extLst>
              </p:cNvPr>
              <p:cNvSpPr/>
              <p:nvPr/>
            </p:nvSpPr>
            <p:spPr>
              <a:xfrm>
                <a:off x="3959145" y="5271736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02" name="Graphic 1665">
              <a:extLst>
                <a:ext uri="{FF2B5EF4-FFF2-40B4-BE49-F238E27FC236}">
                  <a16:creationId xmlns:a16="http://schemas.microsoft.com/office/drawing/2014/main" id="{31AB3595-8F4A-1C83-AC18-7B6E5BDDB99C}"/>
                </a:ext>
              </a:extLst>
            </p:cNvPr>
            <p:cNvGrpSpPr/>
            <p:nvPr/>
          </p:nvGrpSpPr>
          <p:grpSpPr>
            <a:xfrm>
              <a:off x="3793413" y="5271736"/>
              <a:ext cx="43983" cy="44191"/>
              <a:chOff x="3793413" y="5271736"/>
              <a:chExt cx="43983" cy="44191"/>
            </a:xfrm>
          </p:grpSpPr>
          <p:sp>
            <p:nvSpPr>
              <p:cNvPr id="821" name="Freeform: Shape 820">
                <a:extLst>
                  <a:ext uri="{FF2B5EF4-FFF2-40B4-BE49-F238E27FC236}">
                    <a16:creationId xmlns:a16="http://schemas.microsoft.com/office/drawing/2014/main" id="{EAAB9910-C6D0-93ED-658A-177EBFB0CA54}"/>
                  </a:ext>
                </a:extLst>
              </p:cNvPr>
              <p:cNvSpPr/>
              <p:nvPr/>
            </p:nvSpPr>
            <p:spPr>
              <a:xfrm>
                <a:off x="3793413" y="5293832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2" name="Freeform: Shape 821">
                <a:extLst>
                  <a:ext uri="{FF2B5EF4-FFF2-40B4-BE49-F238E27FC236}">
                    <a16:creationId xmlns:a16="http://schemas.microsoft.com/office/drawing/2014/main" id="{BBCF7A26-D4D6-106B-5060-1A7BEE4AF50A}"/>
                  </a:ext>
                </a:extLst>
              </p:cNvPr>
              <p:cNvSpPr/>
              <p:nvPr/>
            </p:nvSpPr>
            <p:spPr>
              <a:xfrm>
                <a:off x="3815405" y="5271736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03" name="Graphic 1665">
              <a:extLst>
                <a:ext uri="{FF2B5EF4-FFF2-40B4-BE49-F238E27FC236}">
                  <a16:creationId xmlns:a16="http://schemas.microsoft.com/office/drawing/2014/main" id="{4E8A9B17-833C-75CD-4080-EA4C4626E473}"/>
                </a:ext>
              </a:extLst>
            </p:cNvPr>
            <p:cNvGrpSpPr/>
            <p:nvPr/>
          </p:nvGrpSpPr>
          <p:grpSpPr>
            <a:xfrm>
              <a:off x="3779900" y="5271736"/>
              <a:ext cx="43983" cy="44191"/>
              <a:chOff x="3779900" y="5271736"/>
              <a:chExt cx="43983" cy="44191"/>
            </a:xfrm>
          </p:grpSpPr>
          <p:sp>
            <p:nvSpPr>
              <p:cNvPr id="819" name="Freeform: Shape 818">
                <a:extLst>
                  <a:ext uri="{FF2B5EF4-FFF2-40B4-BE49-F238E27FC236}">
                    <a16:creationId xmlns:a16="http://schemas.microsoft.com/office/drawing/2014/main" id="{97758D00-93D8-FF08-6FB3-73755C470C1A}"/>
                  </a:ext>
                </a:extLst>
              </p:cNvPr>
              <p:cNvSpPr/>
              <p:nvPr/>
            </p:nvSpPr>
            <p:spPr>
              <a:xfrm>
                <a:off x="3779900" y="5293832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0" name="Freeform: Shape 819">
                <a:extLst>
                  <a:ext uri="{FF2B5EF4-FFF2-40B4-BE49-F238E27FC236}">
                    <a16:creationId xmlns:a16="http://schemas.microsoft.com/office/drawing/2014/main" id="{22345136-16C4-E112-E720-A7B3D69E40BE}"/>
                  </a:ext>
                </a:extLst>
              </p:cNvPr>
              <p:cNvSpPr/>
              <p:nvPr/>
            </p:nvSpPr>
            <p:spPr>
              <a:xfrm>
                <a:off x="3801892" y="5271736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04" name="Graphic 1665">
              <a:extLst>
                <a:ext uri="{FF2B5EF4-FFF2-40B4-BE49-F238E27FC236}">
                  <a16:creationId xmlns:a16="http://schemas.microsoft.com/office/drawing/2014/main" id="{BE65F89F-3C2A-62BA-2E66-86D1F436BB0B}"/>
                </a:ext>
              </a:extLst>
            </p:cNvPr>
            <p:cNvGrpSpPr/>
            <p:nvPr/>
          </p:nvGrpSpPr>
          <p:grpSpPr>
            <a:xfrm>
              <a:off x="3710481" y="5268275"/>
              <a:ext cx="43983" cy="44191"/>
              <a:chOff x="3710481" y="5268275"/>
              <a:chExt cx="43983" cy="44191"/>
            </a:xfrm>
          </p:grpSpPr>
          <p:sp>
            <p:nvSpPr>
              <p:cNvPr id="817" name="Freeform: Shape 816">
                <a:extLst>
                  <a:ext uri="{FF2B5EF4-FFF2-40B4-BE49-F238E27FC236}">
                    <a16:creationId xmlns:a16="http://schemas.microsoft.com/office/drawing/2014/main" id="{5F723928-7C8F-84D9-24CF-43966B6BB430}"/>
                  </a:ext>
                </a:extLst>
              </p:cNvPr>
              <p:cNvSpPr/>
              <p:nvPr/>
            </p:nvSpPr>
            <p:spPr>
              <a:xfrm>
                <a:off x="3710481" y="5290371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8" name="Freeform: Shape 817">
                <a:extLst>
                  <a:ext uri="{FF2B5EF4-FFF2-40B4-BE49-F238E27FC236}">
                    <a16:creationId xmlns:a16="http://schemas.microsoft.com/office/drawing/2014/main" id="{3842915F-4618-E87D-75D6-E2350955BB05}"/>
                  </a:ext>
                </a:extLst>
              </p:cNvPr>
              <p:cNvSpPr/>
              <p:nvPr/>
            </p:nvSpPr>
            <p:spPr>
              <a:xfrm>
                <a:off x="3732473" y="5268275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05" name="Graphic 1665">
              <a:extLst>
                <a:ext uri="{FF2B5EF4-FFF2-40B4-BE49-F238E27FC236}">
                  <a16:creationId xmlns:a16="http://schemas.microsoft.com/office/drawing/2014/main" id="{076421FF-9A02-D6DF-A2B5-69456A7F13D3}"/>
                </a:ext>
              </a:extLst>
            </p:cNvPr>
            <p:cNvGrpSpPr/>
            <p:nvPr/>
          </p:nvGrpSpPr>
          <p:grpSpPr>
            <a:xfrm>
              <a:off x="3699485" y="5268275"/>
              <a:ext cx="43983" cy="44191"/>
              <a:chOff x="3699485" y="5268275"/>
              <a:chExt cx="43983" cy="44191"/>
            </a:xfrm>
          </p:grpSpPr>
          <p:sp>
            <p:nvSpPr>
              <p:cNvPr id="815" name="Freeform: Shape 814">
                <a:extLst>
                  <a:ext uri="{FF2B5EF4-FFF2-40B4-BE49-F238E27FC236}">
                    <a16:creationId xmlns:a16="http://schemas.microsoft.com/office/drawing/2014/main" id="{CAA4A07E-8EE0-EDFF-DED2-C98ED0FD5056}"/>
                  </a:ext>
                </a:extLst>
              </p:cNvPr>
              <p:cNvSpPr/>
              <p:nvPr/>
            </p:nvSpPr>
            <p:spPr>
              <a:xfrm>
                <a:off x="3699485" y="5290371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B8927F1C-CD18-9079-4642-5B8AD01EC223}"/>
                  </a:ext>
                </a:extLst>
              </p:cNvPr>
              <p:cNvSpPr/>
              <p:nvPr/>
            </p:nvSpPr>
            <p:spPr>
              <a:xfrm>
                <a:off x="3721477" y="5268275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06" name="Graphic 1665">
              <a:extLst>
                <a:ext uri="{FF2B5EF4-FFF2-40B4-BE49-F238E27FC236}">
                  <a16:creationId xmlns:a16="http://schemas.microsoft.com/office/drawing/2014/main" id="{1AAA2110-FEBB-98DC-FB73-9D8D3413FCE0}"/>
                </a:ext>
              </a:extLst>
            </p:cNvPr>
            <p:cNvGrpSpPr/>
            <p:nvPr/>
          </p:nvGrpSpPr>
          <p:grpSpPr>
            <a:xfrm>
              <a:off x="3688489" y="5268275"/>
              <a:ext cx="43983" cy="44191"/>
              <a:chOff x="3688489" y="5268275"/>
              <a:chExt cx="43983" cy="44191"/>
            </a:xfrm>
          </p:grpSpPr>
          <p:sp>
            <p:nvSpPr>
              <p:cNvPr id="813" name="Freeform: Shape 812">
                <a:extLst>
                  <a:ext uri="{FF2B5EF4-FFF2-40B4-BE49-F238E27FC236}">
                    <a16:creationId xmlns:a16="http://schemas.microsoft.com/office/drawing/2014/main" id="{CFFF3035-1242-7DA4-CF07-F83FFD9B50E3}"/>
                  </a:ext>
                </a:extLst>
              </p:cNvPr>
              <p:cNvSpPr/>
              <p:nvPr/>
            </p:nvSpPr>
            <p:spPr>
              <a:xfrm>
                <a:off x="3688489" y="5290371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4" name="Freeform: Shape 813">
                <a:extLst>
                  <a:ext uri="{FF2B5EF4-FFF2-40B4-BE49-F238E27FC236}">
                    <a16:creationId xmlns:a16="http://schemas.microsoft.com/office/drawing/2014/main" id="{DC1CD36A-C81A-D597-E2F2-DC870561E4C1}"/>
                  </a:ext>
                </a:extLst>
              </p:cNvPr>
              <p:cNvSpPr/>
              <p:nvPr/>
            </p:nvSpPr>
            <p:spPr>
              <a:xfrm>
                <a:off x="3710481" y="5268275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07" name="Graphic 1665">
              <a:extLst>
                <a:ext uri="{FF2B5EF4-FFF2-40B4-BE49-F238E27FC236}">
                  <a16:creationId xmlns:a16="http://schemas.microsoft.com/office/drawing/2014/main" id="{276307F7-B8FF-51AE-EC34-7CBEAC2BB64D}"/>
                </a:ext>
              </a:extLst>
            </p:cNvPr>
            <p:cNvGrpSpPr/>
            <p:nvPr/>
          </p:nvGrpSpPr>
          <p:grpSpPr>
            <a:xfrm>
              <a:off x="3605690" y="5271736"/>
              <a:ext cx="43983" cy="44191"/>
              <a:chOff x="3605690" y="5271736"/>
              <a:chExt cx="43983" cy="44191"/>
            </a:xfrm>
          </p:grpSpPr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F842302C-A478-C3BE-C05F-191C3ED7A798}"/>
                  </a:ext>
                </a:extLst>
              </p:cNvPr>
              <p:cNvSpPr/>
              <p:nvPr/>
            </p:nvSpPr>
            <p:spPr>
              <a:xfrm>
                <a:off x="3605690" y="5293832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2" name="Freeform: Shape 811">
                <a:extLst>
                  <a:ext uri="{FF2B5EF4-FFF2-40B4-BE49-F238E27FC236}">
                    <a16:creationId xmlns:a16="http://schemas.microsoft.com/office/drawing/2014/main" id="{E8F9397E-41AE-BF5E-B70E-7F7D0C8B3175}"/>
                  </a:ext>
                </a:extLst>
              </p:cNvPr>
              <p:cNvSpPr/>
              <p:nvPr/>
            </p:nvSpPr>
            <p:spPr>
              <a:xfrm>
                <a:off x="3627681" y="5271736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08" name="Graphic 1665">
              <a:extLst>
                <a:ext uri="{FF2B5EF4-FFF2-40B4-BE49-F238E27FC236}">
                  <a16:creationId xmlns:a16="http://schemas.microsoft.com/office/drawing/2014/main" id="{71328831-4209-9FD1-BF9A-82D05FC7F01E}"/>
                </a:ext>
              </a:extLst>
            </p:cNvPr>
            <p:cNvGrpSpPr/>
            <p:nvPr/>
          </p:nvGrpSpPr>
          <p:grpSpPr>
            <a:xfrm>
              <a:off x="4289815" y="5456088"/>
              <a:ext cx="43983" cy="44191"/>
              <a:chOff x="4289815" y="5456088"/>
              <a:chExt cx="43983" cy="44191"/>
            </a:xfrm>
          </p:grpSpPr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0D998E62-C5F9-D8F6-2E0E-C6B407E93FA3}"/>
                  </a:ext>
                </a:extLst>
              </p:cNvPr>
              <p:cNvSpPr/>
              <p:nvPr/>
            </p:nvSpPr>
            <p:spPr>
              <a:xfrm>
                <a:off x="4289815" y="5478184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5E0912A3-2123-B1E5-88AC-97AA221BA6D3}"/>
                  </a:ext>
                </a:extLst>
              </p:cNvPr>
              <p:cNvSpPr/>
              <p:nvPr/>
            </p:nvSpPr>
            <p:spPr>
              <a:xfrm>
                <a:off x="4311806" y="5456088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49" name="Group 1948">
            <a:extLst>
              <a:ext uri="{FF2B5EF4-FFF2-40B4-BE49-F238E27FC236}">
                <a16:creationId xmlns:a16="http://schemas.microsoft.com/office/drawing/2014/main" id="{62D9D312-19C2-7157-AD9F-6BC67955DBC4}"/>
              </a:ext>
            </a:extLst>
          </p:cNvPr>
          <p:cNvGrpSpPr/>
          <p:nvPr/>
        </p:nvGrpSpPr>
        <p:grpSpPr>
          <a:xfrm>
            <a:off x="5622625" y="4220487"/>
            <a:ext cx="1676945" cy="1368239"/>
            <a:chOff x="5707470" y="4145071"/>
            <a:chExt cx="1676945" cy="1368239"/>
          </a:xfrm>
        </p:grpSpPr>
        <p:grpSp>
          <p:nvGrpSpPr>
            <p:cNvPr id="878" name="Graphic 1946">
              <a:extLst>
                <a:ext uri="{FF2B5EF4-FFF2-40B4-BE49-F238E27FC236}">
                  <a16:creationId xmlns:a16="http://schemas.microsoft.com/office/drawing/2014/main" id="{9C2C849C-9685-96E8-443E-DE5E3A1410E3}"/>
                </a:ext>
              </a:extLst>
            </p:cNvPr>
            <p:cNvGrpSpPr/>
            <p:nvPr/>
          </p:nvGrpSpPr>
          <p:grpSpPr>
            <a:xfrm>
              <a:off x="5979085" y="4675364"/>
              <a:ext cx="42982" cy="42701"/>
              <a:chOff x="6359055" y="4825732"/>
              <a:chExt cx="42982" cy="42701"/>
            </a:xfrm>
          </p:grpSpPr>
          <p:sp>
            <p:nvSpPr>
              <p:cNvPr id="901" name="Freeform: Shape 900">
                <a:extLst>
                  <a:ext uri="{FF2B5EF4-FFF2-40B4-BE49-F238E27FC236}">
                    <a16:creationId xmlns:a16="http://schemas.microsoft.com/office/drawing/2014/main" id="{D633A80A-ABC9-AC01-ADD3-26D283264315}"/>
                  </a:ext>
                </a:extLst>
              </p:cNvPr>
              <p:cNvSpPr/>
              <p:nvPr/>
            </p:nvSpPr>
            <p:spPr>
              <a:xfrm>
                <a:off x="6359055" y="4847082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2" name="Freeform: Shape 901">
                <a:extLst>
                  <a:ext uri="{FF2B5EF4-FFF2-40B4-BE49-F238E27FC236}">
                    <a16:creationId xmlns:a16="http://schemas.microsoft.com/office/drawing/2014/main" id="{16EAE801-34A0-498C-F3FD-1F44AF4D236A}"/>
                  </a:ext>
                </a:extLst>
              </p:cNvPr>
              <p:cNvSpPr/>
              <p:nvPr/>
            </p:nvSpPr>
            <p:spPr>
              <a:xfrm>
                <a:off x="6380546" y="4825732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79" name="Graphic 1946">
              <a:extLst>
                <a:ext uri="{FF2B5EF4-FFF2-40B4-BE49-F238E27FC236}">
                  <a16:creationId xmlns:a16="http://schemas.microsoft.com/office/drawing/2014/main" id="{91077152-7725-361D-ED7A-1B571D11E757}"/>
                </a:ext>
              </a:extLst>
            </p:cNvPr>
            <p:cNvGrpSpPr/>
            <p:nvPr/>
          </p:nvGrpSpPr>
          <p:grpSpPr>
            <a:xfrm>
              <a:off x="6902421" y="5300447"/>
              <a:ext cx="42982" cy="42572"/>
              <a:chOff x="7282391" y="5450815"/>
              <a:chExt cx="42982" cy="42572"/>
            </a:xfrm>
          </p:grpSpPr>
          <p:sp>
            <p:nvSpPr>
              <p:cNvPr id="899" name="Freeform: Shape 898">
                <a:extLst>
                  <a:ext uri="{FF2B5EF4-FFF2-40B4-BE49-F238E27FC236}">
                    <a16:creationId xmlns:a16="http://schemas.microsoft.com/office/drawing/2014/main" id="{7C915CD8-1BCE-2C62-B067-BC91E979B1C7}"/>
                  </a:ext>
                </a:extLst>
              </p:cNvPr>
              <p:cNvSpPr/>
              <p:nvPr/>
            </p:nvSpPr>
            <p:spPr>
              <a:xfrm>
                <a:off x="7282391" y="5472037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0" name="Freeform: Shape 899">
                <a:extLst>
                  <a:ext uri="{FF2B5EF4-FFF2-40B4-BE49-F238E27FC236}">
                    <a16:creationId xmlns:a16="http://schemas.microsoft.com/office/drawing/2014/main" id="{3453F143-9909-B4B5-F81F-2937FDC650CF}"/>
                  </a:ext>
                </a:extLst>
              </p:cNvPr>
              <p:cNvSpPr/>
              <p:nvPr/>
            </p:nvSpPr>
            <p:spPr>
              <a:xfrm>
                <a:off x="7303882" y="5450815"/>
                <a:ext cx="12946" cy="42572"/>
              </a:xfrm>
              <a:custGeom>
                <a:avLst/>
                <a:gdLst>
                  <a:gd name="connsiteX0" fmla="*/ 0 w 12946"/>
                  <a:gd name="connsiteY0" fmla="*/ 0 h 42572"/>
                  <a:gd name="connsiteX1" fmla="*/ 0 w 12946"/>
                  <a:gd name="connsiteY1" fmla="*/ 42573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572">
                    <a:moveTo>
                      <a:pt x="0" y="0"/>
                    </a:moveTo>
                    <a:lnTo>
                      <a:pt x="0" y="42573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80" name="Graphic 1946">
              <a:extLst>
                <a:ext uri="{FF2B5EF4-FFF2-40B4-BE49-F238E27FC236}">
                  <a16:creationId xmlns:a16="http://schemas.microsoft.com/office/drawing/2014/main" id="{3855AFC5-1409-A124-CF05-63344FAF11A4}"/>
                </a:ext>
              </a:extLst>
            </p:cNvPr>
            <p:cNvGrpSpPr/>
            <p:nvPr/>
          </p:nvGrpSpPr>
          <p:grpSpPr>
            <a:xfrm>
              <a:off x="6888698" y="5300447"/>
              <a:ext cx="42852" cy="42572"/>
              <a:chOff x="7268668" y="5450815"/>
              <a:chExt cx="42852" cy="42572"/>
            </a:xfrm>
          </p:grpSpPr>
          <p:sp>
            <p:nvSpPr>
              <p:cNvPr id="897" name="Freeform: Shape 896">
                <a:extLst>
                  <a:ext uri="{FF2B5EF4-FFF2-40B4-BE49-F238E27FC236}">
                    <a16:creationId xmlns:a16="http://schemas.microsoft.com/office/drawing/2014/main" id="{289952E7-3264-2503-26AA-94B4C473A9E7}"/>
                  </a:ext>
                </a:extLst>
              </p:cNvPr>
              <p:cNvSpPr/>
              <p:nvPr/>
            </p:nvSpPr>
            <p:spPr>
              <a:xfrm>
                <a:off x="7268668" y="5472037"/>
                <a:ext cx="42852" cy="12861"/>
              </a:xfrm>
              <a:custGeom>
                <a:avLst/>
                <a:gdLst>
                  <a:gd name="connsiteX0" fmla="*/ 42853 w 42852"/>
                  <a:gd name="connsiteY0" fmla="*/ 0 h 12861"/>
                  <a:gd name="connsiteX1" fmla="*/ 0 w 4285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52" h="12861">
                    <a:moveTo>
                      <a:pt x="4285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8" name="Freeform: Shape 897">
                <a:extLst>
                  <a:ext uri="{FF2B5EF4-FFF2-40B4-BE49-F238E27FC236}">
                    <a16:creationId xmlns:a16="http://schemas.microsoft.com/office/drawing/2014/main" id="{D64AE1DB-0B7A-F389-6997-D2297055323A}"/>
                  </a:ext>
                </a:extLst>
              </p:cNvPr>
              <p:cNvSpPr/>
              <p:nvPr/>
            </p:nvSpPr>
            <p:spPr>
              <a:xfrm>
                <a:off x="7290030" y="5450815"/>
                <a:ext cx="12946" cy="42572"/>
              </a:xfrm>
              <a:custGeom>
                <a:avLst/>
                <a:gdLst>
                  <a:gd name="connsiteX0" fmla="*/ 0 w 12946"/>
                  <a:gd name="connsiteY0" fmla="*/ 0 h 42572"/>
                  <a:gd name="connsiteX1" fmla="*/ 0 w 12946"/>
                  <a:gd name="connsiteY1" fmla="*/ 42573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572">
                    <a:moveTo>
                      <a:pt x="0" y="0"/>
                    </a:moveTo>
                    <a:lnTo>
                      <a:pt x="0" y="42573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81" name="Graphic 1946">
              <a:extLst>
                <a:ext uri="{FF2B5EF4-FFF2-40B4-BE49-F238E27FC236}">
                  <a16:creationId xmlns:a16="http://schemas.microsoft.com/office/drawing/2014/main" id="{C9A4799B-ED4B-50EF-3BD0-EA02C3BF1AA5}"/>
                </a:ext>
              </a:extLst>
            </p:cNvPr>
            <p:cNvGrpSpPr/>
            <p:nvPr/>
          </p:nvGrpSpPr>
          <p:grpSpPr>
            <a:xfrm>
              <a:off x="6867207" y="5300447"/>
              <a:ext cx="42852" cy="42572"/>
              <a:chOff x="7247177" y="5450815"/>
              <a:chExt cx="42852" cy="42572"/>
            </a:xfrm>
          </p:grpSpPr>
          <p:sp>
            <p:nvSpPr>
              <p:cNvPr id="895" name="Freeform: Shape 894">
                <a:extLst>
                  <a:ext uri="{FF2B5EF4-FFF2-40B4-BE49-F238E27FC236}">
                    <a16:creationId xmlns:a16="http://schemas.microsoft.com/office/drawing/2014/main" id="{2A4C8275-3328-93AF-C01A-4626B8AB93F8}"/>
                  </a:ext>
                </a:extLst>
              </p:cNvPr>
              <p:cNvSpPr/>
              <p:nvPr/>
            </p:nvSpPr>
            <p:spPr>
              <a:xfrm>
                <a:off x="7247177" y="5472037"/>
                <a:ext cx="42852" cy="12861"/>
              </a:xfrm>
              <a:custGeom>
                <a:avLst/>
                <a:gdLst>
                  <a:gd name="connsiteX0" fmla="*/ 42853 w 42852"/>
                  <a:gd name="connsiteY0" fmla="*/ 0 h 12861"/>
                  <a:gd name="connsiteX1" fmla="*/ 0 w 4285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52" h="12861">
                    <a:moveTo>
                      <a:pt x="4285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6" name="Freeform: Shape 895">
                <a:extLst>
                  <a:ext uri="{FF2B5EF4-FFF2-40B4-BE49-F238E27FC236}">
                    <a16:creationId xmlns:a16="http://schemas.microsoft.com/office/drawing/2014/main" id="{98531403-C506-CC38-C974-B9057F0A875D}"/>
                  </a:ext>
                </a:extLst>
              </p:cNvPr>
              <p:cNvSpPr/>
              <p:nvPr/>
            </p:nvSpPr>
            <p:spPr>
              <a:xfrm>
                <a:off x="7268668" y="5450815"/>
                <a:ext cx="12946" cy="42572"/>
              </a:xfrm>
              <a:custGeom>
                <a:avLst/>
                <a:gdLst>
                  <a:gd name="connsiteX0" fmla="*/ 0 w 12946"/>
                  <a:gd name="connsiteY0" fmla="*/ 0 h 42572"/>
                  <a:gd name="connsiteX1" fmla="*/ 0 w 12946"/>
                  <a:gd name="connsiteY1" fmla="*/ 42573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572">
                    <a:moveTo>
                      <a:pt x="0" y="0"/>
                    </a:moveTo>
                    <a:lnTo>
                      <a:pt x="0" y="42573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82" name="Graphic 1946">
              <a:extLst>
                <a:ext uri="{FF2B5EF4-FFF2-40B4-BE49-F238E27FC236}">
                  <a16:creationId xmlns:a16="http://schemas.microsoft.com/office/drawing/2014/main" id="{5D82A360-D5CA-7E45-38C8-BA187D240019}"/>
                </a:ext>
              </a:extLst>
            </p:cNvPr>
            <p:cNvGrpSpPr/>
            <p:nvPr/>
          </p:nvGrpSpPr>
          <p:grpSpPr>
            <a:xfrm>
              <a:off x="5838099" y="4574656"/>
              <a:ext cx="42982" cy="42701"/>
              <a:chOff x="6218069" y="4725024"/>
              <a:chExt cx="42982" cy="42701"/>
            </a:xfrm>
          </p:grpSpPr>
          <p:sp>
            <p:nvSpPr>
              <p:cNvPr id="893" name="Freeform: Shape 892">
                <a:extLst>
                  <a:ext uri="{FF2B5EF4-FFF2-40B4-BE49-F238E27FC236}">
                    <a16:creationId xmlns:a16="http://schemas.microsoft.com/office/drawing/2014/main" id="{92ECD5B0-B3D7-7C79-83AB-7D5D7641566E}"/>
                  </a:ext>
                </a:extLst>
              </p:cNvPr>
              <p:cNvSpPr/>
              <p:nvPr/>
            </p:nvSpPr>
            <p:spPr>
              <a:xfrm>
                <a:off x="6218069" y="4746374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4" name="Freeform: Shape 893">
                <a:extLst>
                  <a:ext uri="{FF2B5EF4-FFF2-40B4-BE49-F238E27FC236}">
                    <a16:creationId xmlns:a16="http://schemas.microsoft.com/office/drawing/2014/main" id="{31ED3695-0827-879B-83B1-0089363391B4}"/>
                  </a:ext>
                </a:extLst>
              </p:cNvPr>
              <p:cNvSpPr/>
              <p:nvPr/>
            </p:nvSpPr>
            <p:spPr>
              <a:xfrm>
                <a:off x="6239560" y="4725024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83" name="Graphic 1946">
              <a:extLst>
                <a:ext uri="{FF2B5EF4-FFF2-40B4-BE49-F238E27FC236}">
                  <a16:creationId xmlns:a16="http://schemas.microsoft.com/office/drawing/2014/main" id="{B1EF81DA-CDB2-D5F3-21BF-1EB0D46B40A9}"/>
                </a:ext>
              </a:extLst>
            </p:cNvPr>
            <p:cNvGrpSpPr/>
            <p:nvPr/>
          </p:nvGrpSpPr>
          <p:grpSpPr>
            <a:xfrm>
              <a:off x="6645694" y="5265335"/>
              <a:ext cx="42982" cy="42701"/>
              <a:chOff x="7025664" y="5415703"/>
              <a:chExt cx="42982" cy="42701"/>
            </a:xfrm>
          </p:grpSpPr>
          <p:sp>
            <p:nvSpPr>
              <p:cNvPr id="891" name="Freeform: Shape 890">
                <a:extLst>
                  <a:ext uri="{FF2B5EF4-FFF2-40B4-BE49-F238E27FC236}">
                    <a16:creationId xmlns:a16="http://schemas.microsoft.com/office/drawing/2014/main" id="{2FEB0C55-AFDC-885E-4135-7C5E5661E525}"/>
                  </a:ext>
                </a:extLst>
              </p:cNvPr>
              <p:cNvSpPr/>
              <p:nvPr/>
            </p:nvSpPr>
            <p:spPr>
              <a:xfrm>
                <a:off x="7025664" y="5437053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2" name="Freeform: Shape 891">
                <a:extLst>
                  <a:ext uri="{FF2B5EF4-FFF2-40B4-BE49-F238E27FC236}">
                    <a16:creationId xmlns:a16="http://schemas.microsoft.com/office/drawing/2014/main" id="{6D321A2A-CA07-DF00-31DE-96F297618E5A}"/>
                  </a:ext>
                </a:extLst>
              </p:cNvPr>
              <p:cNvSpPr/>
              <p:nvPr/>
            </p:nvSpPr>
            <p:spPr>
              <a:xfrm>
                <a:off x="7047155" y="5415703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84" name="Graphic 1946">
              <a:extLst>
                <a:ext uri="{FF2B5EF4-FFF2-40B4-BE49-F238E27FC236}">
                  <a16:creationId xmlns:a16="http://schemas.microsoft.com/office/drawing/2014/main" id="{49ABC5BF-23EC-DB38-6D4A-DA7DE029A612}"/>
                </a:ext>
              </a:extLst>
            </p:cNvPr>
            <p:cNvGrpSpPr/>
            <p:nvPr/>
          </p:nvGrpSpPr>
          <p:grpSpPr>
            <a:xfrm>
              <a:off x="6612681" y="5208485"/>
              <a:ext cx="42982" cy="42701"/>
              <a:chOff x="6992651" y="5358853"/>
              <a:chExt cx="42982" cy="42701"/>
            </a:xfrm>
          </p:grpSpPr>
          <p:sp>
            <p:nvSpPr>
              <p:cNvPr id="889" name="Freeform: Shape 888">
                <a:extLst>
                  <a:ext uri="{FF2B5EF4-FFF2-40B4-BE49-F238E27FC236}">
                    <a16:creationId xmlns:a16="http://schemas.microsoft.com/office/drawing/2014/main" id="{59B359F3-7197-8276-0F27-11D6E97170D5}"/>
                  </a:ext>
                </a:extLst>
              </p:cNvPr>
              <p:cNvSpPr/>
              <p:nvPr/>
            </p:nvSpPr>
            <p:spPr>
              <a:xfrm>
                <a:off x="6992651" y="5380204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0" name="Freeform: Shape 889">
                <a:extLst>
                  <a:ext uri="{FF2B5EF4-FFF2-40B4-BE49-F238E27FC236}">
                    <a16:creationId xmlns:a16="http://schemas.microsoft.com/office/drawing/2014/main" id="{A42846BB-D983-D1C5-238A-32077E07F438}"/>
                  </a:ext>
                </a:extLst>
              </p:cNvPr>
              <p:cNvSpPr/>
              <p:nvPr/>
            </p:nvSpPr>
            <p:spPr>
              <a:xfrm>
                <a:off x="7014142" y="5358853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85" name="Graphic 1946">
              <a:extLst>
                <a:ext uri="{FF2B5EF4-FFF2-40B4-BE49-F238E27FC236}">
                  <a16:creationId xmlns:a16="http://schemas.microsoft.com/office/drawing/2014/main" id="{C03B4527-94FD-E142-4806-8439FFD4C971}"/>
                </a:ext>
              </a:extLst>
            </p:cNvPr>
            <p:cNvGrpSpPr/>
            <p:nvPr/>
          </p:nvGrpSpPr>
          <p:grpSpPr>
            <a:xfrm>
              <a:off x="6314008" y="5103919"/>
              <a:ext cx="42982" cy="42701"/>
              <a:chOff x="6693978" y="5254287"/>
              <a:chExt cx="42982" cy="42701"/>
            </a:xfrm>
          </p:grpSpPr>
          <p:sp>
            <p:nvSpPr>
              <p:cNvPr id="887" name="Freeform: Shape 886">
                <a:extLst>
                  <a:ext uri="{FF2B5EF4-FFF2-40B4-BE49-F238E27FC236}">
                    <a16:creationId xmlns:a16="http://schemas.microsoft.com/office/drawing/2014/main" id="{2BF4BCDF-F18D-5F22-E7E1-0A27F877FA45}"/>
                  </a:ext>
                </a:extLst>
              </p:cNvPr>
              <p:cNvSpPr/>
              <p:nvPr/>
            </p:nvSpPr>
            <p:spPr>
              <a:xfrm>
                <a:off x="6693978" y="5275638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8" name="Freeform: Shape 887">
                <a:extLst>
                  <a:ext uri="{FF2B5EF4-FFF2-40B4-BE49-F238E27FC236}">
                    <a16:creationId xmlns:a16="http://schemas.microsoft.com/office/drawing/2014/main" id="{67EBA2A7-C531-2BA3-1DC0-D5CDC854971D}"/>
                  </a:ext>
                </a:extLst>
              </p:cNvPr>
              <p:cNvSpPr/>
              <p:nvPr/>
            </p:nvSpPr>
            <p:spPr>
              <a:xfrm>
                <a:off x="6715469" y="5254287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id="{2E271DA0-1C2C-4AC4-A08D-F812B862B286}"/>
                </a:ext>
              </a:extLst>
            </p:cNvPr>
            <p:cNvSpPr/>
            <p:nvPr/>
          </p:nvSpPr>
          <p:spPr>
            <a:xfrm>
              <a:off x="5707470" y="4145071"/>
              <a:ext cx="1676945" cy="1368239"/>
            </a:xfrm>
            <a:custGeom>
              <a:avLst/>
              <a:gdLst>
                <a:gd name="connsiteX0" fmla="*/ 1676946 w 1676945"/>
                <a:gd name="connsiteY0" fmla="*/ 1368239 h 1368239"/>
                <a:gd name="connsiteX1" fmla="*/ 1676946 w 1676945"/>
                <a:gd name="connsiteY1" fmla="*/ 1323351 h 1368239"/>
                <a:gd name="connsiteX2" fmla="*/ 1615321 w 1676945"/>
                <a:gd name="connsiteY2" fmla="*/ 1323351 h 1368239"/>
                <a:gd name="connsiteX3" fmla="*/ 1615321 w 1676945"/>
                <a:gd name="connsiteY3" fmla="*/ 1271904 h 1368239"/>
                <a:gd name="connsiteX4" fmla="*/ 1430188 w 1676945"/>
                <a:gd name="connsiteY4" fmla="*/ 1271904 h 1368239"/>
                <a:gd name="connsiteX5" fmla="*/ 1430188 w 1676945"/>
                <a:gd name="connsiteY5" fmla="*/ 1222643 h 1368239"/>
                <a:gd name="connsiteX6" fmla="*/ 1420219 w 1676945"/>
                <a:gd name="connsiteY6" fmla="*/ 1222643 h 1368239"/>
                <a:gd name="connsiteX7" fmla="*/ 1420219 w 1676945"/>
                <a:gd name="connsiteY7" fmla="*/ 1176598 h 1368239"/>
                <a:gd name="connsiteX8" fmla="*/ 1028073 w 1676945"/>
                <a:gd name="connsiteY8" fmla="*/ 1176598 h 1368239"/>
                <a:gd name="connsiteX9" fmla="*/ 1028073 w 1676945"/>
                <a:gd name="connsiteY9" fmla="*/ 1152547 h 1368239"/>
                <a:gd name="connsiteX10" fmla="*/ 959716 w 1676945"/>
                <a:gd name="connsiteY10" fmla="*/ 1152547 h 1368239"/>
                <a:gd name="connsiteX11" fmla="*/ 959716 w 1676945"/>
                <a:gd name="connsiteY11" fmla="*/ 1129653 h 1368239"/>
                <a:gd name="connsiteX12" fmla="*/ 948711 w 1676945"/>
                <a:gd name="connsiteY12" fmla="*/ 1129653 h 1368239"/>
                <a:gd name="connsiteX13" fmla="*/ 948711 w 1676945"/>
                <a:gd name="connsiteY13" fmla="*/ 1102257 h 1368239"/>
                <a:gd name="connsiteX14" fmla="*/ 934341 w 1676945"/>
                <a:gd name="connsiteY14" fmla="*/ 1102257 h 1368239"/>
                <a:gd name="connsiteX15" fmla="*/ 934341 w 1676945"/>
                <a:gd name="connsiteY15" fmla="*/ 1084765 h 1368239"/>
                <a:gd name="connsiteX16" fmla="*/ 892524 w 1676945"/>
                <a:gd name="connsiteY16" fmla="*/ 1084765 h 1368239"/>
                <a:gd name="connsiteX17" fmla="*/ 892524 w 1676945"/>
                <a:gd name="connsiteY17" fmla="*/ 1061742 h 1368239"/>
                <a:gd name="connsiteX18" fmla="*/ 809797 w 1676945"/>
                <a:gd name="connsiteY18" fmla="*/ 1061742 h 1368239"/>
                <a:gd name="connsiteX19" fmla="*/ 809797 w 1676945"/>
                <a:gd name="connsiteY19" fmla="*/ 1038720 h 1368239"/>
                <a:gd name="connsiteX20" fmla="*/ 784551 w 1676945"/>
                <a:gd name="connsiteY20" fmla="*/ 1038720 h 1368239"/>
                <a:gd name="connsiteX21" fmla="*/ 784551 w 1676945"/>
                <a:gd name="connsiteY21" fmla="*/ 985086 h 1368239"/>
                <a:gd name="connsiteX22" fmla="*/ 532226 w 1676945"/>
                <a:gd name="connsiteY22" fmla="*/ 985086 h 1368239"/>
                <a:gd name="connsiteX23" fmla="*/ 532226 w 1676945"/>
                <a:gd name="connsiteY23" fmla="*/ 965407 h 1368239"/>
                <a:gd name="connsiteX24" fmla="*/ 471637 w 1676945"/>
                <a:gd name="connsiteY24" fmla="*/ 965407 h 1368239"/>
                <a:gd name="connsiteX25" fmla="*/ 471637 w 1676945"/>
                <a:gd name="connsiteY25" fmla="*/ 852609 h 1368239"/>
                <a:gd name="connsiteX26" fmla="*/ 461668 w 1676945"/>
                <a:gd name="connsiteY26" fmla="*/ 852609 h 1368239"/>
                <a:gd name="connsiteX27" fmla="*/ 461668 w 1676945"/>
                <a:gd name="connsiteY27" fmla="*/ 817625 h 1368239"/>
                <a:gd name="connsiteX28" fmla="*/ 453900 w 1676945"/>
                <a:gd name="connsiteY28" fmla="*/ 817625 h 1368239"/>
                <a:gd name="connsiteX29" fmla="*/ 453900 w 1676945"/>
                <a:gd name="connsiteY29" fmla="*/ 776081 h 1368239"/>
                <a:gd name="connsiteX30" fmla="*/ 407682 w 1676945"/>
                <a:gd name="connsiteY30" fmla="*/ 776081 h 1368239"/>
                <a:gd name="connsiteX31" fmla="*/ 407682 w 1676945"/>
                <a:gd name="connsiteY31" fmla="*/ 756274 h 1368239"/>
                <a:gd name="connsiteX32" fmla="*/ 318481 w 1676945"/>
                <a:gd name="connsiteY32" fmla="*/ 756274 h 1368239"/>
                <a:gd name="connsiteX33" fmla="*/ 318481 w 1676945"/>
                <a:gd name="connsiteY33" fmla="*/ 710358 h 1368239"/>
                <a:gd name="connsiteX34" fmla="*/ 312914 w 1676945"/>
                <a:gd name="connsiteY34" fmla="*/ 710358 h 1368239"/>
                <a:gd name="connsiteX35" fmla="*/ 312914 w 1676945"/>
                <a:gd name="connsiteY35" fmla="*/ 675374 h 1368239"/>
                <a:gd name="connsiteX36" fmla="*/ 306312 w 1676945"/>
                <a:gd name="connsiteY36" fmla="*/ 675374 h 1368239"/>
                <a:gd name="connsiteX37" fmla="*/ 306312 w 1676945"/>
                <a:gd name="connsiteY37" fmla="*/ 596531 h 1368239"/>
                <a:gd name="connsiteX38" fmla="*/ 298544 w 1676945"/>
                <a:gd name="connsiteY38" fmla="*/ 596531 h 1368239"/>
                <a:gd name="connsiteX39" fmla="*/ 298544 w 1676945"/>
                <a:gd name="connsiteY39" fmla="*/ 558202 h 1368239"/>
                <a:gd name="connsiteX40" fmla="*/ 289740 w 1676945"/>
                <a:gd name="connsiteY40" fmla="*/ 558202 h 1368239"/>
                <a:gd name="connsiteX41" fmla="*/ 289740 w 1676945"/>
                <a:gd name="connsiteY41" fmla="*/ 539553 h 1368239"/>
                <a:gd name="connsiteX42" fmla="*/ 250124 w 1676945"/>
                <a:gd name="connsiteY42" fmla="*/ 539553 h 1368239"/>
                <a:gd name="connsiteX43" fmla="*/ 250124 w 1676945"/>
                <a:gd name="connsiteY43" fmla="*/ 528620 h 1368239"/>
                <a:gd name="connsiteX44" fmla="*/ 166361 w 1676945"/>
                <a:gd name="connsiteY44" fmla="*/ 528620 h 1368239"/>
                <a:gd name="connsiteX45" fmla="*/ 166361 w 1676945"/>
                <a:gd name="connsiteY45" fmla="*/ 471771 h 1368239"/>
                <a:gd name="connsiteX46" fmla="*/ 152120 w 1676945"/>
                <a:gd name="connsiteY46" fmla="*/ 471771 h 1368239"/>
                <a:gd name="connsiteX47" fmla="*/ 152120 w 1676945"/>
                <a:gd name="connsiteY47" fmla="*/ 430099 h 1368239"/>
                <a:gd name="connsiteX48" fmla="*/ 143187 w 1676945"/>
                <a:gd name="connsiteY48" fmla="*/ 430099 h 1368239"/>
                <a:gd name="connsiteX49" fmla="*/ 143187 w 1676945"/>
                <a:gd name="connsiteY49" fmla="*/ 341481 h 1368239"/>
                <a:gd name="connsiteX50" fmla="*/ 143187 w 1676945"/>
                <a:gd name="connsiteY50" fmla="*/ 265982 h 1368239"/>
                <a:gd name="connsiteX51" fmla="*/ 136584 w 1676945"/>
                <a:gd name="connsiteY51" fmla="*/ 265982 h 1368239"/>
                <a:gd name="connsiteX52" fmla="*/ 136584 w 1676945"/>
                <a:gd name="connsiteY52" fmla="*/ 106110 h 1368239"/>
                <a:gd name="connsiteX53" fmla="*/ 128946 w 1676945"/>
                <a:gd name="connsiteY53" fmla="*/ 106110 h 1368239"/>
                <a:gd name="connsiteX54" fmla="*/ 128946 w 1676945"/>
                <a:gd name="connsiteY54" fmla="*/ 49261 h 1368239"/>
                <a:gd name="connsiteX55" fmla="*/ 105772 w 1676945"/>
                <a:gd name="connsiteY55" fmla="*/ 49261 h 1368239"/>
                <a:gd name="connsiteX56" fmla="*/ 105772 w 1676945"/>
                <a:gd name="connsiteY56" fmla="*/ 17492 h 1368239"/>
                <a:gd name="connsiteX57" fmla="*/ 84799 w 1676945"/>
                <a:gd name="connsiteY57" fmla="*/ 17492 h 1368239"/>
                <a:gd name="connsiteX58" fmla="*/ 84799 w 1676945"/>
                <a:gd name="connsiteY58" fmla="*/ 0 h 1368239"/>
                <a:gd name="connsiteX59" fmla="*/ 0 w 1676945"/>
                <a:gd name="connsiteY59" fmla="*/ 0 h 136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676945" h="1368239">
                  <a:moveTo>
                    <a:pt x="1676946" y="1368239"/>
                  </a:moveTo>
                  <a:lnTo>
                    <a:pt x="1676946" y="1323351"/>
                  </a:lnTo>
                  <a:lnTo>
                    <a:pt x="1615321" y="1323351"/>
                  </a:lnTo>
                  <a:lnTo>
                    <a:pt x="1615321" y="1271904"/>
                  </a:lnTo>
                  <a:lnTo>
                    <a:pt x="1430188" y="1271904"/>
                  </a:lnTo>
                  <a:lnTo>
                    <a:pt x="1430188" y="1222643"/>
                  </a:lnTo>
                  <a:lnTo>
                    <a:pt x="1420219" y="1222643"/>
                  </a:lnTo>
                  <a:lnTo>
                    <a:pt x="1420219" y="1176598"/>
                  </a:lnTo>
                  <a:lnTo>
                    <a:pt x="1028073" y="1176598"/>
                  </a:lnTo>
                  <a:lnTo>
                    <a:pt x="1028073" y="1152547"/>
                  </a:lnTo>
                  <a:lnTo>
                    <a:pt x="959716" y="1152547"/>
                  </a:lnTo>
                  <a:lnTo>
                    <a:pt x="959716" y="1129653"/>
                  </a:lnTo>
                  <a:lnTo>
                    <a:pt x="948711" y="1129653"/>
                  </a:lnTo>
                  <a:lnTo>
                    <a:pt x="948711" y="1102257"/>
                  </a:lnTo>
                  <a:lnTo>
                    <a:pt x="934341" y="1102257"/>
                  </a:lnTo>
                  <a:lnTo>
                    <a:pt x="934341" y="1084765"/>
                  </a:lnTo>
                  <a:lnTo>
                    <a:pt x="892524" y="1084765"/>
                  </a:lnTo>
                  <a:lnTo>
                    <a:pt x="892524" y="1061742"/>
                  </a:lnTo>
                  <a:lnTo>
                    <a:pt x="809797" y="1061742"/>
                  </a:lnTo>
                  <a:lnTo>
                    <a:pt x="809797" y="1038720"/>
                  </a:lnTo>
                  <a:lnTo>
                    <a:pt x="784551" y="1038720"/>
                  </a:lnTo>
                  <a:lnTo>
                    <a:pt x="784551" y="985086"/>
                  </a:lnTo>
                  <a:lnTo>
                    <a:pt x="532226" y="985086"/>
                  </a:lnTo>
                  <a:lnTo>
                    <a:pt x="532226" y="965407"/>
                  </a:lnTo>
                  <a:lnTo>
                    <a:pt x="471637" y="965407"/>
                  </a:lnTo>
                  <a:lnTo>
                    <a:pt x="471637" y="852609"/>
                  </a:lnTo>
                  <a:lnTo>
                    <a:pt x="461668" y="852609"/>
                  </a:lnTo>
                  <a:lnTo>
                    <a:pt x="461668" y="817625"/>
                  </a:lnTo>
                  <a:lnTo>
                    <a:pt x="453900" y="817625"/>
                  </a:lnTo>
                  <a:lnTo>
                    <a:pt x="453900" y="776081"/>
                  </a:lnTo>
                  <a:lnTo>
                    <a:pt x="407682" y="776081"/>
                  </a:lnTo>
                  <a:lnTo>
                    <a:pt x="407682" y="756274"/>
                  </a:lnTo>
                  <a:lnTo>
                    <a:pt x="318481" y="756274"/>
                  </a:lnTo>
                  <a:lnTo>
                    <a:pt x="318481" y="710358"/>
                  </a:lnTo>
                  <a:lnTo>
                    <a:pt x="312914" y="710358"/>
                  </a:lnTo>
                  <a:lnTo>
                    <a:pt x="312914" y="675374"/>
                  </a:lnTo>
                  <a:lnTo>
                    <a:pt x="306312" y="675374"/>
                  </a:lnTo>
                  <a:lnTo>
                    <a:pt x="306312" y="596531"/>
                  </a:lnTo>
                  <a:lnTo>
                    <a:pt x="298544" y="596531"/>
                  </a:lnTo>
                  <a:lnTo>
                    <a:pt x="298544" y="558202"/>
                  </a:lnTo>
                  <a:lnTo>
                    <a:pt x="289740" y="558202"/>
                  </a:lnTo>
                  <a:lnTo>
                    <a:pt x="289740" y="539553"/>
                  </a:lnTo>
                  <a:lnTo>
                    <a:pt x="250124" y="539553"/>
                  </a:lnTo>
                  <a:lnTo>
                    <a:pt x="250124" y="528620"/>
                  </a:lnTo>
                  <a:lnTo>
                    <a:pt x="166361" y="528620"/>
                  </a:lnTo>
                  <a:lnTo>
                    <a:pt x="166361" y="471771"/>
                  </a:lnTo>
                  <a:lnTo>
                    <a:pt x="152120" y="471771"/>
                  </a:lnTo>
                  <a:lnTo>
                    <a:pt x="152120" y="430099"/>
                  </a:lnTo>
                  <a:lnTo>
                    <a:pt x="143187" y="430099"/>
                  </a:lnTo>
                  <a:lnTo>
                    <a:pt x="143187" y="341481"/>
                  </a:lnTo>
                  <a:lnTo>
                    <a:pt x="143187" y="265982"/>
                  </a:lnTo>
                  <a:lnTo>
                    <a:pt x="136584" y="265982"/>
                  </a:lnTo>
                  <a:lnTo>
                    <a:pt x="136584" y="106110"/>
                  </a:lnTo>
                  <a:lnTo>
                    <a:pt x="128946" y="106110"/>
                  </a:lnTo>
                  <a:lnTo>
                    <a:pt x="128946" y="49261"/>
                  </a:lnTo>
                  <a:lnTo>
                    <a:pt x="105772" y="49261"/>
                  </a:lnTo>
                  <a:lnTo>
                    <a:pt x="105772" y="17492"/>
                  </a:lnTo>
                  <a:lnTo>
                    <a:pt x="84799" y="17492"/>
                  </a:lnTo>
                  <a:lnTo>
                    <a:pt x="84799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48" name="Group 1947">
            <a:extLst>
              <a:ext uri="{FF2B5EF4-FFF2-40B4-BE49-F238E27FC236}">
                <a16:creationId xmlns:a16="http://schemas.microsoft.com/office/drawing/2014/main" id="{4601C578-96B4-5E4C-A063-DC551D653FEB}"/>
              </a:ext>
            </a:extLst>
          </p:cNvPr>
          <p:cNvGrpSpPr/>
          <p:nvPr/>
        </p:nvGrpSpPr>
        <p:grpSpPr>
          <a:xfrm>
            <a:off x="5585728" y="4191420"/>
            <a:ext cx="1962931" cy="1397306"/>
            <a:chOff x="5670573" y="4116004"/>
            <a:chExt cx="1962931" cy="1397306"/>
          </a:xfrm>
        </p:grpSpPr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id="{0F6672EC-55C2-78E0-6C6F-8C8DADC56040}"/>
                </a:ext>
              </a:extLst>
            </p:cNvPr>
            <p:cNvSpPr/>
            <p:nvPr/>
          </p:nvSpPr>
          <p:spPr>
            <a:xfrm>
              <a:off x="5692064" y="4145071"/>
              <a:ext cx="1941440" cy="1368239"/>
            </a:xfrm>
            <a:custGeom>
              <a:avLst/>
              <a:gdLst>
                <a:gd name="connsiteX0" fmla="*/ 1941440 w 1941440"/>
                <a:gd name="connsiteY0" fmla="*/ 1368239 h 1368239"/>
                <a:gd name="connsiteX1" fmla="*/ 1941440 w 1941440"/>
                <a:gd name="connsiteY1" fmla="*/ 1242322 h 1368239"/>
                <a:gd name="connsiteX2" fmla="*/ 1499580 w 1941440"/>
                <a:gd name="connsiteY2" fmla="*/ 1242322 h 1368239"/>
                <a:gd name="connsiteX3" fmla="*/ 1499580 w 1941440"/>
                <a:gd name="connsiteY3" fmla="*/ 1181100 h 1368239"/>
                <a:gd name="connsiteX4" fmla="*/ 1430188 w 1941440"/>
                <a:gd name="connsiteY4" fmla="*/ 1181100 h 1368239"/>
                <a:gd name="connsiteX5" fmla="*/ 1430188 w 1941440"/>
                <a:gd name="connsiteY5" fmla="*/ 1130682 h 1368239"/>
                <a:gd name="connsiteX6" fmla="*/ 1383840 w 1941440"/>
                <a:gd name="connsiteY6" fmla="*/ 1130682 h 1368239"/>
                <a:gd name="connsiteX7" fmla="*/ 1383840 w 1941440"/>
                <a:gd name="connsiteY7" fmla="*/ 1084765 h 1368239"/>
                <a:gd name="connsiteX8" fmla="*/ 1253340 w 1941440"/>
                <a:gd name="connsiteY8" fmla="*/ 1084765 h 1368239"/>
                <a:gd name="connsiteX9" fmla="*/ 1253340 w 1941440"/>
                <a:gd name="connsiteY9" fmla="*/ 1038720 h 1368239"/>
                <a:gd name="connsiteX10" fmla="*/ 1131514 w 1941440"/>
                <a:gd name="connsiteY10" fmla="*/ 1038720 h 1368239"/>
                <a:gd name="connsiteX11" fmla="*/ 1131514 w 1941440"/>
                <a:gd name="connsiteY11" fmla="*/ 1001549 h 1368239"/>
                <a:gd name="connsiteX12" fmla="*/ 1084131 w 1941440"/>
                <a:gd name="connsiteY12" fmla="*/ 1001549 h 1368239"/>
                <a:gd name="connsiteX13" fmla="*/ 1084131 w 1941440"/>
                <a:gd name="connsiteY13" fmla="*/ 964250 h 1368239"/>
                <a:gd name="connsiteX14" fmla="*/ 969555 w 1941440"/>
                <a:gd name="connsiteY14" fmla="*/ 964250 h 1368239"/>
                <a:gd name="connsiteX15" fmla="*/ 969555 w 1941440"/>
                <a:gd name="connsiteY15" fmla="*/ 922706 h 1368239"/>
                <a:gd name="connsiteX16" fmla="*/ 963600 w 1941440"/>
                <a:gd name="connsiteY16" fmla="*/ 922706 h 1368239"/>
                <a:gd name="connsiteX17" fmla="*/ 963600 w 1941440"/>
                <a:gd name="connsiteY17" fmla="*/ 839490 h 1368239"/>
                <a:gd name="connsiteX18" fmla="*/ 828569 w 1941440"/>
                <a:gd name="connsiteY18" fmla="*/ 839490 h 1368239"/>
                <a:gd name="connsiteX19" fmla="*/ 828569 w 1941440"/>
                <a:gd name="connsiteY19" fmla="*/ 814281 h 1368239"/>
                <a:gd name="connsiteX20" fmla="*/ 815364 w 1941440"/>
                <a:gd name="connsiteY20" fmla="*/ 814281 h 1368239"/>
                <a:gd name="connsiteX21" fmla="*/ 815364 w 1941440"/>
                <a:gd name="connsiteY21" fmla="*/ 781483 h 1368239"/>
                <a:gd name="connsiteX22" fmla="*/ 796591 w 1941440"/>
                <a:gd name="connsiteY22" fmla="*/ 781483 h 1368239"/>
                <a:gd name="connsiteX23" fmla="*/ 796591 w 1941440"/>
                <a:gd name="connsiteY23" fmla="*/ 721290 h 1368239"/>
                <a:gd name="connsiteX24" fmla="*/ 707391 w 1941440"/>
                <a:gd name="connsiteY24" fmla="*/ 721290 h 1368239"/>
                <a:gd name="connsiteX25" fmla="*/ 707391 w 1941440"/>
                <a:gd name="connsiteY25" fmla="*/ 693895 h 1368239"/>
                <a:gd name="connsiteX26" fmla="*/ 660007 w 1941440"/>
                <a:gd name="connsiteY26" fmla="*/ 693895 h 1368239"/>
                <a:gd name="connsiteX27" fmla="*/ 660007 w 1941440"/>
                <a:gd name="connsiteY27" fmla="*/ 664312 h 1368239"/>
                <a:gd name="connsiteX28" fmla="*/ 650038 w 1941440"/>
                <a:gd name="connsiteY28" fmla="*/ 664312 h 1368239"/>
                <a:gd name="connsiteX29" fmla="*/ 650038 w 1941440"/>
                <a:gd name="connsiteY29" fmla="*/ 637045 h 1368239"/>
                <a:gd name="connsiteX30" fmla="*/ 636833 w 1941440"/>
                <a:gd name="connsiteY30" fmla="*/ 637045 h 1368239"/>
                <a:gd name="connsiteX31" fmla="*/ 636833 w 1941440"/>
                <a:gd name="connsiteY31" fmla="*/ 599746 h 1368239"/>
                <a:gd name="connsiteX32" fmla="*/ 533262 w 1941440"/>
                <a:gd name="connsiteY32" fmla="*/ 599746 h 1368239"/>
                <a:gd name="connsiteX33" fmla="*/ 533262 w 1941440"/>
                <a:gd name="connsiteY33" fmla="*/ 577881 h 1368239"/>
                <a:gd name="connsiteX34" fmla="*/ 493646 w 1941440"/>
                <a:gd name="connsiteY34" fmla="*/ 577881 h 1368239"/>
                <a:gd name="connsiteX35" fmla="*/ 493646 w 1941440"/>
                <a:gd name="connsiteY35" fmla="*/ 542897 h 1368239"/>
                <a:gd name="connsiteX36" fmla="*/ 484842 w 1941440"/>
                <a:gd name="connsiteY36" fmla="*/ 542897 h 1368239"/>
                <a:gd name="connsiteX37" fmla="*/ 484842 w 1941440"/>
                <a:gd name="connsiteY37" fmla="*/ 500196 h 1368239"/>
                <a:gd name="connsiteX38" fmla="*/ 484842 w 1941440"/>
                <a:gd name="connsiteY38" fmla="*/ 461867 h 1368239"/>
                <a:gd name="connsiteX39" fmla="*/ 471637 w 1941440"/>
                <a:gd name="connsiteY39" fmla="*/ 461867 h 1368239"/>
                <a:gd name="connsiteX40" fmla="*/ 471637 w 1941440"/>
                <a:gd name="connsiteY40" fmla="*/ 429584 h 1368239"/>
                <a:gd name="connsiteX41" fmla="*/ 455066 w 1941440"/>
                <a:gd name="connsiteY41" fmla="*/ 429584 h 1368239"/>
                <a:gd name="connsiteX42" fmla="*/ 455066 w 1941440"/>
                <a:gd name="connsiteY42" fmla="*/ 400517 h 1368239"/>
                <a:gd name="connsiteX43" fmla="*/ 414284 w 1941440"/>
                <a:gd name="connsiteY43" fmla="*/ 400517 h 1368239"/>
                <a:gd name="connsiteX44" fmla="*/ 414284 w 1941440"/>
                <a:gd name="connsiteY44" fmla="*/ 385211 h 1368239"/>
                <a:gd name="connsiteX45" fmla="*/ 330003 w 1941440"/>
                <a:gd name="connsiteY45" fmla="*/ 385211 h 1368239"/>
                <a:gd name="connsiteX46" fmla="*/ 330003 w 1941440"/>
                <a:gd name="connsiteY46" fmla="*/ 355629 h 1368239"/>
                <a:gd name="connsiteX47" fmla="*/ 319517 w 1941440"/>
                <a:gd name="connsiteY47" fmla="*/ 355629 h 1368239"/>
                <a:gd name="connsiteX48" fmla="*/ 319517 w 1941440"/>
                <a:gd name="connsiteY48" fmla="*/ 310870 h 1368239"/>
                <a:gd name="connsiteX49" fmla="*/ 271097 w 1941440"/>
                <a:gd name="connsiteY49" fmla="*/ 310870 h 1368239"/>
                <a:gd name="connsiteX50" fmla="*/ 271097 w 1941440"/>
                <a:gd name="connsiteY50" fmla="*/ 290034 h 1368239"/>
                <a:gd name="connsiteX51" fmla="*/ 167526 w 1941440"/>
                <a:gd name="connsiteY51" fmla="*/ 290034 h 1368239"/>
                <a:gd name="connsiteX52" fmla="*/ 167526 w 1941440"/>
                <a:gd name="connsiteY52" fmla="*/ 255050 h 1368239"/>
                <a:gd name="connsiteX53" fmla="*/ 159758 w 1941440"/>
                <a:gd name="connsiteY53" fmla="*/ 255050 h 1368239"/>
                <a:gd name="connsiteX54" fmla="*/ 159758 w 1941440"/>
                <a:gd name="connsiteY54" fmla="*/ 147654 h 1368239"/>
                <a:gd name="connsiteX55" fmla="*/ 159758 w 1941440"/>
                <a:gd name="connsiteY55" fmla="*/ 106110 h 1368239"/>
                <a:gd name="connsiteX56" fmla="*/ 144352 w 1941440"/>
                <a:gd name="connsiteY56" fmla="*/ 106110 h 1368239"/>
                <a:gd name="connsiteX57" fmla="*/ 144352 w 1941440"/>
                <a:gd name="connsiteY57" fmla="*/ 75499 h 1368239"/>
                <a:gd name="connsiteX58" fmla="*/ 132183 w 1941440"/>
                <a:gd name="connsiteY58" fmla="*/ 75499 h 1368239"/>
                <a:gd name="connsiteX59" fmla="*/ 132183 w 1941440"/>
                <a:gd name="connsiteY59" fmla="*/ 54663 h 1368239"/>
                <a:gd name="connsiteX60" fmla="*/ 105772 w 1941440"/>
                <a:gd name="connsiteY60" fmla="*/ 54663 h 1368239"/>
                <a:gd name="connsiteX61" fmla="*/ 105772 w 1941440"/>
                <a:gd name="connsiteY61" fmla="*/ 29454 h 1368239"/>
                <a:gd name="connsiteX62" fmla="*/ 57353 w 1941440"/>
                <a:gd name="connsiteY62" fmla="*/ 29454 h 1368239"/>
                <a:gd name="connsiteX63" fmla="*/ 57353 w 1941440"/>
                <a:gd name="connsiteY63" fmla="*/ 10933 h 1368239"/>
                <a:gd name="connsiteX64" fmla="*/ 39616 w 1941440"/>
                <a:gd name="connsiteY64" fmla="*/ 10933 h 1368239"/>
                <a:gd name="connsiteX65" fmla="*/ 39616 w 1941440"/>
                <a:gd name="connsiteY65" fmla="*/ 0 h 1368239"/>
                <a:gd name="connsiteX66" fmla="*/ 0 w 1941440"/>
                <a:gd name="connsiteY66" fmla="*/ 0 h 136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941440" h="1368239">
                  <a:moveTo>
                    <a:pt x="1941440" y="1368239"/>
                  </a:moveTo>
                  <a:lnTo>
                    <a:pt x="1941440" y="1242322"/>
                  </a:lnTo>
                  <a:lnTo>
                    <a:pt x="1499580" y="1242322"/>
                  </a:lnTo>
                  <a:lnTo>
                    <a:pt x="1499580" y="1181100"/>
                  </a:lnTo>
                  <a:lnTo>
                    <a:pt x="1430188" y="1181100"/>
                  </a:lnTo>
                  <a:lnTo>
                    <a:pt x="1430188" y="1130682"/>
                  </a:lnTo>
                  <a:lnTo>
                    <a:pt x="1383840" y="1130682"/>
                  </a:lnTo>
                  <a:lnTo>
                    <a:pt x="1383840" y="1084765"/>
                  </a:lnTo>
                  <a:lnTo>
                    <a:pt x="1253340" y="1084765"/>
                  </a:lnTo>
                  <a:lnTo>
                    <a:pt x="1253340" y="1038720"/>
                  </a:lnTo>
                  <a:lnTo>
                    <a:pt x="1131514" y="1038720"/>
                  </a:lnTo>
                  <a:lnTo>
                    <a:pt x="1131514" y="1001549"/>
                  </a:lnTo>
                  <a:lnTo>
                    <a:pt x="1084131" y="1001549"/>
                  </a:lnTo>
                  <a:lnTo>
                    <a:pt x="1084131" y="964250"/>
                  </a:lnTo>
                  <a:lnTo>
                    <a:pt x="969555" y="964250"/>
                  </a:lnTo>
                  <a:lnTo>
                    <a:pt x="969555" y="922706"/>
                  </a:lnTo>
                  <a:lnTo>
                    <a:pt x="963600" y="922706"/>
                  </a:lnTo>
                  <a:lnTo>
                    <a:pt x="963600" y="839490"/>
                  </a:lnTo>
                  <a:lnTo>
                    <a:pt x="828569" y="839490"/>
                  </a:lnTo>
                  <a:lnTo>
                    <a:pt x="828569" y="814281"/>
                  </a:lnTo>
                  <a:lnTo>
                    <a:pt x="815364" y="814281"/>
                  </a:lnTo>
                  <a:lnTo>
                    <a:pt x="815364" y="781483"/>
                  </a:lnTo>
                  <a:lnTo>
                    <a:pt x="796591" y="781483"/>
                  </a:lnTo>
                  <a:lnTo>
                    <a:pt x="796591" y="721290"/>
                  </a:lnTo>
                  <a:lnTo>
                    <a:pt x="707391" y="721290"/>
                  </a:lnTo>
                  <a:lnTo>
                    <a:pt x="707391" y="693895"/>
                  </a:lnTo>
                  <a:lnTo>
                    <a:pt x="660007" y="693895"/>
                  </a:lnTo>
                  <a:lnTo>
                    <a:pt x="660007" y="664312"/>
                  </a:lnTo>
                  <a:lnTo>
                    <a:pt x="650038" y="664312"/>
                  </a:lnTo>
                  <a:lnTo>
                    <a:pt x="650038" y="637045"/>
                  </a:lnTo>
                  <a:lnTo>
                    <a:pt x="636833" y="637045"/>
                  </a:lnTo>
                  <a:lnTo>
                    <a:pt x="636833" y="599746"/>
                  </a:lnTo>
                  <a:lnTo>
                    <a:pt x="533262" y="599746"/>
                  </a:lnTo>
                  <a:lnTo>
                    <a:pt x="533262" y="577881"/>
                  </a:lnTo>
                  <a:lnTo>
                    <a:pt x="493646" y="577881"/>
                  </a:lnTo>
                  <a:lnTo>
                    <a:pt x="493646" y="542897"/>
                  </a:lnTo>
                  <a:lnTo>
                    <a:pt x="484842" y="542897"/>
                  </a:lnTo>
                  <a:lnTo>
                    <a:pt x="484842" y="500196"/>
                  </a:lnTo>
                  <a:lnTo>
                    <a:pt x="484842" y="461867"/>
                  </a:lnTo>
                  <a:lnTo>
                    <a:pt x="471637" y="461867"/>
                  </a:lnTo>
                  <a:lnTo>
                    <a:pt x="471637" y="429584"/>
                  </a:lnTo>
                  <a:lnTo>
                    <a:pt x="455066" y="429584"/>
                  </a:lnTo>
                  <a:lnTo>
                    <a:pt x="455066" y="400517"/>
                  </a:lnTo>
                  <a:lnTo>
                    <a:pt x="414284" y="400517"/>
                  </a:lnTo>
                  <a:lnTo>
                    <a:pt x="414284" y="385211"/>
                  </a:lnTo>
                  <a:lnTo>
                    <a:pt x="330003" y="385211"/>
                  </a:lnTo>
                  <a:lnTo>
                    <a:pt x="330003" y="355629"/>
                  </a:lnTo>
                  <a:lnTo>
                    <a:pt x="319517" y="355629"/>
                  </a:lnTo>
                  <a:lnTo>
                    <a:pt x="319517" y="310870"/>
                  </a:lnTo>
                  <a:lnTo>
                    <a:pt x="271097" y="310870"/>
                  </a:lnTo>
                  <a:lnTo>
                    <a:pt x="271097" y="290034"/>
                  </a:lnTo>
                  <a:lnTo>
                    <a:pt x="167526" y="290034"/>
                  </a:lnTo>
                  <a:lnTo>
                    <a:pt x="167526" y="255050"/>
                  </a:lnTo>
                  <a:lnTo>
                    <a:pt x="159758" y="255050"/>
                  </a:lnTo>
                  <a:lnTo>
                    <a:pt x="159758" y="147654"/>
                  </a:lnTo>
                  <a:lnTo>
                    <a:pt x="159758" y="106110"/>
                  </a:lnTo>
                  <a:lnTo>
                    <a:pt x="144352" y="106110"/>
                  </a:lnTo>
                  <a:lnTo>
                    <a:pt x="144352" y="75499"/>
                  </a:lnTo>
                  <a:lnTo>
                    <a:pt x="132183" y="75499"/>
                  </a:lnTo>
                  <a:lnTo>
                    <a:pt x="132183" y="54663"/>
                  </a:lnTo>
                  <a:lnTo>
                    <a:pt x="105772" y="54663"/>
                  </a:lnTo>
                  <a:lnTo>
                    <a:pt x="105772" y="29454"/>
                  </a:lnTo>
                  <a:lnTo>
                    <a:pt x="57353" y="29454"/>
                  </a:lnTo>
                  <a:lnTo>
                    <a:pt x="57353" y="10933"/>
                  </a:lnTo>
                  <a:lnTo>
                    <a:pt x="39616" y="10933"/>
                  </a:lnTo>
                  <a:lnTo>
                    <a:pt x="39616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chemeClr val="accent6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5" name="Graphic 1946">
              <a:extLst>
                <a:ext uri="{FF2B5EF4-FFF2-40B4-BE49-F238E27FC236}">
                  <a16:creationId xmlns:a16="http://schemas.microsoft.com/office/drawing/2014/main" id="{D9977C92-1811-DAB0-C8C5-EBDB3E931DFA}"/>
                </a:ext>
              </a:extLst>
            </p:cNvPr>
            <p:cNvGrpSpPr/>
            <p:nvPr/>
          </p:nvGrpSpPr>
          <p:grpSpPr>
            <a:xfrm>
              <a:off x="5814925" y="4229830"/>
              <a:ext cx="42982" cy="42701"/>
              <a:chOff x="6194895" y="4380198"/>
              <a:chExt cx="42982" cy="42701"/>
            </a:xfrm>
          </p:grpSpPr>
          <p:sp>
            <p:nvSpPr>
              <p:cNvPr id="972" name="Freeform: Shape 971">
                <a:extLst>
                  <a:ext uri="{FF2B5EF4-FFF2-40B4-BE49-F238E27FC236}">
                    <a16:creationId xmlns:a16="http://schemas.microsoft.com/office/drawing/2014/main" id="{C606AA3E-9BB5-3974-7169-3E8AAC02FB68}"/>
                  </a:ext>
                </a:extLst>
              </p:cNvPr>
              <p:cNvSpPr/>
              <p:nvPr/>
            </p:nvSpPr>
            <p:spPr>
              <a:xfrm>
                <a:off x="6194895" y="4401549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3" name="Freeform: Shape 972">
                <a:extLst>
                  <a:ext uri="{FF2B5EF4-FFF2-40B4-BE49-F238E27FC236}">
                    <a16:creationId xmlns:a16="http://schemas.microsoft.com/office/drawing/2014/main" id="{1E9A9946-63F7-6294-1BB6-350E8FB1492C}"/>
                  </a:ext>
                </a:extLst>
              </p:cNvPr>
              <p:cNvSpPr/>
              <p:nvPr/>
            </p:nvSpPr>
            <p:spPr>
              <a:xfrm>
                <a:off x="6216386" y="4380198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06" name="Graphic 1946">
              <a:extLst>
                <a:ext uri="{FF2B5EF4-FFF2-40B4-BE49-F238E27FC236}">
                  <a16:creationId xmlns:a16="http://schemas.microsoft.com/office/drawing/2014/main" id="{0BE46CC1-66EA-9A02-EC39-EDFF0572E5DC}"/>
                </a:ext>
              </a:extLst>
            </p:cNvPr>
            <p:cNvGrpSpPr/>
            <p:nvPr/>
          </p:nvGrpSpPr>
          <p:grpSpPr>
            <a:xfrm>
              <a:off x="5670573" y="4116004"/>
              <a:ext cx="42982" cy="42701"/>
              <a:chOff x="6050543" y="4266372"/>
              <a:chExt cx="42982" cy="42701"/>
            </a:xfrm>
          </p:grpSpPr>
          <p:sp>
            <p:nvSpPr>
              <p:cNvPr id="970" name="Freeform: Shape 969">
                <a:extLst>
                  <a:ext uri="{FF2B5EF4-FFF2-40B4-BE49-F238E27FC236}">
                    <a16:creationId xmlns:a16="http://schemas.microsoft.com/office/drawing/2014/main" id="{72A0A69F-2EE5-C893-513F-080ADF083ABA}"/>
                  </a:ext>
                </a:extLst>
              </p:cNvPr>
              <p:cNvSpPr/>
              <p:nvPr/>
            </p:nvSpPr>
            <p:spPr>
              <a:xfrm>
                <a:off x="6050543" y="4287722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1" name="Freeform: Shape 970">
                <a:extLst>
                  <a:ext uri="{FF2B5EF4-FFF2-40B4-BE49-F238E27FC236}">
                    <a16:creationId xmlns:a16="http://schemas.microsoft.com/office/drawing/2014/main" id="{80C05B9A-2EC7-C239-04CE-5F1FFD0FC5DC}"/>
                  </a:ext>
                </a:extLst>
              </p:cNvPr>
              <p:cNvSpPr/>
              <p:nvPr/>
            </p:nvSpPr>
            <p:spPr>
              <a:xfrm>
                <a:off x="6072034" y="4266372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07" name="Graphic 1946">
              <a:extLst>
                <a:ext uri="{FF2B5EF4-FFF2-40B4-BE49-F238E27FC236}">
                  <a16:creationId xmlns:a16="http://schemas.microsoft.com/office/drawing/2014/main" id="{7B9F678F-D6B9-6184-02B8-DE0FC690ECB8}"/>
                </a:ext>
              </a:extLst>
            </p:cNvPr>
            <p:cNvGrpSpPr/>
            <p:nvPr/>
          </p:nvGrpSpPr>
          <p:grpSpPr>
            <a:xfrm>
              <a:off x="5814925" y="4229830"/>
              <a:ext cx="42982" cy="42701"/>
              <a:chOff x="6194895" y="4380198"/>
              <a:chExt cx="42982" cy="42701"/>
            </a:xfrm>
          </p:grpSpPr>
          <p:sp>
            <p:nvSpPr>
              <p:cNvPr id="968" name="Freeform: Shape 967">
                <a:extLst>
                  <a:ext uri="{FF2B5EF4-FFF2-40B4-BE49-F238E27FC236}">
                    <a16:creationId xmlns:a16="http://schemas.microsoft.com/office/drawing/2014/main" id="{BBCA9007-0BA4-87B6-AFBA-B669E32A3106}"/>
                  </a:ext>
                </a:extLst>
              </p:cNvPr>
              <p:cNvSpPr/>
              <p:nvPr/>
            </p:nvSpPr>
            <p:spPr>
              <a:xfrm>
                <a:off x="6194895" y="4401549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9" name="Freeform: Shape 968">
                <a:extLst>
                  <a:ext uri="{FF2B5EF4-FFF2-40B4-BE49-F238E27FC236}">
                    <a16:creationId xmlns:a16="http://schemas.microsoft.com/office/drawing/2014/main" id="{C35D3815-3AE9-6B7E-7DB6-E2AD98F88870}"/>
                  </a:ext>
                </a:extLst>
              </p:cNvPr>
              <p:cNvSpPr/>
              <p:nvPr/>
            </p:nvSpPr>
            <p:spPr>
              <a:xfrm>
                <a:off x="6216386" y="4380198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08" name="Graphic 1946">
              <a:extLst>
                <a:ext uri="{FF2B5EF4-FFF2-40B4-BE49-F238E27FC236}">
                  <a16:creationId xmlns:a16="http://schemas.microsoft.com/office/drawing/2014/main" id="{69D36D81-D7F1-05FD-9AF8-20049267AC05}"/>
                </a:ext>
              </a:extLst>
            </p:cNvPr>
            <p:cNvGrpSpPr/>
            <p:nvPr/>
          </p:nvGrpSpPr>
          <p:grpSpPr>
            <a:xfrm>
              <a:off x="5830331" y="4275876"/>
              <a:ext cx="42982" cy="42572"/>
              <a:chOff x="6210301" y="4426244"/>
              <a:chExt cx="42982" cy="42572"/>
            </a:xfrm>
          </p:grpSpPr>
          <p:sp>
            <p:nvSpPr>
              <p:cNvPr id="966" name="Freeform: Shape 965">
                <a:extLst>
                  <a:ext uri="{FF2B5EF4-FFF2-40B4-BE49-F238E27FC236}">
                    <a16:creationId xmlns:a16="http://schemas.microsoft.com/office/drawing/2014/main" id="{0C4022B4-8FE8-8A78-F165-83ECF1829D39}"/>
                  </a:ext>
                </a:extLst>
              </p:cNvPr>
              <p:cNvSpPr/>
              <p:nvPr/>
            </p:nvSpPr>
            <p:spPr>
              <a:xfrm>
                <a:off x="6210301" y="4447594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7" name="Freeform: Shape 966">
                <a:extLst>
                  <a:ext uri="{FF2B5EF4-FFF2-40B4-BE49-F238E27FC236}">
                    <a16:creationId xmlns:a16="http://schemas.microsoft.com/office/drawing/2014/main" id="{34C1802B-0DF1-2555-EBFA-A20C01210116}"/>
                  </a:ext>
                </a:extLst>
              </p:cNvPr>
              <p:cNvSpPr/>
              <p:nvPr/>
            </p:nvSpPr>
            <p:spPr>
              <a:xfrm>
                <a:off x="6231792" y="4426244"/>
                <a:ext cx="12946" cy="42572"/>
              </a:xfrm>
              <a:custGeom>
                <a:avLst/>
                <a:gdLst>
                  <a:gd name="connsiteX0" fmla="*/ 0 w 12946"/>
                  <a:gd name="connsiteY0" fmla="*/ 0 h 42572"/>
                  <a:gd name="connsiteX1" fmla="*/ 0 w 12946"/>
                  <a:gd name="connsiteY1" fmla="*/ 42573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572">
                    <a:moveTo>
                      <a:pt x="0" y="0"/>
                    </a:moveTo>
                    <a:lnTo>
                      <a:pt x="0" y="42573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09" name="Graphic 1946">
              <a:extLst>
                <a:ext uri="{FF2B5EF4-FFF2-40B4-BE49-F238E27FC236}">
                  <a16:creationId xmlns:a16="http://schemas.microsoft.com/office/drawing/2014/main" id="{62A56EF3-5F10-9E44-DA7C-2C8A9F30EAE8}"/>
                </a:ext>
              </a:extLst>
            </p:cNvPr>
            <p:cNvGrpSpPr/>
            <p:nvPr/>
          </p:nvGrpSpPr>
          <p:grpSpPr>
            <a:xfrm>
              <a:off x="5830331" y="4318448"/>
              <a:ext cx="42982" cy="42701"/>
              <a:chOff x="6210301" y="4468816"/>
              <a:chExt cx="42982" cy="42701"/>
            </a:xfrm>
          </p:grpSpPr>
          <p:sp>
            <p:nvSpPr>
              <p:cNvPr id="964" name="Freeform: Shape 963">
                <a:extLst>
                  <a:ext uri="{FF2B5EF4-FFF2-40B4-BE49-F238E27FC236}">
                    <a16:creationId xmlns:a16="http://schemas.microsoft.com/office/drawing/2014/main" id="{0A3720E9-B73D-EFA2-C68B-B88F5AD6A4FA}"/>
                  </a:ext>
                </a:extLst>
              </p:cNvPr>
              <p:cNvSpPr/>
              <p:nvPr/>
            </p:nvSpPr>
            <p:spPr>
              <a:xfrm>
                <a:off x="6210301" y="4490167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5" name="Freeform: Shape 964">
                <a:extLst>
                  <a:ext uri="{FF2B5EF4-FFF2-40B4-BE49-F238E27FC236}">
                    <a16:creationId xmlns:a16="http://schemas.microsoft.com/office/drawing/2014/main" id="{E559D097-7D84-99BC-DAF4-F9FE866ADA2B}"/>
                  </a:ext>
                </a:extLst>
              </p:cNvPr>
              <p:cNvSpPr/>
              <p:nvPr/>
            </p:nvSpPr>
            <p:spPr>
              <a:xfrm>
                <a:off x="6231792" y="4468816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0" name="Graphic 1946">
              <a:extLst>
                <a:ext uri="{FF2B5EF4-FFF2-40B4-BE49-F238E27FC236}">
                  <a16:creationId xmlns:a16="http://schemas.microsoft.com/office/drawing/2014/main" id="{BB956B13-0DA8-3543-8917-41FA759988C1}"/>
                </a:ext>
              </a:extLst>
            </p:cNvPr>
            <p:cNvGrpSpPr/>
            <p:nvPr/>
          </p:nvGrpSpPr>
          <p:grpSpPr>
            <a:xfrm>
              <a:off x="6000576" y="4445523"/>
              <a:ext cx="42982" cy="42701"/>
              <a:chOff x="6380546" y="4595891"/>
              <a:chExt cx="42982" cy="42701"/>
            </a:xfrm>
          </p:grpSpPr>
          <p:sp>
            <p:nvSpPr>
              <p:cNvPr id="962" name="Freeform: Shape 961">
                <a:extLst>
                  <a:ext uri="{FF2B5EF4-FFF2-40B4-BE49-F238E27FC236}">
                    <a16:creationId xmlns:a16="http://schemas.microsoft.com/office/drawing/2014/main" id="{74C20068-3C51-951F-A715-B0EDCE45DC7B}"/>
                  </a:ext>
                </a:extLst>
              </p:cNvPr>
              <p:cNvSpPr/>
              <p:nvPr/>
            </p:nvSpPr>
            <p:spPr>
              <a:xfrm>
                <a:off x="6380546" y="4617242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3" name="Freeform: Shape 962">
                <a:extLst>
                  <a:ext uri="{FF2B5EF4-FFF2-40B4-BE49-F238E27FC236}">
                    <a16:creationId xmlns:a16="http://schemas.microsoft.com/office/drawing/2014/main" id="{79202E61-EBF1-B85E-EEAF-E6BF34CD6EB7}"/>
                  </a:ext>
                </a:extLst>
              </p:cNvPr>
              <p:cNvSpPr/>
              <p:nvPr/>
            </p:nvSpPr>
            <p:spPr>
              <a:xfrm>
                <a:off x="6402037" y="4595891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1" name="Graphic 1946">
              <a:extLst>
                <a:ext uri="{FF2B5EF4-FFF2-40B4-BE49-F238E27FC236}">
                  <a16:creationId xmlns:a16="http://schemas.microsoft.com/office/drawing/2014/main" id="{7FE75868-843E-85F9-68E2-0BCBD4504087}"/>
                </a:ext>
              </a:extLst>
            </p:cNvPr>
            <p:cNvGrpSpPr/>
            <p:nvPr/>
          </p:nvGrpSpPr>
          <p:grpSpPr>
            <a:xfrm>
              <a:off x="6000576" y="4484880"/>
              <a:ext cx="42982" cy="42701"/>
              <a:chOff x="6380546" y="4635248"/>
              <a:chExt cx="42982" cy="42701"/>
            </a:xfrm>
          </p:grpSpPr>
          <p:sp>
            <p:nvSpPr>
              <p:cNvPr id="960" name="Freeform: Shape 959">
                <a:extLst>
                  <a:ext uri="{FF2B5EF4-FFF2-40B4-BE49-F238E27FC236}">
                    <a16:creationId xmlns:a16="http://schemas.microsoft.com/office/drawing/2014/main" id="{C5050E3F-C39D-AD69-6C7C-92BED234617C}"/>
                  </a:ext>
                </a:extLst>
              </p:cNvPr>
              <p:cNvSpPr/>
              <p:nvPr/>
            </p:nvSpPr>
            <p:spPr>
              <a:xfrm>
                <a:off x="6380546" y="4656599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1" name="Freeform: Shape 960">
                <a:extLst>
                  <a:ext uri="{FF2B5EF4-FFF2-40B4-BE49-F238E27FC236}">
                    <a16:creationId xmlns:a16="http://schemas.microsoft.com/office/drawing/2014/main" id="{6E5083D1-2842-CBCF-141B-5861817D9295}"/>
                  </a:ext>
                </a:extLst>
              </p:cNvPr>
              <p:cNvSpPr/>
              <p:nvPr/>
            </p:nvSpPr>
            <p:spPr>
              <a:xfrm>
                <a:off x="6402037" y="4635248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2" name="Graphic 1946">
              <a:extLst>
                <a:ext uri="{FF2B5EF4-FFF2-40B4-BE49-F238E27FC236}">
                  <a16:creationId xmlns:a16="http://schemas.microsoft.com/office/drawing/2014/main" id="{D1FD8825-0C44-0B69-A3CA-E436E30159CC}"/>
                </a:ext>
              </a:extLst>
            </p:cNvPr>
            <p:cNvGrpSpPr/>
            <p:nvPr/>
          </p:nvGrpSpPr>
          <p:grpSpPr>
            <a:xfrm>
              <a:off x="5979085" y="4434590"/>
              <a:ext cx="42982" cy="42701"/>
              <a:chOff x="6359055" y="4584958"/>
              <a:chExt cx="42982" cy="42701"/>
            </a:xfrm>
          </p:grpSpPr>
          <p:sp>
            <p:nvSpPr>
              <p:cNvPr id="958" name="Freeform: Shape 957">
                <a:extLst>
                  <a:ext uri="{FF2B5EF4-FFF2-40B4-BE49-F238E27FC236}">
                    <a16:creationId xmlns:a16="http://schemas.microsoft.com/office/drawing/2014/main" id="{919AC9B3-5738-947B-953F-ADBF359C925C}"/>
                  </a:ext>
                </a:extLst>
              </p:cNvPr>
              <p:cNvSpPr/>
              <p:nvPr/>
            </p:nvSpPr>
            <p:spPr>
              <a:xfrm>
                <a:off x="6359055" y="4606309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9" name="Freeform: Shape 958">
                <a:extLst>
                  <a:ext uri="{FF2B5EF4-FFF2-40B4-BE49-F238E27FC236}">
                    <a16:creationId xmlns:a16="http://schemas.microsoft.com/office/drawing/2014/main" id="{73D4D22B-1D40-FD5D-9601-51D8222CC6EF}"/>
                  </a:ext>
                </a:extLst>
              </p:cNvPr>
              <p:cNvSpPr/>
              <p:nvPr/>
            </p:nvSpPr>
            <p:spPr>
              <a:xfrm>
                <a:off x="6380546" y="4584958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3" name="Graphic 1946">
              <a:extLst>
                <a:ext uri="{FF2B5EF4-FFF2-40B4-BE49-F238E27FC236}">
                  <a16:creationId xmlns:a16="http://schemas.microsoft.com/office/drawing/2014/main" id="{6384AAA3-8CFF-4853-0DA0-4B2EF33D0208}"/>
                </a:ext>
              </a:extLst>
            </p:cNvPr>
            <p:cNvGrpSpPr/>
            <p:nvPr/>
          </p:nvGrpSpPr>
          <p:grpSpPr>
            <a:xfrm>
              <a:off x="6405539" y="4839609"/>
              <a:ext cx="42982" cy="42572"/>
              <a:chOff x="6785509" y="4989977"/>
              <a:chExt cx="42982" cy="42572"/>
            </a:xfrm>
          </p:grpSpPr>
          <p:sp>
            <p:nvSpPr>
              <p:cNvPr id="956" name="Freeform: Shape 955">
                <a:extLst>
                  <a:ext uri="{FF2B5EF4-FFF2-40B4-BE49-F238E27FC236}">
                    <a16:creationId xmlns:a16="http://schemas.microsoft.com/office/drawing/2014/main" id="{0377AF1E-7A0C-2901-4759-5E5056929C2A}"/>
                  </a:ext>
                </a:extLst>
              </p:cNvPr>
              <p:cNvSpPr/>
              <p:nvPr/>
            </p:nvSpPr>
            <p:spPr>
              <a:xfrm>
                <a:off x="6785509" y="5011199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7" name="Freeform: Shape 956">
                <a:extLst>
                  <a:ext uri="{FF2B5EF4-FFF2-40B4-BE49-F238E27FC236}">
                    <a16:creationId xmlns:a16="http://schemas.microsoft.com/office/drawing/2014/main" id="{AA75B9B3-6EE4-4AAC-372A-476FD229C501}"/>
                  </a:ext>
                </a:extLst>
              </p:cNvPr>
              <p:cNvSpPr/>
              <p:nvPr/>
            </p:nvSpPr>
            <p:spPr>
              <a:xfrm>
                <a:off x="6807000" y="4989977"/>
                <a:ext cx="12946" cy="42572"/>
              </a:xfrm>
              <a:custGeom>
                <a:avLst/>
                <a:gdLst>
                  <a:gd name="connsiteX0" fmla="*/ 0 w 12946"/>
                  <a:gd name="connsiteY0" fmla="*/ 0 h 42572"/>
                  <a:gd name="connsiteX1" fmla="*/ 0 w 12946"/>
                  <a:gd name="connsiteY1" fmla="*/ 42573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572">
                    <a:moveTo>
                      <a:pt x="0" y="0"/>
                    </a:moveTo>
                    <a:lnTo>
                      <a:pt x="0" y="42573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4" name="Graphic 1946">
              <a:extLst>
                <a:ext uri="{FF2B5EF4-FFF2-40B4-BE49-F238E27FC236}">
                  <a16:creationId xmlns:a16="http://schemas.microsoft.com/office/drawing/2014/main" id="{DDBA48A7-342F-49B1-3728-9818286A9756}"/>
                </a:ext>
              </a:extLst>
            </p:cNvPr>
            <p:cNvGrpSpPr/>
            <p:nvPr/>
          </p:nvGrpSpPr>
          <p:grpSpPr>
            <a:xfrm>
              <a:off x="6390003" y="4839609"/>
              <a:ext cx="42982" cy="42572"/>
              <a:chOff x="6769973" y="4989977"/>
              <a:chExt cx="42982" cy="42572"/>
            </a:xfrm>
          </p:grpSpPr>
          <p:sp>
            <p:nvSpPr>
              <p:cNvPr id="954" name="Freeform: Shape 953">
                <a:extLst>
                  <a:ext uri="{FF2B5EF4-FFF2-40B4-BE49-F238E27FC236}">
                    <a16:creationId xmlns:a16="http://schemas.microsoft.com/office/drawing/2014/main" id="{B76F984D-4554-CFCD-CCF8-5063CF41934B}"/>
                  </a:ext>
                </a:extLst>
              </p:cNvPr>
              <p:cNvSpPr/>
              <p:nvPr/>
            </p:nvSpPr>
            <p:spPr>
              <a:xfrm>
                <a:off x="6769973" y="5011199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5" name="Freeform: Shape 954">
                <a:extLst>
                  <a:ext uri="{FF2B5EF4-FFF2-40B4-BE49-F238E27FC236}">
                    <a16:creationId xmlns:a16="http://schemas.microsoft.com/office/drawing/2014/main" id="{CA955932-201E-898B-F990-C4E9C4AFD44A}"/>
                  </a:ext>
                </a:extLst>
              </p:cNvPr>
              <p:cNvSpPr/>
              <p:nvPr/>
            </p:nvSpPr>
            <p:spPr>
              <a:xfrm>
                <a:off x="6791464" y="4989977"/>
                <a:ext cx="12946" cy="42572"/>
              </a:xfrm>
              <a:custGeom>
                <a:avLst/>
                <a:gdLst>
                  <a:gd name="connsiteX0" fmla="*/ 0 w 12946"/>
                  <a:gd name="connsiteY0" fmla="*/ 0 h 42572"/>
                  <a:gd name="connsiteX1" fmla="*/ 0 w 12946"/>
                  <a:gd name="connsiteY1" fmla="*/ 42573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572">
                    <a:moveTo>
                      <a:pt x="0" y="0"/>
                    </a:moveTo>
                    <a:lnTo>
                      <a:pt x="0" y="42573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5" name="Graphic 1946">
              <a:extLst>
                <a:ext uri="{FF2B5EF4-FFF2-40B4-BE49-F238E27FC236}">
                  <a16:creationId xmlns:a16="http://schemas.microsoft.com/office/drawing/2014/main" id="{397F4B1C-35E4-50CE-B5B4-47F2D80FBE5E}"/>
                </a:ext>
              </a:extLst>
            </p:cNvPr>
            <p:cNvGrpSpPr/>
            <p:nvPr/>
          </p:nvGrpSpPr>
          <p:grpSpPr>
            <a:xfrm>
              <a:off x="6328896" y="4793564"/>
              <a:ext cx="42982" cy="42701"/>
              <a:chOff x="6708866" y="4943932"/>
              <a:chExt cx="42982" cy="42701"/>
            </a:xfrm>
          </p:grpSpPr>
          <p:sp>
            <p:nvSpPr>
              <p:cNvPr id="952" name="Freeform: Shape 951">
                <a:extLst>
                  <a:ext uri="{FF2B5EF4-FFF2-40B4-BE49-F238E27FC236}">
                    <a16:creationId xmlns:a16="http://schemas.microsoft.com/office/drawing/2014/main" id="{83550769-22D3-9FA1-64FB-6EDD378B890E}"/>
                  </a:ext>
                </a:extLst>
              </p:cNvPr>
              <p:cNvSpPr/>
              <p:nvPr/>
            </p:nvSpPr>
            <p:spPr>
              <a:xfrm>
                <a:off x="6708866" y="4965282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3" name="Freeform: Shape 952">
                <a:extLst>
                  <a:ext uri="{FF2B5EF4-FFF2-40B4-BE49-F238E27FC236}">
                    <a16:creationId xmlns:a16="http://schemas.microsoft.com/office/drawing/2014/main" id="{736EA738-32F1-E196-6D8D-02ED4BD09554}"/>
                  </a:ext>
                </a:extLst>
              </p:cNvPr>
              <p:cNvSpPr/>
              <p:nvPr/>
            </p:nvSpPr>
            <p:spPr>
              <a:xfrm>
                <a:off x="6730357" y="4943932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6" name="Graphic 1946">
              <a:extLst>
                <a:ext uri="{FF2B5EF4-FFF2-40B4-BE49-F238E27FC236}">
                  <a16:creationId xmlns:a16="http://schemas.microsoft.com/office/drawing/2014/main" id="{422F2B47-3B74-FD92-853B-9B620028522E}"/>
                </a:ext>
              </a:extLst>
            </p:cNvPr>
            <p:cNvGrpSpPr/>
            <p:nvPr/>
          </p:nvGrpSpPr>
          <p:grpSpPr>
            <a:xfrm>
              <a:off x="6307405" y="4718065"/>
              <a:ext cx="42982" cy="42701"/>
              <a:chOff x="6687375" y="4868433"/>
              <a:chExt cx="42982" cy="42701"/>
            </a:xfrm>
          </p:grpSpPr>
          <p:sp>
            <p:nvSpPr>
              <p:cNvPr id="950" name="Freeform: Shape 949">
                <a:extLst>
                  <a:ext uri="{FF2B5EF4-FFF2-40B4-BE49-F238E27FC236}">
                    <a16:creationId xmlns:a16="http://schemas.microsoft.com/office/drawing/2014/main" id="{AEE96B26-A484-6271-C84B-125ECC5AD1D7}"/>
                  </a:ext>
                </a:extLst>
              </p:cNvPr>
              <p:cNvSpPr/>
              <p:nvPr/>
            </p:nvSpPr>
            <p:spPr>
              <a:xfrm>
                <a:off x="6687375" y="4889783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1" name="Freeform: Shape 950">
                <a:extLst>
                  <a:ext uri="{FF2B5EF4-FFF2-40B4-BE49-F238E27FC236}">
                    <a16:creationId xmlns:a16="http://schemas.microsoft.com/office/drawing/2014/main" id="{D1DEF9C6-B8B4-2935-A44A-2AA47CE614D7}"/>
                  </a:ext>
                </a:extLst>
              </p:cNvPr>
              <p:cNvSpPr/>
              <p:nvPr/>
            </p:nvSpPr>
            <p:spPr>
              <a:xfrm>
                <a:off x="6708866" y="4868433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7" name="Graphic 1946">
              <a:extLst>
                <a:ext uri="{FF2B5EF4-FFF2-40B4-BE49-F238E27FC236}">
                  <a16:creationId xmlns:a16="http://schemas.microsoft.com/office/drawing/2014/main" id="{B2C150C7-B57F-D7B8-2621-4E0733A37DAB}"/>
                </a:ext>
              </a:extLst>
            </p:cNvPr>
            <p:cNvGrpSpPr/>
            <p:nvPr/>
          </p:nvGrpSpPr>
          <p:grpSpPr>
            <a:xfrm>
              <a:off x="6470530" y="4910863"/>
              <a:ext cx="42982" cy="42701"/>
              <a:chOff x="6850500" y="5061231"/>
              <a:chExt cx="42982" cy="42701"/>
            </a:xfrm>
          </p:grpSpPr>
          <p:sp>
            <p:nvSpPr>
              <p:cNvPr id="948" name="Freeform: Shape 947">
                <a:extLst>
                  <a:ext uri="{FF2B5EF4-FFF2-40B4-BE49-F238E27FC236}">
                    <a16:creationId xmlns:a16="http://schemas.microsoft.com/office/drawing/2014/main" id="{79748F05-6EB5-7112-8981-0C1679D1AC97}"/>
                  </a:ext>
                </a:extLst>
              </p:cNvPr>
              <p:cNvSpPr/>
              <p:nvPr/>
            </p:nvSpPr>
            <p:spPr>
              <a:xfrm>
                <a:off x="6850500" y="5082582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9" name="Freeform: Shape 948">
                <a:extLst>
                  <a:ext uri="{FF2B5EF4-FFF2-40B4-BE49-F238E27FC236}">
                    <a16:creationId xmlns:a16="http://schemas.microsoft.com/office/drawing/2014/main" id="{736F0816-BD3F-6C6E-1434-E4A76615300E}"/>
                  </a:ext>
                </a:extLst>
              </p:cNvPr>
              <p:cNvSpPr/>
              <p:nvPr/>
            </p:nvSpPr>
            <p:spPr>
              <a:xfrm>
                <a:off x="6871991" y="5061231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8" name="Graphic 1946">
              <a:extLst>
                <a:ext uri="{FF2B5EF4-FFF2-40B4-BE49-F238E27FC236}">
                  <a16:creationId xmlns:a16="http://schemas.microsoft.com/office/drawing/2014/main" id="{183882E3-67CC-86E0-B7B8-FAC1102B9E80}"/>
                </a:ext>
              </a:extLst>
            </p:cNvPr>
            <p:cNvGrpSpPr/>
            <p:nvPr/>
          </p:nvGrpSpPr>
          <p:grpSpPr>
            <a:xfrm>
              <a:off x="6470530" y="4882181"/>
              <a:ext cx="42982" cy="42701"/>
              <a:chOff x="6850500" y="5032549"/>
              <a:chExt cx="42982" cy="42701"/>
            </a:xfrm>
          </p:grpSpPr>
          <p:sp>
            <p:nvSpPr>
              <p:cNvPr id="946" name="Freeform: Shape 945">
                <a:extLst>
                  <a:ext uri="{FF2B5EF4-FFF2-40B4-BE49-F238E27FC236}">
                    <a16:creationId xmlns:a16="http://schemas.microsoft.com/office/drawing/2014/main" id="{A22FFE9A-A3F5-4708-F2AE-EE20C9D747E7}"/>
                  </a:ext>
                </a:extLst>
              </p:cNvPr>
              <p:cNvSpPr/>
              <p:nvPr/>
            </p:nvSpPr>
            <p:spPr>
              <a:xfrm>
                <a:off x="6850500" y="5053900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7" name="Freeform: Shape 946">
                <a:extLst>
                  <a:ext uri="{FF2B5EF4-FFF2-40B4-BE49-F238E27FC236}">
                    <a16:creationId xmlns:a16="http://schemas.microsoft.com/office/drawing/2014/main" id="{7683555E-B5E5-BA76-4B99-213C527C5577}"/>
                  </a:ext>
                </a:extLst>
              </p:cNvPr>
              <p:cNvSpPr/>
              <p:nvPr/>
            </p:nvSpPr>
            <p:spPr>
              <a:xfrm>
                <a:off x="6871991" y="5032549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9" name="Graphic 1946">
              <a:extLst>
                <a:ext uri="{FF2B5EF4-FFF2-40B4-BE49-F238E27FC236}">
                  <a16:creationId xmlns:a16="http://schemas.microsoft.com/office/drawing/2014/main" id="{FB91D7C7-B8FD-364A-9777-8CBAA67704A7}"/>
                </a:ext>
              </a:extLst>
            </p:cNvPr>
            <p:cNvGrpSpPr/>
            <p:nvPr/>
          </p:nvGrpSpPr>
          <p:grpSpPr>
            <a:xfrm>
              <a:off x="6645694" y="5049771"/>
              <a:ext cx="42982" cy="42572"/>
              <a:chOff x="7025664" y="5200139"/>
              <a:chExt cx="42982" cy="42572"/>
            </a:xfrm>
          </p:grpSpPr>
          <p:sp>
            <p:nvSpPr>
              <p:cNvPr id="944" name="Freeform: Shape 943">
                <a:extLst>
                  <a:ext uri="{FF2B5EF4-FFF2-40B4-BE49-F238E27FC236}">
                    <a16:creationId xmlns:a16="http://schemas.microsoft.com/office/drawing/2014/main" id="{5A312571-F7BF-5F0B-45A2-51CDC1AB64CC}"/>
                  </a:ext>
                </a:extLst>
              </p:cNvPr>
              <p:cNvSpPr/>
              <p:nvPr/>
            </p:nvSpPr>
            <p:spPr>
              <a:xfrm>
                <a:off x="7025664" y="5221489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5" name="Freeform: Shape 944">
                <a:extLst>
                  <a:ext uri="{FF2B5EF4-FFF2-40B4-BE49-F238E27FC236}">
                    <a16:creationId xmlns:a16="http://schemas.microsoft.com/office/drawing/2014/main" id="{83B58523-624B-C36E-06C1-BB46238E9935}"/>
                  </a:ext>
                </a:extLst>
              </p:cNvPr>
              <p:cNvSpPr/>
              <p:nvPr/>
            </p:nvSpPr>
            <p:spPr>
              <a:xfrm>
                <a:off x="7047155" y="5200139"/>
                <a:ext cx="12946" cy="42572"/>
              </a:xfrm>
              <a:custGeom>
                <a:avLst/>
                <a:gdLst>
                  <a:gd name="connsiteX0" fmla="*/ 0 w 12946"/>
                  <a:gd name="connsiteY0" fmla="*/ 0 h 42572"/>
                  <a:gd name="connsiteX1" fmla="*/ 0 w 12946"/>
                  <a:gd name="connsiteY1" fmla="*/ 42573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572">
                    <a:moveTo>
                      <a:pt x="0" y="0"/>
                    </a:moveTo>
                    <a:lnTo>
                      <a:pt x="0" y="42573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20" name="Graphic 1946">
              <a:extLst>
                <a:ext uri="{FF2B5EF4-FFF2-40B4-BE49-F238E27FC236}">
                  <a16:creationId xmlns:a16="http://schemas.microsoft.com/office/drawing/2014/main" id="{CF438952-DA4E-575A-2113-A0F97D250CDD}"/>
                </a:ext>
              </a:extLst>
            </p:cNvPr>
            <p:cNvGrpSpPr/>
            <p:nvPr/>
          </p:nvGrpSpPr>
          <p:grpSpPr>
            <a:xfrm>
              <a:off x="6641293" y="5018002"/>
              <a:ext cx="42982" cy="42701"/>
              <a:chOff x="7021263" y="5168370"/>
              <a:chExt cx="42982" cy="42701"/>
            </a:xfrm>
          </p:grpSpPr>
          <p:sp>
            <p:nvSpPr>
              <p:cNvPr id="942" name="Freeform: Shape 941">
                <a:extLst>
                  <a:ext uri="{FF2B5EF4-FFF2-40B4-BE49-F238E27FC236}">
                    <a16:creationId xmlns:a16="http://schemas.microsoft.com/office/drawing/2014/main" id="{86733D9B-96D6-AE55-A75A-49C3D5EFD76A}"/>
                  </a:ext>
                </a:extLst>
              </p:cNvPr>
              <p:cNvSpPr/>
              <p:nvPr/>
            </p:nvSpPr>
            <p:spPr>
              <a:xfrm>
                <a:off x="7021263" y="5189721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3" name="Freeform: Shape 942">
                <a:extLst>
                  <a:ext uri="{FF2B5EF4-FFF2-40B4-BE49-F238E27FC236}">
                    <a16:creationId xmlns:a16="http://schemas.microsoft.com/office/drawing/2014/main" id="{C11A8CAD-4D30-5A4E-DD95-706D4CBA02FB}"/>
                  </a:ext>
                </a:extLst>
              </p:cNvPr>
              <p:cNvSpPr/>
              <p:nvPr/>
            </p:nvSpPr>
            <p:spPr>
              <a:xfrm>
                <a:off x="7042754" y="5168370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21" name="Graphic 1946">
              <a:extLst>
                <a:ext uri="{FF2B5EF4-FFF2-40B4-BE49-F238E27FC236}">
                  <a16:creationId xmlns:a16="http://schemas.microsoft.com/office/drawing/2014/main" id="{9C040A5E-7AFC-6F4B-6396-901F4A85E96B}"/>
                </a:ext>
              </a:extLst>
            </p:cNvPr>
            <p:cNvGrpSpPr/>
            <p:nvPr/>
          </p:nvGrpSpPr>
          <p:grpSpPr>
            <a:xfrm>
              <a:off x="6503543" y="4953436"/>
              <a:ext cx="42982" cy="42701"/>
              <a:chOff x="6883513" y="5103804"/>
              <a:chExt cx="42982" cy="42701"/>
            </a:xfrm>
          </p:grpSpPr>
          <p:sp>
            <p:nvSpPr>
              <p:cNvPr id="940" name="Freeform: Shape 939">
                <a:extLst>
                  <a:ext uri="{FF2B5EF4-FFF2-40B4-BE49-F238E27FC236}">
                    <a16:creationId xmlns:a16="http://schemas.microsoft.com/office/drawing/2014/main" id="{54A6DAEE-6691-5242-D8C5-98B863A64298}"/>
                  </a:ext>
                </a:extLst>
              </p:cNvPr>
              <p:cNvSpPr/>
              <p:nvPr/>
            </p:nvSpPr>
            <p:spPr>
              <a:xfrm>
                <a:off x="6883513" y="5125154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1" name="Freeform: Shape 940">
                <a:extLst>
                  <a:ext uri="{FF2B5EF4-FFF2-40B4-BE49-F238E27FC236}">
                    <a16:creationId xmlns:a16="http://schemas.microsoft.com/office/drawing/2014/main" id="{445E9F8D-6315-7CDC-ADCE-40E75B8B1C96}"/>
                  </a:ext>
                </a:extLst>
              </p:cNvPr>
              <p:cNvSpPr/>
              <p:nvPr/>
            </p:nvSpPr>
            <p:spPr>
              <a:xfrm>
                <a:off x="6905004" y="5103804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22" name="Graphic 1946">
              <a:extLst>
                <a:ext uri="{FF2B5EF4-FFF2-40B4-BE49-F238E27FC236}">
                  <a16:creationId xmlns:a16="http://schemas.microsoft.com/office/drawing/2014/main" id="{BA637D02-52EA-A4A6-6B0C-26DCD8A3A840}"/>
                </a:ext>
              </a:extLst>
            </p:cNvPr>
            <p:cNvGrpSpPr/>
            <p:nvPr/>
          </p:nvGrpSpPr>
          <p:grpSpPr>
            <a:xfrm>
              <a:off x="6629123" y="4953436"/>
              <a:ext cx="42982" cy="42701"/>
              <a:chOff x="7009093" y="5103804"/>
              <a:chExt cx="42982" cy="42701"/>
            </a:xfrm>
          </p:grpSpPr>
          <p:sp>
            <p:nvSpPr>
              <p:cNvPr id="938" name="Freeform: Shape 937">
                <a:extLst>
                  <a:ext uri="{FF2B5EF4-FFF2-40B4-BE49-F238E27FC236}">
                    <a16:creationId xmlns:a16="http://schemas.microsoft.com/office/drawing/2014/main" id="{DBFE8252-6F2B-58EB-5594-09614B148A26}"/>
                  </a:ext>
                </a:extLst>
              </p:cNvPr>
              <p:cNvSpPr/>
              <p:nvPr/>
            </p:nvSpPr>
            <p:spPr>
              <a:xfrm>
                <a:off x="7009093" y="5125154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9" name="Freeform: Shape 938">
                <a:extLst>
                  <a:ext uri="{FF2B5EF4-FFF2-40B4-BE49-F238E27FC236}">
                    <a16:creationId xmlns:a16="http://schemas.microsoft.com/office/drawing/2014/main" id="{D4F94CE0-55A6-4F2F-AE87-5BD55A137B52}"/>
                  </a:ext>
                </a:extLst>
              </p:cNvPr>
              <p:cNvSpPr/>
              <p:nvPr/>
            </p:nvSpPr>
            <p:spPr>
              <a:xfrm>
                <a:off x="7030584" y="5103804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23" name="Graphic 1946">
              <a:extLst>
                <a:ext uri="{FF2B5EF4-FFF2-40B4-BE49-F238E27FC236}">
                  <a16:creationId xmlns:a16="http://schemas.microsoft.com/office/drawing/2014/main" id="{E21ADE6A-773A-4D6E-ADDD-1B3920CA9CD9}"/>
                </a:ext>
              </a:extLst>
            </p:cNvPr>
            <p:cNvGrpSpPr/>
            <p:nvPr/>
          </p:nvGrpSpPr>
          <p:grpSpPr>
            <a:xfrm>
              <a:off x="6655663" y="5082568"/>
              <a:ext cx="42852" cy="42701"/>
              <a:chOff x="7035633" y="5232936"/>
              <a:chExt cx="42852" cy="42701"/>
            </a:xfrm>
          </p:grpSpPr>
          <p:sp>
            <p:nvSpPr>
              <p:cNvPr id="936" name="Freeform: Shape 935">
                <a:extLst>
                  <a:ext uri="{FF2B5EF4-FFF2-40B4-BE49-F238E27FC236}">
                    <a16:creationId xmlns:a16="http://schemas.microsoft.com/office/drawing/2014/main" id="{BF4B413A-AB15-392E-0C76-BBED4E58E0B9}"/>
                  </a:ext>
                </a:extLst>
              </p:cNvPr>
              <p:cNvSpPr/>
              <p:nvPr/>
            </p:nvSpPr>
            <p:spPr>
              <a:xfrm>
                <a:off x="7035633" y="5254287"/>
                <a:ext cx="42852" cy="12861"/>
              </a:xfrm>
              <a:custGeom>
                <a:avLst/>
                <a:gdLst>
                  <a:gd name="connsiteX0" fmla="*/ 42853 w 42852"/>
                  <a:gd name="connsiteY0" fmla="*/ 0 h 12861"/>
                  <a:gd name="connsiteX1" fmla="*/ 0 w 4285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52" h="12861">
                    <a:moveTo>
                      <a:pt x="4285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7" name="Freeform: Shape 936">
                <a:extLst>
                  <a:ext uri="{FF2B5EF4-FFF2-40B4-BE49-F238E27FC236}">
                    <a16:creationId xmlns:a16="http://schemas.microsoft.com/office/drawing/2014/main" id="{7B700221-C2A8-6799-069C-E840848D4CE3}"/>
                  </a:ext>
                </a:extLst>
              </p:cNvPr>
              <p:cNvSpPr/>
              <p:nvPr/>
            </p:nvSpPr>
            <p:spPr>
              <a:xfrm>
                <a:off x="7056995" y="5232936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24" name="Graphic 1946">
              <a:extLst>
                <a:ext uri="{FF2B5EF4-FFF2-40B4-BE49-F238E27FC236}">
                  <a16:creationId xmlns:a16="http://schemas.microsoft.com/office/drawing/2014/main" id="{49062F57-2BC6-D182-15DD-F4D4797D7D53}"/>
                </a:ext>
              </a:extLst>
            </p:cNvPr>
            <p:cNvGrpSpPr/>
            <p:nvPr/>
          </p:nvGrpSpPr>
          <p:grpSpPr>
            <a:xfrm>
              <a:off x="6910060" y="5154852"/>
              <a:ext cx="42982" cy="42701"/>
              <a:chOff x="7290030" y="5305220"/>
              <a:chExt cx="42982" cy="42701"/>
            </a:xfrm>
          </p:grpSpPr>
          <p:sp>
            <p:nvSpPr>
              <p:cNvPr id="934" name="Freeform: Shape 933">
                <a:extLst>
                  <a:ext uri="{FF2B5EF4-FFF2-40B4-BE49-F238E27FC236}">
                    <a16:creationId xmlns:a16="http://schemas.microsoft.com/office/drawing/2014/main" id="{DF7AE31F-D21F-0625-CF70-0E22177F6AAA}"/>
                  </a:ext>
                </a:extLst>
              </p:cNvPr>
              <p:cNvSpPr/>
              <p:nvPr/>
            </p:nvSpPr>
            <p:spPr>
              <a:xfrm>
                <a:off x="7290030" y="5326570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5" name="Freeform: Shape 934">
                <a:extLst>
                  <a:ext uri="{FF2B5EF4-FFF2-40B4-BE49-F238E27FC236}">
                    <a16:creationId xmlns:a16="http://schemas.microsoft.com/office/drawing/2014/main" id="{0FCA5554-6D4F-073F-7630-D9A0A922A365}"/>
                  </a:ext>
                </a:extLst>
              </p:cNvPr>
              <p:cNvSpPr/>
              <p:nvPr/>
            </p:nvSpPr>
            <p:spPr>
              <a:xfrm>
                <a:off x="7311521" y="5305220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25" name="Graphic 1946">
              <a:extLst>
                <a:ext uri="{FF2B5EF4-FFF2-40B4-BE49-F238E27FC236}">
                  <a16:creationId xmlns:a16="http://schemas.microsoft.com/office/drawing/2014/main" id="{D85A13CE-B558-CDA3-5333-0B0DD1869919}"/>
                </a:ext>
              </a:extLst>
            </p:cNvPr>
            <p:cNvGrpSpPr/>
            <p:nvPr/>
          </p:nvGrpSpPr>
          <p:grpSpPr>
            <a:xfrm>
              <a:off x="6867207" y="5159225"/>
              <a:ext cx="42852" cy="42701"/>
              <a:chOff x="7247177" y="5309593"/>
              <a:chExt cx="42852" cy="42701"/>
            </a:xfrm>
          </p:grpSpPr>
          <p:sp>
            <p:nvSpPr>
              <p:cNvPr id="932" name="Freeform: Shape 931">
                <a:extLst>
                  <a:ext uri="{FF2B5EF4-FFF2-40B4-BE49-F238E27FC236}">
                    <a16:creationId xmlns:a16="http://schemas.microsoft.com/office/drawing/2014/main" id="{D804B8BD-BDA3-3E1E-0A28-A604C7026E13}"/>
                  </a:ext>
                </a:extLst>
              </p:cNvPr>
              <p:cNvSpPr/>
              <p:nvPr/>
            </p:nvSpPr>
            <p:spPr>
              <a:xfrm>
                <a:off x="7247177" y="5330943"/>
                <a:ext cx="42852" cy="12861"/>
              </a:xfrm>
              <a:custGeom>
                <a:avLst/>
                <a:gdLst>
                  <a:gd name="connsiteX0" fmla="*/ 42853 w 42852"/>
                  <a:gd name="connsiteY0" fmla="*/ 0 h 12861"/>
                  <a:gd name="connsiteX1" fmla="*/ 0 w 4285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52" h="12861">
                    <a:moveTo>
                      <a:pt x="4285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3" name="Freeform: Shape 932">
                <a:extLst>
                  <a:ext uri="{FF2B5EF4-FFF2-40B4-BE49-F238E27FC236}">
                    <a16:creationId xmlns:a16="http://schemas.microsoft.com/office/drawing/2014/main" id="{BCEB0CE3-CAA4-8A1A-6210-A545C8E079FC}"/>
                  </a:ext>
                </a:extLst>
              </p:cNvPr>
              <p:cNvSpPr/>
              <p:nvPr/>
            </p:nvSpPr>
            <p:spPr>
              <a:xfrm>
                <a:off x="7268668" y="5309593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26" name="Graphic 1946">
              <a:extLst>
                <a:ext uri="{FF2B5EF4-FFF2-40B4-BE49-F238E27FC236}">
                  <a16:creationId xmlns:a16="http://schemas.microsoft.com/office/drawing/2014/main" id="{2F637772-3207-570C-EC9F-06260A7909A7}"/>
                </a:ext>
              </a:extLst>
            </p:cNvPr>
            <p:cNvGrpSpPr/>
            <p:nvPr/>
          </p:nvGrpSpPr>
          <p:grpSpPr>
            <a:xfrm>
              <a:off x="7126135" y="5300447"/>
              <a:ext cx="42852" cy="42572"/>
              <a:chOff x="7506105" y="5450815"/>
              <a:chExt cx="42852" cy="42572"/>
            </a:xfrm>
          </p:grpSpPr>
          <p:sp>
            <p:nvSpPr>
              <p:cNvPr id="930" name="Freeform: Shape 929">
                <a:extLst>
                  <a:ext uri="{FF2B5EF4-FFF2-40B4-BE49-F238E27FC236}">
                    <a16:creationId xmlns:a16="http://schemas.microsoft.com/office/drawing/2014/main" id="{1A32E913-652E-C30F-41A8-326C07415C94}"/>
                  </a:ext>
                </a:extLst>
              </p:cNvPr>
              <p:cNvSpPr/>
              <p:nvPr/>
            </p:nvSpPr>
            <p:spPr>
              <a:xfrm>
                <a:off x="7506105" y="5472037"/>
                <a:ext cx="42852" cy="12861"/>
              </a:xfrm>
              <a:custGeom>
                <a:avLst/>
                <a:gdLst>
                  <a:gd name="connsiteX0" fmla="*/ 42853 w 42852"/>
                  <a:gd name="connsiteY0" fmla="*/ 0 h 12861"/>
                  <a:gd name="connsiteX1" fmla="*/ 0 w 4285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52" h="12861">
                    <a:moveTo>
                      <a:pt x="4285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1" name="Freeform: Shape 930">
                <a:extLst>
                  <a:ext uri="{FF2B5EF4-FFF2-40B4-BE49-F238E27FC236}">
                    <a16:creationId xmlns:a16="http://schemas.microsoft.com/office/drawing/2014/main" id="{CC047768-42F5-1A81-B41B-F3C5E96124A6}"/>
                  </a:ext>
                </a:extLst>
              </p:cNvPr>
              <p:cNvSpPr/>
              <p:nvPr/>
            </p:nvSpPr>
            <p:spPr>
              <a:xfrm>
                <a:off x="7527596" y="5450815"/>
                <a:ext cx="12946" cy="42572"/>
              </a:xfrm>
              <a:custGeom>
                <a:avLst/>
                <a:gdLst>
                  <a:gd name="connsiteX0" fmla="*/ 0 w 12946"/>
                  <a:gd name="connsiteY0" fmla="*/ 0 h 42572"/>
                  <a:gd name="connsiteX1" fmla="*/ 0 w 12946"/>
                  <a:gd name="connsiteY1" fmla="*/ 42573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572">
                    <a:moveTo>
                      <a:pt x="0" y="0"/>
                    </a:moveTo>
                    <a:lnTo>
                      <a:pt x="0" y="42573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27" name="Graphic 1946">
              <a:extLst>
                <a:ext uri="{FF2B5EF4-FFF2-40B4-BE49-F238E27FC236}">
                  <a16:creationId xmlns:a16="http://schemas.microsoft.com/office/drawing/2014/main" id="{3A7CC0FA-C2BC-B68B-871F-8FA977DDD0F3}"/>
                </a:ext>
              </a:extLst>
            </p:cNvPr>
            <p:cNvGrpSpPr/>
            <p:nvPr/>
          </p:nvGrpSpPr>
          <p:grpSpPr>
            <a:xfrm>
              <a:off x="7279291" y="5366043"/>
              <a:ext cx="42852" cy="42701"/>
              <a:chOff x="7659261" y="5516411"/>
              <a:chExt cx="42852" cy="42701"/>
            </a:xfrm>
          </p:grpSpPr>
          <p:sp>
            <p:nvSpPr>
              <p:cNvPr id="928" name="Freeform: Shape 927">
                <a:extLst>
                  <a:ext uri="{FF2B5EF4-FFF2-40B4-BE49-F238E27FC236}">
                    <a16:creationId xmlns:a16="http://schemas.microsoft.com/office/drawing/2014/main" id="{B0148084-2B25-B7FE-2FE3-39634500844E}"/>
                  </a:ext>
                </a:extLst>
              </p:cNvPr>
              <p:cNvSpPr/>
              <p:nvPr/>
            </p:nvSpPr>
            <p:spPr>
              <a:xfrm>
                <a:off x="7659261" y="5537761"/>
                <a:ext cx="42852" cy="12861"/>
              </a:xfrm>
              <a:custGeom>
                <a:avLst/>
                <a:gdLst>
                  <a:gd name="connsiteX0" fmla="*/ 42853 w 42852"/>
                  <a:gd name="connsiteY0" fmla="*/ 0 h 12861"/>
                  <a:gd name="connsiteX1" fmla="*/ 0 w 4285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52" h="12861">
                    <a:moveTo>
                      <a:pt x="4285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9" name="Freeform: Shape 928">
                <a:extLst>
                  <a:ext uri="{FF2B5EF4-FFF2-40B4-BE49-F238E27FC236}">
                    <a16:creationId xmlns:a16="http://schemas.microsoft.com/office/drawing/2014/main" id="{87D39C0A-6B3A-776E-FB4A-EB4F47D3C122}"/>
                  </a:ext>
                </a:extLst>
              </p:cNvPr>
              <p:cNvSpPr/>
              <p:nvPr/>
            </p:nvSpPr>
            <p:spPr>
              <a:xfrm>
                <a:off x="7680622" y="5516411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1941" name="Table 1940">
            <a:extLst>
              <a:ext uri="{FF2B5EF4-FFF2-40B4-BE49-F238E27FC236}">
                <a16:creationId xmlns:a16="http://schemas.microsoft.com/office/drawing/2014/main" id="{8C68F1ED-9E60-810E-2CFA-AC224CFF5D51}"/>
              </a:ext>
            </a:extLst>
          </p:cNvPr>
          <p:cNvGraphicFramePr>
            <a:graphicFrameLocks noGrp="1"/>
          </p:cNvGraphicFramePr>
          <p:nvPr/>
        </p:nvGraphicFramePr>
        <p:xfrm>
          <a:off x="1825957" y="1245809"/>
          <a:ext cx="3015345" cy="810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032">
                  <a:extLst>
                    <a:ext uri="{9D8B030D-6E8A-4147-A177-3AD203B41FA5}">
                      <a16:colId xmlns:a16="http://schemas.microsoft.com/office/drawing/2014/main" val="1482591070"/>
                    </a:ext>
                  </a:extLst>
                </a:gridCol>
                <a:gridCol w="762277">
                  <a:extLst>
                    <a:ext uri="{9D8B030D-6E8A-4147-A177-3AD203B41FA5}">
                      <a16:colId xmlns:a16="http://schemas.microsoft.com/office/drawing/2014/main" val="2424698606"/>
                    </a:ext>
                  </a:extLst>
                </a:gridCol>
                <a:gridCol w="790036">
                  <a:extLst>
                    <a:ext uri="{9D8B030D-6E8A-4147-A177-3AD203B41FA5}">
                      <a16:colId xmlns:a16="http://schemas.microsoft.com/office/drawing/2014/main" val="71781859"/>
                    </a:ext>
                  </a:extLst>
                </a:gridCol>
              </a:tblGrid>
              <a:tr h="321895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Imlunestrant</a:t>
                      </a:r>
                      <a:endParaRPr lang="en-US" sz="9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9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+ </a:t>
                      </a:r>
                      <a:r>
                        <a:rPr lang="en-US" sz="9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abemaciclib</a:t>
                      </a:r>
                      <a:endParaRPr lang="en-US" sz="9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accent6"/>
                          </a:solidFill>
                        </a:rPr>
                        <a:t>Imlunestrant</a:t>
                      </a:r>
                      <a:endParaRPr lang="en-US" sz="9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2528443"/>
                  </a:ext>
                </a:extLst>
              </a:tr>
              <a:tr h="107298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Events, n/N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36/67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71/92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904415"/>
                  </a:ext>
                </a:extLst>
              </a:tr>
              <a:tr h="214597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Median PFS, months (95% CI)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11.1 (7.4, 13.7)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5.5 (3.8, 7.2)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713776"/>
                  </a:ext>
                </a:extLst>
              </a:tr>
              <a:tr h="107298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HR (95% CI)</a:t>
                      </a:r>
                      <a:endParaRPr lang="en-US" sz="9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0.53 (0.35, 0.80)</a:t>
                      </a:r>
                      <a:endParaRPr lang="en-US" sz="9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608316"/>
                  </a:ext>
                </a:extLst>
              </a:tr>
            </a:tbl>
          </a:graphicData>
        </a:graphic>
      </p:graphicFrame>
      <p:sp>
        <p:nvSpPr>
          <p:cNvPr id="1943" name="TextBox 1942">
            <a:extLst>
              <a:ext uri="{FF2B5EF4-FFF2-40B4-BE49-F238E27FC236}">
                <a16:creationId xmlns:a16="http://schemas.microsoft.com/office/drawing/2014/main" id="{1C3A8C6C-4191-0CA5-E1AD-8E61FE24A3F5}"/>
              </a:ext>
            </a:extLst>
          </p:cNvPr>
          <p:cNvSpPr txBox="1"/>
          <p:nvPr/>
        </p:nvSpPr>
        <p:spPr>
          <a:xfrm>
            <a:off x="1472228" y="1001592"/>
            <a:ext cx="2750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PFS: Patients with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ESR1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mutation</a:t>
            </a:r>
          </a:p>
        </p:txBody>
      </p:sp>
      <p:sp>
        <p:nvSpPr>
          <p:cNvPr id="1944" name="TextBox 1943">
            <a:extLst>
              <a:ext uri="{FF2B5EF4-FFF2-40B4-BE49-F238E27FC236}">
                <a16:creationId xmlns:a16="http://schemas.microsoft.com/office/drawing/2014/main" id="{E5DAE3BA-9686-34FD-05B7-AE03B67C5DB5}"/>
              </a:ext>
            </a:extLst>
          </p:cNvPr>
          <p:cNvSpPr txBox="1"/>
          <p:nvPr/>
        </p:nvSpPr>
        <p:spPr>
          <a:xfrm>
            <a:off x="5639803" y="1001592"/>
            <a:ext cx="3090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PFS: Patients without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ESR1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mutation</a:t>
            </a:r>
          </a:p>
        </p:txBody>
      </p:sp>
      <p:graphicFrame>
        <p:nvGraphicFramePr>
          <p:cNvPr id="1945" name="Table 1944">
            <a:extLst>
              <a:ext uri="{FF2B5EF4-FFF2-40B4-BE49-F238E27FC236}">
                <a16:creationId xmlns:a16="http://schemas.microsoft.com/office/drawing/2014/main" id="{45B822EB-D1D5-D410-554C-7A33610F108B}"/>
              </a:ext>
            </a:extLst>
          </p:cNvPr>
          <p:cNvGraphicFramePr>
            <a:graphicFrameLocks noGrp="1"/>
          </p:cNvGraphicFramePr>
          <p:nvPr/>
        </p:nvGraphicFramePr>
        <p:xfrm>
          <a:off x="6343504" y="1245809"/>
          <a:ext cx="3015345" cy="810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032">
                  <a:extLst>
                    <a:ext uri="{9D8B030D-6E8A-4147-A177-3AD203B41FA5}">
                      <a16:colId xmlns:a16="http://schemas.microsoft.com/office/drawing/2014/main" val="1482591070"/>
                    </a:ext>
                  </a:extLst>
                </a:gridCol>
                <a:gridCol w="762277">
                  <a:extLst>
                    <a:ext uri="{9D8B030D-6E8A-4147-A177-3AD203B41FA5}">
                      <a16:colId xmlns:a16="http://schemas.microsoft.com/office/drawing/2014/main" val="2424698606"/>
                    </a:ext>
                  </a:extLst>
                </a:gridCol>
                <a:gridCol w="790036">
                  <a:extLst>
                    <a:ext uri="{9D8B030D-6E8A-4147-A177-3AD203B41FA5}">
                      <a16:colId xmlns:a16="http://schemas.microsoft.com/office/drawing/2014/main" val="71781859"/>
                    </a:ext>
                  </a:extLst>
                </a:gridCol>
              </a:tblGrid>
              <a:tr h="321895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Imlunestrant</a:t>
                      </a:r>
                      <a:endParaRPr lang="en-US" sz="9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9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+ </a:t>
                      </a:r>
                      <a:r>
                        <a:rPr lang="en-US" sz="9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abemaciclib</a:t>
                      </a:r>
                      <a:endParaRPr lang="en-US" sz="9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accent6"/>
                          </a:solidFill>
                        </a:rPr>
                        <a:t>Imlunestrant</a:t>
                      </a:r>
                      <a:endParaRPr lang="en-US" sz="9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2528443"/>
                  </a:ext>
                </a:extLst>
              </a:tr>
              <a:tr h="107298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Events, n/N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78/146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78/121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904415"/>
                  </a:ext>
                </a:extLst>
              </a:tr>
              <a:tr h="214597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Median PFS, months (95% CI)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9.1 (7.4, 14.4)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5.5 (3.6, 5.8)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713776"/>
                  </a:ext>
                </a:extLst>
              </a:tr>
              <a:tr h="107298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HR (95% CI)</a:t>
                      </a:r>
                      <a:endParaRPr lang="en-US" sz="9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0.59 (0.43, 0.81)</a:t>
                      </a:r>
                      <a:endParaRPr lang="en-US" sz="9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608316"/>
                  </a:ext>
                </a:extLst>
              </a:tr>
            </a:tbl>
          </a:graphicData>
        </a:graphic>
      </p:graphicFrame>
      <p:graphicFrame>
        <p:nvGraphicFramePr>
          <p:cNvPr id="1946" name="Table 1945">
            <a:extLst>
              <a:ext uri="{FF2B5EF4-FFF2-40B4-BE49-F238E27FC236}">
                <a16:creationId xmlns:a16="http://schemas.microsoft.com/office/drawing/2014/main" id="{625C8FC1-3B54-C3DA-D903-AA5AAB82292B}"/>
              </a:ext>
            </a:extLst>
          </p:cNvPr>
          <p:cNvGraphicFramePr>
            <a:graphicFrameLocks noGrp="1"/>
          </p:cNvGraphicFramePr>
          <p:nvPr/>
        </p:nvGraphicFramePr>
        <p:xfrm>
          <a:off x="1599257" y="4005650"/>
          <a:ext cx="3015345" cy="810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032">
                  <a:extLst>
                    <a:ext uri="{9D8B030D-6E8A-4147-A177-3AD203B41FA5}">
                      <a16:colId xmlns:a16="http://schemas.microsoft.com/office/drawing/2014/main" val="1482591070"/>
                    </a:ext>
                  </a:extLst>
                </a:gridCol>
                <a:gridCol w="762277">
                  <a:extLst>
                    <a:ext uri="{9D8B030D-6E8A-4147-A177-3AD203B41FA5}">
                      <a16:colId xmlns:a16="http://schemas.microsoft.com/office/drawing/2014/main" val="2424698606"/>
                    </a:ext>
                  </a:extLst>
                </a:gridCol>
                <a:gridCol w="790036">
                  <a:extLst>
                    <a:ext uri="{9D8B030D-6E8A-4147-A177-3AD203B41FA5}">
                      <a16:colId xmlns:a16="http://schemas.microsoft.com/office/drawing/2014/main" val="71781859"/>
                    </a:ext>
                  </a:extLst>
                </a:gridCol>
              </a:tblGrid>
              <a:tr h="321895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Imlunestrant</a:t>
                      </a:r>
                      <a:endParaRPr lang="en-US" sz="9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9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+ </a:t>
                      </a:r>
                      <a:r>
                        <a:rPr lang="en-US" sz="9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abemaciclib</a:t>
                      </a:r>
                      <a:endParaRPr lang="en-US" sz="9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accent6"/>
                          </a:solidFill>
                        </a:rPr>
                        <a:t>Imlunestrant</a:t>
                      </a:r>
                      <a:endParaRPr lang="en-US" sz="9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2528443"/>
                  </a:ext>
                </a:extLst>
              </a:tr>
              <a:tr h="81538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Events, n/N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79/139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109/140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904415"/>
                  </a:ext>
                </a:extLst>
              </a:tr>
              <a:tr h="214597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Median PFS, months (95% CI)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9.1 (7.2, 11.2)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3.7 (2.1, 5.5)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713776"/>
                  </a:ext>
                </a:extLst>
              </a:tr>
              <a:tr h="107298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HR (95% CI)</a:t>
                      </a:r>
                      <a:endParaRPr lang="en-US" sz="9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0.51 (0.38, 0.68)</a:t>
                      </a:r>
                      <a:endParaRPr lang="en-US" sz="9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608316"/>
                  </a:ext>
                </a:extLst>
              </a:tr>
            </a:tbl>
          </a:graphicData>
        </a:graphic>
      </p:graphicFrame>
      <p:graphicFrame>
        <p:nvGraphicFramePr>
          <p:cNvPr id="1947" name="Table 1946">
            <a:extLst>
              <a:ext uri="{FF2B5EF4-FFF2-40B4-BE49-F238E27FC236}">
                <a16:creationId xmlns:a16="http://schemas.microsoft.com/office/drawing/2014/main" id="{1F4CE05C-6A74-86AF-1AAD-55447892CA00}"/>
              </a:ext>
            </a:extLst>
          </p:cNvPr>
          <p:cNvGraphicFramePr>
            <a:graphicFrameLocks noGrp="1"/>
          </p:cNvGraphicFramePr>
          <p:nvPr/>
        </p:nvGraphicFramePr>
        <p:xfrm>
          <a:off x="6284288" y="4005650"/>
          <a:ext cx="3015345" cy="810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032">
                  <a:extLst>
                    <a:ext uri="{9D8B030D-6E8A-4147-A177-3AD203B41FA5}">
                      <a16:colId xmlns:a16="http://schemas.microsoft.com/office/drawing/2014/main" val="1482591070"/>
                    </a:ext>
                  </a:extLst>
                </a:gridCol>
                <a:gridCol w="762277">
                  <a:extLst>
                    <a:ext uri="{9D8B030D-6E8A-4147-A177-3AD203B41FA5}">
                      <a16:colId xmlns:a16="http://schemas.microsoft.com/office/drawing/2014/main" val="2424698606"/>
                    </a:ext>
                  </a:extLst>
                </a:gridCol>
                <a:gridCol w="790036">
                  <a:extLst>
                    <a:ext uri="{9D8B030D-6E8A-4147-A177-3AD203B41FA5}">
                      <a16:colId xmlns:a16="http://schemas.microsoft.com/office/drawing/2014/main" val="71781859"/>
                    </a:ext>
                  </a:extLst>
                </a:gridCol>
              </a:tblGrid>
              <a:tr h="321895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Imlunestrant</a:t>
                      </a:r>
                      <a:endParaRPr lang="en-US" sz="9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9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+ </a:t>
                      </a:r>
                      <a:r>
                        <a:rPr lang="en-US" sz="9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abemaciclib</a:t>
                      </a:r>
                      <a:endParaRPr lang="en-US" sz="9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accent6"/>
                          </a:solidFill>
                        </a:rPr>
                        <a:t>Imlunestrant</a:t>
                      </a:r>
                      <a:endParaRPr lang="en-US" sz="9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2528443"/>
                  </a:ext>
                </a:extLst>
              </a:tr>
              <a:tr h="81538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Events, n/N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55/88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70/84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904415"/>
                  </a:ext>
                </a:extLst>
              </a:tr>
              <a:tr h="214597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Median PFS, months (95% CI)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7.6 (5.6, 11.0)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3.8 (3.1, 5.5)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713776"/>
                  </a:ext>
                </a:extLst>
              </a:tr>
              <a:tr h="107298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HR (95% CI)</a:t>
                      </a:r>
                      <a:endParaRPr lang="en-US" sz="9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i="0" baseline="0" dirty="0">
                          <a:solidFill>
                            <a:schemeClr val="tx1"/>
                          </a:solidFill>
                        </a:rPr>
                        <a:t>0.61 (0.42, 0.87)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60831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5A71D28-C2E1-E9A9-E77F-23ECDC9F5C5C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1946176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13390-6BB9-D222-2F4B-7E79C15D19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8421" y="6392319"/>
            <a:ext cx="11176168" cy="380682"/>
          </a:xfrm>
        </p:spPr>
        <p:txBody>
          <a:bodyPr/>
          <a:lstStyle/>
          <a:p>
            <a:pPr algn="r"/>
            <a:br>
              <a:rPr lang="en-US" dirty="0"/>
            </a:br>
            <a:r>
              <a:rPr lang="en-GB" dirty="0"/>
              <a:t>Jhaveri K, et al. SABCS 2024. Abstract GS1-01. 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08B0C4-2007-97D9-723D-B9A599E7F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69992"/>
            <a:ext cx="9093600" cy="831600"/>
          </a:xfrm>
        </p:spPr>
        <p:txBody>
          <a:bodyPr/>
          <a:lstStyle/>
          <a:p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EMBER-3 (Phase 3): I</a:t>
            </a:r>
            <a:r>
              <a:rPr lang="en-GB" sz="2800" dirty="0" err="1">
                <a:solidFill>
                  <a:schemeClr val="tx1"/>
                </a:solidFill>
              </a:rPr>
              <a:t>nterim</a:t>
            </a:r>
            <a:r>
              <a:rPr lang="en-GB" sz="2800" dirty="0">
                <a:solidFill>
                  <a:schemeClr val="tx1"/>
                </a:solidFill>
              </a:rPr>
              <a:t> OS, </a:t>
            </a:r>
            <a:r>
              <a:rPr lang="en-GB" sz="2800" dirty="0" err="1">
                <a:solidFill>
                  <a:schemeClr val="tx1"/>
                </a:solidFill>
              </a:rPr>
              <a:t>i</a:t>
            </a:r>
            <a:r>
              <a:rPr kumimoji="0" lang="en-GB" sz="28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mlunestrant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vs SOC ET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A8DB5E-61FE-C34E-E598-E2973BF977FD}"/>
              </a:ext>
            </a:extLst>
          </p:cNvPr>
          <p:cNvSpPr txBox="1"/>
          <p:nvPr/>
        </p:nvSpPr>
        <p:spPr>
          <a:xfrm>
            <a:off x="832075" y="4367388"/>
            <a:ext cx="9928966" cy="5616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66400" marR="0" lvl="0" indent="-2664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patients without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ESR1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mutation: maturity 18% (HR=0.87; 95% CI: 0.54, 1.40)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 </a:t>
            </a:r>
          </a:p>
          <a:p>
            <a:pPr marL="266400" marR="0" lvl="0" indent="-2664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all patients within the combination therapy comparison: maturity 15% (HR=1.34; 95% CI: 0.81, 2.21)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BA56E1-2FE8-6D58-BD1C-F6008C136F2B}"/>
              </a:ext>
            </a:extLst>
          </p:cNvPr>
          <p:cNvSpPr/>
          <p:nvPr/>
        </p:nvSpPr>
        <p:spPr>
          <a:xfrm>
            <a:off x="1241888" y="2978033"/>
            <a:ext cx="3517948" cy="919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9BC7ACD-948C-2AD1-2A14-3EE1539384C8}"/>
              </a:ext>
            </a:extLst>
          </p:cNvPr>
          <p:cNvGraphicFramePr>
            <a:graphicFrameLocks noGrp="1"/>
          </p:cNvGraphicFramePr>
          <p:nvPr/>
        </p:nvGraphicFramePr>
        <p:xfrm>
          <a:off x="1357809" y="3197254"/>
          <a:ext cx="2382396" cy="578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8640">
                  <a:extLst>
                    <a:ext uri="{9D8B030D-6E8A-4147-A177-3AD203B41FA5}">
                      <a16:colId xmlns:a16="http://schemas.microsoft.com/office/drawing/2014/main" val="1482591070"/>
                    </a:ext>
                  </a:extLst>
                </a:gridCol>
                <a:gridCol w="999556">
                  <a:extLst>
                    <a:ext uri="{9D8B030D-6E8A-4147-A177-3AD203B41FA5}">
                      <a16:colId xmlns:a16="http://schemas.microsoft.com/office/drawing/2014/main" val="2424698606"/>
                    </a:ext>
                  </a:extLst>
                </a:gridCol>
                <a:gridCol w="624200">
                  <a:extLst>
                    <a:ext uri="{9D8B030D-6E8A-4147-A177-3AD203B41FA5}">
                      <a16:colId xmlns:a16="http://schemas.microsoft.com/office/drawing/2014/main" val="71781859"/>
                    </a:ext>
                  </a:extLst>
                </a:gridCol>
              </a:tblGrid>
              <a:tr h="192983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accent6"/>
                          </a:solidFill>
                        </a:rPr>
                        <a:t>Imlunestrant</a:t>
                      </a:r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5F5F5F"/>
                          </a:solidFill>
                        </a:rPr>
                        <a:t>SOC 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2528443"/>
                  </a:ext>
                </a:extLst>
              </a:tr>
              <a:tr h="192983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Events n/N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32/138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48/118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904415"/>
                  </a:ext>
                </a:extLst>
              </a:tr>
              <a:tr h="192983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HR (95% CI)</a:t>
                      </a:r>
                      <a:endParaRPr lang="en-US" sz="11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i="0" dirty="0">
                          <a:solidFill>
                            <a:schemeClr val="tx1"/>
                          </a:solidFill>
                        </a:rPr>
                        <a:t>0.55 (0.35, 0.86); P</a:t>
                      </a:r>
                      <a:r>
                        <a:rPr lang="en-US" sz="1100" i="0" baseline="0" dirty="0">
                          <a:solidFill>
                            <a:schemeClr val="tx1"/>
                          </a:solidFill>
                        </a:rPr>
                        <a:t>=0.008</a:t>
                      </a:r>
                      <a:r>
                        <a:rPr lang="en-US" sz="1100" i="0" baseline="300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60831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54F140A-9976-A450-6E0B-073AF03FFDA4}"/>
              </a:ext>
            </a:extLst>
          </p:cNvPr>
          <p:cNvSpPr/>
          <p:nvPr/>
        </p:nvSpPr>
        <p:spPr>
          <a:xfrm>
            <a:off x="6915735" y="2956889"/>
            <a:ext cx="3517948" cy="919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5E0624E-C752-A675-2598-6BEAB9DB3DFC}"/>
              </a:ext>
            </a:extLst>
          </p:cNvPr>
          <p:cNvGraphicFramePr>
            <a:graphicFrameLocks noGrp="1"/>
          </p:cNvGraphicFramePr>
          <p:nvPr/>
        </p:nvGraphicFramePr>
        <p:xfrm>
          <a:off x="7129237" y="3200759"/>
          <a:ext cx="2334397" cy="682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587">
                  <a:extLst>
                    <a:ext uri="{9D8B030D-6E8A-4147-A177-3AD203B41FA5}">
                      <a16:colId xmlns:a16="http://schemas.microsoft.com/office/drawing/2014/main" val="1482591070"/>
                    </a:ext>
                  </a:extLst>
                </a:gridCol>
                <a:gridCol w="1028186">
                  <a:extLst>
                    <a:ext uri="{9D8B030D-6E8A-4147-A177-3AD203B41FA5}">
                      <a16:colId xmlns:a16="http://schemas.microsoft.com/office/drawing/2014/main" val="2424698606"/>
                    </a:ext>
                  </a:extLst>
                </a:gridCol>
                <a:gridCol w="611624">
                  <a:extLst>
                    <a:ext uri="{9D8B030D-6E8A-4147-A177-3AD203B41FA5}">
                      <a16:colId xmlns:a16="http://schemas.microsoft.com/office/drawing/2014/main" val="71781859"/>
                    </a:ext>
                  </a:extLst>
                </a:gridCol>
              </a:tblGrid>
              <a:tr h="179971">
                <a:tc>
                  <a:txBody>
                    <a:bodyPr/>
                    <a:lstStyle/>
                    <a:p>
                      <a:endParaRPr lang="en-US" sz="11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accent6"/>
                          </a:solidFill>
                        </a:rPr>
                        <a:t>Imlunestrant</a:t>
                      </a:r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5F5F5F"/>
                          </a:solidFill>
                        </a:rPr>
                        <a:t>SOC 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25284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Events n /N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62/331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90/330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904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HR (95% CI)</a:t>
                      </a:r>
                      <a:endParaRPr lang="en-US" sz="11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0.69 (0.50, 0.96)</a:t>
                      </a:r>
                      <a:r>
                        <a:rPr lang="en-US" sz="1100" baseline="30000" dirty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1100" i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608316"/>
                  </a:ext>
                </a:extLst>
              </a:tr>
            </a:tbl>
          </a:graphicData>
        </a:graphic>
      </p:graphicFrame>
      <p:grpSp>
        <p:nvGrpSpPr>
          <p:cNvPr id="11" name="Graphic 16">
            <a:extLst>
              <a:ext uri="{FF2B5EF4-FFF2-40B4-BE49-F238E27FC236}">
                <a16:creationId xmlns:a16="http://schemas.microsoft.com/office/drawing/2014/main" id="{20B25477-B4B6-E9AF-6611-A1C932FC6B30}"/>
              </a:ext>
            </a:extLst>
          </p:cNvPr>
          <p:cNvGrpSpPr/>
          <p:nvPr/>
        </p:nvGrpSpPr>
        <p:grpSpPr>
          <a:xfrm>
            <a:off x="1359776" y="1702559"/>
            <a:ext cx="4244777" cy="1934512"/>
            <a:chOff x="1338171" y="1914172"/>
            <a:chExt cx="4216557" cy="1921651"/>
          </a:xfrm>
          <a:noFill/>
        </p:grpSpPr>
        <p:grpSp>
          <p:nvGrpSpPr>
            <p:cNvPr id="12" name="Graphic 16">
              <a:extLst>
                <a:ext uri="{FF2B5EF4-FFF2-40B4-BE49-F238E27FC236}">
                  <a16:creationId xmlns:a16="http://schemas.microsoft.com/office/drawing/2014/main" id="{A762C5EF-5522-F5A8-2412-6F5241425D02}"/>
                </a:ext>
              </a:extLst>
            </p:cNvPr>
            <p:cNvGrpSpPr/>
            <p:nvPr/>
          </p:nvGrpSpPr>
          <p:grpSpPr>
            <a:xfrm>
              <a:off x="1368759" y="1914172"/>
              <a:ext cx="4124656" cy="1921651"/>
              <a:chOff x="1368759" y="1914172"/>
              <a:chExt cx="4124656" cy="1921651"/>
            </a:xfrm>
            <a:noFill/>
          </p:grpSpPr>
          <p:grpSp>
            <p:nvGrpSpPr>
              <p:cNvPr id="256" name="Graphic 16">
                <a:extLst>
                  <a:ext uri="{FF2B5EF4-FFF2-40B4-BE49-F238E27FC236}">
                    <a16:creationId xmlns:a16="http://schemas.microsoft.com/office/drawing/2014/main" id="{A48A4FE1-3BDE-FF38-409D-316912AB6197}"/>
                  </a:ext>
                </a:extLst>
              </p:cNvPr>
              <p:cNvGrpSpPr/>
              <p:nvPr/>
            </p:nvGrpSpPr>
            <p:grpSpPr>
              <a:xfrm>
                <a:off x="5441058" y="3783604"/>
                <a:ext cx="52357" cy="52219"/>
                <a:chOff x="5441058" y="3783604"/>
                <a:chExt cx="52357" cy="52219"/>
              </a:xfrm>
            </p:grpSpPr>
            <p:sp>
              <p:nvSpPr>
                <p:cNvPr id="423" name="Freeform: Shape 422">
                  <a:extLst>
                    <a:ext uri="{FF2B5EF4-FFF2-40B4-BE49-F238E27FC236}">
                      <a16:creationId xmlns:a16="http://schemas.microsoft.com/office/drawing/2014/main" id="{BAA103CD-054E-01C4-5589-5153F7F1D962}"/>
                    </a:ext>
                  </a:extLst>
                </p:cNvPr>
                <p:cNvSpPr/>
                <p:nvPr/>
              </p:nvSpPr>
              <p:spPr>
                <a:xfrm>
                  <a:off x="5467237" y="378360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Freeform: Shape 423">
                  <a:extLst>
                    <a:ext uri="{FF2B5EF4-FFF2-40B4-BE49-F238E27FC236}">
                      <a16:creationId xmlns:a16="http://schemas.microsoft.com/office/drawing/2014/main" id="{D7A7409A-B560-D47D-E44A-F20CADCD7888}"/>
                    </a:ext>
                  </a:extLst>
                </p:cNvPr>
                <p:cNvSpPr/>
                <p:nvPr/>
              </p:nvSpPr>
              <p:spPr>
                <a:xfrm>
                  <a:off x="5441058" y="3809645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6">
                <a:extLst>
                  <a:ext uri="{FF2B5EF4-FFF2-40B4-BE49-F238E27FC236}">
                    <a16:creationId xmlns:a16="http://schemas.microsoft.com/office/drawing/2014/main" id="{2D95BDBE-BA45-AC10-844E-767135604D18}"/>
                  </a:ext>
                </a:extLst>
              </p:cNvPr>
              <p:cNvGrpSpPr/>
              <p:nvPr/>
            </p:nvGrpSpPr>
            <p:grpSpPr>
              <a:xfrm>
                <a:off x="4968464" y="3335949"/>
                <a:ext cx="52219" cy="52219"/>
                <a:chOff x="4968464" y="3335949"/>
                <a:chExt cx="52219" cy="52219"/>
              </a:xfrm>
            </p:grpSpPr>
            <p:sp>
              <p:nvSpPr>
                <p:cNvPr id="421" name="Freeform: Shape 420">
                  <a:extLst>
                    <a:ext uri="{FF2B5EF4-FFF2-40B4-BE49-F238E27FC236}">
                      <a16:creationId xmlns:a16="http://schemas.microsoft.com/office/drawing/2014/main" id="{C2423C7A-6EE8-F2A4-B8C5-14988FECAE60}"/>
                    </a:ext>
                  </a:extLst>
                </p:cNvPr>
                <p:cNvSpPr/>
                <p:nvPr/>
              </p:nvSpPr>
              <p:spPr>
                <a:xfrm>
                  <a:off x="4994643" y="333594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Freeform: Shape 421">
                  <a:extLst>
                    <a:ext uri="{FF2B5EF4-FFF2-40B4-BE49-F238E27FC236}">
                      <a16:creationId xmlns:a16="http://schemas.microsoft.com/office/drawing/2014/main" id="{88CE335F-1C22-96B3-58C4-D08E09E67FCE}"/>
                    </a:ext>
                  </a:extLst>
                </p:cNvPr>
                <p:cNvSpPr/>
                <p:nvPr/>
              </p:nvSpPr>
              <p:spPr>
                <a:xfrm>
                  <a:off x="4968464" y="336212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8" name="Graphic 16">
                <a:extLst>
                  <a:ext uri="{FF2B5EF4-FFF2-40B4-BE49-F238E27FC236}">
                    <a16:creationId xmlns:a16="http://schemas.microsoft.com/office/drawing/2014/main" id="{69985102-7C5C-5247-0567-F958178AA089}"/>
                  </a:ext>
                </a:extLst>
              </p:cNvPr>
              <p:cNvGrpSpPr/>
              <p:nvPr/>
            </p:nvGrpSpPr>
            <p:grpSpPr>
              <a:xfrm>
                <a:off x="4931676" y="3335949"/>
                <a:ext cx="52219" cy="52219"/>
                <a:chOff x="4931676" y="3335949"/>
                <a:chExt cx="52219" cy="52219"/>
              </a:xfrm>
            </p:grpSpPr>
            <p:sp>
              <p:nvSpPr>
                <p:cNvPr id="419" name="Freeform: Shape 418">
                  <a:extLst>
                    <a:ext uri="{FF2B5EF4-FFF2-40B4-BE49-F238E27FC236}">
                      <a16:creationId xmlns:a16="http://schemas.microsoft.com/office/drawing/2014/main" id="{73A3A7DF-58C0-1D6F-513E-81F8181312D7}"/>
                    </a:ext>
                  </a:extLst>
                </p:cNvPr>
                <p:cNvSpPr/>
                <p:nvPr/>
              </p:nvSpPr>
              <p:spPr>
                <a:xfrm>
                  <a:off x="4957855" y="333594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0" name="Freeform: Shape 419">
                  <a:extLst>
                    <a:ext uri="{FF2B5EF4-FFF2-40B4-BE49-F238E27FC236}">
                      <a16:creationId xmlns:a16="http://schemas.microsoft.com/office/drawing/2014/main" id="{5C02992D-4F8B-B646-878F-10F6157382DA}"/>
                    </a:ext>
                  </a:extLst>
                </p:cNvPr>
                <p:cNvSpPr/>
                <p:nvPr/>
              </p:nvSpPr>
              <p:spPr>
                <a:xfrm>
                  <a:off x="4931676" y="336212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9" name="Graphic 16">
                <a:extLst>
                  <a:ext uri="{FF2B5EF4-FFF2-40B4-BE49-F238E27FC236}">
                    <a16:creationId xmlns:a16="http://schemas.microsoft.com/office/drawing/2014/main" id="{6FA95F26-EE8B-C2C0-9490-51943CBF23CD}"/>
                  </a:ext>
                </a:extLst>
              </p:cNvPr>
              <p:cNvGrpSpPr/>
              <p:nvPr/>
            </p:nvGrpSpPr>
            <p:grpSpPr>
              <a:xfrm>
                <a:off x="4925476" y="3335949"/>
                <a:ext cx="52219" cy="52219"/>
                <a:chOff x="4925476" y="3335949"/>
                <a:chExt cx="52219" cy="52219"/>
              </a:xfrm>
            </p:grpSpPr>
            <p:sp>
              <p:nvSpPr>
                <p:cNvPr id="417" name="Freeform: Shape 416">
                  <a:extLst>
                    <a:ext uri="{FF2B5EF4-FFF2-40B4-BE49-F238E27FC236}">
                      <a16:creationId xmlns:a16="http://schemas.microsoft.com/office/drawing/2014/main" id="{D8F820EB-D01F-5996-2008-026CCF0518DB}"/>
                    </a:ext>
                  </a:extLst>
                </p:cNvPr>
                <p:cNvSpPr/>
                <p:nvPr/>
              </p:nvSpPr>
              <p:spPr>
                <a:xfrm>
                  <a:off x="4951655" y="333594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8" name="Freeform: Shape 417">
                  <a:extLst>
                    <a:ext uri="{FF2B5EF4-FFF2-40B4-BE49-F238E27FC236}">
                      <a16:creationId xmlns:a16="http://schemas.microsoft.com/office/drawing/2014/main" id="{D3E1747B-4FDA-8346-3D47-9A059B392E6B}"/>
                    </a:ext>
                  </a:extLst>
                </p:cNvPr>
                <p:cNvSpPr/>
                <p:nvPr/>
              </p:nvSpPr>
              <p:spPr>
                <a:xfrm>
                  <a:off x="4925476" y="336212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0" name="Graphic 16">
                <a:extLst>
                  <a:ext uri="{FF2B5EF4-FFF2-40B4-BE49-F238E27FC236}">
                    <a16:creationId xmlns:a16="http://schemas.microsoft.com/office/drawing/2014/main" id="{FE4601BA-269B-5617-F2D5-2E7C4CC5D291}"/>
                  </a:ext>
                </a:extLst>
              </p:cNvPr>
              <p:cNvGrpSpPr/>
              <p:nvPr/>
            </p:nvGrpSpPr>
            <p:grpSpPr>
              <a:xfrm>
                <a:off x="4897231" y="3331678"/>
                <a:ext cx="52357" cy="52219"/>
                <a:chOff x="4897231" y="3331678"/>
                <a:chExt cx="52357" cy="52219"/>
              </a:xfrm>
            </p:grpSpPr>
            <p:sp>
              <p:nvSpPr>
                <p:cNvPr id="415" name="Freeform: Shape 414">
                  <a:extLst>
                    <a:ext uri="{FF2B5EF4-FFF2-40B4-BE49-F238E27FC236}">
                      <a16:creationId xmlns:a16="http://schemas.microsoft.com/office/drawing/2014/main" id="{4C1D7791-AA41-F372-8B40-B5C8B654C0AD}"/>
                    </a:ext>
                  </a:extLst>
                </p:cNvPr>
                <p:cNvSpPr/>
                <p:nvPr/>
              </p:nvSpPr>
              <p:spPr>
                <a:xfrm>
                  <a:off x="4923409" y="3331678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Freeform: Shape 415">
                  <a:extLst>
                    <a:ext uri="{FF2B5EF4-FFF2-40B4-BE49-F238E27FC236}">
                      <a16:creationId xmlns:a16="http://schemas.microsoft.com/office/drawing/2014/main" id="{2762710F-2671-C087-3264-6FFB51846EB3}"/>
                    </a:ext>
                  </a:extLst>
                </p:cNvPr>
                <p:cNvSpPr/>
                <p:nvPr/>
              </p:nvSpPr>
              <p:spPr>
                <a:xfrm>
                  <a:off x="4897231" y="3357719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1" name="Graphic 16">
                <a:extLst>
                  <a:ext uri="{FF2B5EF4-FFF2-40B4-BE49-F238E27FC236}">
                    <a16:creationId xmlns:a16="http://schemas.microsoft.com/office/drawing/2014/main" id="{E6ECE9CB-6BC9-3C82-A38A-B080F1B8C144}"/>
                  </a:ext>
                </a:extLst>
              </p:cNvPr>
              <p:cNvGrpSpPr/>
              <p:nvPr/>
            </p:nvGrpSpPr>
            <p:grpSpPr>
              <a:xfrm>
                <a:off x="4889239" y="3331678"/>
                <a:ext cx="52219" cy="52219"/>
                <a:chOff x="4889239" y="3331678"/>
                <a:chExt cx="52219" cy="52219"/>
              </a:xfrm>
            </p:grpSpPr>
            <p:sp>
              <p:nvSpPr>
                <p:cNvPr id="413" name="Freeform: Shape 412">
                  <a:extLst>
                    <a:ext uri="{FF2B5EF4-FFF2-40B4-BE49-F238E27FC236}">
                      <a16:creationId xmlns:a16="http://schemas.microsoft.com/office/drawing/2014/main" id="{3C5F3C25-0204-B386-286C-20DB6E231716}"/>
                    </a:ext>
                  </a:extLst>
                </p:cNvPr>
                <p:cNvSpPr/>
                <p:nvPr/>
              </p:nvSpPr>
              <p:spPr>
                <a:xfrm>
                  <a:off x="4915280" y="3331678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Freeform: Shape 413">
                  <a:extLst>
                    <a:ext uri="{FF2B5EF4-FFF2-40B4-BE49-F238E27FC236}">
                      <a16:creationId xmlns:a16="http://schemas.microsoft.com/office/drawing/2014/main" id="{FB55AE88-AD94-844E-6538-7ABC3B188F30}"/>
                    </a:ext>
                  </a:extLst>
                </p:cNvPr>
                <p:cNvSpPr/>
                <p:nvPr/>
              </p:nvSpPr>
              <p:spPr>
                <a:xfrm>
                  <a:off x="4889239" y="3357719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2" name="Graphic 16">
                <a:extLst>
                  <a:ext uri="{FF2B5EF4-FFF2-40B4-BE49-F238E27FC236}">
                    <a16:creationId xmlns:a16="http://schemas.microsoft.com/office/drawing/2014/main" id="{FD642F47-3ED6-4B2F-3D4A-FE517E706241}"/>
                  </a:ext>
                </a:extLst>
              </p:cNvPr>
              <p:cNvGrpSpPr/>
              <p:nvPr/>
            </p:nvGrpSpPr>
            <p:grpSpPr>
              <a:xfrm>
                <a:off x="4818970" y="3218558"/>
                <a:ext cx="52219" cy="52219"/>
                <a:chOff x="4818970" y="3218558"/>
                <a:chExt cx="52219" cy="52219"/>
              </a:xfrm>
            </p:grpSpPr>
            <p:sp>
              <p:nvSpPr>
                <p:cNvPr id="411" name="Freeform: Shape 410">
                  <a:extLst>
                    <a:ext uri="{FF2B5EF4-FFF2-40B4-BE49-F238E27FC236}">
                      <a16:creationId xmlns:a16="http://schemas.microsoft.com/office/drawing/2014/main" id="{E56C3AEB-3536-74F9-4424-64E184AB6045}"/>
                    </a:ext>
                  </a:extLst>
                </p:cNvPr>
                <p:cNvSpPr/>
                <p:nvPr/>
              </p:nvSpPr>
              <p:spPr>
                <a:xfrm>
                  <a:off x="4845011" y="3218558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Freeform: Shape 411">
                  <a:extLst>
                    <a:ext uri="{FF2B5EF4-FFF2-40B4-BE49-F238E27FC236}">
                      <a16:creationId xmlns:a16="http://schemas.microsoft.com/office/drawing/2014/main" id="{4F32F960-5FB7-9364-AF6B-FDA52EEA6B1F}"/>
                    </a:ext>
                  </a:extLst>
                </p:cNvPr>
                <p:cNvSpPr/>
                <p:nvPr/>
              </p:nvSpPr>
              <p:spPr>
                <a:xfrm>
                  <a:off x="4818970" y="324473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3" name="Graphic 16">
                <a:extLst>
                  <a:ext uri="{FF2B5EF4-FFF2-40B4-BE49-F238E27FC236}">
                    <a16:creationId xmlns:a16="http://schemas.microsoft.com/office/drawing/2014/main" id="{35538AD3-486F-ECD4-BA0D-57D83D3FAECA}"/>
                  </a:ext>
                </a:extLst>
              </p:cNvPr>
              <p:cNvGrpSpPr/>
              <p:nvPr/>
            </p:nvGrpSpPr>
            <p:grpSpPr>
              <a:xfrm>
                <a:off x="4762617" y="3119355"/>
                <a:ext cx="52219" cy="52219"/>
                <a:chOff x="4762617" y="3119355"/>
                <a:chExt cx="52219" cy="52219"/>
              </a:xfrm>
            </p:grpSpPr>
            <p:sp>
              <p:nvSpPr>
                <p:cNvPr id="409" name="Freeform: Shape 408">
                  <a:extLst>
                    <a:ext uri="{FF2B5EF4-FFF2-40B4-BE49-F238E27FC236}">
                      <a16:creationId xmlns:a16="http://schemas.microsoft.com/office/drawing/2014/main" id="{97315174-7D0B-FCD4-ED6E-50F34DDA5446}"/>
                    </a:ext>
                  </a:extLst>
                </p:cNvPr>
                <p:cNvSpPr/>
                <p:nvPr/>
              </p:nvSpPr>
              <p:spPr>
                <a:xfrm>
                  <a:off x="4788658" y="311935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Freeform: Shape 409">
                  <a:extLst>
                    <a:ext uri="{FF2B5EF4-FFF2-40B4-BE49-F238E27FC236}">
                      <a16:creationId xmlns:a16="http://schemas.microsoft.com/office/drawing/2014/main" id="{8B9AD06C-B640-7D81-7E79-CD6AEA5E63B9}"/>
                    </a:ext>
                  </a:extLst>
                </p:cNvPr>
                <p:cNvSpPr/>
                <p:nvPr/>
              </p:nvSpPr>
              <p:spPr>
                <a:xfrm>
                  <a:off x="4762617" y="314539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4" name="Graphic 16">
                <a:extLst>
                  <a:ext uri="{FF2B5EF4-FFF2-40B4-BE49-F238E27FC236}">
                    <a16:creationId xmlns:a16="http://schemas.microsoft.com/office/drawing/2014/main" id="{923ADA17-DE4F-27E4-E2C1-FB2E4A24AC98}"/>
                  </a:ext>
                </a:extLst>
              </p:cNvPr>
              <p:cNvGrpSpPr/>
              <p:nvPr/>
            </p:nvGrpSpPr>
            <p:grpSpPr>
              <a:xfrm>
                <a:off x="4756830" y="3119355"/>
                <a:ext cx="52219" cy="52219"/>
                <a:chOff x="4756830" y="3119355"/>
                <a:chExt cx="52219" cy="52219"/>
              </a:xfrm>
            </p:grpSpPr>
            <p:sp>
              <p:nvSpPr>
                <p:cNvPr id="407" name="Freeform: Shape 406">
                  <a:extLst>
                    <a:ext uri="{FF2B5EF4-FFF2-40B4-BE49-F238E27FC236}">
                      <a16:creationId xmlns:a16="http://schemas.microsoft.com/office/drawing/2014/main" id="{6D5B7AF3-5046-D819-A13B-E24997556BE4}"/>
                    </a:ext>
                  </a:extLst>
                </p:cNvPr>
                <p:cNvSpPr/>
                <p:nvPr/>
              </p:nvSpPr>
              <p:spPr>
                <a:xfrm>
                  <a:off x="4783009" y="311935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Freeform: Shape 407">
                  <a:extLst>
                    <a:ext uri="{FF2B5EF4-FFF2-40B4-BE49-F238E27FC236}">
                      <a16:creationId xmlns:a16="http://schemas.microsoft.com/office/drawing/2014/main" id="{8D6D252A-5CD9-0EC6-8D1B-ADFD792F0851}"/>
                    </a:ext>
                  </a:extLst>
                </p:cNvPr>
                <p:cNvSpPr/>
                <p:nvPr/>
              </p:nvSpPr>
              <p:spPr>
                <a:xfrm>
                  <a:off x="4756830" y="3145396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5" name="Graphic 16">
                <a:extLst>
                  <a:ext uri="{FF2B5EF4-FFF2-40B4-BE49-F238E27FC236}">
                    <a16:creationId xmlns:a16="http://schemas.microsoft.com/office/drawing/2014/main" id="{7E384611-189B-0EDD-8859-4AC176826F13}"/>
                  </a:ext>
                </a:extLst>
              </p:cNvPr>
              <p:cNvGrpSpPr/>
              <p:nvPr/>
            </p:nvGrpSpPr>
            <p:grpSpPr>
              <a:xfrm>
                <a:off x="4550432" y="3119355"/>
                <a:ext cx="52219" cy="52219"/>
                <a:chOff x="4550432" y="3119355"/>
                <a:chExt cx="52219" cy="52219"/>
              </a:xfrm>
            </p:grpSpPr>
            <p:sp>
              <p:nvSpPr>
                <p:cNvPr id="405" name="Freeform: Shape 404">
                  <a:extLst>
                    <a:ext uri="{FF2B5EF4-FFF2-40B4-BE49-F238E27FC236}">
                      <a16:creationId xmlns:a16="http://schemas.microsoft.com/office/drawing/2014/main" id="{BA6B9DA7-9719-81CF-F4DD-EE8349A52528}"/>
                    </a:ext>
                  </a:extLst>
                </p:cNvPr>
                <p:cNvSpPr/>
                <p:nvPr/>
              </p:nvSpPr>
              <p:spPr>
                <a:xfrm>
                  <a:off x="4576611" y="311935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Freeform: Shape 405">
                  <a:extLst>
                    <a:ext uri="{FF2B5EF4-FFF2-40B4-BE49-F238E27FC236}">
                      <a16:creationId xmlns:a16="http://schemas.microsoft.com/office/drawing/2014/main" id="{C722E466-B8B0-BE74-F803-48004A8676BC}"/>
                    </a:ext>
                  </a:extLst>
                </p:cNvPr>
                <p:cNvSpPr/>
                <p:nvPr/>
              </p:nvSpPr>
              <p:spPr>
                <a:xfrm>
                  <a:off x="4550432" y="314539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6" name="Graphic 16">
                <a:extLst>
                  <a:ext uri="{FF2B5EF4-FFF2-40B4-BE49-F238E27FC236}">
                    <a16:creationId xmlns:a16="http://schemas.microsoft.com/office/drawing/2014/main" id="{61AB8543-A41A-8FD4-ECEB-4B705FE546F5}"/>
                  </a:ext>
                </a:extLst>
              </p:cNvPr>
              <p:cNvGrpSpPr/>
              <p:nvPr/>
            </p:nvGrpSpPr>
            <p:grpSpPr>
              <a:xfrm>
                <a:off x="4447233" y="3119355"/>
                <a:ext cx="52219" cy="52219"/>
                <a:chOff x="4447233" y="3119355"/>
                <a:chExt cx="52219" cy="52219"/>
              </a:xfrm>
            </p:grpSpPr>
            <p:sp>
              <p:nvSpPr>
                <p:cNvPr id="403" name="Freeform: Shape 402">
                  <a:extLst>
                    <a:ext uri="{FF2B5EF4-FFF2-40B4-BE49-F238E27FC236}">
                      <a16:creationId xmlns:a16="http://schemas.microsoft.com/office/drawing/2014/main" id="{6D092713-FAF7-8E9B-85B7-C2CC7C488633}"/>
                    </a:ext>
                  </a:extLst>
                </p:cNvPr>
                <p:cNvSpPr/>
                <p:nvPr/>
              </p:nvSpPr>
              <p:spPr>
                <a:xfrm>
                  <a:off x="4473412" y="311935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Freeform: Shape 403">
                  <a:extLst>
                    <a:ext uri="{FF2B5EF4-FFF2-40B4-BE49-F238E27FC236}">
                      <a16:creationId xmlns:a16="http://schemas.microsoft.com/office/drawing/2014/main" id="{326E4A6E-7CAE-6685-CEA8-BF124EA9D4AD}"/>
                    </a:ext>
                  </a:extLst>
                </p:cNvPr>
                <p:cNvSpPr/>
                <p:nvPr/>
              </p:nvSpPr>
              <p:spPr>
                <a:xfrm>
                  <a:off x="4447233" y="3145396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7" name="Graphic 16">
                <a:extLst>
                  <a:ext uri="{FF2B5EF4-FFF2-40B4-BE49-F238E27FC236}">
                    <a16:creationId xmlns:a16="http://schemas.microsoft.com/office/drawing/2014/main" id="{5862EC46-7FA5-EDF3-377D-7EFEAA533566}"/>
                  </a:ext>
                </a:extLst>
              </p:cNvPr>
              <p:cNvGrpSpPr/>
              <p:nvPr/>
            </p:nvGrpSpPr>
            <p:grpSpPr>
              <a:xfrm>
                <a:off x="4373657" y="3119355"/>
                <a:ext cx="52219" cy="52219"/>
                <a:chOff x="4373657" y="3119355"/>
                <a:chExt cx="52219" cy="52219"/>
              </a:xfrm>
            </p:grpSpPr>
            <p:sp>
              <p:nvSpPr>
                <p:cNvPr id="401" name="Freeform: Shape 400">
                  <a:extLst>
                    <a:ext uri="{FF2B5EF4-FFF2-40B4-BE49-F238E27FC236}">
                      <a16:creationId xmlns:a16="http://schemas.microsoft.com/office/drawing/2014/main" id="{CD403A48-D9D1-2FA5-F77D-AE13D0C84F4E}"/>
                    </a:ext>
                  </a:extLst>
                </p:cNvPr>
                <p:cNvSpPr/>
                <p:nvPr/>
              </p:nvSpPr>
              <p:spPr>
                <a:xfrm>
                  <a:off x="4399836" y="311935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Freeform: Shape 401">
                  <a:extLst>
                    <a:ext uri="{FF2B5EF4-FFF2-40B4-BE49-F238E27FC236}">
                      <a16:creationId xmlns:a16="http://schemas.microsoft.com/office/drawing/2014/main" id="{BF19D67B-947A-5824-76BE-1DAC3E416E01}"/>
                    </a:ext>
                  </a:extLst>
                </p:cNvPr>
                <p:cNvSpPr/>
                <p:nvPr/>
              </p:nvSpPr>
              <p:spPr>
                <a:xfrm>
                  <a:off x="4373657" y="314539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8" name="Graphic 16">
                <a:extLst>
                  <a:ext uri="{FF2B5EF4-FFF2-40B4-BE49-F238E27FC236}">
                    <a16:creationId xmlns:a16="http://schemas.microsoft.com/office/drawing/2014/main" id="{5B217B3A-1508-0DD9-D5DB-B165CDECF0A9}"/>
                  </a:ext>
                </a:extLst>
              </p:cNvPr>
              <p:cNvGrpSpPr/>
              <p:nvPr/>
            </p:nvGrpSpPr>
            <p:grpSpPr>
              <a:xfrm>
                <a:off x="4273352" y="3054322"/>
                <a:ext cx="52219" cy="52219"/>
                <a:chOff x="4273352" y="3054322"/>
                <a:chExt cx="52219" cy="52219"/>
              </a:xfrm>
            </p:grpSpPr>
            <p:sp>
              <p:nvSpPr>
                <p:cNvPr id="399" name="Freeform: Shape 398">
                  <a:extLst>
                    <a:ext uri="{FF2B5EF4-FFF2-40B4-BE49-F238E27FC236}">
                      <a16:creationId xmlns:a16="http://schemas.microsoft.com/office/drawing/2014/main" id="{AEAE612A-58DE-7BCB-F924-736B22B028B1}"/>
                    </a:ext>
                  </a:extLst>
                </p:cNvPr>
                <p:cNvSpPr/>
                <p:nvPr/>
              </p:nvSpPr>
              <p:spPr>
                <a:xfrm>
                  <a:off x="4299392" y="3054322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:a16="http://schemas.microsoft.com/office/drawing/2014/main" id="{755B15ED-727A-6B34-8FEA-956A23021739}"/>
                    </a:ext>
                  </a:extLst>
                </p:cNvPr>
                <p:cNvSpPr/>
                <p:nvPr/>
              </p:nvSpPr>
              <p:spPr>
                <a:xfrm>
                  <a:off x="4273352" y="3080500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9" name="Graphic 16">
                <a:extLst>
                  <a:ext uri="{FF2B5EF4-FFF2-40B4-BE49-F238E27FC236}">
                    <a16:creationId xmlns:a16="http://schemas.microsoft.com/office/drawing/2014/main" id="{DCE4CDA0-38B1-340F-4914-6F193EDF6F8D}"/>
                  </a:ext>
                </a:extLst>
              </p:cNvPr>
              <p:cNvGrpSpPr/>
              <p:nvPr/>
            </p:nvGrpSpPr>
            <p:grpSpPr>
              <a:xfrm>
                <a:off x="4235048" y="3054322"/>
                <a:ext cx="52357" cy="52219"/>
                <a:chOff x="4235048" y="3054322"/>
                <a:chExt cx="52357" cy="52219"/>
              </a:xfrm>
            </p:grpSpPr>
            <p:sp>
              <p:nvSpPr>
                <p:cNvPr id="397" name="Freeform: Shape 396">
                  <a:extLst>
                    <a:ext uri="{FF2B5EF4-FFF2-40B4-BE49-F238E27FC236}">
                      <a16:creationId xmlns:a16="http://schemas.microsoft.com/office/drawing/2014/main" id="{288F9F02-C450-ED07-689C-236414B1B0B5}"/>
                    </a:ext>
                  </a:extLst>
                </p:cNvPr>
                <p:cNvSpPr/>
                <p:nvPr/>
              </p:nvSpPr>
              <p:spPr>
                <a:xfrm>
                  <a:off x="4261227" y="3054322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:a16="http://schemas.microsoft.com/office/drawing/2014/main" id="{BF10C6D1-6735-C938-51FF-457E4566676C}"/>
                    </a:ext>
                  </a:extLst>
                </p:cNvPr>
                <p:cNvSpPr/>
                <p:nvPr/>
              </p:nvSpPr>
              <p:spPr>
                <a:xfrm>
                  <a:off x="4235048" y="3080500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0" name="Graphic 16">
                <a:extLst>
                  <a:ext uri="{FF2B5EF4-FFF2-40B4-BE49-F238E27FC236}">
                    <a16:creationId xmlns:a16="http://schemas.microsoft.com/office/drawing/2014/main" id="{7B54FE2C-DB05-5580-54C9-748274FA4D23}"/>
                  </a:ext>
                </a:extLst>
              </p:cNvPr>
              <p:cNvGrpSpPr/>
              <p:nvPr/>
            </p:nvGrpSpPr>
            <p:grpSpPr>
              <a:xfrm>
                <a:off x="4196331" y="3054322"/>
                <a:ext cx="52357" cy="52219"/>
                <a:chOff x="4196331" y="3054322"/>
                <a:chExt cx="52357" cy="52219"/>
              </a:xfrm>
            </p:grpSpPr>
            <p:sp>
              <p:nvSpPr>
                <p:cNvPr id="395" name="Freeform: Shape 394">
                  <a:extLst>
                    <a:ext uri="{FF2B5EF4-FFF2-40B4-BE49-F238E27FC236}">
                      <a16:creationId xmlns:a16="http://schemas.microsoft.com/office/drawing/2014/main" id="{06881F37-A9F8-3046-8774-9952FADB1DDD}"/>
                    </a:ext>
                  </a:extLst>
                </p:cNvPr>
                <p:cNvSpPr/>
                <p:nvPr/>
              </p:nvSpPr>
              <p:spPr>
                <a:xfrm>
                  <a:off x="4222510" y="3054322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Freeform: Shape 395">
                  <a:extLst>
                    <a:ext uri="{FF2B5EF4-FFF2-40B4-BE49-F238E27FC236}">
                      <a16:creationId xmlns:a16="http://schemas.microsoft.com/office/drawing/2014/main" id="{C47787CF-9D4B-3EEF-18E4-CBE928E0FE6E}"/>
                    </a:ext>
                  </a:extLst>
                </p:cNvPr>
                <p:cNvSpPr/>
                <p:nvPr/>
              </p:nvSpPr>
              <p:spPr>
                <a:xfrm>
                  <a:off x="4196331" y="3080500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1" name="Graphic 16">
                <a:extLst>
                  <a:ext uri="{FF2B5EF4-FFF2-40B4-BE49-F238E27FC236}">
                    <a16:creationId xmlns:a16="http://schemas.microsoft.com/office/drawing/2014/main" id="{5135077A-BD04-85B8-896B-688B0D7D559F}"/>
                  </a:ext>
                </a:extLst>
              </p:cNvPr>
              <p:cNvGrpSpPr/>
              <p:nvPr/>
            </p:nvGrpSpPr>
            <p:grpSpPr>
              <a:xfrm>
                <a:off x="4159268" y="3002378"/>
                <a:ext cx="52219" cy="52219"/>
                <a:chOff x="4159268" y="3002378"/>
                <a:chExt cx="52219" cy="52219"/>
              </a:xfrm>
            </p:grpSpPr>
            <p:sp>
              <p:nvSpPr>
                <p:cNvPr id="393" name="Freeform: Shape 392">
                  <a:extLst>
                    <a:ext uri="{FF2B5EF4-FFF2-40B4-BE49-F238E27FC236}">
                      <a16:creationId xmlns:a16="http://schemas.microsoft.com/office/drawing/2014/main" id="{22E37F74-FC71-8BC0-4929-35713869BE33}"/>
                    </a:ext>
                  </a:extLst>
                </p:cNvPr>
                <p:cNvSpPr/>
                <p:nvPr/>
              </p:nvSpPr>
              <p:spPr>
                <a:xfrm>
                  <a:off x="4185446" y="3002378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Freeform: Shape 393">
                  <a:extLst>
                    <a:ext uri="{FF2B5EF4-FFF2-40B4-BE49-F238E27FC236}">
                      <a16:creationId xmlns:a16="http://schemas.microsoft.com/office/drawing/2014/main" id="{4D5684AF-BE70-05A2-67CF-C8C7F06C8A32}"/>
                    </a:ext>
                  </a:extLst>
                </p:cNvPr>
                <p:cNvSpPr/>
                <p:nvPr/>
              </p:nvSpPr>
              <p:spPr>
                <a:xfrm>
                  <a:off x="4159268" y="302855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2" name="Graphic 16">
                <a:extLst>
                  <a:ext uri="{FF2B5EF4-FFF2-40B4-BE49-F238E27FC236}">
                    <a16:creationId xmlns:a16="http://schemas.microsoft.com/office/drawing/2014/main" id="{C106CCEB-A21D-9C19-4170-4FD1DECB0CEA}"/>
                  </a:ext>
                </a:extLst>
              </p:cNvPr>
              <p:cNvGrpSpPr/>
              <p:nvPr/>
            </p:nvGrpSpPr>
            <p:grpSpPr>
              <a:xfrm>
                <a:off x="4133089" y="3002378"/>
                <a:ext cx="52357" cy="52219"/>
                <a:chOff x="4133089" y="3002378"/>
                <a:chExt cx="52357" cy="52219"/>
              </a:xfrm>
            </p:grpSpPr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7F42AFD2-7A9E-B292-D692-543E1E5F4F45}"/>
                    </a:ext>
                  </a:extLst>
                </p:cNvPr>
                <p:cNvSpPr/>
                <p:nvPr/>
              </p:nvSpPr>
              <p:spPr>
                <a:xfrm>
                  <a:off x="4159268" y="3002378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2" name="Freeform: Shape 391">
                  <a:extLst>
                    <a:ext uri="{FF2B5EF4-FFF2-40B4-BE49-F238E27FC236}">
                      <a16:creationId xmlns:a16="http://schemas.microsoft.com/office/drawing/2014/main" id="{3D083A44-D578-A1E9-513C-22FD843B2FC8}"/>
                    </a:ext>
                  </a:extLst>
                </p:cNvPr>
                <p:cNvSpPr/>
                <p:nvPr/>
              </p:nvSpPr>
              <p:spPr>
                <a:xfrm>
                  <a:off x="4133089" y="3028556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Graphic 16">
                <a:extLst>
                  <a:ext uri="{FF2B5EF4-FFF2-40B4-BE49-F238E27FC236}">
                    <a16:creationId xmlns:a16="http://schemas.microsoft.com/office/drawing/2014/main" id="{2DBDF227-1C90-87A4-88B3-310600C64D22}"/>
                  </a:ext>
                </a:extLst>
              </p:cNvPr>
              <p:cNvGrpSpPr/>
              <p:nvPr/>
            </p:nvGrpSpPr>
            <p:grpSpPr>
              <a:xfrm>
                <a:off x="4076323" y="2906619"/>
                <a:ext cx="52219" cy="52219"/>
                <a:chOff x="4076323" y="2906619"/>
                <a:chExt cx="52219" cy="52219"/>
              </a:xfrm>
            </p:grpSpPr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17280336-5FA5-FB0D-122F-0E2BD6B062A2}"/>
                    </a:ext>
                  </a:extLst>
                </p:cNvPr>
                <p:cNvSpPr/>
                <p:nvPr/>
              </p:nvSpPr>
              <p:spPr>
                <a:xfrm>
                  <a:off x="4102363" y="290661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0C8021F5-76FA-AE68-0E70-2F2DE8FA14CD}"/>
                    </a:ext>
                  </a:extLst>
                </p:cNvPr>
                <p:cNvSpPr/>
                <p:nvPr/>
              </p:nvSpPr>
              <p:spPr>
                <a:xfrm>
                  <a:off x="4076323" y="2932660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4" name="Graphic 16">
                <a:extLst>
                  <a:ext uri="{FF2B5EF4-FFF2-40B4-BE49-F238E27FC236}">
                    <a16:creationId xmlns:a16="http://schemas.microsoft.com/office/drawing/2014/main" id="{12E65167-5394-BF1E-3AD2-B764DF9D3E12}"/>
                  </a:ext>
                </a:extLst>
              </p:cNvPr>
              <p:cNvGrpSpPr/>
              <p:nvPr/>
            </p:nvGrpSpPr>
            <p:grpSpPr>
              <a:xfrm>
                <a:off x="3888663" y="2858395"/>
                <a:ext cx="52219" cy="52219"/>
                <a:chOff x="3888663" y="2858395"/>
                <a:chExt cx="52219" cy="52219"/>
              </a:xfrm>
            </p:grpSpPr>
            <p:sp>
              <p:nvSpPr>
                <p:cNvPr id="387" name="Freeform: Shape 386">
                  <a:extLst>
                    <a:ext uri="{FF2B5EF4-FFF2-40B4-BE49-F238E27FC236}">
                      <a16:creationId xmlns:a16="http://schemas.microsoft.com/office/drawing/2014/main" id="{3422BC71-CEB3-0057-B4E8-40BEDEB1BE8E}"/>
                    </a:ext>
                  </a:extLst>
                </p:cNvPr>
                <p:cNvSpPr/>
                <p:nvPr/>
              </p:nvSpPr>
              <p:spPr>
                <a:xfrm>
                  <a:off x="3914842" y="285839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Freeform: Shape 387">
                  <a:extLst>
                    <a:ext uri="{FF2B5EF4-FFF2-40B4-BE49-F238E27FC236}">
                      <a16:creationId xmlns:a16="http://schemas.microsoft.com/office/drawing/2014/main" id="{24D23B63-A278-41E1-19D4-C6FB5B5F2455}"/>
                    </a:ext>
                  </a:extLst>
                </p:cNvPr>
                <p:cNvSpPr/>
                <p:nvPr/>
              </p:nvSpPr>
              <p:spPr>
                <a:xfrm>
                  <a:off x="3888663" y="288443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5" name="Graphic 16">
                <a:extLst>
                  <a:ext uri="{FF2B5EF4-FFF2-40B4-BE49-F238E27FC236}">
                    <a16:creationId xmlns:a16="http://schemas.microsoft.com/office/drawing/2014/main" id="{F066AC5C-20E8-8DDA-67C5-F84D1FBF5BDE}"/>
                  </a:ext>
                </a:extLst>
              </p:cNvPr>
              <p:cNvGrpSpPr/>
              <p:nvPr/>
            </p:nvGrpSpPr>
            <p:grpSpPr>
              <a:xfrm>
                <a:off x="3826110" y="2858395"/>
                <a:ext cx="52219" cy="52219"/>
                <a:chOff x="3826110" y="2858395"/>
                <a:chExt cx="52219" cy="52219"/>
              </a:xfrm>
            </p:grpSpPr>
            <p:sp>
              <p:nvSpPr>
                <p:cNvPr id="385" name="Freeform: Shape 384">
                  <a:extLst>
                    <a:ext uri="{FF2B5EF4-FFF2-40B4-BE49-F238E27FC236}">
                      <a16:creationId xmlns:a16="http://schemas.microsoft.com/office/drawing/2014/main" id="{7B02AFAA-696E-8021-2F54-6D8B2D06F638}"/>
                    </a:ext>
                  </a:extLst>
                </p:cNvPr>
                <p:cNvSpPr/>
                <p:nvPr/>
              </p:nvSpPr>
              <p:spPr>
                <a:xfrm>
                  <a:off x="3852288" y="285839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:a16="http://schemas.microsoft.com/office/drawing/2014/main" id="{17CDE432-099B-9C2A-2019-753F3422A776}"/>
                    </a:ext>
                  </a:extLst>
                </p:cNvPr>
                <p:cNvSpPr/>
                <p:nvPr/>
              </p:nvSpPr>
              <p:spPr>
                <a:xfrm>
                  <a:off x="3826110" y="288443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6" name="Graphic 16">
                <a:extLst>
                  <a:ext uri="{FF2B5EF4-FFF2-40B4-BE49-F238E27FC236}">
                    <a16:creationId xmlns:a16="http://schemas.microsoft.com/office/drawing/2014/main" id="{D809254E-6F5D-0EEF-8070-C69AEF831EFF}"/>
                  </a:ext>
                </a:extLst>
              </p:cNvPr>
              <p:cNvGrpSpPr/>
              <p:nvPr/>
            </p:nvGrpSpPr>
            <p:grpSpPr>
              <a:xfrm>
                <a:off x="3796349" y="2858395"/>
                <a:ext cx="52219" cy="52219"/>
                <a:chOff x="3796349" y="2858395"/>
                <a:chExt cx="52219" cy="52219"/>
              </a:xfrm>
            </p:grpSpPr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7C3BA355-3E77-C813-59E0-DEF47383B65A}"/>
                    </a:ext>
                  </a:extLst>
                </p:cNvPr>
                <p:cNvSpPr/>
                <p:nvPr/>
              </p:nvSpPr>
              <p:spPr>
                <a:xfrm>
                  <a:off x="3822527" y="285839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: Shape 383">
                  <a:extLst>
                    <a:ext uri="{FF2B5EF4-FFF2-40B4-BE49-F238E27FC236}">
                      <a16:creationId xmlns:a16="http://schemas.microsoft.com/office/drawing/2014/main" id="{D5017B87-2BD6-5F39-8EBB-761D03A8A446}"/>
                    </a:ext>
                  </a:extLst>
                </p:cNvPr>
                <p:cNvSpPr/>
                <p:nvPr/>
              </p:nvSpPr>
              <p:spPr>
                <a:xfrm>
                  <a:off x="3796349" y="288443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7" name="Graphic 16">
                <a:extLst>
                  <a:ext uri="{FF2B5EF4-FFF2-40B4-BE49-F238E27FC236}">
                    <a16:creationId xmlns:a16="http://schemas.microsoft.com/office/drawing/2014/main" id="{607EAF4D-82AE-1BFE-F94E-45FF9041AE90}"/>
                  </a:ext>
                </a:extLst>
              </p:cNvPr>
              <p:cNvGrpSpPr/>
              <p:nvPr/>
            </p:nvGrpSpPr>
            <p:grpSpPr>
              <a:xfrm>
                <a:off x="3732417" y="2819127"/>
                <a:ext cx="52357" cy="52219"/>
                <a:chOff x="3732417" y="2819127"/>
                <a:chExt cx="52357" cy="52219"/>
              </a:xfrm>
            </p:grpSpPr>
            <p:sp>
              <p:nvSpPr>
                <p:cNvPr id="381" name="Freeform: Shape 380">
                  <a:extLst>
                    <a:ext uri="{FF2B5EF4-FFF2-40B4-BE49-F238E27FC236}">
                      <a16:creationId xmlns:a16="http://schemas.microsoft.com/office/drawing/2014/main" id="{DBD6460E-EC16-5E8F-C99B-98F4D7896B0E}"/>
                    </a:ext>
                  </a:extLst>
                </p:cNvPr>
                <p:cNvSpPr/>
                <p:nvPr/>
              </p:nvSpPr>
              <p:spPr>
                <a:xfrm>
                  <a:off x="3758596" y="2819127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A027B8-39ED-32EC-5405-76AA2DFCA3B6}"/>
                    </a:ext>
                  </a:extLst>
                </p:cNvPr>
                <p:cNvSpPr/>
                <p:nvPr/>
              </p:nvSpPr>
              <p:spPr>
                <a:xfrm>
                  <a:off x="3732417" y="2845306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8" name="Graphic 16">
                <a:extLst>
                  <a:ext uri="{FF2B5EF4-FFF2-40B4-BE49-F238E27FC236}">
                    <a16:creationId xmlns:a16="http://schemas.microsoft.com/office/drawing/2014/main" id="{71A5BB80-C74F-85DA-9088-ED10E006A6A1}"/>
                  </a:ext>
                </a:extLst>
              </p:cNvPr>
              <p:cNvGrpSpPr/>
              <p:nvPr/>
            </p:nvGrpSpPr>
            <p:grpSpPr>
              <a:xfrm>
                <a:off x="3686123" y="2781375"/>
                <a:ext cx="52219" cy="52219"/>
                <a:chOff x="3686123" y="2781375"/>
                <a:chExt cx="52219" cy="52219"/>
              </a:xfrm>
            </p:grpSpPr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id="{6DEBEC62-D250-6687-A2C4-D9AD733F09E4}"/>
                    </a:ext>
                  </a:extLst>
                </p:cNvPr>
                <p:cNvSpPr/>
                <p:nvPr/>
              </p:nvSpPr>
              <p:spPr>
                <a:xfrm>
                  <a:off x="3712301" y="27813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Freeform: Shape 379">
                  <a:extLst>
                    <a:ext uri="{FF2B5EF4-FFF2-40B4-BE49-F238E27FC236}">
                      <a16:creationId xmlns:a16="http://schemas.microsoft.com/office/drawing/2014/main" id="{38EE24CD-21F5-A737-9AA6-DE2017C02C9C}"/>
                    </a:ext>
                  </a:extLst>
                </p:cNvPr>
                <p:cNvSpPr/>
                <p:nvPr/>
              </p:nvSpPr>
              <p:spPr>
                <a:xfrm>
                  <a:off x="3686123" y="28075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9" name="Graphic 16">
                <a:extLst>
                  <a:ext uri="{FF2B5EF4-FFF2-40B4-BE49-F238E27FC236}">
                    <a16:creationId xmlns:a16="http://schemas.microsoft.com/office/drawing/2014/main" id="{3E2B6DCB-F706-10A2-01BB-98450D49F9A2}"/>
                  </a:ext>
                </a:extLst>
              </p:cNvPr>
              <p:cNvGrpSpPr/>
              <p:nvPr/>
            </p:nvGrpSpPr>
            <p:grpSpPr>
              <a:xfrm>
                <a:off x="3662286" y="2781375"/>
                <a:ext cx="52219" cy="52219"/>
                <a:chOff x="3662286" y="2781375"/>
                <a:chExt cx="52219" cy="52219"/>
              </a:xfrm>
            </p:grpSpPr>
            <p:sp>
              <p:nvSpPr>
                <p:cNvPr id="377" name="Freeform: Shape 376">
                  <a:extLst>
                    <a:ext uri="{FF2B5EF4-FFF2-40B4-BE49-F238E27FC236}">
                      <a16:creationId xmlns:a16="http://schemas.microsoft.com/office/drawing/2014/main" id="{3A78CD48-38E6-C2D4-B273-723EBB79E7B7}"/>
                    </a:ext>
                  </a:extLst>
                </p:cNvPr>
                <p:cNvSpPr/>
                <p:nvPr/>
              </p:nvSpPr>
              <p:spPr>
                <a:xfrm>
                  <a:off x="3688327" y="27813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Freeform: Shape 377">
                  <a:extLst>
                    <a:ext uri="{FF2B5EF4-FFF2-40B4-BE49-F238E27FC236}">
                      <a16:creationId xmlns:a16="http://schemas.microsoft.com/office/drawing/2014/main" id="{DAAEB460-0905-EDB2-1F2C-5C269416CFBF}"/>
                    </a:ext>
                  </a:extLst>
                </p:cNvPr>
                <p:cNvSpPr/>
                <p:nvPr/>
              </p:nvSpPr>
              <p:spPr>
                <a:xfrm>
                  <a:off x="3662286" y="28075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0" name="Graphic 16">
                <a:extLst>
                  <a:ext uri="{FF2B5EF4-FFF2-40B4-BE49-F238E27FC236}">
                    <a16:creationId xmlns:a16="http://schemas.microsoft.com/office/drawing/2014/main" id="{B4D5EA46-2505-DF8F-7CD7-02D95BF85DAB}"/>
                  </a:ext>
                </a:extLst>
              </p:cNvPr>
              <p:cNvGrpSpPr/>
              <p:nvPr/>
            </p:nvGrpSpPr>
            <p:grpSpPr>
              <a:xfrm>
                <a:off x="3633903" y="2781375"/>
                <a:ext cx="52219" cy="52219"/>
                <a:chOff x="3633903" y="2781375"/>
                <a:chExt cx="52219" cy="52219"/>
              </a:xfrm>
            </p:grpSpPr>
            <p:sp>
              <p:nvSpPr>
                <p:cNvPr id="375" name="Freeform: Shape 374">
                  <a:extLst>
                    <a:ext uri="{FF2B5EF4-FFF2-40B4-BE49-F238E27FC236}">
                      <a16:creationId xmlns:a16="http://schemas.microsoft.com/office/drawing/2014/main" id="{47C2F04C-9375-A729-002A-07FAEABD05BD}"/>
                    </a:ext>
                  </a:extLst>
                </p:cNvPr>
                <p:cNvSpPr/>
                <p:nvPr/>
              </p:nvSpPr>
              <p:spPr>
                <a:xfrm>
                  <a:off x="3659944" y="27813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Freeform: Shape 375">
                  <a:extLst>
                    <a:ext uri="{FF2B5EF4-FFF2-40B4-BE49-F238E27FC236}">
                      <a16:creationId xmlns:a16="http://schemas.microsoft.com/office/drawing/2014/main" id="{B1B4F45B-33DF-0DBA-FCA0-BED032A8F5DA}"/>
                    </a:ext>
                  </a:extLst>
                </p:cNvPr>
                <p:cNvSpPr/>
                <p:nvPr/>
              </p:nvSpPr>
              <p:spPr>
                <a:xfrm>
                  <a:off x="3633903" y="2807553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1" name="Graphic 16">
                <a:extLst>
                  <a:ext uri="{FF2B5EF4-FFF2-40B4-BE49-F238E27FC236}">
                    <a16:creationId xmlns:a16="http://schemas.microsoft.com/office/drawing/2014/main" id="{519A6338-93B8-FBF6-5A03-28AA62CEDDC5}"/>
                  </a:ext>
                </a:extLst>
              </p:cNvPr>
              <p:cNvGrpSpPr/>
              <p:nvPr/>
            </p:nvGrpSpPr>
            <p:grpSpPr>
              <a:xfrm>
                <a:off x="3597253" y="2781375"/>
                <a:ext cx="52219" cy="52219"/>
                <a:chOff x="3597253" y="2781375"/>
                <a:chExt cx="52219" cy="52219"/>
              </a:xfrm>
            </p:grpSpPr>
            <p:sp>
              <p:nvSpPr>
                <p:cNvPr id="373" name="Freeform: Shape 372">
                  <a:extLst>
                    <a:ext uri="{FF2B5EF4-FFF2-40B4-BE49-F238E27FC236}">
                      <a16:creationId xmlns:a16="http://schemas.microsoft.com/office/drawing/2014/main" id="{309426AE-94C4-F76E-8EB3-50A49678F912}"/>
                    </a:ext>
                  </a:extLst>
                </p:cNvPr>
                <p:cNvSpPr/>
                <p:nvPr/>
              </p:nvSpPr>
              <p:spPr>
                <a:xfrm>
                  <a:off x="3623432" y="27813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id="{D483BEDC-B73F-1CB7-479F-52632943133E}"/>
                    </a:ext>
                  </a:extLst>
                </p:cNvPr>
                <p:cNvSpPr/>
                <p:nvPr/>
              </p:nvSpPr>
              <p:spPr>
                <a:xfrm>
                  <a:off x="3597253" y="28075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2" name="Graphic 16">
                <a:extLst>
                  <a:ext uri="{FF2B5EF4-FFF2-40B4-BE49-F238E27FC236}">
                    <a16:creationId xmlns:a16="http://schemas.microsoft.com/office/drawing/2014/main" id="{C4D80754-6D3F-AB28-E1D3-7E0278BB0EE8}"/>
                  </a:ext>
                </a:extLst>
              </p:cNvPr>
              <p:cNvGrpSpPr/>
              <p:nvPr/>
            </p:nvGrpSpPr>
            <p:grpSpPr>
              <a:xfrm>
                <a:off x="3564323" y="2781375"/>
                <a:ext cx="52219" cy="52219"/>
                <a:chOff x="3564323" y="2781375"/>
                <a:chExt cx="52219" cy="52219"/>
              </a:xfrm>
            </p:grpSpPr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843C3F71-5C81-1D58-AE32-1EE7B60D72B2}"/>
                    </a:ext>
                  </a:extLst>
                </p:cNvPr>
                <p:cNvSpPr/>
                <p:nvPr/>
              </p:nvSpPr>
              <p:spPr>
                <a:xfrm>
                  <a:off x="3590364" y="27813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B4053811-9FAA-8999-D765-E16E02DC4ED5}"/>
                    </a:ext>
                  </a:extLst>
                </p:cNvPr>
                <p:cNvSpPr/>
                <p:nvPr/>
              </p:nvSpPr>
              <p:spPr>
                <a:xfrm>
                  <a:off x="3564323" y="28075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3" name="Graphic 16">
                <a:extLst>
                  <a:ext uri="{FF2B5EF4-FFF2-40B4-BE49-F238E27FC236}">
                    <a16:creationId xmlns:a16="http://schemas.microsoft.com/office/drawing/2014/main" id="{F7F3B966-DD75-6691-A8E8-702681D6E918}"/>
                  </a:ext>
                </a:extLst>
              </p:cNvPr>
              <p:cNvGrpSpPr/>
              <p:nvPr/>
            </p:nvGrpSpPr>
            <p:grpSpPr>
              <a:xfrm>
                <a:off x="3476418" y="2781375"/>
                <a:ext cx="52219" cy="52219"/>
                <a:chOff x="3476418" y="2781375"/>
                <a:chExt cx="52219" cy="52219"/>
              </a:xfrm>
            </p:grpSpPr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95AEA1F2-DA9C-AA77-046F-DF2B0AFC56A5}"/>
                    </a:ext>
                  </a:extLst>
                </p:cNvPr>
                <p:cNvSpPr/>
                <p:nvPr/>
              </p:nvSpPr>
              <p:spPr>
                <a:xfrm>
                  <a:off x="3502458" y="27813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4462E2C-99BE-9D34-1E91-D7CBA23EAD69}"/>
                    </a:ext>
                  </a:extLst>
                </p:cNvPr>
                <p:cNvSpPr/>
                <p:nvPr/>
              </p:nvSpPr>
              <p:spPr>
                <a:xfrm>
                  <a:off x="3476418" y="28075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" name="Graphic 16">
                <a:extLst>
                  <a:ext uri="{FF2B5EF4-FFF2-40B4-BE49-F238E27FC236}">
                    <a16:creationId xmlns:a16="http://schemas.microsoft.com/office/drawing/2014/main" id="{0AA6472F-0439-A9C3-3F2F-73FC06415C5B}"/>
                  </a:ext>
                </a:extLst>
              </p:cNvPr>
              <p:cNvGrpSpPr/>
              <p:nvPr/>
            </p:nvGrpSpPr>
            <p:grpSpPr>
              <a:xfrm>
                <a:off x="3454372" y="2723506"/>
                <a:ext cx="52219" cy="52357"/>
                <a:chOff x="3454372" y="2723506"/>
                <a:chExt cx="52219" cy="52357"/>
              </a:xfrm>
            </p:grpSpPr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3CE2CFFD-CDB4-381C-1C83-3D4C646B7A9F}"/>
                    </a:ext>
                  </a:extLst>
                </p:cNvPr>
                <p:cNvSpPr/>
                <p:nvPr/>
              </p:nvSpPr>
              <p:spPr>
                <a:xfrm>
                  <a:off x="3480551" y="2723506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B3476BB-52AA-9449-A9E4-CA9E2926C153}"/>
                    </a:ext>
                  </a:extLst>
                </p:cNvPr>
                <p:cNvSpPr/>
                <p:nvPr/>
              </p:nvSpPr>
              <p:spPr>
                <a:xfrm>
                  <a:off x="3454372" y="2749685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5" name="Graphic 16">
                <a:extLst>
                  <a:ext uri="{FF2B5EF4-FFF2-40B4-BE49-F238E27FC236}">
                    <a16:creationId xmlns:a16="http://schemas.microsoft.com/office/drawing/2014/main" id="{C505A7BA-5191-905D-0782-77A0FF01BDAE}"/>
                  </a:ext>
                </a:extLst>
              </p:cNvPr>
              <p:cNvGrpSpPr/>
              <p:nvPr/>
            </p:nvGrpSpPr>
            <p:grpSpPr>
              <a:xfrm>
                <a:off x="3373218" y="2695398"/>
                <a:ext cx="52219" cy="52219"/>
                <a:chOff x="3373218" y="2695398"/>
                <a:chExt cx="52219" cy="52219"/>
              </a:xfrm>
            </p:grpSpPr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E7C9B888-F204-94B0-323D-5AD5B059AFB6}"/>
                    </a:ext>
                  </a:extLst>
                </p:cNvPr>
                <p:cNvSpPr/>
                <p:nvPr/>
              </p:nvSpPr>
              <p:spPr>
                <a:xfrm>
                  <a:off x="3399259" y="2695398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3F36C374-3D7E-BFD4-045B-525EA41F3872}"/>
                    </a:ext>
                  </a:extLst>
                </p:cNvPr>
                <p:cNvSpPr/>
                <p:nvPr/>
              </p:nvSpPr>
              <p:spPr>
                <a:xfrm>
                  <a:off x="3373218" y="272157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6" name="Graphic 16">
                <a:extLst>
                  <a:ext uri="{FF2B5EF4-FFF2-40B4-BE49-F238E27FC236}">
                    <a16:creationId xmlns:a16="http://schemas.microsoft.com/office/drawing/2014/main" id="{66A12497-776F-B670-2B41-1E72BF6D2255}"/>
                  </a:ext>
                </a:extLst>
              </p:cNvPr>
              <p:cNvGrpSpPr/>
              <p:nvPr/>
            </p:nvGrpSpPr>
            <p:grpSpPr>
              <a:xfrm>
                <a:off x="3248939" y="2613142"/>
                <a:ext cx="52219" cy="52357"/>
                <a:chOff x="3248939" y="2613142"/>
                <a:chExt cx="52219" cy="52357"/>
              </a:xfrm>
            </p:grpSpPr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3BD791DB-7F79-F72C-DE5E-FA5831B0A67B}"/>
                    </a:ext>
                  </a:extLst>
                </p:cNvPr>
                <p:cNvSpPr/>
                <p:nvPr/>
              </p:nvSpPr>
              <p:spPr>
                <a:xfrm>
                  <a:off x="3275117" y="2613142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7AD52974-1330-9C0E-5F20-BBE4F07EE65E}"/>
                    </a:ext>
                  </a:extLst>
                </p:cNvPr>
                <p:cNvSpPr/>
                <p:nvPr/>
              </p:nvSpPr>
              <p:spPr>
                <a:xfrm>
                  <a:off x="3248939" y="2639321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7" name="Graphic 16">
                <a:extLst>
                  <a:ext uri="{FF2B5EF4-FFF2-40B4-BE49-F238E27FC236}">
                    <a16:creationId xmlns:a16="http://schemas.microsoft.com/office/drawing/2014/main" id="{40ADEC31-185D-A381-2A54-868FD87FF9CB}"/>
                  </a:ext>
                </a:extLst>
              </p:cNvPr>
              <p:cNvGrpSpPr/>
              <p:nvPr/>
            </p:nvGrpSpPr>
            <p:grpSpPr>
              <a:xfrm>
                <a:off x="3137197" y="2525237"/>
                <a:ext cx="52219" cy="52357"/>
                <a:chOff x="3137197" y="2525237"/>
                <a:chExt cx="52219" cy="52357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05F02A6F-65B5-C35B-CB9C-F5A066DCD1C8}"/>
                    </a:ext>
                  </a:extLst>
                </p:cNvPr>
                <p:cNvSpPr/>
                <p:nvPr/>
              </p:nvSpPr>
              <p:spPr>
                <a:xfrm>
                  <a:off x="3163238" y="2525237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EB388E36-5E9A-424C-D2A3-4F37EFC2FA7B}"/>
                    </a:ext>
                  </a:extLst>
                </p:cNvPr>
                <p:cNvSpPr/>
                <p:nvPr/>
              </p:nvSpPr>
              <p:spPr>
                <a:xfrm>
                  <a:off x="3137197" y="255141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8" name="Graphic 16">
                <a:extLst>
                  <a:ext uri="{FF2B5EF4-FFF2-40B4-BE49-F238E27FC236}">
                    <a16:creationId xmlns:a16="http://schemas.microsoft.com/office/drawing/2014/main" id="{C4B06015-8AF6-78F7-66AA-F3CFCC055118}"/>
                  </a:ext>
                </a:extLst>
              </p:cNvPr>
              <p:cNvGrpSpPr/>
              <p:nvPr/>
            </p:nvGrpSpPr>
            <p:grpSpPr>
              <a:xfrm>
                <a:off x="3056870" y="2476049"/>
                <a:ext cx="52219" cy="52219"/>
                <a:chOff x="3056870" y="2476049"/>
                <a:chExt cx="52219" cy="52219"/>
              </a:xfrm>
            </p:grpSpPr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id="{CEDC72E8-7732-36B1-FD79-F504EB37DF51}"/>
                    </a:ext>
                  </a:extLst>
                </p:cNvPr>
                <p:cNvSpPr/>
                <p:nvPr/>
              </p:nvSpPr>
              <p:spPr>
                <a:xfrm>
                  <a:off x="3083049" y="247604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: Shape 359">
                  <a:extLst>
                    <a:ext uri="{FF2B5EF4-FFF2-40B4-BE49-F238E27FC236}">
                      <a16:creationId xmlns:a16="http://schemas.microsoft.com/office/drawing/2014/main" id="{4D036304-B228-AE03-50D2-4A643EE6EADC}"/>
                    </a:ext>
                  </a:extLst>
                </p:cNvPr>
                <p:cNvSpPr/>
                <p:nvPr/>
              </p:nvSpPr>
              <p:spPr>
                <a:xfrm>
                  <a:off x="3056870" y="250222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9" name="Graphic 16">
                <a:extLst>
                  <a:ext uri="{FF2B5EF4-FFF2-40B4-BE49-F238E27FC236}">
                    <a16:creationId xmlns:a16="http://schemas.microsoft.com/office/drawing/2014/main" id="{1452CE06-5227-E1AD-F29E-8FF3ACBF0CE4}"/>
                  </a:ext>
                </a:extLst>
              </p:cNvPr>
              <p:cNvGrpSpPr/>
              <p:nvPr/>
            </p:nvGrpSpPr>
            <p:grpSpPr>
              <a:xfrm>
                <a:off x="2844685" y="2295416"/>
                <a:ext cx="52219" cy="52357"/>
                <a:chOff x="2844685" y="2295416"/>
                <a:chExt cx="52219" cy="52357"/>
              </a:xfrm>
            </p:grpSpPr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id="{687060FA-94EE-6D00-2A8F-8B6943272A97}"/>
                    </a:ext>
                  </a:extLst>
                </p:cNvPr>
                <p:cNvSpPr/>
                <p:nvPr/>
              </p:nvSpPr>
              <p:spPr>
                <a:xfrm>
                  <a:off x="2870726" y="2295416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: Shape 357">
                  <a:extLst>
                    <a:ext uri="{FF2B5EF4-FFF2-40B4-BE49-F238E27FC236}">
                      <a16:creationId xmlns:a16="http://schemas.microsoft.com/office/drawing/2014/main" id="{FB5F7AAB-87B3-886D-3AA4-B48E3AF4D38F}"/>
                    </a:ext>
                  </a:extLst>
                </p:cNvPr>
                <p:cNvSpPr/>
                <p:nvPr/>
              </p:nvSpPr>
              <p:spPr>
                <a:xfrm>
                  <a:off x="2844685" y="2321594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0" name="Graphic 16">
                <a:extLst>
                  <a:ext uri="{FF2B5EF4-FFF2-40B4-BE49-F238E27FC236}">
                    <a16:creationId xmlns:a16="http://schemas.microsoft.com/office/drawing/2014/main" id="{4375656F-5B4B-112C-CE87-87F7F5C2C566}"/>
                  </a:ext>
                </a:extLst>
              </p:cNvPr>
              <p:cNvGrpSpPr/>
              <p:nvPr/>
            </p:nvGrpSpPr>
            <p:grpSpPr>
              <a:xfrm>
                <a:off x="2788332" y="2252014"/>
                <a:ext cx="52219" cy="52219"/>
                <a:chOff x="2788332" y="2252014"/>
                <a:chExt cx="52219" cy="52219"/>
              </a:xfrm>
            </p:grpSpPr>
            <p:sp>
              <p:nvSpPr>
                <p:cNvPr id="355" name="Freeform: Shape 354">
                  <a:extLst>
                    <a:ext uri="{FF2B5EF4-FFF2-40B4-BE49-F238E27FC236}">
                      <a16:creationId xmlns:a16="http://schemas.microsoft.com/office/drawing/2014/main" id="{8635C620-5C79-CCAC-9302-6260DA8FFD78}"/>
                    </a:ext>
                  </a:extLst>
                </p:cNvPr>
                <p:cNvSpPr/>
                <p:nvPr/>
              </p:nvSpPr>
              <p:spPr>
                <a:xfrm>
                  <a:off x="2814373" y="225201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Freeform: Shape 355">
                  <a:extLst>
                    <a:ext uri="{FF2B5EF4-FFF2-40B4-BE49-F238E27FC236}">
                      <a16:creationId xmlns:a16="http://schemas.microsoft.com/office/drawing/2014/main" id="{5021C9A1-E9B9-9C25-82B5-BDF2C86A9350}"/>
                    </a:ext>
                  </a:extLst>
                </p:cNvPr>
                <p:cNvSpPr/>
                <p:nvPr/>
              </p:nvSpPr>
              <p:spPr>
                <a:xfrm>
                  <a:off x="2788332" y="227819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1" name="Graphic 16">
                <a:extLst>
                  <a:ext uri="{FF2B5EF4-FFF2-40B4-BE49-F238E27FC236}">
                    <a16:creationId xmlns:a16="http://schemas.microsoft.com/office/drawing/2014/main" id="{72601B72-BD92-47CF-20A5-E3A2F9C9AD76}"/>
                  </a:ext>
                </a:extLst>
              </p:cNvPr>
              <p:cNvGrpSpPr/>
              <p:nvPr/>
            </p:nvGrpSpPr>
            <p:grpSpPr>
              <a:xfrm>
                <a:off x="2738179" y="2206133"/>
                <a:ext cx="52219" cy="52219"/>
                <a:chOff x="2738179" y="2206133"/>
                <a:chExt cx="52219" cy="52219"/>
              </a:xfrm>
            </p:grpSpPr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38CC509-AB2B-2F81-1322-5A097A9BFA36}"/>
                    </a:ext>
                  </a:extLst>
                </p:cNvPr>
                <p:cNvSpPr/>
                <p:nvPr/>
              </p:nvSpPr>
              <p:spPr>
                <a:xfrm>
                  <a:off x="2764358" y="2206133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C512C4B3-2492-3498-967D-CC1E99CDBD4D}"/>
                    </a:ext>
                  </a:extLst>
                </p:cNvPr>
                <p:cNvSpPr/>
                <p:nvPr/>
              </p:nvSpPr>
              <p:spPr>
                <a:xfrm>
                  <a:off x="2738179" y="2232311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2" name="Graphic 16">
                <a:extLst>
                  <a:ext uri="{FF2B5EF4-FFF2-40B4-BE49-F238E27FC236}">
                    <a16:creationId xmlns:a16="http://schemas.microsoft.com/office/drawing/2014/main" id="{015C05DA-045D-BCE7-E075-368A749DCC39}"/>
                  </a:ext>
                </a:extLst>
              </p:cNvPr>
              <p:cNvGrpSpPr/>
              <p:nvPr/>
            </p:nvGrpSpPr>
            <p:grpSpPr>
              <a:xfrm>
                <a:off x="2762153" y="2249259"/>
                <a:ext cx="52219" cy="52219"/>
                <a:chOff x="2762153" y="2249259"/>
                <a:chExt cx="52219" cy="52219"/>
              </a:xfrm>
            </p:grpSpPr>
            <p:sp>
              <p:nvSpPr>
                <p:cNvPr id="351" name="Freeform: Shape 350">
                  <a:extLst>
                    <a:ext uri="{FF2B5EF4-FFF2-40B4-BE49-F238E27FC236}">
                      <a16:creationId xmlns:a16="http://schemas.microsoft.com/office/drawing/2014/main" id="{FD75CF7B-0FAA-46CB-3F01-A547863B3419}"/>
                    </a:ext>
                  </a:extLst>
                </p:cNvPr>
                <p:cNvSpPr/>
                <p:nvPr/>
              </p:nvSpPr>
              <p:spPr>
                <a:xfrm>
                  <a:off x="2788332" y="224925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CCF44670-DAE4-DD7C-9534-3F591DAD5D88}"/>
                    </a:ext>
                  </a:extLst>
                </p:cNvPr>
                <p:cNvSpPr/>
                <p:nvPr/>
              </p:nvSpPr>
              <p:spPr>
                <a:xfrm>
                  <a:off x="2762153" y="227543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3" name="Graphic 16">
                <a:extLst>
                  <a:ext uri="{FF2B5EF4-FFF2-40B4-BE49-F238E27FC236}">
                    <a16:creationId xmlns:a16="http://schemas.microsoft.com/office/drawing/2014/main" id="{59386B1C-BAA7-CD7A-743C-E7BB0680A5A6}"/>
                  </a:ext>
                </a:extLst>
              </p:cNvPr>
              <p:cNvGrpSpPr/>
              <p:nvPr/>
            </p:nvGrpSpPr>
            <p:grpSpPr>
              <a:xfrm>
                <a:off x="2706627" y="2203377"/>
                <a:ext cx="52219" cy="52357"/>
                <a:chOff x="2706627" y="2203377"/>
                <a:chExt cx="52219" cy="52357"/>
              </a:xfrm>
            </p:grpSpPr>
            <p:sp>
              <p:nvSpPr>
                <p:cNvPr id="349" name="Freeform: Shape 348">
                  <a:extLst>
                    <a:ext uri="{FF2B5EF4-FFF2-40B4-BE49-F238E27FC236}">
                      <a16:creationId xmlns:a16="http://schemas.microsoft.com/office/drawing/2014/main" id="{AC7EB49E-485B-7DD5-C3DB-04C417E289EA}"/>
                    </a:ext>
                  </a:extLst>
                </p:cNvPr>
                <p:cNvSpPr/>
                <p:nvPr/>
              </p:nvSpPr>
              <p:spPr>
                <a:xfrm>
                  <a:off x="2732805" y="2203377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Freeform: Shape 349">
                  <a:extLst>
                    <a:ext uri="{FF2B5EF4-FFF2-40B4-BE49-F238E27FC236}">
                      <a16:creationId xmlns:a16="http://schemas.microsoft.com/office/drawing/2014/main" id="{F5AABDC9-6527-3104-0C60-1D4DA9DF0BFC}"/>
                    </a:ext>
                  </a:extLst>
                </p:cNvPr>
                <p:cNvSpPr/>
                <p:nvPr/>
              </p:nvSpPr>
              <p:spPr>
                <a:xfrm>
                  <a:off x="2706627" y="222955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4" name="Graphic 16">
                <a:extLst>
                  <a:ext uri="{FF2B5EF4-FFF2-40B4-BE49-F238E27FC236}">
                    <a16:creationId xmlns:a16="http://schemas.microsoft.com/office/drawing/2014/main" id="{483B6E66-0BE5-88ED-2CBB-BACEB9FAD0D1}"/>
                  </a:ext>
                </a:extLst>
              </p:cNvPr>
              <p:cNvGrpSpPr/>
              <p:nvPr/>
            </p:nvGrpSpPr>
            <p:grpSpPr>
              <a:xfrm>
                <a:off x="2677004" y="2203377"/>
                <a:ext cx="52219" cy="52357"/>
                <a:chOff x="2677004" y="2203377"/>
                <a:chExt cx="52219" cy="52357"/>
              </a:xfrm>
            </p:grpSpPr>
            <p:sp>
              <p:nvSpPr>
                <p:cNvPr id="347" name="Freeform: Shape 346">
                  <a:extLst>
                    <a:ext uri="{FF2B5EF4-FFF2-40B4-BE49-F238E27FC236}">
                      <a16:creationId xmlns:a16="http://schemas.microsoft.com/office/drawing/2014/main" id="{34092A6B-E17D-16D9-ABC4-25090B63A8A5}"/>
                    </a:ext>
                  </a:extLst>
                </p:cNvPr>
                <p:cNvSpPr/>
                <p:nvPr/>
              </p:nvSpPr>
              <p:spPr>
                <a:xfrm>
                  <a:off x="2703182" y="2203377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: Shape 347">
                  <a:extLst>
                    <a:ext uri="{FF2B5EF4-FFF2-40B4-BE49-F238E27FC236}">
                      <a16:creationId xmlns:a16="http://schemas.microsoft.com/office/drawing/2014/main" id="{CF1F26F9-7DEC-8071-F301-0F886B8A4A2A}"/>
                    </a:ext>
                  </a:extLst>
                </p:cNvPr>
                <p:cNvSpPr/>
                <p:nvPr/>
              </p:nvSpPr>
              <p:spPr>
                <a:xfrm>
                  <a:off x="2677004" y="222955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5" name="Graphic 16">
                <a:extLst>
                  <a:ext uri="{FF2B5EF4-FFF2-40B4-BE49-F238E27FC236}">
                    <a16:creationId xmlns:a16="http://schemas.microsoft.com/office/drawing/2014/main" id="{E186424D-0916-BE8F-57F3-E9A7CBF2034E}"/>
                  </a:ext>
                </a:extLst>
              </p:cNvPr>
              <p:cNvGrpSpPr/>
              <p:nvPr/>
            </p:nvGrpSpPr>
            <p:grpSpPr>
              <a:xfrm>
                <a:off x="2650963" y="2199795"/>
                <a:ext cx="52219" cy="52219"/>
                <a:chOff x="2650963" y="2199795"/>
                <a:chExt cx="52219" cy="52219"/>
              </a:xfrm>
            </p:grpSpPr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id="{35DD1A29-1C0A-CD1C-7FB7-7A86AEB34B72}"/>
                    </a:ext>
                  </a:extLst>
                </p:cNvPr>
                <p:cNvSpPr/>
                <p:nvPr/>
              </p:nvSpPr>
              <p:spPr>
                <a:xfrm>
                  <a:off x="2677004" y="219979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:a16="http://schemas.microsoft.com/office/drawing/2014/main" id="{E37E1DA5-C1FD-5AE3-BD9A-BE270499901F}"/>
                    </a:ext>
                  </a:extLst>
                </p:cNvPr>
                <p:cNvSpPr/>
                <p:nvPr/>
              </p:nvSpPr>
              <p:spPr>
                <a:xfrm>
                  <a:off x="2650963" y="222583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6" name="Graphic 16">
                <a:extLst>
                  <a:ext uri="{FF2B5EF4-FFF2-40B4-BE49-F238E27FC236}">
                    <a16:creationId xmlns:a16="http://schemas.microsoft.com/office/drawing/2014/main" id="{AB0EB793-D02E-2B6D-1CF1-A95071001966}"/>
                  </a:ext>
                </a:extLst>
              </p:cNvPr>
              <p:cNvGrpSpPr/>
              <p:nvPr/>
            </p:nvGrpSpPr>
            <p:grpSpPr>
              <a:xfrm>
                <a:off x="2575320" y="2183674"/>
                <a:ext cx="52219" cy="52219"/>
                <a:chOff x="2575320" y="2183674"/>
                <a:chExt cx="52219" cy="52219"/>
              </a:xfrm>
            </p:grpSpPr>
            <p:sp>
              <p:nvSpPr>
                <p:cNvPr id="343" name="Freeform: Shape 342">
                  <a:extLst>
                    <a:ext uri="{FF2B5EF4-FFF2-40B4-BE49-F238E27FC236}">
                      <a16:creationId xmlns:a16="http://schemas.microsoft.com/office/drawing/2014/main" id="{98BACE8A-DE8E-833D-3D7A-1D3E344C8554}"/>
                    </a:ext>
                  </a:extLst>
                </p:cNvPr>
                <p:cNvSpPr/>
                <p:nvPr/>
              </p:nvSpPr>
              <p:spPr>
                <a:xfrm>
                  <a:off x="2601361" y="218367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Freeform: Shape 343">
                  <a:extLst>
                    <a:ext uri="{FF2B5EF4-FFF2-40B4-BE49-F238E27FC236}">
                      <a16:creationId xmlns:a16="http://schemas.microsoft.com/office/drawing/2014/main" id="{2207A16E-FD31-DE9F-589F-0EFFC3444A23}"/>
                    </a:ext>
                  </a:extLst>
                </p:cNvPr>
                <p:cNvSpPr/>
                <p:nvPr/>
              </p:nvSpPr>
              <p:spPr>
                <a:xfrm>
                  <a:off x="2575320" y="22098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7" name="Graphic 16">
                <a:extLst>
                  <a:ext uri="{FF2B5EF4-FFF2-40B4-BE49-F238E27FC236}">
                    <a16:creationId xmlns:a16="http://schemas.microsoft.com/office/drawing/2014/main" id="{F9FFFECB-38C9-1C13-4DDE-1294215BD84E}"/>
                  </a:ext>
                </a:extLst>
              </p:cNvPr>
              <p:cNvGrpSpPr/>
              <p:nvPr/>
            </p:nvGrpSpPr>
            <p:grpSpPr>
              <a:xfrm>
                <a:off x="2554102" y="2183674"/>
                <a:ext cx="52219" cy="52219"/>
                <a:chOff x="2554102" y="2183674"/>
                <a:chExt cx="52219" cy="52219"/>
              </a:xfrm>
            </p:grpSpPr>
            <p:sp>
              <p:nvSpPr>
                <p:cNvPr id="341" name="Freeform: Shape 340">
                  <a:extLst>
                    <a:ext uri="{FF2B5EF4-FFF2-40B4-BE49-F238E27FC236}">
                      <a16:creationId xmlns:a16="http://schemas.microsoft.com/office/drawing/2014/main" id="{A6C6EE33-95EA-CDCB-8977-164F7DFD4723}"/>
                    </a:ext>
                  </a:extLst>
                </p:cNvPr>
                <p:cNvSpPr/>
                <p:nvPr/>
              </p:nvSpPr>
              <p:spPr>
                <a:xfrm>
                  <a:off x="2580280" y="218367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Freeform: Shape 341">
                  <a:extLst>
                    <a:ext uri="{FF2B5EF4-FFF2-40B4-BE49-F238E27FC236}">
                      <a16:creationId xmlns:a16="http://schemas.microsoft.com/office/drawing/2014/main" id="{E2AB111F-4885-B0BD-F47E-26ABFC2EA881}"/>
                    </a:ext>
                  </a:extLst>
                </p:cNvPr>
                <p:cNvSpPr/>
                <p:nvPr/>
              </p:nvSpPr>
              <p:spPr>
                <a:xfrm>
                  <a:off x="2554102" y="22098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8" name="Graphic 16">
                <a:extLst>
                  <a:ext uri="{FF2B5EF4-FFF2-40B4-BE49-F238E27FC236}">
                    <a16:creationId xmlns:a16="http://schemas.microsoft.com/office/drawing/2014/main" id="{D4F669D1-97BE-6EF7-9F76-1F47CBA85A4D}"/>
                  </a:ext>
                </a:extLst>
              </p:cNvPr>
              <p:cNvGrpSpPr/>
              <p:nvPr/>
            </p:nvGrpSpPr>
            <p:grpSpPr>
              <a:xfrm>
                <a:off x="2522412" y="2159838"/>
                <a:ext cx="52357" cy="52357"/>
                <a:chOff x="2522412" y="2159838"/>
                <a:chExt cx="52357" cy="52357"/>
              </a:xfrm>
            </p:grpSpPr>
            <p:sp>
              <p:nvSpPr>
                <p:cNvPr id="339" name="Freeform: Shape 338">
                  <a:extLst>
                    <a:ext uri="{FF2B5EF4-FFF2-40B4-BE49-F238E27FC236}">
                      <a16:creationId xmlns:a16="http://schemas.microsoft.com/office/drawing/2014/main" id="{583A0FEC-302B-E45B-F0F5-FE9A5BD0BEEA}"/>
                    </a:ext>
                  </a:extLst>
                </p:cNvPr>
                <p:cNvSpPr/>
                <p:nvPr/>
              </p:nvSpPr>
              <p:spPr>
                <a:xfrm>
                  <a:off x="2548590" y="2159838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Freeform: Shape 339">
                  <a:extLst>
                    <a:ext uri="{FF2B5EF4-FFF2-40B4-BE49-F238E27FC236}">
                      <a16:creationId xmlns:a16="http://schemas.microsoft.com/office/drawing/2014/main" id="{6453DCEA-9A7E-DC24-EB7F-C6BD75BF501A}"/>
                    </a:ext>
                  </a:extLst>
                </p:cNvPr>
                <p:cNvSpPr/>
                <p:nvPr/>
              </p:nvSpPr>
              <p:spPr>
                <a:xfrm>
                  <a:off x="2522412" y="2186016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9" name="Graphic 16">
                <a:extLst>
                  <a:ext uri="{FF2B5EF4-FFF2-40B4-BE49-F238E27FC236}">
                    <a16:creationId xmlns:a16="http://schemas.microsoft.com/office/drawing/2014/main" id="{5C31BB7C-2F7C-AF05-6F53-EEEE17FF1F6A}"/>
                  </a:ext>
                </a:extLst>
              </p:cNvPr>
              <p:cNvGrpSpPr/>
              <p:nvPr/>
            </p:nvGrpSpPr>
            <p:grpSpPr>
              <a:xfrm>
                <a:off x="2444151" y="2142890"/>
                <a:ext cx="52219" cy="52219"/>
                <a:chOff x="2444151" y="2142890"/>
                <a:chExt cx="52219" cy="52219"/>
              </a:xfrm>
            </p:grpSpPr>
            <p:sp>
              <p:nvSpPr>
                <p:cNvPr id="337" name="Freeform: Shape 336">
                  <a:extLst>
                    <a:ext uri="{FF2B5EF4-FFF2-40B4-BE49-F238E27FC236}">
                      <a16:creationId xmlns:a16="http://schemas.microsoft.com/office/drawing/2014/main" id="{A3D16DAC-8E8F-893A-0A83-9A03DDF95395}"/>
                    </a:ext>
                  </a:extLst>
                </p:cNvPr>
                <p:cNvSpPr/>
                <p:nvPr/>
              </p:nvSpPr>
              <p:spPr>
                <a:xfrm>
                  <a:off x="2470192" y="2142890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Freeform: Shape 337">
                  <a:extLst>
                    <a:ext uri="{FF2B5EF4-FFF2-40B4-BE49-F238E27FC236}">
                      <a16:creationId xmlns:a16="http://schemas.microsoft.com/office/drawing/2014/main" id="{3325EB50-65D9-8343-3676-92F0247DC386}"/>
                    </a:ext>
                  </a:extLst>
                </p:cNvPr>
                <p:cNvSpPr/>
                <p:nvPr/>
              </p:nvSpPr>
              <p:spPr>
                <a:xfrm>
                  <a:off x="2444151" y="2169069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0" name="Graphic 16">
                <a:extLst>
                  <a:ext uri="{FF2B5EF4-FFF2-40B4-BE49-F238E27FC236}">
                    <a16:creationId xmlns:a16="http://schemas.microsoft.com/office/drawing/2014/main" id="{77B15656-F345-B00E-2630-82B04CE1C180}"/>
                  </a:ext>
                </a:extLst>
              </p:cNvPr>
              <p:cNvGrpSpPr/>
              <p:nvPr/>
            </p:nvGrpSpPr>
            <p:grpSpPr>
              <a:xfrm>
                <a:off x="2412599" y="2142890"/>
                <a:ext cx="52219" cy="52219"/>
                <a:chOff x="2412599" y="2142890"/>
                <a:chExt cx="52219" cy="52219"/>
              </a:xfrm>
            </p:grpSpPr>
            <p:sp>
              <p:nvSpPr>
                <p:cNvPr id="335" name="Freeform: Shape 334">
                  <a:extLst>
                    <a:ext uri="{FF2B5EF4-FFF2-40B4-BE49-F238E27FC236}">
                      <a16:creationId xmlns:a16="http://schemas.microsoft.com/office/drawing/2014/main" id="{FC699A83-B3D8-8669-BDF7-1D09589E6209}"/>
                    </a:ext>
                  </a:extLst>
                </p:cNvPr>
                <p:cNvSpPr/>
                <p:nvPr/>
              </p:nvSpPr>
              <p:spPr>
                <a:xfrm>
                  <a:off x="2438640" y="2142890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Freeform: Shape 335">
                  <a:extLst>
                    <a:ext uri="{FF2B5EF4-FFF2-40B4-BE49-F238E27FC236}">
                      <a16:creationId xmlns:a16="http://schemas.microsoft.com/office/drawing/2014/main" id="{D9EEFE6B-CB25-0DEA-83B2-169714BB288B}"/>
                    </a:ext>
                  </a:extLst>
                </p:cNvPr>
                <p:cNvSpPr/>
                <p:nvPr/>
              </p:nvSpPr>
              <p:spPr>
                <a:xfrm>
                  <a:off x="2412599" y="2169069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1" name="Graphic 16">
                <a:extLst>
                  <a:ext uri="{FF2B5EF4-FFF2-40B4-BE49-F238E27FC236}">
                    <a16:creationId xmlns:a16="http://schemas.microsoft.com/office/drawing/2014/main" id="{778B317C-81CF-4E69-965D-D787AC3FFE3E}"/>
                  </a:ext>
                </a:extLst>
              </p:cNvPr>
              <p:cNvGrpSpPr/>
              <p:nvPr/>
            </p:nvGrpSpPr>
            <p:grpSpPr>
              <a:xfrm>
                <a:off x="2326485" y="2142890"/>
                <a:ext cx="52219" cy="52219"/>
                <a:chOff x="2326485" y="2142890"/>
                <a:chExt cx="52219" cy="52219"/>
              </a:xfrm>
            </p:grpSpPr>
            <p:sp>
              <p:nvSpPr>
                <p:cNvPr id="333" name="Freeform: Shape 332">
                  <a:extLst>
                    <a:ext uri="{FF2B5EF4-FFF2-40B4-BE49-F238E27FC236}">
                      <a16:creationId xmlns:a16="http://schemas.microsoft.com/office/drawing/2014/main" id="{757841AA-D88D-2EF5-B7BB-7AAFA8B3CADB}"/>
                    </a:ext>
                  </a:extLst>
                </p:cNvPr>
                <p:cNvSpPr/>
                <p:nvPr/>
              </p:nvSpPr>
              <p:spPr>
                <a:xfrm>
                  <a:off x="2352664" y="2142890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id="{69AEF1D6-6281-0173-7C78-1E623D5C17A7}"/>
                    </a:ext>
                  </a:extLst>
                </p:cNvPr>
                <p:cNvSpPr/>
                <p:nvPr/>
              </p:nvSpPr>
              <p:spPr>
                <a:xfrm>
                  <a:off x="2326485" y="2169069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2" name="Graphic 16">
                <a:extLst>
                  <a:ext uri="{FF2B5EF4-FFF2-40B4-BE49-F238E27FC236}">
                    <a16:creationId xmlns:a16="http://schemas.microsoft.com/office/drawing/2014/main" id="{0BBA0BBC-5F5A-48E4-5D2A-D5CB29E5D5BC}"/>
                  </a:ext>
                </a:extLst>
              </p:cNvPr>
              <p:cNvGrpSpPr/>
              <p:nvPr/>
            </p:nvGrpSpPr>
            <p:grpSpPr>
              <a:xfrm>
                <a:off x="2261314" y="2103347"/>
                <a:ext cx="52357" cy="52219"/>
                <a:chOff x="2261314" y="2103347"/>
                <a:chExt cx="52357" cy="52219"/>
              </a:xfrm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595646E5-1DFF-0D71-E4FC-E027EE87174E}"/>
                    </a:ext>
                  </a:extLst>
                </p:cNvPr>
                <p:cNvSpPr/>
                <p:nvPr/>
              </p:nvSpPr>
              <p:spPr>
                <a:xfrm>
                  <a:off x="2287492" y="2103347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7B23820D-1B96-0E9F-9CA3-46B9D06A8E01}"/>
                    </a:ext>
                  </a:extLst>
                </p:cNvPr>
                <p:cNvSpPr/>
                <p:nvPr/>
              </p:nvSpPr>
              <p:spPr>
                <a:xfrm>
                  <a:off x="2261314" y="2129388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3" name="Graphic 16">
                <a:extLst>
                  <a:ext uri="{FF2B5EF4-FFF2-40B4-BE49-F238E27FC236}">
                    <a16:creationId xmlns:a16="http://schemas.microsoft.com/office/drawing/2014/main" id="{5D053738-B60F-A222-F4BA-3C271369C16D}"/>
                  </a:ext>
                </a:extLst>
              </p:cNvPr>
              <p:cNvGrpSpPr/>
              <p:nvPr/>
            </p:nvGrpSpPr>
            <p:grpSpPr>
              <a:xfrm>
                <a:off x="2089775" y="2064492"/>
                <a:ext cx="52357" cy="52357"/>
                <a:chOff x="2089775" y="2064492"/>
                <a:chExt cx="52357" cy="52357"/>
              </a:xfrm>
            </p:grpSpPr>
            <p:sp>
              <p:nvSpPr>
                <p:cNvPr id="329" name="Freeform: Shape 328">
                  <a:extLst>
                    <a:ext uri="{FF2B5EF4-FFF2-40B4-BE49-F238E27FC236}">
                      <a16:creationId xmlns:a16="http://schemas.microsoft.com/office/drawing/2014/main" id="{CC5D8069-C359-4A6C-325C-A2F43CACA129}"/>
                    </a:ext>
                  </a:extLst>
                </p:cNvPr>
                <p:cNvSpPr/>
                <p:nvPr/>
              </p:nvSpPr>
              <p:spPr>
                <a:xfrm>
                  <a:off x="2115953" y="2064492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Freeform: Shape 329">
                  <a:extLst>
                    <a:ext uri="{FF2B5EF4-FFF2-40B4-BE49-F238E27FC236}">
                      <a16:creationId xmlns:a16="http://schemas.microsoft.com/office/drawing/2014/main" id="{ED0753C1-0412-8621-BCE9-7E4414D80177}"/>
                    </a:ext>
                  </a:extLst>
                </p:cNvPr>
                <p:cNvSpPr/>
                <p:nvPr/>
              </p:nvSpPr>
              <p:spPr>
                <a:xfrm>
                  <a:off x="2089775" y="2090671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4" name="Graphic 16">
                <a:extLst>
                  <a:ext uri="{FF2B5EF4-FFF2-40B4-BE49-F238E27FC236}">
                    <a16:creationId xmlns:a16="http://schemas.microsoft.com/office/drawing/2014/main" id="{90D43CCF-FE00-A282-851C-3C7E1D428CB5}"/>
                  </a:ext>
                </a:extLst>
              </p:cNvPr>
              <p:cNvGrpSpPr/>
              <p:nvPr/>
            </p:nvGrpSpPr>
            <p:grpSpPr>
              <a:xfrm>
                <a:off x="2006278" y="2026051"/>
                <a:ext cx="52219" cy="52219"/>
                <a:chOff x="2006278" y="2026051"/>
                <a:chExt cx="52219" cy="52219"/>
              </a:xfrm>
            </p:grpSpPr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4C6811D5-0708-0860-93E8-857551624AF4}"/>
                    </a:ext>
                  </a:extLst>
                </p:cNvPr>
                <p:cNvSpPr/>
                <p:nvPr/>
              </p:nvSpPr>
              <p:spPr>
                <a:xfrm>
                  <a:off x="2032319" y="2026051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Freeform: Shape 327">
                  <a:extLst>
                    <a:ext uri="{FF2B5EF4-FFF2-40B4-BE49-F238E27FC236}">
                      <a16:creationId xmlns:a16="http://schemas.microsoft.com/office/drawing/2014/main" id="{A327B557-6FBC-3C09-FB68-B03BE2DBA114}"/>
                    </a:ext>
                  </a:extLst>
                </p:cNvPr>
                <p:cNvSpPr/>
                <p:nvPr/>
              </p:nvSpPr>
              <p:spPr>
                <a:xfrm>
                  <a:off x="2006278" y="2052092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5" name="Graphic 16">
                <a:extLst>
                  <a:ext uri="{FF2B5EF4-FFF2-40B4-BE49-F238E27FC236}">
                    <a16:creationId xmlns:a16="http://schemas.microsoft.com/office/drawing/2014/main" id="{4D9ACD37-32FC-BC5F-B602-7FB8D4E5B7F2}"/>
                  </a:ext>
                </a:extLst>
              </p:cNvPr>
              <p:cNvGrpSpPr/>
              <p:nvPr/>
            </p:nvGrpSpPr>
            <p:grpSpPr>
              <a:xfrm>
                <a:off x="1889163" y="2006899"/>
                <a:ext cx="52219" cy="52219"/>
                <a:chOff x="1889163" y="2006899"/>
                <a:chExt cx="52219" cy="52219"/>
              </a:xfrm>
            </p:grpSpPr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A378A59D-1561-9C23-03F2-BEE6758B08B8}"/>
                    </a:ext>
                  </a:extLst>
                </p:cNvPr>
                <p:cNvSpPr/>
                <p:nvPr/>
              </p:nvSpPr>
              <p:spPr>
                <a:xfrm>
                  <a:off x="1915342" y="200689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2A286D1E-4CF6-1872-EC32-C4C2E1CF5784}"/>
                    </a:ext>
                  </a:extLst>
                </p:cNvPr>
                <p:cNvSpPr/>
                <p:nvPr/>
              </p:nvSpPr>
              <p:spPr>
                <a:xfrm>
                  <a:off x="1889163" y="203307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6" name="Graphic 16">
                <a:extLst>
                  <a:ext uri="{FF2B5EF4-FFF2-40B4-BE49-F238E27FC236}">
                    <a16:creationId xmlns:a16="http://schemas.microsoft.com/office/drawing/2014/main" id="{96C08D0F-BECA-8FCF-18D1-DC39FE8B6405}"/>
                  </a:ext>
                </a:extLst>
              </p:cNvPr>
              <p:cNvGrpSpPr/>
              <p:nvPr/>
            </p:nvGrpSpPr>
            <p:grpSpPr>
              <a:xfrm>
                <a:off x="1672707" y="1965289"/>
                <a:ext cx="52219" cy="52357"/>
                <a:chOff x="1672707" y="1965289"/>
                <a:chExt cx="52219" cy="52357"/>
              </a:xfrm>
            </p:grpSpPr>
            <p:sp>
              <p:nvSpPr>
                <p:cNvPr id="323" name="Freeform: Shape 322">
                  <a:extLst>
                    <a:ext uri="{FF2B5EF4-FFF2-40B4-BE49-F238E27FC236}">
                      <a16:creationId xmlns:a16="http://schemas.microsoft.com/office/drawing/2014/main" id="{1C8329CC-537D-D6AE-C119-1FE000D2F0E1}"/>
                    </a:ext>
                  </a:extLst>
                </p:cNvPr>
                <p:cNvSpPr/>
                <p:nvPr/>
              </p:nvSpPr>
              <p:spPr>
                <a:xfrm>
                  <a:off x="1698886" y="1965289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28D61EAF-E9BF-9E2B-C4AB-681D2236FF1F}"/>
                    </a:ext>
                  </a:extLst>
                </p:cNvPr>
                <p:cNvSpPr/>
                <p:nvPr/>
              </p:nvSpPr>
              <p:spPr>
                <a:xfrm>
                  <a:off x="1672707" y="199146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7" name="Graphic 16">
                <a:extLst>
                  <a:ext uri="{FF2B5EF4-FFF2-40B4-BE49-F238E27FC236}">
                    <a16:creationId xmlns:a16="http://schemas.microsoft.com/office/drawing/2014/main" id="{C15ADE99-C634-449F-BB2C-7D8D54A70AA4}"/>
                  </a:ext>
                </a:extLst>
              </p:cNvPr>
              <p:cNvGrpSpPr/>
              <p:nvPr/>
            </p:nvGrpSpPr>
            <p:grpSpPr>
              <a:xfrm>
                <a:off x="1465344" y="1914172"/>
                <a:ext cx="52219" cy="52219"/>
                <a:chOff x="1465344" y="1914172"/>
                <a:chExt cx="52219" cy="52219"/>
              </a:xfrm>
            </p:grpSpPr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235FE407-A9EE-C79A-4340-494369D79886}"/>
                    </a:ext>
                  </a:extLst>
                </p:cNvPr>
                <p:cNvSpPr/>
                <p:nvPr/>
              </p:nvSpPr>
              <p:spPr>
                <a:xfrm>
                  <a:off x="1491523" y="1914172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55AD1619-B0E4-9450-73F9-AF125C0C511F}"/>
                    </a:ext>
                  </a:extLst>
                </p:cNvPr>
                <p:cNvSpPr/>
                <p:nvPr/>
              </p:nvSpPr>
              <p:spPr>
                <a:xfrm>
                  <a:off x="1465344" y="1940350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8" name="Graphic 16">
                <a:extLst>
                  <a:ext uri="{FF2B5EF4-FFF2-40B4-BE49-F238E27FC236}">
                    <a16:creationId xmlns:a16="http://schemas.microsoft.com/office/drawing/2014/main" id="{3213A393-B01A-574D-01CF-1D29C8D75BFE}"/>
                  </a:ext>
                </a:extLst>
              </p:cNvPr>
              <p:cNvGrpSpPr/>
              <p:nvPr/>
            </p:nvGrpSpPr>
            <p:grpSpPr>
              <a:xfrm>
                <a:off x="1500203" y="1932772"/>
                <a:ext cx="52357" cy="52357"/>
                <a:chOff x="1500203" y="1932772"/>
                <a:chExt cx="52357" cy="52357"/>
              </a:xfrm>
            </p:grpSpPr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F2601382-E9FA-2AE1-7A15-9ECE3A15C549}"/>
                    </a:ext>
                  </a:extLst>
                </p:cNvPr>
                <p:cNvSpPr/>
                <p:nvPr/>
              </p:nvSpPr>
              <p:spPr>
                <a:xfrm>
                  <a:off x="1526382" y="1932772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5C065AF4-6C2D-3F11-A9E9-2583FD825302}"/>
                    </a:ext>
                  </a:extLst>
                </p:cNvPr>
                <p:cNvSpPr/>
                <p:nvPr/>
              </p:nvSpPr>
              <p:spPr>
                <a:xfrm>
                  <a:off x="1500203" y="1958951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9" name="Graphic 16">
                <a:extLst>
                  <a:ext uri="{FF2B5EF4-FFF2-40B4-BE49-F238E27FC236}">
                    <a16:creationId xmlns:a16="http://schemas.microsoft.com/office/drawing/2014/main" id="{C9526456-B2CE-794B-1B05-0B3102953840}"/>
                  </a:ext>
                </a:extLst>
              </p:cNvPr>
              <p:cNvGrpSpPr/>
              <p:nvPr/>
            </p:nvGrpSpPr>
            <p:grpSpPr>
              <a:xfrm>
                <a:off x="1526382" y="1950408"/>
                <a:ext cx="52219" cy="52219"/>
                <a:chOff x="1526382" y="1950408"/>
                <a:chExt cx="52219" cy="52219"/>
              </a:xfrm>
            </p:grpSpPr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FB206404-7E70-5A35-9898-A4C25BE65653}"/>
                    </a:ext>
                  </a:extLst>
                </p:cNvPr>
                <p:cNvSpPr/>
                <p:nvPr/>
              </p:nvSpPr>
              <p:spPr>
                <a:xfrm>
                  <a:off x="1552561" y="1950408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542F3400-4856-731E-E8B2-82D5EF8C455A}"/>
                    </a:ext>
                  </a:extLst>
                </p:cNvPr>
                <p:cNvSpPr/>
                <p:nvPr/>
              </p:nvSpPr>
              <p:spPr>
                <a:xfrm>
                  <a:off x="1526382" y="197658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0" name="Graphic 16">
                <a:extLst>
                  <a:ext uri="{FF2B5EF4-FFF2-40B4-BE49-F238E27FC236}">
                    <a16:creationId xmlns:a16="http://schemas.microsoft.com/office/drawing/2014/main" id="{51FE6C83-2D6E-067C-62A0-77C9C82FFEBE}"/>
                  </a:ext>
                </a:extLst>
              </p:cNvPr>
              <p:cNvGrpSpPr/>
              <p:nvPr/>
            </p:nvGrpSpPr>
            <p:grpSpPr>
              <a:xfrm>
                <a:off x="2317391" y="2142890"/>
                <a:ext cx="52219" cy="52219"/>
                <a:chOff x="2317391" y="2142890"/>
                <a:chExt cx="52219" cy="52219"/>
              </a:xfrm>
            </p:grpSpPr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3E8DC4E7-AA15-1232-C932-AB931302D4AD}"/>
                    </a:ext>
                  </a:extLst>
                </p:cNvPr>
                <p:cNvSpPr/>
                <p:nvPr/>
              </p:nvSpPr>
              <p:spPr>
                <a:xfrm>
                  <a:off x="2343570" y="2142890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B15F58BB-7BA7-3F12-0CEC-F07FD6756A66}"/>
                    </a:ext>
                  </a:extLst>
                </p:cNvPr>
                <p:cNvSpPr/>
                <p:nvPr/>
              </p:nvSpPr>
              <p:spPr>
                <a:xfrm>
                  <a:off x="2317391" y="2169069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1" name="Graphic 16">
                <a:extLst>
                  <a:ext uri="{FF2B5EF4-FFF2-40B4-BE49-F238E27FC236}">
                    <a16:creationId xmlns:a16="http://schemas.microsoft.com/office/drawing/2014/main" id="{ADC36917-6E34-CDB7-E3F3-1056830FCF87}"/>
                  </a:ext>
                </a:extLst>
              </p:cNvPr>
              <p:cNvGrpSpPr/>
              <p:nvPr/>
            </p:nvGrpSpPr>
            <p:grpSpPr>
              <a:xfrm>
                <a:off x="3211737" y="2607493"/>
                <a:ext cx="52219" cy="52219"/>
                <a:chOff x="3211737" y="2607493"/>
                <a:chExt cx="52219" cy="52219"/>
              </a:xfrm>
            </p:grpSpPr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00EBA155-FD79-856D-C8BA-0EEBA72DB4E6}"/>
                    </a:ext>
                  </a:extLst>
                </p:cNvPr>
                <p:cNvSpPr/>
                <p:nvPr/>
              </p:nvSpPr>
              <p:spPr>
                <a:xfrm>
                  <a:off x="3237778" y="2607493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2A6269DB-FFDD-529E-4641-E339FA966AEC}"/>
                    </a:ext>
                  </a:extLst>
                </p:cNvPr>
                <p:cNvSpPr/>
                <p:nvPr/>
              </p:nvSpPr>
              <p:spPr>
                <a:xfrm>
                  <a:off x="3211737" y="2633534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A4C9B215-6A8C-162F-DBD7-EDED3E83A341}"/>
                  </a:ext>
                </a:extLst>
              </p:cNvPr>
              <p:cNvSpPr/>
              <p:nvPr/>
            </p:nvSpPr>
            <p:spPr>
              <a:xfrm>
                <a:off x="1368759" y="1945173"/>
                <a:ext cx="4098478" cy="1873153"/>
              </a:xfrm>
              <a:custGeom>
                <a:avLst/>
                <a:gdLst>
                  <a:gd name="connsiteX0" fmla="*/ 4098479 w 4098478"/>
                  <a:gd name="connsiteY0" fmla="*/ 1873153 h 1873153"/>
                  <a:gd name="connsiteX1" fmla="*/ 3916881 w 4098478"/>
                  <a:gd name="connsiteY1" fmla="*/ 1873153 h 1873153"/>
                  <a:gd name="connsiteX2" fmla="*/ 3916881 w 4098478"/>
                  <a:gd name="connsiteY2" fmla="*/ 1644710 h 1873153"/>
                  <a:gd name="connsiteX3" fmla="*/ 3842892 w 4098478"/>
                  <a:gd name="connsiteY3" fmla="*/ 1644710 h 1873153"/>
                  <a:gd name="connsiteX4" fmla="*/ 3842892 w 4098478"/>
                  <a:gd name="connsiteY4" fmla="*/ 1418746 h 1873153"/>
                  <a:gd name="connsiteX5" fmla="*/ 3539082 w 4098478"/>
                  <a:gd name="connsiteY5" fmla="*/ 1418746 h 1873153"/>
                  <a:gd name="connsiteX6" fmla="*/ 3539082 w 4098478"/>
                  <a:gd name="connsiteY6" fmla="*/ 1306316 h 1873153"/>
                  <a:gd name="connsiteX7" fmla="*/ 3424171 w 4098478"/>
                  <a:gd name="connsiteY7" fmla="*/ 1306316 h 1873153"/>
                  <a:gd name="connsiteX8" fmla="*/ 3424171 w 4098478"/>
                  <a:gd name="connsiteY8" fmla="*/ 1211246 h 1873153"/>
                  <a:gd name="connsiteX9" fmla="*/ 2984507 w 4098478"/>
                  <a:gd name="connsiteY9" fmla="*/ 1211246 h 1873153"/>
                  <a:gd name="connsiteX10" fmla="*/ 2984507 w 4098478"/>
                  <a:gd name="connsiteY10" fmla="*/ 1144559 h 1873153"/>
                  <a:gd name="connsiteX11" fmla="*/ 2816688 w 4098478"/>
                  <a:gd name="connsiteY11" fmla="*/ 1144559 h 1873153"/>
                  <a:gd name="connsiteX12" fmla="*/ 2816688 w 4098478"/>
                  <a:gd name="connsiteY12" fmla="*/ 1080353 h 1873153"/>
                  <a:gd name="connsiteX13" fmla="*/ 2791887 w 4098478"/>
                  <a:gd name="connsiteY13" fmla="*/ 1080353 h 1873153"/>
                  <a:gd name="connsiteX14" fmla="*/ 2791887 w 4098478"/>
                  <a:gd name="connsiteY14" fmla="*/ 1042049 h 1873153"/>
                  <a:gd name="connsiteX15" fmla="*/ 2770944 w 4098478"/>
                  <a:gd name="connsiteY15" fmla="*/ 1042049 h 1873153"/>
                  <a:gd name="connsiteX16" fmla="*/ 2770944 w 4098478"/>
                  <a:gd name="connsiteY16" fmla="*/ 995065 h 1873153"/>
                  <a:gd name="connsiteX17" fmla="*/ 2647491 w 4098478"/>
                  <a:gd name="connsiteY17" fmla="*/ 995065 h 1873153"/>
                  <a:gd name="connsiteX18" fmla="*/ 2647491 w 4098478"/>
                  <a:gd name="connsiteY18" fmla="*/ 949459 h 1873153"/>
                  <a:gd name="connsiteX19" fmla="*/ 2427590 w 4098478"/>
                  <a:gd name="connsiteY19" fmla="*/ 949459 h 1873153"/>
                  <a:gd name="connsiteX20" fmla="*/ 2427590 w 4098478"/>
                  <a:gd name="connsiteY20" fmla="*/ 913222 h 1873153"/>
                  <a:gd name="connsiteX21" fmla="*/ 2389838 w 4098478"/>
                  <a:gd name="connsiteY21" fmla="*/ 913222 h 1873153"/>
                  <a:gd name="connsiteX22" fmla="*/ 2389838 w 4098478"/>
                  <a:gd name="connsiteY22" fmla="*/ 869545 h 1873153"/>
                  <a:gd name="connsiteX23" fmla="*/ 2199698 w 4098478"/>
                  <a:gd name="connsiteY23" fmla="*/ 869545 h 1873153"/>
                  <a:gd name="connsiteX24" fmla="*/ 2135629 w 4098478"/>
                  <a:gd name="connsiteY24" fmla="*/ 869545 h 1873153"/>
                  <a:gd name="connsiteX25" fmla="*/ 2135629 w 4098478"/>
                  <a:gd name="connsiteY25" fmla="*/ 812228 h 1873153"/>
                  <a:gd name="connsiteX26" fmla="*/ 2088369 w 4098478"/>
                  <a:gd name="connsiteY26" fmla="*/ 812228 h 1873153"/>
                  <a:gd name="connsiteX27" fmla="*/ 2088369 w 4098478"/>
                  <a:gd name="connsiteY27" fmla="*/ 784396 h 1873153"/>
                  <a:gd name="connsiteX28" fmla="*/ 1969325 w 4098478"/>
                  <a:gd name="connsiteY28" fmla="*/ 784396 h 1873153"/>
                  <a:gd name="connsiteX29" fmla="*/ 1969325 w 4098478"/>
                  <a:gd name="connsiteY29" fmla="*/ 756701 h 1873153"/>
                  <a:gd name="connsiteX30" fmla="*/ 1921653 w 4098478"/>
                  <a:gd name="connsiteY30" fmla="*/ 756701 h 1873153"/>
                  <a:gd name="connsiteX31" fmla="*/ 1921653 w 4098478"/>
                  <a:gd name="connsiteY31" fmla="*/ 729007 h 1873153"/>
                  <a:gd name="connsiteX32" fmla="*/ 1909665 w 4098478"/>
                  <a:gd name="connsiteY32" fmla="*/ 729007 h 1873153"/>
                  <a:gd name="connsiteX33" fmla="*/ 1909665 w 4098478"/>
                  <a:gd name="connsiteY33" fmla="*/ 694148 h 1873153"/>
                  <a:gd name="connsiteX34" fmla="*/ 1869020 w 4098478"/>
                  <a:gd name="connsiteY34" fmla="*/ 694148 h 1873153"/>
                  <a:gd name="connsiteX35" fmla="*/ 1869020 w 4098478"/>
                  <a:gd name="connsiteY35" fmla="*/ 672654 h 1873153"/>
                  <a:gd name="connsiteX36" fmla="*/ 1840912 w 4098478"/>
                  <a:gd name="connsiteY36" fmla="*/ 672654 h 1873153"/>
                  <a:gd name="connsiteX37" fmla="*/ 1840912 w 4098478"/>
                  <a:gd name="connsiteY37" fmla="*/ 645373 h 1873153"/>
                  <a:gd name="connsiteX38" fmla="*/ 1817489 w 4098478"/>
                  <a:gd name="connsiteY38" fmla="*/ 645373 h 1873153"/>
                  <a:gd name="connsiteX39" fmla="*/ 1817489 w 4098478"/>
                  <a:gd name="connsiteY39" fmla="*/ 621537 h 1873153"/>
                  <a:gd name="connsiteX40" fmla="*/ 1800266 w 4098478"/>
                  <a:gd name="connsiteY40" fmla="*/ 621537 h 1873153"/>
                  <a:gd name="connsiteX41" fmla="*/ 1800266 w 4098478"/>
                  <a:gd name="connsiteY41" fmla="*/ 598665 h 1873153"/>
                  <a:gd name="connsiteX42" fmla="*/ 1785937 w 4098478"/>
                  <a:gd name="connsiteY42" fmla="*/ 598665 h 1873153"/>
                  <a:gd name="connsiteX43" fmla="*/ 1785937 w 4098478"/>
                  <a:gd name="connsiteY43" fmla="*/ 569042 h 1873153"/>
                  <a:gd name="connsiteX44" fmla="*/ 1710432 w 4098478"/>
                  <a:gd name="connsiteY44" fmla="*/ 569042 h 1873153"/>
                  <a:gd name="connsiteX45" fmla="*/ 1710432 w 4098478"/>
                  <a:gd name="connsiteY45" fmla="*/ 542174 h 1873153"/>
                  <a:gd name="connsiteX46" fmla="*/ 1698996 w 4098478"/>
                  <a:gd name="connsiteY46" fmla="*/ 542174 h 1873153"/>
                  <a:gd name="connsiteX47" fmla="*/ 1698996 w 4098478"/>
                  <a:gd name="connsiteY47" fmla="*/ 520680 h 1873153"/>
                  <a:gd name="connsiteX48" fmla="*/ 1688111 w 4098478"/>
                  <a:gd name="connsiteY48" fmla="*/ 520680 h 1873153"/>
                  <a:gd name="connsiteX49" fmla="*/ 1688111 w 4098478"/>
                  <a:gd name="connsiteY49" fmla="*/ 508831 h 1873153"/>
                  <a:gd name="connsiteX50" fmla="*/ 1679431 w 4098478"/>
                  <a:gd name="connsiteY50" fmla="*/ 508831 h 1873153"/>
                  <a:gd name="connsiteX51" fmla="*/ 1679431 w 4098478"/>
                  <a:gd name="connsiteY51" fmla="*/ 494501 h 1873153"/>
                  <a:gd name="connsiteX52" fmla="*/ 1634514 w 4098478"/>
                  <a:gd name="connsiteY52" fmla="*/ 494501 h 1873153"/>
                  <a:gd name="connsiteX53" fmla="*/ 1634514 w 4098478"/>
                  <a:gd name="connsiteY53" fmla="*/ 466256 h 1873153"/>
                  <a:gd name="connsiteX54" fmla="*/ 1611504 w 4098478"/>
                  <a:gd name="connsiteY54" fmla="*/ 466256 h 1873153"/>
                  <a:gd name="connsiteX55" fmla="*/ 1611504 w 4098478"/>
                  <a:gd name="connsiteY55" fmla="*/ 444762 h 1873153"/>
                  <a:gd name="connsiteX56" fmla="*/ 1599655 w 4098478"/>
                  <a:gd name="connsiteY56" fmla="*/ 444762 h 1873153"/>
                  <a:gd name="connsiteX57" fmla="*/ 1599655 w 4098478"/>
                  <a:gd name="connsiteY57" fmla="*/ 437459 h 1873153"/>
                  <a:gd name="connsiteX58" fmla="*/ 1590010 w 4098478"/>
                  <a:gd name="connsiteY58" fmla="*/ 437459 h 1873153"/>
                  <a:gd name="connsiteX59" fmla="*/ 1590010 w 4098478"/>
                  <a:gd name="connsiteY59" fmla="*/ 414174 h 1873153"/>
                  <a:gd name="connsiteX60" fmla="*/ 1531315 w 4098478"/>
                  <a:gd name="connsiteY60" fmla="*/ 414174 h 1873153"/>
                  <a:gd name="connsiteX61" fmla="*/ 1531315 w 4098478"/>
                  <a:gd name="connsiteY61" fmla="*/ 381658 h 1873153"/>
                  <a:gd name="connsiteX62" fmla="*/ 1505274 w 4098478"/>
                  <a:gd name="connsiteY62" fmla="*/ 381658 h 1873153"/>
                  <a:gd name="connsiteX63" fmla="*/ 1505274 w 4098478"/>
                  <a:gd name="connsiteY63" fmla="*/ 359061 h 1873153"/>
                  <a:gd name="connsiteX64" fmla="*/ 1472895 w 4098478"/>
                  <a:gd name="connsiteY64" fmla="*/ 359061 h 1873153"/>
                  <a:gd name="connsiteX65" fmla="*/ 1472895 w 4098478"/>
                  <a:gd name="connsiteY65" fmla="*/ 337292 h 1873153"/>
                  <a:gd name="connsiteX66" fmla="*/ 1411306 w 4098478"/>
                  <a:gd name="connsiteY66" fmla="*/ 337292 h 1873153"/>
                  <a:gd name="connsiteX67" fmla="*/ 1411306 w 4098478"/>
                  <a:gd name="connsiteY67" fmla="*/ 317864 h 1873153"/>
                  <a:gd name="connsiteX68" fmla="*/ 1395599 w 4098478"/>
                  <a:gd name="connsiteY68" fmla="*/ 317864 h 1873153"/>
                  <a:gd name="connsiteX69" fmla="*/ 1395599 w 4098478"/>
                  <a:gd name="connsiteY69" fmla="*/ 287139 h 1873153"/>
                  <a:gd name="connsiteX70" fmla="*/ 1299013 w 4098478"/>
                  <a:gd name="connsiteY70" fmla="*/ 287139 h 1873153"/>
                  <a:gd name="connsiteX71" fmla="*/ 1299013 w 4098478"/>
                  <a:gd name="connsiteY71" fmla="*/ 270329 h 1873153"/>
                  <a:gd name="connsiteX72" fmla="*/ 1194023 w 4098478"/>
                  <a:gd name="connsiteY72" fmla="*/ 270329 h 1873153"/>
                  <a:gd name="connsiteX73" fmla="*/ 1194023 w 4098478"/>
                  <a:gd name="connsiteY73" fmla="*/ 260960 h 1873153"/>
                  <a:gd name="connsiteX74" fmla="*/ 1182036 w 4098478"/>
                  <a:gd name="connsiteY74" fmla="*/ 260960 h 1873153"/>
                  <a:gd name="connsiteX75" fmla="*/ 1182036 w 4098478"/>
                  <a:gd name="connsiteY75" fmla="*/ 223897 h 1873153"/>
                  <a:gd name="connsiteX76" fmla="*/ 1099780 w 4098478"/>
                  <a:gd name="connsiteY76" fmla="*/ 223897 h 1873153"/>
                  <a:gd name="connsiteX77" fmla="*/ 951664 w 4098478"/>
                  <a:gd name="connsiteY77" fmla="*/ 223897 h 1873153"/>
                  <a:gd name="connsiteX78" fmla="*/ 951664 w 4098478"/>
                  <a:gd name="connsiteY78" fmla="*/ 192069 h 1873153"/>
                  <a:gd name="connsiteX79" fmla="*/ 866376 w 4098478"/>
                  <a:gd name="connsiteY79" fmla="*/ 192069 h 1873153"/>
                  <a:gd name="connsiteX80" fmla="*/ 866376 w 4098478"/>
                  <a:gd name="connsiteY80" fmla="*/ 177602 h 1873153"/>
                  <a:gd name="connsiteX81" fmla="*/ 828486 w 4098478"/>
                  <a:gd name="connsiteY81" fmla="*/ 177602 h 1873153"/>
                  <a:gd name="connsiteX82" fmla="*/ 828486 w 4098478"/>
                  <a:gd name="connsiteY82" fmla="*/ 153765 h 1873153"/>
                  <a:gd name="connsiteX83" fmla="*/ 745817 w 4098478"/>
                  <a:gd name="connsiteY83" fmla="*/ 153765 h 1873153"/>
                  <a:gd name="connsiteX84" fmla="*/ 745817 w 4098478"/>
                  <a:gd name="connsiteY84" fmla="*/ 137094 h 1873153"/>
                  <a:gd name="connsiteX85" fmla="*/ 702829 w 4098478"/>
                  <a:gd name="connsiteY85" fmla="*/ 137094 h 1873153"/>
                  <a:gd name="connsiteX86" fmla="*/ 702829 w 4098478"/>
                  <a:gd name="connsiteY86" fmla="*/ 113946 h 1873153"/>
                  <a:gd name="connsiteX87" fmla="*/ 572624 w 4098478"/>
                  <a:gd name="connsiteY87" fmla="*/ 113946 h 1873153"/>
                  <a:gd name="connsiteX88" fmla="*/ 572624 w 4098478"/>
                  <a:gd name="connsiteY88" fmla="*/ 96861 h 1873153"/>
                  <a:gd name="connsiteX89" fmla="*/ 466807 w 4098478"/>
                  <a:gd name="connsiteY89" fmla="*/ 96861 h 1873153"/>
                  <a:gd name="connsiteX90" fmla="*/ 466807 w 4098478"/>
                  <a:gd name="connsiteY90" fmla="*/ 83083 h 1873153"/>
                  <a:gd name="connsiteX91" fmla="*/ 405632 w 4098478"/>
                  <a:gd name="connsiteY91" fmla="*/ 83083 h 1873153"/>
                  <a:gd name="connsiteX92" fmla="*/ 400258 w 4098478"/>
                  <a:gd name="connsiteY92" fmla="*/ 83083 h 1873153"/>
                  <a:gd name="connsiteX93" fmla="*/ 400258 w 4098478"/>
                  <a:gd name="connsiteY93" fmla="*/ 65722 h 1873153"/>
                  <a:gd name="connsiteX94" fmla="*/ 364572 w 4098478"/>
                  <a:gd name="connsiteY94" fmla="*/ 65722 h 1873153"/>
                  <a:gd name="connsiteX95" fmla="*/ 364572 w 4098478"/>
                  <a:gd name="connsiteY95" fmla="*/ 46295 h 1873153"/>
                  <a:gd name="connsiteX96" fmla="*/ 273774 w 4098478"/>
                  <a:gd name="connsiteY96" fmla="*/ 46295 h 1873153"/>
                  <a:gd name="connsiteX97" fmla="*/ 225412 w 4098478"/>
                  <a:gd name="connsiteY97" fmla="*/ 46295 h 1873153"/>
                  <a:gd name="connsiteX98" fmla="*/ 225412 w 4098478"/>
                  <a:gd name="connsiteY98" fmla="*/ 31414 h 1873153"/>
                  <a:gd name="connsiteX99" fmla="*/ 183802 w 4098478"/>
                  <a:gd name="connsiteY99" fmla="*/ 31414 h 1873153"/>
                  <a:gd name="connsiteX100" fmla="*/ 157623 w 4098478"/>
                  <a:gd name="connsiteY100" fmla="*/ 31414 h 1873153"/>
                  <a:gd name="connsiteX101" fmla="*/ 157623 w 4098478"/>
                  <a:gd name="connsiteY101" fmla="*/ 0 h 1873153"/>
                  <a:gd name="connsiteX102" fmla="*/ 0 w 4098478"/>
                  <a:gd name="connsiteY102" fmla="*/ 0 h 187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4098478" h="1873153">
                    <a:moveTo>
                      <a:pt x="4098479" y="1873153"/>
                    </a:moveTo>
                    <a:lnTo>
                      <a:pt x="3916881" y="1873153"/>
                    </a:lnTo>
                    <a:lnTo>
                      <a:pt x="3916881" y="1644710"/>
                    </a:lnTo>
                    <a:lnTo>
                      <a:pt x="3842892" y="1644710"/>
                    </a:lnTo>
                    <a:lnTo>
                      <a:pt x="3842892" y="1418746"/>
                    </a:lnTo>
                    <a:lnTo>
                      <a:pt x="3539082" y="1418746"/>
                    </a:lnTo>
                    <a:lnTo>
                      <a:pt x="3539082" y="1306316"/>
                    </a:lnTo>
                    <a:lnTo>
                      <a:pt x="3424171" y="1306316"/>
                    </a:lnTo>
                    <a:lnTo>
                      <a:pt x="3424171" y="1211246"/>
                    </a:lnTo>
                    <a:lnTo>
                      <a:pt x="2984507" y="1211246"/>
                    </a:lnTo>
                    <a:lnTo>
                      <a:pt x="2984507" y="1144559"/>
                    </a:lnTo>
                    <a:lnTo>
                      <a:pt x="2816688" y="1144559"/>
                    </a:lnTo>
                    <a:lnTo>
                      <a:pt x="2816688" y="1080353"/>
                    </a:lnTo>
                    <a:lnTo>
                      <a:pt x="2791887" y="1080353"/>
                    </a:lnTo>
                    <a:lnTo>
                      <a:pt x="2791887" y="1042049"/>
                    </a:lnTo>
                    <a:lnTo>
                      <a:pt x="2770944" y="1042049"/>
                    </a:lnTo>
                    <a:lnTo>
                      <a:pt x="2770944" y="995065"/>
                    </a:lnTo>
                    <a:lnTo>
                      <a:pt x="2647491" y="995065"/>
                    </a:lnTo>
                    <a:lnTo>
                      <a:pt x="2647491" y="949459"/>
                    </a:lnTo>
                    <a:lnTo>
                      <a:pt x="2427590" y="949459"/>
                    </a:lnTo>
                    <a:lnTo>
                      <a:pt x="2427590" y="913222"/>
                    </a:lnTo>
                    <a:lnTo>
                      <a:pt x="2389838" y="913222"/>
                    </a:lnTo>
                    <a:lnTo>
                      <a:pt x="2389838" y="869545"/>
                    </a:lnTo>
                    <a:lnTo>
                      <a:pt x="2199698" y="869545"/>
                    </a:lnTo>
                    <a:lnTo>
                      <a:pt x="2135629" y="869545"/>
                    </a:lnTo>
                    <a:lnTo>
                      <a:pt x="2135629" y="812228"/>
                    </a:lnTo>
                    <a:lnTo>
                      <a:pt x="2088369" y="812228"/>
                    </a:lnTo>
                    <a:lnTo>
                      <a:pt x="2088369" y="784396"/>
                    </a:lnTo>
                    <a:lnTo>
                      <a:pt x="1969325" y="784396"/>
                    </a:lnTo>
                    <a:lnTo>
                      <a:pt x="1969325" y="756701"/>
                    </a:lnTo>
                    <a:lnTo>
                      <a:pt x="1921653" y="756701"/>
                    </a:lnTo>
                    <a:lnTo>
                      <a:pt x="1921653" y="729007"/>
                    </a:lnTo>
                    <a:lnTo>
                      <a:pt x="1909665" y="729007"/>
                    </a:lnTo>
                    <a:lnTo>
                      <a:pt x="1909665" y="694148"/>
                    </a:lnTo>
                    <a:lnTo>
                      <a:pt x="1869020" y="694148"/>
                    </a:lnTo>
                    <a:lnTo>
                      <a:pt x="1869020" y="672654"/>
                    </a:lnTo>
                    <a:lnTo>
                      <a:pt x="1840912" y="672654"/>
                    </a:lnTo>
                    <a:lnTo>
                      <a:pt x="1840912" y="645373"/>
                    </a:lnTo>
                    <a:lnTo>
                      <a:pt x="1817489" y="645373"/>
                    </a:lnTo>
                    <a:lnTo>
                      <a:pt x="1817489" y="621537"/>
                    </a:lnTo>
                    <a:lnTo>
                      <a:pt x="1800266" y="621537"/>
                    </a:lnTo>
                    <a:lnTo>
                      <a:pt x="1800266" y="598665"/>
                    </a:lnTo>
                    <a:lnTo>
                      <a:pt x="1785937" y="598665"/>
                    </a:lnTo>
                    <a:lnTo>
                      <a:pt x="1785937" y="569042"/>
                    </a:lnTo>
                    <a:lnTo>
                      <a:pt x="1710432" y="569042"/>
                    </a:lnTo>
                    <a:lnTo>
                      <a:pt x="1710432" y="542174"/>
                    </a:lnTo>
                    <a:lnTo>
                      <a:pt x="1698996" y="542174"/>
                    </a:lnTo>
                    <a:lnTo>
                      <a:pt x="1698996" y="520680"/>
                    </a:lnTo>
                    <a:lnTo>
                      <a:pt x="1688111" y="520680"/>
                    </a:lnTo>
                    <a:lnTo>
                      <a:pt x="1688111" y="508831"/>
                    </a:lnTo>
                    <a:lnTo>
                      <a:pt x="1679431" y="508831"/>
                    </a:lnTo>
                    <a:lnTo>
                      <a:pt x="1679431" y="494501"/>
                    </a:lnTo>
                    <a:lnTo>
                      <a:pt x="1634514" y="494501"/>
                    </a:lnTo>
                    <a:lnTo>
                      <a:pt x="1634514" y="466256"/>
                    </a:lnTo>
                    <a:lnTo>
                      <a:pt x="1611504" y="466256"/>
                    </a:lnTo>
                    <a:lnTo>
                      <a:pt x="1611504" y="444762"/>
                    </a:lnTo>
                    <a:lnTo>
                      <a:pt x="1599655" y="444762"/>
                    </a:lnTo>
                    <a:lnTo>
                      <a:pt x="1599655" y="437459"/>
                    </a:lnTo>
                    <a:lnTo>
                      <a:pt x="1590010" y="437459"/>
                    </a:lnTo>
                    <a:lnTo>
                      <a:pt x="1590010" y="414174"/>
                    </a:lnTo>
                    <a:lnTo>
                      <a:pt x="1531315" y="414174"/>
                    </a:lnTo>
                    <a:lnTo>
                      <a:pt x="1531315" y="381658"/>
                    </a:lnTo>
                    <a:lnTo>
                      <a:pt x="1505274" y="381658"/>
                    </a:lnTo>
                    <a:lnTo>
                      <a:pt x="1505274" y="359061"/>
                    </a:lnTo>
                    <a:lnTo>
                      <a:pt x="1472895" y="359061"/>
                    </a:lnTo>
                    <a:lnTo>
                      <a:pt x="1472895" y="337292"/>
                    </a:lnTo>
                    <a:lnTo>
                      <a:pt x="1411306" y="337292"/>
                    </a:lnTo>
                    <a:lnTo>
                      <a:pt x="1411306" y="317864"/>
                    </a:lnTo>
                    <a:lnTo>
                      <a:pt x="1395599" y="317864"/>
                    </a:lnTo>
                    <a:lnTo>
                      <a:pt x="1395599" y="287139"/>
                    </a:lnTo>
                    <a:lnTo>
                      <a:pt x="1299013" y="287139"/>
                    </a:lnTo>
                    <a:lnTo>
                      <a:pt x="1299013" y="270329"/>
                    </a:lnTo>
                    <a:lnTo>
                      <a:pt x="1194023" y="270329"/>
                    </a:lnTo>
                    <a:lnTo>
                      <a:pt x="1194023" y="260960"/>
                    </a:lnTo>
                    <a:lnTo>
                      <a:pt x="1182036" y="260960"/>
                    </a:lnTo>
                    <a:lnTo>
                      <a:pt x="1182036" y="223897"/>
                    </a:lnTo>
                    <a:lnTo>
                      <a:pt x="1099780" y="223897"/>
                    </a:lnTo>
                    <a:lnTo>
                      <a:pt x="951664" y="223897"/>
                    </a:lnTo>
                    <a:lnTo>
                      <a:pt x="951664" y="192069"/>
                    </a:lnTo>
                    <a:lnTo>
                      <a:pt x="866376" y="192069"/>
                    </a:lnTo>
                    <a:lnTo>
                      <a:pt x="866376" y="177602"/>
                    </a:lnTo>
                    <a:lnTo>
                      <a:pt x="828486" y="177602"/>
                    </a:lnTo>
                    <a:lnTo>
                      <a:pt x="828486" y="153765"/>
                    </a:lnTo>
                    <a:lnTo>
                      <a:pt x="745817" y="153765"/>
                    </a:lnTo>
                    <a:lnTo>
                      <a:pt x="745817" y="137094"/>
                    </a:lnTo>
                    <a:lnTo>
                      <a:pt x="702829" y="137094"/>
                    </a:lnTo>
                    <a:lnTo>
                      <a:pt x="702829" y="113946"/>
                    </a:lnTo>
                    <a:lnTo>
                      <a:pt x="572624" y="113946"/>
                    </a:lnTo>
                    <a:lnTo>
                      <a:pt x="572624" y="96861"/>
                    </a:lnTo>
                    <a:lnTo>
                      <a:pt x="466807" y="96861"/>
                    </a:lnTo>
                    <a:lnTo>
                      <a:pt x="466807" y="83083"/>
                    </a:lnTo>
                    <a:lnTo>
                      <a:pt x="405632" y="83083"/>
                    </a:lnTo>
                    <a:lnTo>
                      <a:pt x="400258" y="83083"/>
                    </a:lnTo>
                    <a:lnTo>
                      <a:pt x="400258" y="65722"/>
                    </a:lnTo>
                    <a:lnTo>
                      <a:pt x="364572" y="65722"/>
                    </a:lnTo>
                    <a:lnTo>
                      <a:pt x="364572" y="46295"/>
                    </a:lnTo>
                    <a:lnTo>
                      <a:pt x="273774" y="46295"/>
                    </a:lnTo>
                    <a:lnTo>
                      <a:pt x="225412" y="46295"/>
                    </a:lnTo>
                    <a:lnTo>
                      <a:pt x="225412" y="31414"/>
                    </a:lnTo>
                    <a:lnTo>
                      <a:pt x="183802" y="31414"/>
                    </a:lnTo>
                    <a:lnTo>
                      <a:pt x="157623" y="31414"/>
                    </a:lnTo>
                    <a:lnTo>
                      <a:pt x="157623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aphic 16">
              <a:extLst>
                <a:ext uri="{FF2B5EF4-FFF2-40B4-BE49-F238E27FC236}">
                  <a16:creationId xmlns:a16="http://schemas.microsoft.com/office/drawing/2014/main" id="{F32DE44D-9AEB-C142-C06F-CBD1B8C7A398}"/>
                </a:ext>
              </a:extLst>
            </p:cNvPr>
            <p:cNvGrpSpPr/>
            <p:nvPr/>
          </p:nvGrpSpPr>
          <p:grpSpPr>
            <a:xfrm>
              <a:off x="1338171" y="1914172"/>
              <a:ext cx="4216557" cy="944222"/>
              <a:chOff x="1338171" y="1914172"/>
              <a:chExt cx="4216557" cy="944222"/>
            </a:xfrm>
            <a:noFill/>
          </p:grpSpPr>
          <p:grpSp>
            <p:nvGrpSpPr>
              <p:cNvPr id="17" name="Graphic 16">
                <a:extLst>
                  <a:ext uri="{FF2B5EF4-FFF2-40B4-BE49-F238E27FC236}">
                    <a16:creationId xmlns:a16="http://schemas.microsoft.com/office/drawing/2014/main" id="{BC8A04B1-C378-F5E3-D375-D53FB6092799}"/>
                  </a:ext>
                </a:extLst>
              </p:cNvPr>
              <p:cNvGrpSpPr/>
              <p:nvPr/>
            </p:nvGrpSpPr>
            <p:grpSpPr>
              <a:xfrm>
                <a:off x="5502509" y="2806175"/>
                <a:ext cx="52219" cy="52219"/>
                <a:chOff x="5502509" y="2806175"/>
                <a:chExt cx="52219" cy="52219"/>
              </a:xfrm>
            </p:grpSpPr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A16961E5-54F9-A4B9-52DB-81BF407BA210}"/>
                    </a:ext>
                  </a:extLst>
                </p:cNvPr>
                <p:cNvSpPr/>
                <p:nvPr/>
              </p:nvSpPr>
              <p:spPr>
                <a:xfrm>
                  <a:off x="5528550" y="28061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F2E42FE2-84F9-3DDF-E4BF-E8072F8A5EBE}"/>
                    </a:ext>
                  </a:extLst>
                </p:cNvPr>
                <p:cNvSpPr/>
                <p:nvPr/>
              </p:nvSpPr>
              <p:spPr>
                <a:xfrm>
                  <a:off x="5502509" y="2832216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" name="Graphic 16">
                <a:extLst>
                  <a:ext uri="{FF2B5EF4-FFF2-40B4-BE49-F238E27FC236}">
                    <a16:creationId xmlns:a16="http://schemas.microsoft.com/office/drawing/2014/main" id="{CFDB881F-7BAC-79E2-37DF-42514C4D5DE0}"/>
                  </a:ext>
                </a:extLst>
              </p:cNvPr>
              <p:cNvGrpSpPr/>
              <p:nvPr/>
            </p:nvGrpSpPr>
            <p:grpSpPr>
              <a:xfrm>
                <a:off x="5392421" y="2806175"/>
                <a:ext cx="52357" cy="52219"/>
                <a:chOff x="5392421" y="2806175"/>
                <a:chExt cx="52357" cy="52219"/>
              </a:xfrm>
            </p:grpSpPr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6A2903B1-9C64-8F2E-6C6A-B2A920906138}"/>
                    </a:ext>
                  </a:extLst>
                </p:cNvPr>
                <p:cNvSpPr/>
                <p:nvPr/>
              </p:nvSpPr>
              <p:spPr>
                <a:xfrm>
                  <a:off x="5418600" y="28061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BB8C49E2-0624-F992-E9E0-499FBC2F9975}"/>
                    </a:ext>
                  </a:extLst>
                </p:cNvPr>
                <p:cNvSpPr/>
                <p:nvPr/>
              </p:nvSpPr>
              <p:spPr>
                <a:xfrm>
                  <a:off x="5392421" y="2832216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aphic 16">
                <a:extLst>
                  <a:ext uri="{FF2B5EF4-FFF2-40B4-BE49-F238E27FC236}">
                    <a16:creationId xmlns:a16="http://schemas.microsoft.com/office/drawing/2014/main" id="{DB478358-AB20-1000-1256-40D6B3682262}"/>
                  </a:ext>
                </a:extLst>
              </p:cNvPr>
              <p:cNvGrpSpPr/>
              <p:nvPr/>
            </p:nvGrpSpPr>
            <p:grpSpPr>
              <a:xfrm>
                <a:off x="5298040" y="2806175"/>
                <a:ext cx="52219" cy="52219"/>
                <a:chOff x="5298040" y="2806175"/>
                <a:chExt cx="52219" cy="52219"/>
              </a:xfrm>
            </p:grpSpPr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F49435FF-FE87-DECC-25CE-6CB3809AE8A1}"/>
                    </a:ext>
                  </a:extLst>
                </p:cNvPr>
                <p:cNvSpPr/>
                <p:nvPr/>
              </p:nvSpPr>
              <p:spPr>
                <a:xfrm>
                  <a:off x="5324219" y="28061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6D373EF0-1CB5-FD91-2A58-ED5943DCB0D0}"/>
                    </a:ext>
                  </a:extLst>
                </p:cNvPr>
                <p:cNvSpPr/>
                <p:nvPr/>
              </p:nvSpPr>
              <p:spPr>
                <a:xfrm>
                  <a:off x="5298040" y="2832216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" name="Graphic 16">
                <a:extLst>
                  <a:ext uri="{FF2B5EF4-FFF2-40B4-BE49-F238E27FC236}">
                    <a16:creationId xmlns:a16="http://schemas.microsoft.com/office/drawing/2014/main" id="{010A106C-AE78-8EF0-FC2F-6973AFF033D3}"/>
                  </a:ext>
                </a:extLst>
              </p:cNvPr>
              <p:cNvGrpSpPr/>
              <p:nvPr/>
            </p:nvGrpSpPr>
            <p:grpSpPr>
              <a:xfrm>
                <a:off x="5264559" y="2806175"/>
                <a:ext cx="52357" cy="52219"/>
                <a:chOff x="5264559" y="2806175"/>
                <a:chExt cx="52357" cy="52219"/>
              </a:xfrm>
            </p:grpSpPr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1A536F61-D4BF-8DFC-0758-DBE28E4229A7}"/>
                    </a:ext>
                  </a:extLst>
                </p:cNvPr>
                <p:cNvSpPr/>
                <p:nvPr/>
              </p:nvSpPr>
              <p:spPr>
                <a:xfrm>
                  <a:off x="5290738" y="28061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942E6056-4B77-9471-1F50-BAA64548D8A0}"/>
                    </a:ext>
                  </a:extLst>
                </p:cNvPr>
                <p:cNvSpPr/>
                <p:nvPr/>
              </p:nvSpPr>
              <p:spPr>
                <a:xfrm>
                  <a:off x="5264559" y="2832216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" name="Graphic 16">
                <a:extLst>
                  <a:ext uri="{FF2B5EF4-FFF2-40B4-BE49-F238E27FC236}">
                    <a16:creationId xmlns:a16="http://schemas.microsoft.com/office/drawing/2014/main" id="{C9FE22B2-2467-A366-DE7C-6C5E39C137F4}"/>
                  </a:ext>
                </a:extLst>
              </p:cNvPr>
              <p:cNvGrpSpPr/>
              <p:nvPr/>
            </p:nvGrpSpPr>
            <p:grpSpPr>
              <a:xfrm>
                <a:off x="5100047" y="2806175"/>
                <a:ext cx="52219" cy="52219"/>
                <a:chOff x="5100047" y="2806175"/>
                <a:chExt cx="52219" cy="52219"/>
              </a:xfrm>
            </p:grpSpPr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7E2F404F-C3D4-EDDF-F73F-499BD9D13221}"/>
                    </a:ext>
                  </a:extLst>
                </p:cNvPr>
                <p:cNvSpPr/>
                <p:nvPr/>
              </p:nvSpPr>
              <p:spPr>
                <a:xfrm>
                  <a:off x="5126225" y="28061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B7F34FE9-F789-488E-383E-36A60138B2C3}"/>
                    </a:ext>
                  </a:extLst>
                </p:cNvPr>
                <p:cNvSpPr/>
                <p:nvPr/>
              </p:nvSpPr>
              <p:spPr>
                <a:xfrm>
                  <a:off x="5100047" y="283221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aphic 16">
                <a:extLst>
                  <a:ext uri="{FF2B5EF4-FFF2-40B4-BE49-F238E27FC236}">
                    <a16:creationId xmlns:a16="http://schemas.microsoft.com/office/drawing/2014/main" id="{3A53794B-E0E9-4C89-CC86-B0DE8B3E3BB1}"/>
                  </a:ext>
                </a:extLst>
              </p:cNvPr>
              <p:cNvGrpSpPr/>
              <p:nvPr/>
            </p:nvGrpSpPr>
            <p:grpSpPr>
              <a:xfrm>
                <a:off x="4837846" y="2806175"/>
                <a:ext cx="52357" cy="52219"/>
                <a:chOff x="4837846" y="2806175"/>
                <a:chExt cx="52357" cy="52219"/>
              </a:xfrm>
            </p:grpSpPr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5606288F-D7E1-4793-ABF0-8D517517468A}"/>
                    </a:ext>
                  </a:extLst>
                </p:cNvPr>
                <p:cNvSpPr/>
                <p:nvPr/>
              </p:nvSpPr>
              <p:spPr>
                <a:xfrm>
                  <a:off x="4864025" y="28061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4F90A7AA-DE6E-CD5E-6247-332ECF7463A9}"/>
                    </a:ext>
                  </a:extLst>
                </p:cNvPr>
                <p:cNvSpPr/>
                <p:nvPr/>
              </p:nvSpPr>
              <p:spPr>
                <a:xfrm>
                  <a:off x="4837846" y="2832216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" name="Graphic 16">
                <a:extLst>
                  <a:ext uri="{FF2B5EF4-FFF2-40B4-BE49-F238E27FC236}">
                    <a16:creationId xmlns:a16="http://schemas.microsoft.com/office/drawing/2014/main" id="{264B8B7E-3562-53C5-0644-AD1C8B320580}"/>
                  </a:ext>
                </a:extLst>
              </p:cNvPr>
              <p:cNvGrpSpPr/>
              <p:nvPr/>
            </p:nvGrpSpPr>
            <p:grpSpPr>
              <a:xfrm>
                <a:off x="4792929" y="2806175"/>
                <a:ext cx="52357" cy="52219"/>
                <a:chOff x="4792929" y="2806175"/>
                <a:chExt cx="52357" cy="52219"/>
              </a:xfrm>
            </p:grpSpPr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F0A42C0C-CDF6-821A-26DC-693DBD7F243C}"/>
                    </a:ext>
                  </a:extLst>
                </p:cNvPr>
                <p:cNvSpPr/>
                <p:nvPr/>
              </p:nvSpPr>
              <p:spPr>
                <a:xfrm>
                  <a:off x="4819108" y="28061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8446EA66-43FD-F104-7261-B29CBA4F47B2}"/>
                    </a:ext>
                  </a:extLst>
                </p:cNvPr>
                <p:cNvSpPr/>
                <p:nvPr/>
              </p:nvSpPr>
              <p:spPr>
                <a:xfrm>
                  <a:off x="4792929" y="2832216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" name="Graphic 16">
                <a:extLst>
                  <a:ext uri="{FF2B5EF4-FFF2-40B4-BE49-F238E27FC236}">
                    <a16:creationId xmlns:a16="http://schemas.microsoft.com/office/drawing/2014/main" id="{803FFA67-8990-C107-8365-1A016C7D7640}"/>
                  </a:ext>
                </a:extLst>
              </p:cNvPr>
              <p:cNvGrpSpPr/>
              <p:nvPr/>
            </p:nvGrpSpPr>
            <p:grpSpPr>
              <a:xfrm>
                <a:off x="4756830" y="2806175"/>
                <a:ext cx="52219" cy="52219"/>
                <a:chOff x="4756830" y="2806175"/>
                <a:chExt cx="52219" cy="52219"/>
              </a:xfrm>
            </p:grpSpPr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7B48015A-29FA-7A0E-40CE-A852D44ED2CB}"/>
                    </a:ext>
                  </a:extLst>
                </p:cNvPr>
                <p:cNvSpPr/>
                <p:nvPr/>
              </p:nvSpPr>
              <p:spPr>
                <a:xfrm>
                  <a:off x="4782871" y="28061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0F146118-3AA8-10BA-4B6F-EFF2345A5268}"/>
                    </a:ext>
                  </a:extLst>
                </p:cNvPr>
                <p:cNvSpPr/>
                <p:nvPr/>
              </p:nvSpPr>
              <p:spPr>
                <a:xfrm>
                  <a:off x="4756830" y="2832216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" name="Graphic 16">
                <a:extLst>
                  <a:ext uri="{FF2B5EF4-FFF2-40B4-BE49-F238E27FC236}">
                    <a16:creationId xmlns:a16="http://schemas.microsoft.com/office/drawing/2014/main" id="{FEB131B2-0F5C-EEC5-0F13-DC7A23C27ED6}"/>
                  </a:ext>
                </a:extLst>
              </p:cNvPr>
              <p:cNvGrpSpPr/>
              <p:nvPr/>
            </p:nvGrpSpPr>
            <p:grpSpPr>
              <a:xfrm>
                <a:off x="4653631" y="2806175"/>
                <a:ext cx="52219" cy="52219"/>
                <a:chOff x="4653631" y="2806175"/>
                <a:chExt cx="52219" cy="52219"/>
              </a:xfrm>
            </p:grpSpPr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C3E81A50-4652-EA07-5FE6-C8C30B4A3A8E}"/>
                    </a:ext>
                  </a:extLst>
                </p:cNvPr>
                <p:cNvSpPr/>
                <p:nvPr/>
              </p:nvSpPr>
              <p:spPr>
                <a:xfrm>
                  <a:off x="4679810" y="28061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75066C30-9C4B-3F1F-5FF3-96964EC74C64}"/>
                    </a:ext>
                  </a:extLst>
                </p:cNvPr>
                <p:cNvSpPr/>
                <p:nvPr/>
              </p:nvSpPr>
              <p:spPr>
                <a:xfrm>
                  <a:off x="4653631" y="283221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16">
                <a:extLst>
                  <a:ext uri="{FF2B5EF4-FFF2-40B4-BE49-F238E27FC236}">
                    <a16:creationId xmlns:a16="http://schemas.microsoft.com/office/drawing/2014/main" id="{E096BDF7-3CB5-86EB-C6F5-EC5F24E75CA6}"/>
                  </a:ext>
                </a:extLst>
              </p:cNvPr>
              <p:cNvGrpSpPr/>
              <p:nvPr/>
            </p:nvGrpSpPr>
            <p:grpSpPr>
              <a:xfrm>
                <a:off x="4574820" y="2806175"/>
                <a:ext cx="52219" cy="52219"/>
                <a:chOff x="4574820" y="2806175"/>
                <a:chExt cx="52219" cy="52219"/>
              </a:xfrm>
            </p:grpSpPr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79226ACA-F716-0139-DA7B-42F26679C013}"/>
                    </a:ext>
                  </a:extLst>
                </p:cNvPr>
                <p:cNvSpPr/>
                <p:nvPr/>
              </p:nvSpPr>
              <p:spPr>
                <a:xfrm>
                  <a:off x="4600998" y="28061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7BE9584D-0110-D982-2D02-BB63D89CBFA2}"/>
                    </a:ext>
                  </a:extLst>
                </p:cNvPr>
                <p:cNvSpPr/>
                <p:nvPr/>
              </p:nvSpPr>
              <p:spPr>
                <a:xfrm>
                  <a:off x="4574820" y="283221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" name="Graphic 16">
                <a:extLst>
                  <a:ext uri="{FF2B5EF4-FFF2-40B4-BE49-F238E27FC236}">
                    <a16:creationId xmlns:a16="http://schemas.microsoft.com/office/drawing/2014/main" id="{C476017D-AA0A-1314-B8DD-4EE35777AAC2}"/>
                  </a:ext>
                </a:extLst>
              </p:cNvPr>
              <p:cNvGrpSpPr/>
              <p:nvPr/>
            </p:nvGrpSpPr>
            <p:grpSpPr>
              <a:xfrm>
                <a:off x="4456189" y="2806175"/>
                <a:ext cx="52219" cy="52219"/>
                <a:chOff x="4456189" y="2806175"/>
                <a:chExt cx="52219" cy="52219"/>
              </a:xfrm>
            </p:grpSpPr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902061C4-A61C-18E6-0AE9-AD87C6BD54EB}"/>
                    </a:ext>
                  </a:extLst>
                </p:cNvPr>
                <p:cNvSpPr/>
                <p:nvPr/>
              </p:nvSpPr>
              <p:spPr>
                <a:xfrm>
                  <a:off x="4482230" y="28061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72775C32-B47C-6D35-4283-468568879FB8}"/>
                    </a:ext>
                  </a:extLst>
                </p:cNvPr>
                <p:cNvSpPr/>
                <p:nvPr/>
              </p:nvSpPr>
              <p:spPr>
                <a:xfrm>
                  <a:off x="4456189" y="283221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" name="Graphic 16">
                <a:extLst>
                  <a:ext uri="{FF2B5EF4-FFF2-40B4-BE49-F238E27FC236}">
                    <a16:creationId xmlns:a16="http://schemas.microsoft.com/office/drawing/2014/main" id="{0E44E184-1373-C86A-4FB7-972295B54A70}"/>
                  </a:ext>
                </a:extLst>
              </p:cNvPr>
              <p:cNvGrpSpPr/>
              <p:nvPr/>
            </p:nvGrpSpPr>
            <p:grpSpPr>
              <a:xfrm>
                <a:off x="4403832" y="2722266"/>
                <a:ext cx="52357" cy="52219"/>
                <a:chOff x="4403832" y="2722266"/>
                <a:chExt cx="52357" cy="52219"/>
              </a:xfrm>
            </p:grpSpPr>
            <p:sp>
              <p:nvSpPr>
                <p:cNvPr id="232" name="Freeform: Shape 231">
                  <a:extLst>
                    <a:ext uri="{FF2B5EF4-FFF2-40B4-BE49-F238E27FC236}">
                      <a16:creationId xmlns:a16="http://schemas.microsoft.com/office/drawing/2014/main" id="{9DEC0564-6E7E-38D9-D8A7-DC167EF63280}"/>
                    </a:ext>
                  </a:extLst>
                </p:cNvPr>
                <p:cNvSpPr/>
                <p:nvPr/>
              </p:nvSpPr>
              <p:spPr>
                <a:xfrm>
                  <a:off x="4430010" y="2722266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1E0E9A02-5B03-CF10-0B63-DEFB1F381F99}"/>
                    </a:ext>
                  </a:extLst>
                </p:cNvPr>
                <p:cNvSpPr/>
                <p:nvPr/>
              </p:nvSpPr>
              <p:spPr>
                <a:xfrm>
                  <a:off x="4403832" y="2748445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" name="Graphic 16">
                <a:extLst>
                  <a:ext uri="{FF2B5EF4-FFF2-40B4-BE49-F238E27FC236}">
                    <a16:creationId xmlns:a16="http://schemas.microsoft.com/office/drawing/2014/main" id="{05F2D924-CDC3-98E0-6337-7977F27706E3}"/>
                  </a:ext>
                </a:extLst>
              </p:cNvPr>
              <p:cNvGrpSpPr/>
              <p:nvPr/>
            </p:nvGrpSpPr>
            <p:grpSpPr>
              <a:xfrm>
                <a:off x="4396529" y="2644832"/>
                <a:ext cx="52219" cy="52219"/>
                <a:chOff x="4396529" y="2644832"/>
                <a:chExt cx="52219" cy="52219"/>
              </a:xfrm>
            </p:grpSpPr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6EF91228-9A9B-4CCD-B275-3D6F39E554BF}"/>
                    </a:ext>
                  </a:extLst>
                </p:cNvPr>
                <p:cNvSpPr/>
                <p:nvPr/>
              </p:nvSpPr>
              <p:spPr>
                <a:xfrm>
                  <a:off x="4422708" y="2644832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4AA8C32E-CAC1-C950-E02F-2397F84BF8AD}"/>
                    </a:ext>
                  </a:extLst>
                </p:cNvPr>
                <p:cNvSpPr/>
                <p:nvPr/>
              </p:nvSpPr>
              <p:spPr>
                <a:xfrm>
                  <a:off x="4396529" y="267087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Graphic 16">
                <a:extLst>
                  <a:ext uri="{FF2B5EF4-FFF2-40B4-BE49-F238E27FC236}">
                    <a16:creationId xmlns:a16="http://schemas.microsoft.com/office/drawing/2014/main" id="{5B2778B1-9965-3B39-5878-E1F0155DFA85}"/>
                  </a:ext>
                </a:extLst>
              </p:cNvPr>
              <p:cNvGrpSpPr/>
              <p:nvPr/>
            </p:nvGrpSpPr>
            <p:grpSpPr>
              <a:xfrm>
                <a:off x="4355332" y="2644832"/>
                <a:ext cx="52219" cy="52219"/>
                <a:chOff x="4355332" y="2644832"/>
                <a:chExt cx="52219" cy="52219"/>
              </a:xfrm>
            </p:grpSpPr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B8178A9A-1B0E-A23E-4B50-A5ED801B64FE}"/>
                    </a:ext>
                  </a:extLst>
                </p:cNvPr>
                <p:cNvSpPr/>
                <p:nvPr/>
              </p:nvSpPr>
              <p:spPr>
                <a:xfrm>
                  <a:off x="4381373" y="2644832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Freeform: Shape 228">
                  <a:extLst>
                    <a:ext uri="{FF2B5EF4-FFF2-40B4-BE49-F238E27FC236}">
                      <a16:creationId xmlns:a16="http://schemas.microsoft.com/office/drawing/2014/main" id="{7D970527-4F3B-441C-CCEF-06EF04A6EF20}"/>
                    </a:ext>
                  </a:extLst>
                </p:cNvPr>
                <p:cNvSpPr/>
                <p:nvPr/>
              </p:nvSpPr>
              <p:spPr>
                <a:xfrm>
                  <a:off x="4355332" y="2670873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aphic 16">
                <a:extLst>
                  <a:ext uri="{FF2B5EF4-FFF2-40B4-BE49-F238E27FC236}">
                    <a16:creationId xmlns:a16="http://schemas.microsoft.com/office/drawing/2014/main" id="{EB3A37ED-17ED-85E4-0459-D68D36D1E1E6}"/>
                  </a:ext>
                </a:extLst>
              </p:cNvPr>
              <p:cNvGrpSpPr/>
              <p:nvPr/>
            </p:nvGrpSpPr>
            <p:grpSpPr>
              <a:xfrm>
                <a:off x="4262742" y="2581039"/>
                <a:ext cx="52219" cy="52357"/>
                <a:chOff x="4262742" y="2581039"/>
                <a:chExt cx="52219" cy="52357"/>
              </a:xfrm>
            </p:grpSpPr>
            <p:sp>
              <p:nvSpPr>
                <p:cNvPr id="226" name="Freeform: Shape 225">
                  <a:extLst>
                    <a:ext uri="{FF2B5EF4-FFF2-40B4-BE49-F238E27FC236}">
                      <a16:creationId xmlns:a16="http://schemas.microsoft.com/office/drawing/2014/main" id="{E37C5039-47E7-1343-6B06-3076E771B022}"/>
                    </a:ext>
                  </a:extLst>
                </p:cNvPr>
                <p:cNvSpPr/>
                <p:nvPr/>
              </p:nvSpPr>
              <p:spPr>
                <a:xfrm>
                  <a:off x="4288783" y="2581039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Freeform: Shape 226">
                  <a:extLst>
                    <a:ext uri="{FF2B5EF4-FFF2-40B4-BE49-F238E27FC236}">
                      <a16:creationId xmlns:a16="http://schemas.microsoft.com/office/drawing/2014/main" id="{97A8B6C9-7423-AA35-A91C-491A9813EEB3}"/>
                    </a:ext>
                  </a:extLst>
                </p:cNvPr>
                <p:cNvSpPr/>
                <p:nvPr/>
              </p:nvSpPr>
              <p:spPr>
                <a:xfrm>
                  <a:off x="4262742" y="2607217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" name="Graphic 16">
                <a:extLst>
                  <a:ext uri="{FF2B5EF4-FFF2-40B4-BE49-F238E27FC236}">
                    <a16:creationId xmlns:a16="http://schemas.microsoft.com/office/drawing/2014/main" id="{1316FC8F-FC2E-1FA0-D40B-94875EFB288E}"/>
                  </a:ext>
                </a:extLst>
              </p:cNvPr>
              <p:cNvGrpSpPr/>
              <p:nvPr/>
            </p:nvGrpSpPr>
            <p:grpSpPr>
              <a:xfrm>
                <a:off x="4223337" y="2520139"/>
                <a:ext cx="52219" cy="52219"/>
                <a:chOff x="4223337" y="2520139"/>
                <a:chExt cx="52219" cy="52219"/>
              </a:xfrm>
            </p:grpSpPr>
            <p:sp>
              <p:nvSpPr>
                <p:cNvPr id="224" name="Freeform: Shape 223">
                  <a:extLst>
                    <a:ext uri="{FF2B5EF4-FFF2-40B4-BE49-F238E27FC236}">
                      <a16:creationId xmlns:a16="http://schemas.microsoft.com/office/drawing/2014/main" id="{C527379A-9416-F4AE-B625-564B6598288F}"/>
                    </a:ext>
                  </a:extLst>
                </p:cNvPr>
                <p:cNvSpPr/>
                <p:nvPr/>
              </p:nvSpPr>
              <p:spPr>
                <a:xfrm>
                  <a:off x="4249377" y="252013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Freeform: Shape 224">
                  <a:extLst>
                    <a:ext uri="{FF2B5EF4-FFF2-40B4-BE49-F238E27FC236}">
                      <a16:creationId xmlns:a16="http://schemas.microsoft.com/office/drawing/2014/main" id="{67D8EE30-1382-DAB1-5259-651AE9B95F91}"/>
                    </a:ext>
                  </a:extLst>
                </p:cNvPr>
                <p:cNvSpPr/>
                <p:nvPr/>
              </p:nvSpPr>
              <p:spPr>
                <a:xfrm>
                  <a:off x="4223337" y="2546318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4" name="Graphic 16">
                <a:extLst>
                  <a:ext uri="{FF2B5EF4-FFF2-40B4-BE49-F238E27FC236}">
                    <a16:creationId xmlns:a16="http://schemas.microsoft.com/office/drawing/2014/main" id="{7F07A191-128E-A7DA-9BEF-5F60702DFCAC}"/>
                  </a:ext>
                </a:extLst>
              </p:cNvPr>
              <p:cNvGrpSpPr/>
              <p:nvPr/>
            </p:nvGrpSpPr>
            <p:grpSpPr>
              <a:xfrm>
                <a:off x="4205838" y="2520139"/>
                <a:ext cx="52357" cy="52219"/>
                <a:chOff x="4205838" y="2520139"/>
                <a:chExt cx="52357" cy="52219"/>
              </a:xfrm>
            </p:grpSpPr>
            <p:sp>
              <p:nvSpPr>
                <p:cNvPr id="222" name="Freeform: Shape 221">
                  <a:extLst>
                    <a:ext uri="{FF2B5EF4-FFF2-40B4-BE49-F238E27FC236}">
                      <a16:creationId xmlns:a16="http://schemas.microsoft.com/office/drawing/2014/main" id="{FB7BAC73-0386-C2F7-4D38-5FAC658D8513}"/>
                    </a:ext>
                  </a:extLst>
                </p:cNvPr>
                <p:cNvSpPr/>
                <p:nvPr/>
              </p:nvSpPr>
              <p:spPr>
                <a:xfrm>
                  <a:off x="4232017" y="252013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: Shape 222">
                  <a:extLst>
                    <a:ext uri="{FF2B5EF4-FFF2-40B4-BE49-F238E27FC236}">
                      <a16:creationId xmlns:a16="http://schemas.microsoft.com/office/drawing/2014/main" id="{F5033266-2C99-5AE3-3F0B-9F8BC37215ED}"/>
                    </a:ext>
                  </a:extLst>
                </p:cNvPr>
                <p:cNvSpPr/>
                <p:nvPr/>
              </p:nvSpPr>
              <p:spPr>
                <a:xfrm>
                  <a:off x="4205838" y="2546318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" name="Graphic 16">
                <a:extLst>
                  <a:ext uri="{FF2B5EF4-FFF2-40B4-BE49-F238E27FC236}">
                    <a16:creationId xmlns:a16="http://schemas.microsoft.com/office/drawing/2014/main" id="{506C55DE-4233-E7D8-AF37-1996806A5979}"/>
                  </a:ext>
                </a:extLst>
              </p:cNvPr>
              <p:cNvGrpSpPr/>
              <p:nvPr/>
            </p:nvGrpSpPr>
            <p:grpSpPr>
              <a:xfrm>
                <a:off x="4099057" y="2520139"/>
                <a:ext cx="52219" cy="52219"/>
                <a:chOff x="4099057" y="2520139"/>
                <a:chExt cx="52219" cy="52219"/>
              </a:xfrm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2ECF0357-11A0-652B-1D47-30B0331E6703}"/>
                    </a:ext>
                  </a:extLst>
                </p:cNvPr>
                <p:cNvSpPr/>
                <p:nvPr/>
              </p:nvSpPr>
              <p:spPr>
                <a:xfrm>
                  <a:off x="4125235" y="252013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E74669FC-3063-20CB-377D-149AD4C880D3}"/>
                    </a:ext>
                  </a:extLst>
                </p:cNvPr>
                <p:cNvSpPr/>
                <p:nvPr/>
              </p:nvSpPr>
              <p:spPr>
                <a:xfrm>
                  <a:off x="4099057" y="254631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" name="Graphic 16">
                <a:extLst>
                  <a:ext uri="{FF2B5EF4-FFF2-40B4-BE49-F238E27FC236}">
                    <a16:creationId xmlns:a16="http://schemas.microsoft.com/office/drawing/2014/main" id="{C6CDA677-DBDB-EA61-64B0-9E3E10775A4D}"/>
                  </a:ext>
                </a:extLst>
              </p:cNvPr>
              <p:cNvGrpSpPr/>
              <p:nvPr/>
            </p:nvGrpSpPr>
            <p:grpSpPr>
              <a:xfrm>
                <a:off x="3946531" y="2520139"/>
                <a:ext cx="52219" cy="52219"/>
                <a:chOff x="3946531" y="2520139"/>
                <a:chExt cx="52219" cy="52219"/>
              </a:xfrm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334A3B12-F634-2D68-95EC-18CAD1828205}"/>
                    </a:ext>
                  </a:extLst>
                </p:cNvPr>
                <p:cNvSpPr/>
                <p:nvPr/>
              </p:nvSpPr>
              <p:spPr>
                <a:xfrm>
                  <a:off x="3972572" y="252013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3B9369C2-6C9C-AF2C-9533-ADC418A05402}"/>
                    </a:ext>
                  </a:extLst>
                </p:cNvPr>
                <p:cNvSpPr/>
                <p:nvPr/>
              </p:nvSpPr>
              <p:spPr>
                <a:xfrm>
                  <a:off x="3946531" y="254631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" name="Graphic 16">
                <a:extLst>
                  <a:ext uri="{FF2B5EF4-FFF2-40B4-BE49-F238E27FC236}">
                    <a16:creationId xmlns:a16="http://schemas.microsoft.com/office/drawing/2014/main" id="{8397F5E6-CAEE-F3F2-0E48-7C1FDBB8E358}"/>
                  </a:ext>
                </a:extLst>
              </p:cNvPr>
              <p:cNvGrpSpPr/>
              <p:nvPr/>
            </p:nvGrpSpPr>
            <p:grpSpPr>
              <a:xfrm>
                <a:off x="3909744" y="2437194"/>
                <a:ext cx="52357" cy="52219"/>
                <a:chOff x="3909744" y="2437194"/>
                <a:chExt cx="52357" cy="52219"/>
              </a:xfrm>
            </p:grpSpPr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86749D30-0C35-0AF2-5ACD-B8AF79AD66E2}"/>
                    </a:ext>
                  </a:extLst>
                </p:cNvPr>
                <p:cNvSpPr/>
                <p:nvPr/>
              </p:nvSpPr>
              <p:spPr>
                <a:xfrm>
                  <a:off x="3935922" y="243719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Freeform: Shape 216">
                  <a:extLst>
                    <a:ext uri="{FF2B5EF4-FFF2-40B4-BE49-F238E27FC236}">
                      <a16:creationId xmlns:a16="http://schemas.microsoft.com/office/drawing/2014/main" id="{8FA23F08-9F9C-19F6-C929-1B2A07370E21}"/>
                    </a:ext>
                  </a:extLst>
                </p:cNvPr>
                <p:cNvSpPr/>
                <p:nvPr/>
              </p:nvSpPr>
              <p:spPr>
                <a:xfrm>
                  <a:off x="3909744" y="2463373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" name="Graphic 16">
                <a:extLst>
                  <a:ext uri="{FF2B5EF4-FFF2-40B4-BE49-F238E27FC236}">
                    <a16:creationId xmlns:a16="http://schemas.microsoft.com/office/drawing/2014/main" id="{F92BF0C3-3F6F-F5B8-0948-09DF5D6E7D3B}"/>
                  </a:ext>
                </a:extLst>
              </p:cNvPr>
              <p:cNvGrpSpPr/>
              <p:nvPr/>
            </p:nvGrpSpPr>
            <p:grpSpPr>
              <a:xfrm>
                <a:off x="3891005" y="2437194"/>
                <a:ext cx="52219" cy="52219"/>
                <a:chOff x="3891005" y="2437194"/>
                <a:chExt cx="52219" cy="52219"/>
              </a:xfrm>
            </p:grpSpPr>
            <p:sp>
              <p:nvSpPr>
                <p:cNvPr id="214" name="Freeform: Shape 213">
                  <a:extLst>
                    <a:ext uri="{FF2B5EF4-FFF2-40B4-BE49-F238E27FC236}">
                      <a16:creationId xmlns:a16="http://schemas.microsoft.com/office/drawing/2014/main" id="{44B8E032-7510-11C8-8D4E-89B0F1340103}"/>
                    </a:ext>
                  </a:extLst>
                </p:cNvPr>
                <p:cNvSpPr/>
                <p:nvPr/>
              </p:nvSpPr>
              <p:spPr>
                <a:xfrm>
                  <a:off x="3917184" y="243719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17E0A06F-B970-A0E3-4F3A-C28D6CBBCB86}"/>
                    </a:ext>
                  </a:extLst>
                </p:cNvPr>
                <p:cNvSpPr/>
                <p:nvPr/>
              </p:nvSpPr>
              <p:spPr>
                <a:xfrm>
                  <a:off x="3891005" y="246337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Graphic 16">
                <a:extLst>
                  <a:ext uri="{FF2B5EF4-FFF2-40B4-BE49-F238E27FC236}">
                    <a16:creationId xmlns:a16="http://schemas.microsoft.com/office/drawing/2014/main" id="{0F77D508-561E-7224-8080-143E4C720C16}"/>
                  </a:ext>
                </a:extLst>
              </p:cNvPr>
              <p:cNvGrpSpPr/>
              <p:nvPr/>
            </p:nvGrpSpPr>
            <p:grpSpPr>
              <a:xfrm>
                <a:off x="3883703" y="2431683"/>
                <a:ext cx="52219" cy="52219"/>
                <a:chOff x="3883703" y="2431683"/>
                <a:chExt cx="52219" cy="52219"/>
              </a:xfrm>
            </p:grpSpPr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BF709DDC-ADEE-2EFB-53CC-F78604BBEA59}"/>
                    </a:ext>
                  </a:extLst>
                </p:cNvPr>
                <p:cNvSpPr/>
                <p:nvPr/>
              </p:nvSpPr>
              <p:spPr>
                <a:xfrm>
                  <a:off x="3909744" y="2431683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D2D159F1-69F7-2017-B9EF-554AC1D72BA0}"/>
                    </a:ext>
                  </a:extLst>
                </p:cNvPr>
                <p:cNvSpPr/>
                <p:nvPr/>
              </p:nvSpPr>
              <p:spPr>
                <a:xfrm>
                  <a:off x="3883703" y="2457861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" name="Graphic 16">
                <a:extLst>
                  <a:ext uri="{FF2B5EF4-FFF2-40B4-BE49-F238E27FC236}">
                    <a16:creationId xmlns:a16="http://schemas.microsoft.com/office/drawing/2014/main" id="{85CD3F74-5F65-78C3-7CB5-4E382C4DD554}"/>
                  </a:ext>
                </a:extLst>
              </p:cNvPr>
              <p:cNvGrpSpPr/>
              <p:nvPr/>
            </p:nvGrpSpPr>
            <p:grpSpPr>
              <a:xfrm>
                <a:off x="3737929" y="2398201"/>
                <a:ext cx="52219" cy="52219"/>
                <a:chOff x="3737929" y="2398201"/>
                <a:chExt cx="52219" cy="52219"/>
              </a:xfrm>
            </p:grpSpPr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2893C563-29B9-EC4B-7BB3-FC1568DB00E1}"/>
                    </a:ext>
                  </a:extLst>
                </p:cNvPr>
                <p:cNvSpPr/>
                <p:nvPr/>
              </p:nvSpPr>
              <p:spPr>
                <a:xfrm>
                  <a:off x="3764107" y="2398201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3EA7FF3B-C243-19C0-8BE3-732EB50C2F04}"/>
                    </a:ext>
                  </a:extLst>
                </p:cNvPr>
                <p:cNvSpPr/>
                <p:nvPr/>
              </p:nvSpPr>
              <p:spPr>
                <a:xfrm>
                  <a:off x="3737929" y="2424380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" name="Graphic 16">
                <a:extLst>
                  <a:ext uri="{FF2B5EF4-FFF2-40B4-BE49-F238E27FC236}">
                    <a16:creationId xmlns:a16="http://schemas.microsoft.com/office/drawing/2014/main" id="{83BA841B-48DF-B9F3-87DC-EE4B3A5CE33A}"/>
                  </a:ext>
                </a:extLst>
              </p:cNvPr>
              <p:cNvGrpSpPr/>
              <p:nvPr/>
            </p:nvGrpSpPr>
            <p:grpSpPr>
              <a:xfrm>
                <a:off x="3719190" y="2398201"/>
                <a:ext cx="52219" cy="52219"/>
                <a:chOff x="3719190" y="2398201"/>
                <a:chExt cx="52219" cy="52219"/>
              </a:xfrm>
            </p:grpSpPr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F9C6296E-79CE-21F1-3499-334EE1CADE24}"/>
                    </a:ext>
                  </a:extLst>
                </p:cNvPr>
                <p:cNvSpPr/>
                <p:nvPr/>
              </p:nvSpPr>
              <p:spPr>
                <a:xfrm>
                  <a:off x="3745231" y="2398201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C716E400-7EDF-E3F0-4A4F-3111B9A6B1FF}"/>
                    </a:ext>
                  </a:extLst>
                </p:cNvPr>
                <p:cNvSpPr/>
                <p:nvPr/>
              </p:nvSpPr>
              <p:spPr>
                <a:xfrm>
                  <a:off x="3719190" y="2424380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" name="Graphic 16">
                <a:extLst>
                  <a:ext uri="{FF2B5EF4-FFF2-40B4-BE49-F238E27FC236}">
                    <a16:creationId xmlns:a16="http://schemas.microsoft.com/office/drawing/2014/main" id="{3C5B831E-7FD6-400C-4AF6-94888A5B75A3}"/>
                  </a:ext>
                </a:extLst>
              </p:cNvPr>
              <p:cNvGrpSpPr/>
              <p:nvPr/>
            </p:nvGrpSpPr>
            <p:grpSpPr>
              <a:xfrm>
                <a:off x="3680198" y="2398201"/>
                <a:ext cx="52219" cy="52219"/>
                <a:chOff x="3680198" y="2398201"/>
                <a:chExt cx="52219" cy="52219"/>
              </a:xfrm>
            </p:grpSpPr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F78546DB-1ACB-0DBB-18DD-587C0744F8CA}"/>
                    </a:ext>
                  </a:extLst>
                </p:cNvPr>
                <p:cNvSpPr/>
                <p:nvPr/>
              </p:nvSpPr>
              <p:spPr>
                <a:xfrm>
                  <a:off x="3706377" y="2398201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C2342CA9-8A56-AAF7-2196-0B6CBC939243}"/>
                    </a:ext>
                  </a:extLst>
                </p:cNvPr>
                <p:cNvSpPr/>
                <p:nvPr/>
              </p:nvSpPr>
              <p:spPr>
                <a:xfrm>
                  <a:off x="3680198" y="2424380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" name="Graphic 16">
                <a:extLst>
                  <a:ext uri="{FF2B5EF4-FFF2-40B4-BE49-F238E27FC236}">
                    <a16:creationId xmlns:a16="http://schemas.microsoft.com/office/drawing/2014/main" id="{443187C8-D656-0C91-C417-19BC89C60239}"/>
                  </a:ext>
                </a:extLst>
              </p:cNvPr>
              <p:cNvGrpSpPr/>
              <p:nvPr/>
            </p:nvGrpSpPr>
            <p:grpSpPr>
              <a:xfrm>
                <a:off x="3606898" y="2366098"/>
                <a:ext cx="52219" cy="52357"/>
                <a:chOff x="3606898" y="2366098"/>
                <a:chExt cx="52219" cy="52357"/>
              </a:xfrm>
            </p:grpSpPr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761CED2A-949A-5BA4-14F2-C7A4E8C361FA}"/>
                    </a:ext>
                  </a:extLst>
                </p:cNvPr>
                <p:cNvSpPr/>
                <p:nvPr/>
              </p:nvSpPr>
              <p:spPr>
                <a:xfrm>
                  <a:off x="3632939" y="2366098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283BFCE8-89BC-2F3B-560D-3A5984D70FF4}"/>
                    </a:ext>
                  </a:extLst>
                </p:cNvPr>
                <p:cNvSpPr/>
                <p:nvPr/>
              </p:nvSpPr>
              <p:spPr>
                <a:xfrm>
                  <a:off x="3606898" y="239227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" name="Graphic 16">
                <a:extLst>
                  <a:ext uri="{FF2B5EF4-FFF2-40B4-BE49-F238E27FC236}">
                    <a16:creationId xmlns:a16="http://schemas.microsoft.com/office/drawing/2014/main" id="{675D962F-E6EA-E5C7-F301-1411DE23D037}"/>
                  </a:ext>
                </a:extLst>
              </p:cNvPr>
              <p:cNvGrpSpPr/>
              <p:nvPr/>
            </p:nvGrpSpPr>
            <p:grpSpPr>
              <a:xfrm>
                <a:off x="3583475" y="2366098"/>
                <a:ext cx="52219" cy="52357"/>
                <a:chOff x="3583475" y="2366098"/>
                <a:chExt cx="52219" cy="52357"/>
              </a:xfrm>
            </p:grpSpPr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B1E0A176-C905-59EE-406F-F4157DC54F0B}"/>
                    </a:ext>
                  </a:extLst>
                </p:cNvPr>
                <p:cNvSpPr/>
                <p:nvPr/>
              </p:nvSpPr>
              <p:spPr>
                <a:xfrm>
                  <a:off x="3609653" y="2366098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A0EB9ED3-D3B8-871C-67FB-03D889E2B712}"/>
                    </a:ext>
                  </a:extLst>
                </p:cNvPr>
                <p:cNvSpPr/>
                <p:nvPr/>
              </p:nvSpPr>
              <p:spPr>
                <a:xfrm>
                  <a:off x="3583475" y="239227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" name="Graphic 16">
                <a:extLst>
                  <a:ext uri="{FF2B5EF4-FFF2-40B4-BE49-F238E27FC236}">
                    <a16:creationId xmlns:a16="http://schemas.microsoft.com/office/drawing/2014/main" id="{16BBDA4A-ECBB-5929-CD2D-A1B7DF3F0F3A}"/>
                  </a:ext>
                </a:extLst>
              </p:cNvPr>
              <p:cNvGrpSpPr/>
              <p:nvPr/>
            </p:nvGrpSpPr>
            <p:grpSpPr>
              <a:xfrm>
                <a:off x="3549580" y="2366098"/>
                <a:ext cx="52219" cy="52357"/>
                <a:chOff x="3549580" y="2366098"/>
                <a:chExt cx="52219" cy="52357"/>
              </a:xfrm>
            </p:grpSpPr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70ED8010-A57C-72A8-2A50-0196E4417D43}"/>
                    </a:ext>
                  </a:extLst>
                </p:cNvPr>
                <p:cNvSpPr/>
                <p:nvPr/>
              </p:nvSpPr>
              <p:spPr>
                <a:xfrm>
                  <a:off x="3575621" y="2366098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20D608C6-E672-A563-0353-41ECEFC90394}"/>
                    </a:ext>
                  </a:extLst>
                </p:cNvPr>
                <p:cNvSpPr/>
                <p:nvPr/>
              </p:nvSpPr>
              <p:spPr>
                <a:xfrm>
                  <a:off x="3549580" y="239227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" name="Graphic 16">
                <a:extLst>
                  <a:ext uri="{FF2B5EF4-FFF2-40B4-BE49-F238E27FC236}">
                    <a16:creationId xmlns:a16="http://schemas.microsoft.com/office/drawing/2014/main" id="{7567D694-0603-2AFD-A7BB-457EC4CB62E6}"/>
                  </a:ext>
                </a:extLst>
              </p:cNvPr>
              <p:cNvGrpSpPr/>
              <p:nvPr/>
            </p:nvGrpSpPr>
            <p:grpSpPr>
              <a:xfrm>
                <a:off x="3519268" y="2366098"/>
                <a:ext cx="52357" cy="52357"/>
                <a:chOff x="3519268" y="2366098"/>
                <a:chExt cx="52357" cy="52357"/>
              </a:xfrm>
            </p:grpSpPr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BB9E8943-D828-3487-382D-8771FB9D9C48}"/>
                    </a:ext>
                  </a:extLst>
                </p:cNvPr>
                <p:cNvSpPr/>
                <p:nvPr/>
              </p:nvSpPr>
              <p:spPr>
                <a:xfrm>
                  <a:off x="3545447" y="2366098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4A91894B-6B20-05F8-287B-D71AE66DD6B1}"/>
                    </a:ext>
                  </a:extLst>
                </p:cNvPr>
                <p:cNvSpPr/>
                <p:nvPr/>
              </p:nvSpPr>
              <p:spPr>
                <a:xfrm>
                  <a:off x="3519268" y="2392277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" name="Graphic 16">
                <a:extLst>
                  <a:ext uri="{FF2B5EF4-FFF2-40B4-BE49-F238E27FC236}">
                    <a16:creationId xmlns:a16="http://schemas.microsoft.com/office/drawing/2014/main" id="{C6D6F8E9-CD60-C9D2-B3C2-130D015EACB7}"/>
                  </a:ext>
                </a:extLst>
              </p:cNvPr>
              <p:cNvGrpSpPr/>
              <p:nvPr/>
            </p:nvGrpSpPr>
            <p:grpSpPr>
              <a:xfrm>
                <a:off x="3493227" y="2366098"/>
                <a:ext cx="52219" cy="52357"/>
                <a:chOff x="3493227" y="2366098"/>
                <a:chExt cx="52219" cy="52357"/>
              </a:xfrm>
            </p:grpSpPr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1A9D79E6-3618-46DA-3007-1F1E7D221F6C}"/>
                    </a:ext>
                  </a:extLst>
                </p:cNvPr>
                <p:cNvSpPr/>
                <p:nvPr/>
              </p:nvSpPr>
              <p:spPr>
                <a:xfrm>
                  <a:off x="3519268" y="2366098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ED7BE217-7D4A-AA6F-9B65-85E2F52BCE36}"/>
                    </a:ext>
                  </a:extLst>
                </p:cNvPr>
                <p:cNvSpPr/>
                <p:nvPr/>
              </p:nvSpPr>
              <p:spPr>
                <a:xfrm>
                  <a:off x="3493227" y="239227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" name="Graphic 16">
                <a:extLst>
                  <a:ext uri="{FF2B5EF4-FFF2-40B4-BE49-F238E27FC236}">
                    <a16:creationId xmlns:a16="http://schemas.microsoft.com/office/drawing/2014/main" id="{EFD43DF9-1FBE-D317-F4C9-3D5ECE244CEB}"/>
                  </a:ext>
                </a:extLst>
              </p:cNvPr>
              <p:cNvGrpSpPr/>
              <p:nvPr/>
            </p:nvGrpSpPr>
            <p:grpSpPr>
              <a:xfrm>
                <a:off x="3482618" y="2366098"/>
                <a:ext cx="52219" cy="52357"/>
                <a:chOff x="3482618" y="2366098"/>
                <a:chExt cx="52219" cy="52357"/>
              </a:xfrm>
            </p:grpSpPr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DDD1EF87-98EA-F914-8E44-C6359C255DD7}"/>
                    </a:ext>
                  </a:extLst>
                </p:cNvPr>
                <p:cNvSpPr/>
                <p:nvPr/>
              </p:nvSpPr>
              <p:spPr>
                <a:xfrm>
                  <a:off x="3508796" y="2366098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4A3F5B00-F751-9F7C-23CE-FF1E8182B45B}"/>
                    </a:ext>
                  </a:extLst>
                </p:cNvPr>
                <p:cNvSpPr/>
                <p:nvPr/>
              </p:nvSpPr>
              <p:spPr>
                <a:xfrm>
                  <a:off x="3482618" y="239227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aphic 16">
                <a:extLst>
                  <a:ext uri="{FF2B5EF4-FFF2-40B4-BE49-F238E27FC236}">
                    <a16:creationId xmlns:a16="http://schemas.microsoft.com/office/drawing/2014/main" id="{E85A145E-A083-0B47-5680-204ED65A703A}"/>
                  </a:ext>
                </a:extLst>
              </p:cNvPr>
              <p:cNvGrpSpPr/>
              <p:nvPr/>
            </p:nvGrpSpPr>
            <p:grpSpPr>
              <a:xfrm>
                <a:off x="3406562" y="2366098"/>
                <a:ext cx="52219" cy="52357"/>
                <a:chOff x="3406562" y="2366098"/>
                <a:chExt cx="52219" cy="52357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5F669ECB-F194-6EA5-56CF-242C7935D651}"/>
                    </a:ext>
                  </a:extLst>
                </p:cNvPr>
                <p:cNvSpPr/>
                <p:nvPr/>
              </p:nvSpPr>
              <p:spPr>
                <a:xfrm>
                  <a:off x="3432741" y="2366098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ACC65A4F-7F30-9CC2-5F0E-E934CB99E907}"/>
                    </a:ext>
                  </a:extLst>
                </p:cNvPr>
                <p:cNvSpPr/>
                <p:nvPr/>
              </p:nvSpPr>
              <p:spPr>
                <a:xfrm>
                  <a:off x="3406562" y="2392277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" name="Graphic 16">
                <a:extLst>
                  <a:ext uri="{FF2B5EF4-FFF2-40B4-BE49-F238E27FC236}">
                    <a16:creationId xmlns:a16="http://schemas.microsoft.com/office/drawing/2014/main" id="{E75C97EA-FE73-AEC7-6B45-8C6768144159}"/>
                  </a:ext>
                </a:extLst>
              </p:cNvPr>
              <p:cNvGrpSpPr/>
              <p:nvPr/>
            </p:nvGrpSpPr>
            <p:grpSpPr>
              <a:xfrm>
                <a:off x="3354342" y="2366098"/>
                <a:ext cx="52219" cy="52357"/>
                <a:chOff x="3354342" y="2366098"/>
                <a:chExt cx="52219" cy="52357"/>
              </a:xfrm>
            </p:grpSpPr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9EE8D612-20C6-7122-42B7-3D637048116B}"/>
                    </a:ext>
                  </a:extLst>
                </p:cNvPr>
                <p:cNvSpPr/>
                <p:nvPr/>
              </p:nvSpPr>
              <p:spPr>
                <a:xfrm>
                  <a:off x="3380383" y="2366098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DE827116-5460-E1F6-F15F-4D9CB8808C8A}"/>
                    </a:ext>
                  </a:extLst>
                </p:cNvPr>
                <p:cNvSpPr/>
                <p:nvPr/>
              </p:nvSpPr>
              <p:spPr>
                <a:xfrm>
                  <a:off x="3354342" y="239227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aphic 16">
                <a:extLst>
                  <a:ext uri="{FF2B5EF4-FFF2-40B4-BE49-F238E27FC236}">
                    <a16:creationId xmlns:a16="http://schemas.microsoft.com/office/drawing/2014/main" id="{77928869-06A5-5888-4209-C8D56440CF78}"/>
                  </a:ext>
                </a:extLst>
              </p:cNvPr>
              <p:cNvGrpSpPr/>
              <p:nvPr/>
            </p:nvGrpSpPr>
            <p:grpSpPr>
              <a:xfrm>
                <a:off x="3286002" y="2340057"/>
                <a:ext cx="52219" cy="52219"/>
                <a:chOff x="3286002" y="2340057"/>
                <a:chExt cx="52219" cy="52219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7CB2DBA8-E6DA-E0CC-370D-EF176906239E}"/>
                    </a:ext>
                  </a:extLst>
                </p:cNvPr>
                <p:cNvSpPr/>
                <p:nvPr/>
              </p:nvSpPr>
              <p:spPr>
                <a:xfrm>
                  <a:off x="3312181" y="2340057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491C94B0-57CD-0E7C-2FED-F3D644C169AA}"/>
                    </a:ext>
                  </a:extLst>
                </p:cNvPr>
                <p:cNvSpPr/>
                <p:nvPr/>
              </p:nvSpPr>
              <p:spPr>
                <a:xfrm>
                  <a:off x="3286002" y="2366098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2" name="Graphic 16">
                <a:extLst>
                  <a:ext uri="{FF2B5EF4-FFF2-40B4-BE49-F238E27FC236}">
                    <a16:creationId xmlns:a16="http://schemas.microsoft.com/office/drawing/2014/main" id="{234FECF6-AF70-98CA-C6C8-F23ED1919376}"/>
                  </a:ext>
                </a:extLst>
              </p:cNvPr>
              <p:cNvGrpSpPr/>
              <p:nvPr/>
            </p:nvGrpSpPr>
            <p:grpSpPr>
              <a:xfrm>
                <a:off x="3259961" y="2330412"/>
                <a:ext cx="52219" cy="52219"/>
                <a:chOff x="3259961" y="2330412"/>
                <a:chExt cx="52219" cy="52219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1B4A3E5F-0007-541C-FC39-2158B89DD53A}"/>
                    </a:ext>
                  </a:extLst>
                </p:cNvPr>
                <p:cNvSpPr/>
                <p:nvPr/>
              </p:nvSpPr>
              <p:spPr>
                <a:xfrm>
                  <a:off x="3286002" y="2330412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06BFC195-A7DE-66B3-4482-F38FEBCCEAEB}"/>
                    </a:ext>
                  </a:extLst>
                </p:cNvPr>
                <p:cNvSpPr/>
                <p:nvPr/>
              </p:nvSpPr>
              <p:spPr>
                <a:xfrm>
                  <a:off x="3259961" y="2356453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3" name="Graphic 16">
                <a:extLst>
                  <a:ext uri="{FF2B5EF4-FFF2-40B4-BE49-F238E27FC236}">
                    <a16:creationId xmlns:a16="http://schemas.microsoft.com/office/drawing/2014/main" id="{3423BD7D-E58E-C193-D6B5-DC5EC208CF19}"/>
                  </a:ext>
                </a:extLst>
              </p:cNvPr>
              <p:cNvGrpSpPr/>
              <p:nvPr/>
            </p:nvGrpSpPr>
            <p:grpSpPr>
              <a:xfrm>
                <a:off x="3219591" y="2293762"/>
                <a:ext cx="52219" cy="52219"/>
                <a:chOff x="3219591" y="2293762"/>
                <a:chExt cx="52219" cy="52219"/>
              </a:xfrm>
            </p:grpSpPr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BE7F0FD0-1D97-BA6B-C29A-26D9C6307107}"/>
                    </a:ext>
                  </a:extLst>
                </p:cNvPr>
                <p:cNvSpPr/>
                <p:nvPr/>
              </p:nvSpPr>
              <p:spPr>
                <a:xfrm>
                  <a:off x="3245632" y="2293762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CFD7ABE0-CF5E-0CAE-660F-0D2C63CEED9B}"/>
                    </a:ext>
                  </a:extLst>
                </p:cNvPr>
                <p:cNvSpPr/>
                <p:nvPr/>
              </p:nvSpPr>
              <p:spPr>
                <a:xfrm>
                  <a:off x="3219591" y="231980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4" name="Graphic 16">
                <a:extLst>
                  <a:ext uri="{FF2B5EF4-FFF2-40B4-BE49-F238E27FC236}">
                    <a16:creationId xmlns:a16="http://schemas.microsoft.com/office/drawing/2014/main" id="{996C7C7A-B362-AECD-2B8C-E69BB268A629}"/>
                  </a:ext>
                </a:extLst>
              </p:cNvPr>
              <p:cNvGrpSpPr/>
              <p:nvPr/>
            </p:nvGrpSpPr>
            <p:grpSpPr>
              <a:xfrm>
                <a:off x="3111432" y="2263037"/>
                <a:ext cx="52219" cy="52219"/>
                <a:chOff x="3111432" y="2263037"/>
                <a:chExt cx="52219" cy="52219"/>
              </a:xfrm>
            </p:grpSpPr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A458381B-0F3E-2ECA-25CC-6D3F7EBADF19}"/>
                    </a:ext>
                  </a:extLst>
                </p:cNvPr>
                <p:cNvSpPr/>
                <p:nvPr/>
              </p:nvSpPr>
              <p:spPr>
                <a:xfrm>
                  <a:off x="3137473" y="2263037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FAFE5A3A-99ED-ACEA-E629-1B80BA8C31FA}"/>
                    </a:ext>
                  </a:extLst>
                </p:cNvPr>
                <p:cNvSpPr/>
                <p:nvPr/>
              </p:nvSpPr>
              <p:spPr>
                <a:xfrm>
                  <a:off x="3111432" y="228907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5" name="Graphic 16">
                <a:extLst>
                  <a:ext uri="{FF2B5EF4-FFF2-40B4-BE49-F238E27FC236}">
                    <a16:creationId xmlns:a16="http://schemas.microsoft.com/office/drawing/2014/main" id="{0FA33234-468F-AF29-612E-915C414F32D2}"/>
                  </a:ext>
                </a:extLst>
              </p:cNvPr>
              <p:cNvGrpSpPr/>
              <p:nvPr/>
            </p:nvGrpSpPr>
            <p:grpSpPr>
              <a:xfrm>
                <a:off x="3100409" y="2263037"/>
                <a:ext cx="52219" cy="52219"/>
                <a:chOff x="3100409" y="2263037"/>
                <a:chExt cx="52219" cy="52219"/>
              </a:xfrm>
            </p:grpSpPr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F5E57801-314F-E45B-E189-BEDC745A3F2E}"/>
                    </a:ext>
                  </a:extLst>
                </p:cNvPr>
                <p:cNvSpPr/>
                <p:nvPr/>
              </p:nvSpPr>
              <p:spPr>
                <a:xfrm>
                  <a:off x="3126588" y="2263037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68C8B42B-6AD8-A1A4-F3A4-B16ABA3421A1}"/>
                    </a:ext>
                  </a:extLst>
                </p:cNvPr>
                <p:cNvSpPr/>
                <p:nvPr/>
              </p:nvSpPr>
              <p:spPr>
                <a:xfrm>
                  <a:off x="3100409" y="2289078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6" name="Graphic 16">
                <a:extLst>
                  <a:ext uri="{FF2B5EF4-FFF2-40B4-BE49-F238E27FC236}">
                    <a16:creationId xmlns:a16="http://schemas.microsoft.com/office/drawing/2014/main" id="{DA4D39C6-DC51-212D-8E6F-40B0BDC7ACF8}"/>
                  </a:ext>
                </a:extLst>
              </p:cNvPr>
              <p:cNvGrpSpPr/>
              <p:nvPr/>
            </p:nvGrpSpPr>
            <p:grpSpPr>
              <a:xfrm>
                <a:off x="3095311" y="2263037"/>
                <a:ext cx="52357" cy="52219"/>
                <a:chOff x="3095311" y="2263037"/>
                <a:chExt cx="52357" cy="52219"/>
              </a:xfrm>
            </p:grpSpPr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886EB95F-F8E0-A420-419F-A52CA6BB8FCD}"/>
                    </a:ext>
                  </a:extLst>
                </p:cNvPr>
                <p:cNvSpPr/>
                <p:nvPr/>
              </p:nvSpPr>
              <p:spPr>
                <a:xfrm>
                  <a:off x="3121490" y="2263037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064392DF-44DB-4B93-D542-D72CBAB2EECC}"/>
                    </a:ext>
                  </a:extLst>
                </p:cNvPr>
                <p:cNvSpPr/>
                <p:nvPr/>
              </p:nvSpPr>
              <p:spPr>
                <a:xfrm>
                  <a:off x="3095311" y="2289078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7" name="Graphic 16">
                <a:extLst>
                  <a:ext uri="{FF2B5EF4-FFF2-40B4-BE49-F238E27FC236}">
                    <a16:creationId xmlns:a16="http://schemas.microsoft.com/office/drawing/2014/main" id="{FDF31BC5-75FE-E843-D76D-8050205C0F76}"/>
                  </a:ext>
                </a:extLst>
              </p:cNvPr>
              <p:cNvGrpSpPr/>
              <p:nvPr/>
            </p:nvGrpSpPr>
            <p:grpSpPr>
              <a:xfrm>
                <a:off x="3076986" y="2263037"/>
                <a:ext cx="52357" cy="52219"/>
                <a:chOff x="3076986" y="2263037"/>
                <a:chExt cx="52357" cy="52219"/>
              </a:xfrm>
            </p:grpSpPr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7FE44816-4EDA-69DF-1254-37CE1DEF804B}"/>
                    </a:ext>
                  </a:extLst>
                </p:cNvPr>
                <p:cNvSpPr/>
                <p:nvPr/>
              </p:nvSpPr>
              <p:spPr>
                <a:xfrm>
                  <a:off x="3103165" y="2263037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C01A21C9-7524-CAF1-E87E-F8E16CA0986E}"/>
                    </a:ext>
                  </a:extLst>
                </p:cNvPr>
                <p:cNvSpPr/>
                <p:nvPr/>
              </p:nvSpPr>
              <p:spPr>
                <a:xfrm>
                  <a:off x="3076986" y="2289078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8" name="Graphic 16">
                <a:extLst>
                  <a:ext uri="{FF2B5EF4-FFF2-40B4-BE49-F238E27FC236}">
                    <a16:creationId xmlns:a16="http://schemas.microsoft.com/office/drawing/2014/main" id="{9D82B9E5-BFCC-1C7B-EC3D-37FFD5FE7A99}"/>
                  </a:ext>
                </a:extLst>
              </p:cNvPr>
              <p:cNvGrpSpPr/>
              <p:nvPr/>
            </p:nvGrpSpPr>
            <p:grpSpPr>
              <a:xfrm>
                <a:off x="3048190" y="2263037"/>
                <a:ext cx="52219" cy="52219"/>
                <a:chOff x="3048190" y="2263037"/>
                <a:chExt cx="52219" cy="5221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F4E0D08E-AE94-3A1B-DB26-90A76B8C4616}"/>
                    </a:ext>
                  </a:extLst>
                </p:cNvPr>
                <p:cNvSpPr/>
                <p:nvPr/>
              </p:nvSpPr>
              <p:spPr>
                <a:xfrm>
                  <a:off x="3074230" y="2263037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C3702B45-A7DC-051A-9377-AA54467E5C5F}"/>
                    </a:ext>
                  </a:extLst>
                </p:cNvPr>
                <p:cNvSpPr/>
                <p:nvPr/>
              </p:nvSpPr>
              <p:spPr>
                <a:xfrm>
                  <a:off x="3048190" y="228907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9" name="Graphic 16">
                <a:extLst>
                  <a:ext uri="{FF2B5EF4-FFF2-40B4-BE49-F238E27FC236}">
                    <a16:creationId xmlns:a16="http://schemas.microsoft.com/office/drawing/2014/main" id="{9770194E-CB41-D7E3-99B0-C0C33F5D93DF}"/>
                  </a:ext>
                </a:extLst>
              </p:cNvPr>
              <p:cNvGrpSpPr/>
              <p:nvPr/>
            </p:nvGrpSpPr>
            <p:grpSpPr>
              <a:xfrm>
                <a:off x="2971583" y="2223080"/>
                <a:ext cx="52219" cy="52357"/>
                <a:chOff x="2971583" y="2223080"/>
                <a:chExt cx="52219" cy="52357"/>
              </a:xfrm>
            </p:grpSpPr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F63DFF2E-251C-A1AD-5896-DB36A4FA4692}"/>
                    </a:ext>
                  </a:extLst>
                </p:cNvPr>
                <p:cNvSpPr/>
                <p:nvPr/>
              </p:nvSpPr>
              <p:spPr>
                <a:xfrm>
                  <a:off x="2997761" y="2223080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51F2AE67-A909-1103-826D-4CC98986EA32}"/>
                    </a:ext>
                  </a:extLst>
                </p:cNvPr>
                <p:cNvSpPr/>
                <p:nvPr/>
              </p:nvSpPr>
              <p:spPr>
                <a:xfrm>
                  <a:off x="2971583" y="2249259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0" name="Graphic 16">
                <a:extLst>
                  <a:ext uri="{FF2B5EF4-FFF2-40B4-BE49-F238E27FC236}">
                    <a16:creationId xmlns:a16="http://schemas.microsoft.com/office/drawing/2014/main" id="{B1BD8AB5-20DF-D6BF-1E91-F5EB72E53FDA}"/>
                  </a:ext>
                </a:extLst>
              </p:cNvPr>
              <p:cNvGrpSpPr/>
              <p:nvPr/>
            </p:nvGrpSpPr>
            <p:grpSpPr>
              <a:xfrm>
                <a:off x="2923496" y="2197039"/>
                <a:ext cx="52219" cy="52219"/>
                <a:chOff x="2923496" y="2197039"/>
                <a:chExt cx="52219" cy="52219"/>
              </a:xfrm>
            </p:grpSpPr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C9EF572A-8EDA-AF0B-A661-691B15485C5B}"/>
                    </a:ext>
                  </a:extLst>
                </p:cNvPr>
                <p:cNvSpPr/>
                <p:nvPr/>
              </p:nvSpPr>
              <p:spPr>
                <a:xfrm>
                  <a:off x="2949675" y="219703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065ACF4E-2BA8-63CB-6E9A-D33D57135201}"/>
                    </a:ext>
                  </a:extLst>
                </p:cNvPr>
                <p:cNvSpPr/>
                <p:nvPr/>
              </p:nvSpPr>
              <p:spPr>
                <a:xfrm>
                  <a:off x="2923496" y="2223080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1" name="Graphic 16">
                <a:extLst>
                  <a:ext uri="{FF2B5EF4-FFF2-40B4-BE49-F238E27FC236}">
                    <a16:creationId xmlns:a16="http://schemas.microsoft.com/office/drawing/2014/main" id="{60F5F9A7-D84D-5F55-E0AC-AFF0FDB5AAA3}"/>
                  </a:ext>
                </a:extLst>
              </p:cNvPr>
              <p:cNvGrpSpPr/>
              <p:nvPr/>
            </p:nvGrpSpPr>
            <p:grpSpPr>
              <a:xfrm>
                <a:off x="2916194" y="2197039"/>
                <a:ext cx="52219" cy="52219"/>
                <a:chOff x="2916194" y="2197039"/>
                <a:chExt cx="52219" cy="52219"/>
              </a:xfrm>
            </p:grpSpPr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8315F4C5-CE1A-9064-9A44-72F8A648FFBA}"/>
                    </a:ext>
                  </a:extLst>
                </p:cNvPr>
                <p:cNvSpPr/>
                <p:nvPr/>
              </p:nvSpPr>
              <p:spPr>
                <a:xfrm>
                  <a:off x="2942235" y="219703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6A35CB37-4FB0-45C4-1C6F-A868C8287731}"/>
                    </a:ext>
                  </a:extLst>
                </p:cNvPr>
                <p:cNvSpPr/>
                <p:nvPr/>
              </p:nvSpPr>
              <p:spPr>
                <a:xfrm>
                  <a:off x="2916194" y="2223080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2" name="Graphic 16">
                <a:extLst>
                  <a:ext uri="{FF2B5EF4-FFF2-40B4-BE49-F238E27FC236}">
                    <a16:creationId xmlns:a16="http://schemas.microsoft.com/office/drawing/2014/main" id="{298F05CC-4A45-6C71-BA14-43FE5A03BF17}"/>
                  </a:ext>
                </a:extLst>
              </p:cNvPr>
              <p:cNvGrpSpPr/>
              <p:nvPr/>
            </p:nvGrpSpPr>
            <p:grpSpPr>
              <a:xfrm>
                <a:off x="2884091" y="2197039"/>
                <a:ext cx="52219" cy="52219"/>
                <a:chOff x="2884091" y="2197039"/>
                <a:chExt cx="52219" cy="52219"/>
              </a:xfrm>
            </p:grpSpPr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1617945F-7323-2028-D1A3-5E5CA4D20A36}"/>
                    </a:ext>
                  </a:extLst>
                </p:cNvPr>
                <p:cNvSpPr/>
                <p:nvPr/>
              </p:nvSpPr>
              <p:spPr>
                <a:xfrm>
                  <a:off x="2910269" y="219703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C26E079C-4B43-F19B-F672-51192B06FE0F}"/>
                    </a:ext>
                  </a:extLst>
                </p:cNvPr>
                <p:cNvSpPr/>
                <p:nvPr/>
              </p:nvSpPr>
              <p:spPr>
                <a:xfrm>
                  <a:off x="2884091" y="2223080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" name="Graphic 16">
                <a:extLst>
                  <a:ext uri="{FF2B5EF4-FFF2-40B4-BE49-F238E27FC236}">
                    <a16:creationId xmlns:a16="http://schemas.microsoft.com/office/drawing/2014/main" id="{D656D56B-7075-3C58-2EFC-08F1D995A2B8}"/>
                  </a:ext>
                </a:extLst>
              </p:cNvPr>
              <p:cNvGrpSpPr/>
              <p:nvPr/>
            </p:nvGrpSpPr>
            <p:grpSpPr>
              <a:xfrm>
                <a:off x="2857912" y="2197039"/>
                <a:ext cx="52357" cy="52219"/>
                <a:chOff x="2857912" y="2197039"/>
                <a:chExt cx="52357" cy="52219"/>
              </a:xfrm>
            </p:grpSpPr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F5A18F20-1C5B-3E9D-E783-F27700A265BF}"/>
                    </a:ext>
                  </a:extLst>
                </p:cNvPr>
                <p:cNvSpPr/>
                <p:nvPr/>
              </p:nvSpPr>
              <p:spPr>
                <a:xfrm>
                  <a:off x="2884091" y="219703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0A3C2717-1DCC-C6AB-DB83-C7F803DD6D49}"/>
                    </a:ext>
                  </a:extLst>
                </p:cNvPr>
                <p:cNvSpPr/>
                <p:nvPr/>
              </p:nvSpPr>
              <p:spPr>
                <a:xfrm>
                  <a:off x="2857912" y="2223080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4" name="Graphic 16">
                <a:extLst>
                  <a:ext uri="{FF2B5EF4-FFF2-40B4-BE49-F238E27FC236}">
                    <a16:creationId xmlns:a16="http://schemas.microsoft.com/office/drawing/2014/main" id="{3680A4ED-71DB-D30D-4AFA-5DABE584869F}"/>
                  </a:ext>
                </a:extLst>
              </p:cNvPr>
              <p:cNvGrpSpPr/>
              <p:nvPr/>
            </p:nvGrpSpPr>
            <p:grpSpPr>
              <a:xfrm>
                <a:off x="2847854" y="2177336"/>
                <a:ext cx="52219" cy="52219"/>
                <a:chOff x="2847854" y="2177336"/>
                <a:chExt cx="52219" cy="52219"/>
              </a:xfrm>
            </p:grpSpPr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05BD7312-00E5-A44B-83D6-E0ABBA1CCF77}"/>
                    </a:ext>
                  </a:extLst>
                </p:cNvPr>
                <p:cNvSpPr/>
                <p:nvPr/>
              </p:nvSpPr>
              <p:spPr>
                <a:xfrm>
                  <a:off x="2874032" y="2177336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9EBB0B46-2CF6-3F27-023B-04521107F2A2}"/>
                    </a:ext>
                  </a:extLst>
                </p:cNvPr>
                <p:cNvSpPr/>
                <p:nvPr/>
              </p:nvSpPr>
              <p:spPr>
                <a:xfrm>
                  <a:off x="2847854" y="220337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5" name="Graphic 16">
                <a:extLst>
                  <a:ext uri="{FF2B5EF4-FFF2-40B4-BE49-F238E27FC236}">
                    <a16:creationId xmlns:a16="http://schemas.microsoft.com/office/drawing/2014/main" id="{592E906B-25E2-53AC-9CC9-ADF872A91B17}"/>
                  </a:ext>
                </a:extLst>
              </p:cNvPr>
              <p:cNvGrpSpPr/>
              <p:nvPr/>
            </p:nvGrpSpPr>
            <p:grpSpPr>
              <a:xfrm>
                <a:off x="2818506" y="2177336"/>
                <a:ext cx="52219" cy="52219"/>
                <a:chOff x="2818506" y="2177336"/>
                <a:chExt cx="52219" cy="52219"/>
              </a:xfrm>
            </p:grpSpPr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441B7814-954D-96C6-4E67-FDFE746834F7}"/>
                    </a:ext>
                  </a:extLst>
                </p:cNvPr>
                <p:cNvSpPr/>
                <p:nvPr/>
              </p:nvSpPr>
              <p:spPr>
                <a:xfrm>
                  <a:off x="2844685" y="2177336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870108C2-A5FF-5C51-4642-8A666F14719B}"/>
                    </a:ext>
                  </a:extLst>
                </p:cNvPr>
                <p:cNvSpPr/>
                <p:nvPr/>
              </p:nvSpPr>
              <p:spPr>
                <a:xfrm>
                  <a:off x="2818506" y="220337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6" name="Graphic 16">
                <a:extLst>
                  <a:ext uri="{FF2B5EF4-FFF2-40B4-BE49-F238E27FC236}">
                    <a16:creationId xmlns:a16="http://schemas.microsoft.com/office/drawing/2014/main" id="{A1D1C265-C307-3C36-AB7E-89FDB766638D}"/>
                  </a:ext>
                </a:extLst>
              </p:cNvPr>
              <p:cNvGrpSpPr/>
              <p:nvPr/>
            </p:nvGrpSpPr>
            <p:grpSpPr>
              <a:xfrm>
                <a:off x="2800732" y="2177336"/>
                <a:ext cx="52219" cy="52219"/>
                <a:chOff x="2800732" y="2177336"/>
                <a:chExt cx="52219" cy="52219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F9C1C565-C411-3DB8-4746-7D61321F247C}"/>
                    </a:ext>
                  </a:extLst>
                </p:cNvPr>
                <p:cNvSpPr/>
                <p:nvPr/>
              </p:nvSpPr>
              <p:spPr>
                <a:xfrm>
                  <a:off x="2826773" y="2177336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E0DB1585-6509-A103-8D96-D00FB6A04FD8}"/>
                    </a:ext>
                  </a:extLst>
                </p:cNvPr>
                <p:cNvSpPr/>
                <p:nvPr/>
              </p:nvSpPr>
              <p:spPr>
                <a:xfrm>
                  <a:off x="2800732" y="2203377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7" name="Graphic 16">
                <a:extLst>
                  <a:ext uri="{FF2B5EF4-FFF2-40B4-BE49-F238E27FC236}">
                    <a16:creationId xmlns:a16="http://schemas.microsoft.com/office/drawing/2014/main" id="{45CDDD7D-851B-980D-FEA1-0FC070FB213F}"/>
                  </a:ext>
                </a:extLst>
              </p:cNvPr>
              <p:cNvGrpSpPr/>
              <p:nvPr/>
            </p:nvGrpSpPr>
            <p:grpSpPr>
              <a:xfrm>
                <a:off x="2780065" y="2177336"/>
                <a:ext cx="52219" cy="52219"/>
                <a:chOff x="2780065" y="2177336"/>
                <a:chExt cx="52219" cy="52219"/>
              </a:xfrm>
            </p:grpSpPr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2DCBB6BB-30A1-0602-9A89-F7F807EF8996}"/>
                    </a:ext>
                  </a:extLst>
                </p:cNvPr>
                <p:cNvSpPr/>
                <p:nvPr/>
              </p:nvSpPr>
              <p:spPr>
                <a:xfrm>
                  <a:off x="2806106" y="2177336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DF388696-025F-703E-1270-8CAA9FD181F1}"/>
                    </a:ext>
                  </a:extLst>
                </p:cNvPr>
                <p:cNvSpPr/>
                <p:nvPr/>
              </p:nvSpPr>
              <p:spPr>
                <a:xfrm>
                  <a:off x="2780065" y="2203377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8" name="Graphic 16">
                <a:extLst>
                  <a:ext uri="{FF2B5EF4-FFF2-40B4-BE49-F238E27FC236}">
                    <a16:creationId xmlns:a16="http://schemas.microsoft.com/office/drawing/2014/main" id="{9BAA4413-62DA-CAEB-7EC4-DD8D957B79D0}"/>
                  </a:ext>
                </a:extLst>
              </p:cNvPr>
              <p:cNvGrpSpPr/>
              <p:nvPr/>
            </p:nvGrpSpPr>
            <p:grpSpPr>
              <a:xfrm>
                <a:off x="2753886" y="2177336"/>
                <a:ext cx="52219" cy="52219"/>
                <a:chOff x="2753886" y="2177336"/>
                <a:chExt cx="52219" cy="52219"/>
              </a:xfrm>
            </p:grpSpPr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3F0DA746-8DDF-C48B-4342-343F3CEC9FD8}"/>
                    </a:ext>
                  </a:extLst>
                </p:cNvPr>
                <p:cNvSpPr/>
                <p:nvPr/>
              </p:nvSpPr>
              <p:spPr>
                <a:xfrm>
                  <a:off x="2780065" y="2177336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18C5B997-82F6-456B-E157-85716D62FF0D}"/>
                    </a:ext>
                  </a:extLst>
                </p:cNvPr>
                <p:cNvSpPr/>
                <p:nvPr/>
              </p:nvSpPr>
              <p:spPr>
                <a:xfrm>
                  <a:off x="2753886" y="220337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Graphic 16">
                <a:extLst>
                  <a:ext uri="{FF2B5EF4-FFF2-40B4-BE49-F238E27FC236}">
                    <a16:creationId xmlns:a16="http://schemas.microsoft.com/office/drawing/2014/main" id="{4DA45803-F14C-6C3D-ADB2-1AA57DDB1752}"/>
                  </a:ext>
                </a:extLst>
              </p:cNvPr>
              <p:cNvGrpSpPr/>
              <p:nvPr/>
            </p:nvGrpSpPr>
            <p:grpSpPr>
              <a:xfrm>
                <a:off x="2722334" y="2177336"/>
                <a:ext cx="52219" cy="52219"/>
                <a:chOff x="2722334" y="2177336"/>
                <a:chExt cx="52219" cy="52219"/>
              </a:xfrm>
            </p:grpSpPr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9C5DF2D1-B2B1-2A74-82C2-27C8708D16BA}"/>
                    </a:ext>
                  </a:extLst>
                </p:cNvPr>
                <p:cNvSpPr/>
                <p:nvPr/>
              </p:nvSpPr>
              <p:spPr>
                <a:xfrm>
                  <a:off x="2748375" y="2177336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5EE67D89-3CCA-3B8F-15A0-08E41D742862}"/>
                    </a:ext>
                  </a:extLst>
                </p:cNvPr>
                <p:cNvSpPr/>
                <p:nvPr/>
              </p:nvSpPr>
              <p:spPr>
                <a:xfrm>
                  <a:off x="2722334" y="220337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" name="Graphic 16">
                <a:extLst>
                  <a:ext uri="{FF2B5EF4-FFF2-40B4-BE49-F238E27FC236}">
                    <a16:creationId xmlns:a16="http://schemas.microsoft.com/office/drawing/2014/main" id="{FF231393-DDD9-0BE1-977E-E591300D4843}"/>
                  </a:ext>
                </a:extLst>
              </p:cNvPr>
              <p:cNvGrpSpPr/>
              <p:nvPr/>
            </p:nvGrpSpPr>
            <p:grpSpPr>
              <a:xfrm>
                <a:off x="2667772" y="2140135"/>
                <a:ext cx="52219" cy="52357"/>
                <a:chOff x="2667772" y="2140135"/>
                <a:chExt cx="52219" cy="52357"/>
              </a:xfrm>
            </p:grpSpPr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7823EB68-C27E-9C41-9346-7456EDFBD115}"/>
                    </a:ext>
                  </a:extLst>
                </p:cNvPr>
                <p:cNvSpPr/>
                <p:nvPr/>
              </p:nvSpPr>
              <p:spPr>
                <a:xfrm>
                  <a:off x="2693813" y="2140135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82C550DA-905B-61C5-5B9E-B76F64F37070}"/>
                    </a:ext>
                  </a:extLst>
                </p:cNvPr>
                <p:cNvSpPr/>
                <p:nvPr/>
              </p:nvSpPr>
              <p:spPr>
                <a:xfrm>
                  <a:off x="2667772" y="216631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aphic 16">
                <a:extLst>
                  <a:ext uri="{FF2B5EF4-FFF2-40B4-BE49-F238E27FC236}">
                    <a16:creationId xmlns:a16="http://schemas.microsoft.com/office/drawing/2014/main" id="{8336DCA4-3219-418B-52CF-4832BFAD70CF}"/>
                  </a:ext>
                </a:extLst>
              </p:cNvPr>
              <p:cNvGrpSpPr/>
              <p:nvPr/>
            </p:nvGrpSpPr>
            <p:grpSpPr>
              <a:xfrm>
                <a:off x="2709934" y="2159838"/>
                <a:ext cx="52219" cy="52357"/>
                <a:chOff x="2709934" y="2159838"/>
                <a:chExt cx="52219" cy="52357"/>
              </a:xfrm>
            </p:grpSpPr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7A9547DE-44A6-79AC-065C-0FCA36FF138D}"/>
                    </a:ext>
                  </a:extLst>
                </p:cNvPr>
                <p:cNvSpPr/>
                <p:nvPr/>
              </p:nvSpPr>
              <p:spPr>
                <a:xfrm>
                  <a:off x="2735974" y="2159838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71177178-4398-49AF-46D0-A96492B11805}"/>
                    </a:ext>
                  </a:extLst>
                </p:cNvPr>
                <p:cNvSpPr/>
                <p:nvPr/>
              </p:nvSpPr>
              <p:spPr>
                <a:xfrm>
                  <a:off x="2709934" y="218601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" name="Graphic 16">
                <a:extLst>
                  <a:ext uri="{FF2B5EF4-FFF2-40B4-BE49-F238E27FC236}">
                    <a16:creationId xmlns:a16="http://schemas.microsoft.com/office/drawing/2014/main" id="{FDB4296E-85C1-4DBB-478B-61C9604041A5}"/>
                  </a:ext>
                </a:extLst>
              </p:cNvPr>
              <p:cNvGrpSpPr/>
              <p:nvPr/>
            </p:nvGrpSpPr>
            <p:grpSpPr>
              <a:xfrm>
                <a:off x="2621064" y="2122774"/>
                <a:ext cx="52219" cy="52219"/>
                <a:chOff x="2621064" y="2122774"/>
                <a:chExt cx="52219" cy="52219"/>
              </a:xfrm>
            </p:grpSpPr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DBE54139-6EEF-1B03-9E1A-0E35E4351FD7}"/>
                    </a:ext>
                  </a:extLst>
                </p:cNvPr>
                <p:cNvSpPr/>
                <p:nvPr/>
              </p:nvSpPr>
              <p:spPr>
                <a:xfrm>
                  <a:off x="2647105" y="212277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E3E0DBA6-2CE8-F665-0B15-1E2C9413F5B3}"/>
                    </a:ext>
                  </a:extLst>
                </p:cNvPr>
                <p:cNvSpPr/>
                <p:nvPr/>
              </p:nvSpPr>
              <p:spPr>
                <a:xfrm>
                  <a:off x="2621064" y="21489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aphic 16">
                <a:extLst>
                  <a:ext uri="{FF2B5EF4-FFF2-40B4-BE49-F238E27FC236}">
                    <a16:creationId xmlns:a16="http://schemas.microsoft.com/office/drawing/2014/main" id="{5B88A27B-0A91-A298-F6C7-F0D64E372858}"/>
                  </a:ext>
                </a:extLst>
              </p:cNvPr>
              <p:cNvGrpSpPr/>
              <p:nvPr/>
            </p:nvGrpSpPr>
            <p:grpSpPr>
              <a:xfrm>
                <a:off x="2562782" y="2122774"/>
                <a:ext cx="52219" cy="52219"/>
                <a:chOff x="2562782" y="2122774"/>
                <a:chExt cx="52219" cy="52219"/>
              </a:xfrm>
            </p:grpSpPr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19653BD-66B3-66DC-31A2-C18089A2AF9D}"/>
                    </a:ext>
                  </a:extLst>
                </p:cNvPr>
                <p:cNvSpPr/>
                <p:nvPr/>
              </p:nvSpPr>
              <p:spPr>
                <a:xfrm>
                  <a:off x="2588961" y="212277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ECE21425-2A75-6A53-5B01-6546B2596B4C}"/>
                    </a:ext>
                  </a:extLst>
                </p:cNvPr>
                <p:cNvSpPr/>
                <p:nvPr/>
              </p:nvSpPr>
              <p:spPr>
                <a:xfrm>
                  <a:off x="2562782" y="21489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aphic 16">
                <a:extLst>
                  <a:ext uri="{FF2B5EF4-FFF2-40B4-BE49-F238E27FC236}">
                    <a16:creationId xmlns:a16="http://schemas.microsoft.com/office/drawing/2014/main" id="{4E71E472-2B3F-7A4A-CA63-6AB6323D0724}"/>
                  </a:ext>
                </a:extLst>
              </p:cNvPr>
              <p:cNvGrpSpPr/>
              <p:nvPr/>
            </p:nvGrpSpPr>
            <p:grpSpPr>
              <a:xfrm>
                <a:off x="2554102" y="2122774"/>
                <a:ext cx="52219" cy="52219"/>
                <a:chOff x="2554102" y="2122774"/>
                <a:chExt cx="52219" cy="52219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D7583A6E-B63A-90CA-DFA1-2DC6D83BC099}"/>
                    </a:ext>
                  </a:extLst>
                </p:cNvPr>
                <p:cNvSpPr/>
                <p:nvPr/>
              </p:nvSpPr>
              <p:spPr>
                <a:xfrm>
                  <a:off x="2580280" y="212277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575C07CF-722B-F1F7-2F42-2EEB555B6832}"/>
                    </a:ext>
                  </a:extLst>
                </p:cNvPr>
                <p:cNvSpPr/>
                <p:nvPr/>
              </p:nvSpPr>
              <p:spPr>
                <a:xfrm>
                  <a:off x="2554102" y="21489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aphic 16">
                <a:extLst>
                  <a:ext uri="{FF2B5EF4-FFF2-40B4-BE49-F238E27FC236}">
                    <a16:creationId xmlns:a16="http://schemas.microsoft.com/office/drawing/2014/main" id="{437FB367-89B1-C4B4-841E-1323E78610D7}"/>
                  </a:ext>
                </a:extLst>
              </p:cNvPr>
              <p:cNvGrpSpPr/>
              <p:nvPr/>
            </p:nvGrpSpPr>
            <p:grpSpPr>
              <a:xfrm>
                <a:off x="2533434" y="2122774"/>
                <a:ext cx="52219" cy="52219"/>
                <a:chOff x="2533434" y="2122774"/>
                <a:chExt cx="52219" cy="52219"/>
              </a:xfrm>
            </p:grpSpPr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D346C7F8-CCC3-9580-E22E-2AD44B6B6BF1}"/>
                    </a:ext>
                  </a:extLst>
                </p:cNvPr>
                <p:cNvSpPr/>
                <p:nvPr/>
              </p:nvSpPr>
              <p:spPr>
                <a:xfrm>
                  <a:off x="2559613" y="212277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622E2843-220F-9B3C-0916-17C56D1ED442}"/>
                    </a:ext>
                  </a:extLst>
                </p:cNvPr>
                <p:cNvSpPr/>
                <p:nvPr/>
              </p:nvSpPr>
              <p:spPr>
                <a:xfrm>
                  <a:off x="2533434" y="21489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aphic 16">
                <a:extLst>
                  <a:ext uri="{FF2B5EF4-FFF2-40B4-BE49-F238E27FC236}">
                    <a16:creationId xmlns:a16="http://schemas.microsoft.com/office/drawing/2014/main" id="{3725B184-EAA1-38FA-1C0E-CB34D2A9FEA2}"/>
                  </a:ext>
                </a:extLst>
              </p:cNvPr>
              <p:cNvGrpSpPr/>
              <p:nvPr/>
            </p:nvGrpSpPr>
            <p:grpSpPr>
              <a:xfrm>
                <a:off x="2527923" y="2122774"/>
                <a:ext cx="52357" cy="52219"/>
                <a:chOff x="2527923" y="2122774"/>
                <a:chExt cx="52357" cy="52219"/>
              </a:xfrm>
            </p:grpSpPr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7743E4FC-A168-C29F-BD73-1A1D38DC1A66}"/>
                    </a:ext>
                  </a:extLst>
                </p:cNvPr>
                <p:cNvSpPr/>
                <p:nvPr/>
              </p:nvSpPr>
              <p:spPr>
                <a:xfrm>
                  <a:off x="2554102" y="212277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E6D2176A-84D3-9935-FBC5-88B42FB5E76B}"/>
                    </a:ext>
                  </a:extLst>
                </p:cNvPr>
                <p:cNvSpPr/>
                <p:nvPr/>
              </p:nvSpPr>
              <p:spPr>
                <a:xfrm>
                  <a:off x="2527923" y="2148953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aphic 16">
                <a:extLst>
                  <a:ext uri="{FF2B5EF4-FFF2-40B4-BE49-F238E27FC236}">
                    <a16:creationId xmlns:a16="http://schemas.microsoft.com/office/drawing/2014/main" id="{2E1F38F9-B443-A8C2-9FF8-8C9DA0DE9C5C}"/>
                  </a:ext>
                </a:extLst>
              </p:cNvPr>
              <p:cNvGrpSpPr/>
              <p:nvPr/>
            </p:nvGrpSpPr>
            <p:grpSpPr>
              <a:xfrm>
                <a:off x="2496371" y="2122774"/>
                <a:ext cx="52219" cy="52219"/>
                <a:chOff x="2496371" y="2122774"/>
                <a:chExt cx="52219" cy="52219"/>
              </a:xfrm>
            </p:grpSpPr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39CBAE22-FE99-5DAA-3267-036BD6261DCD}"/>
                    </a:ext>
                  </a:extLst>
                </p:cNvPr>
                <p:cNvSpPr/>
                <p:nvPr/>
              </p:nvSpPr>
              <p:spPr>
                <a:xfrm>
                  <a:off x="2522412" y="212277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835C322B-56BD-CB8C-E061-1C678DB53B8E}"/>
                    </a:ext>
                  </a:extLst>
                </p:cNvPr>
                <p:cNvSpPr/>
                <p:nvPr/>
              </p:nvSpPr>
              <p:spPr>
                <a:xfrm>
                  <a:off x="2496371" y="21489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8" name="Graphic 16">
                <a:extLst>
                  <a:ext uri="{FF2B5EF4-FFF2-40B4-BE49-F238E27FC236}">
                    <a16:creationId xmlns:a16="http://schemas.microsoft.com/office/drawing/2014/main" id="{745992C9-670D-1D37-5116-CBF6FC181825}"/>
                  </a:ext>
                </a:extLst>
              </p:cNvPr>
              <p:cNvGrpSpPr/>
              <p:nvPr/>
            </p:nvGrpSpPr>
            <p:grpSpPr>
              <a:xfrm>
                <a:off x="2452831" y="2122774"/>
                <a:ext cx="52219" cy="52219"/>
                <a:chOff x="2452831" y="2122774"/>
                <a:chExt cx="52219" cy="52219"/>
              </a:xfrm>
            </p:grpSpPr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064F5C0A-0081-E96A-8AEC-0EC5BC511572}"/>
                    </a:ext>
                  </a:extLst>
                </p:cNvPr>
                <p:cNvSpPr/>
                <p:nvPr/>
              </p:nvSpPr>
              <p:spPr>
                <a:xfrm>
                  <a:off x="2478872" y="212277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DB9EE715-9A65-2058-9DCB-AB4401EE453A}"/>
                    </a:ext>
                  </a:extLst>
                </p:cNvPr>
                <p:cNvSpPr/>
                <p:nvPr/>
              </p:nvSpPr>
              <p:spPr>
                <a:xfrm>
                  <a:off x="2452831" y="21489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aphic 16">
                <a:extLst>
                  <a:ext uri="{FF2B5EF4-FFF2-40B4-BE49-F238E27FC236}">
                    <a16:creationId xmlns:a16="http://schemas.microsoft.com/office/drawing/2014/main" id="{D9658C94-C558-39FA-AC3A-8D33A3E55A2A}"/>
                  </a:ext>
                </a:extLst>
              </p:cNvPr>
              <p:cNvGrpSpPr/>
              <p:nvPr/>
            </p:nvGrpSpPr>
            <p:grpSpPr>
              <a:xfrm>
                <a:off x="2398270" y="2116850"/>
                <a:ext cx="52219" cy="52219"/>
                <a:chOff x="2398270" y="2116850"/>
                <a:chExt cx="52219" cy="52219"/>
              </a:xfrm>
            </p:grpSpPr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2A37682B-E9D0-966E-1D1D-33A06CA59483}"/>
                    </a:ext>
                  </a:extLst>
                </p:cNvPr>
                <p:cNvSpPr/>
                <p:nvPr/>
              </p:nvSpPr>
              <p:spPr>
                <a:xfrm>
                  <a:off x="2424448" y="2116850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6B7853CA-20B3-A1E1-22C9-999E6C6101F7}"/>
                    </a:ext>
                  </a:extLst>
                </p:cNvPr>
                <p:cNvSpPr/>
                <p:nvPr/>
              </p:nvSpPr>
              <p:spPr>
                <a:xfrm>
                  <a:off x="2398270" y="2142890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aphic 16">
                <a:extLst>
                  <a:ext uri="{FF2B5EF4-FFF2-40B4-BE49-F238E27FC236}">
                    <a16:creationId xmlns:a16="http://schemas.microsoft.com/office/drawing/2014/main" id="{AD74726B-1F8A-2CEE-B0AC-9C7CF8055467}"/>
                  </a:ext>
                </a:extLst>
              </p:cNvPr>
              <p:cNvGrpSpPr/>
              <p:nvPr/>
            </p:nvGrpSpPr>
            <p:grpSpPr>
              <a:xfrm>
                <a:off x="2378704" y="2103347"/>
                <a:ext cx="52219" cy="52219"/>
                <a:chOff x="2378704" y="2103347"/>
                <a:chExt cx="52219" cy="52219"/>
              </a:xfrm>
            </p:grpSpPr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6D5A1B53-7B98-1560-ED18-8969175FA4C0}"/>
                    </a:ext>
                  </a:extLst>
                </p:cNvPr>
                <p:cNvSpPr/>
                <p:nvPr/>
              </p:nvSpPr>
              <p:spPr>
                <a:xfrm>
                  <a:off x="2404883" y="2103347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A2206CC6-7BE0-A584-3588-5FDFEAFD2772}"/>
                    </a:ext>
                  </a:extLst>
                </p:cNvPr>
                <p:cNvSpPr/>
                <p:nvPr/>
              </p:nvSpPr>
              <p:spPr>
                <a:xfrm>
                  <a:off x="2378704" y="212938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aphic 16">
                <a:extLst>
                  <a:ext uri="{FF2B5EF4-FFF2-40B4-BE49-F238E27FC236}">
                    <a16:creationId xmlns:a16="http://schemas.microsoft.com/office/drawing/2014/main" id="{53871B93-1096-575F-B97E-38D12E27C562}"/>
                  </a:ext>
                </a:extLst>
              </p:cNvPr>
              <p:cNvGrpSpPr/>
              <p:nvPr/>
            </p:nvGrpSpPr>
            <p:grpSpPr>
              <a:xfrm>
                <a:off x="2279639" y="2103347"/>
                <a:ext cx="52219" cy="52219"/>
                <a:chOff x="2279639" y="2103347"/>
                <a:chExt cx="52219" cy="52219"/>
              </a:xfrm>
            </p:grpSpPr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71D05283-F5CD-61F6-9C4E-C035F10A941D}"/>
                    </a:ext>
                  </a:extLst>
                </p:cNvPr>
                <p:cNvSpPr/>
                <p:nvPr/>
              </p:nvSpPr>
              <p:spPr>
                <a:xfrm>
                  <a:off x="2305680" y="2103347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92956337-48C9-9F38-3A6A-431F67DF8D2F}"/>
                    </a:ext>
                  </a:extLst>
                </p:cNvPr>
                <p:cNvSpPr/>
                <p:nvPr/>
              </p:nvSpPr>
              <p:spPr>
                <a:xfrm>
                  <a:off x="2279639" y="212938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" name="Graphic 16">
                <a:extLst>
                  <a:ext uri="{FF2B5EF4-FFF2-40B4-BE49-F238E27FC236}">
                    <a16:creationId xmlns:a16="http://schemas.microsoft.com/office/drawing/2014/main" id="{35616D70-CB41-C128-E746-84517D818E6F}"/>
                  </a:ext>
                </a:extLst>
              </p:cNvPr>
              <p:cNvGrpSpPr/>
              <p:nvPr/>
            </p:nvGrpSpPr>
            <p:grpSpPr>
              <a:xfrm>
                <a:off x="2279639" y="2107343"/>
                <a:ext cx="52219" cy="52219"/>
                <a:chOff x="2279639" y="2107343"/>
                <a:chExt cx="52219" cy="52219"/>
              </a:xfrm>
            </p:grpSpPr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7927A4A1-37B3-9C75-20D6-B619A38B9637}"/>
                    </a:ext>
                  </a:extLst>
                </p:cNvPr>
                <p:cNvSpPr/>
                <p:nvPr/>
              </p:nvSpPr>
              <p:spPr>
                <a:xfrm>
                  <a:off x="2305680" y="2107343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82CEB6C0-47AF-A848-7024-8CF5366464A0}"/>
                    </a:ext>
                  </a:extLst>
                </p:cNvPr>
                <p:cNvSpPr/>
                <p:nvPr/>
              </p:nvSpPr>
              <p:spPr>
                <a:xfrm>
                  <a:off x="2279639" y="2133521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aphic 16">
                <a:extLst>
                  <a:ext uri="{FF2B5EF4-FFF2-40B4-BE49-F238E27FC236}">
                    <a16:creationId xmlns:a16="http://schemas.microsoft.com/office/drawing/2014/main" id="{9876F4D2-78EA-7D8B-280C-D655F77CD5DC}"/>
                  </a:ext>
                </a:extLst>
              </p:cNvPr>
              <p:cNvGrpSpPr/>
              <p:nvPr/>
            </p:nvGrpSpPr>
            <p:grpSpPr>
              <a:xfrm>
                <a:off x="2161146" y="2085986"/>
                <a:ext cx="52357" cy="52219"/>
                <a:chOff x="2161146" y="2085986"/>
                <a:chExt cx="52357" cy="52219"/>
              </a:xfrm>
            </p:grpSpPr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105318FA-9803-8C17-AB8A-BDB9DA42A013}"/>
                    </a:ext>
                  </a:extLst>
                </p:cNvPr>
                <p:cNvSpPr/>
                <p:nvPr/>
              </p:nvSpPr>
              <p:spPr>
                <a:xfrm>
                  <a:off x="2187325" y="2085986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248C4D16-A2C5-37B5-6349-3C7447B4B2E1}"/>
                    </a:ext>
                  </a:extLst>
                </p:cNvPr>
                <p:cNvSpPr/>
                <p:nvPr/>
              </p:nvSpPr>
              <p:spPr>
                <a:xfrm>
                  <a:off x="2161146" y="2112165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4" name="Graphic 16">
                <a:extLst>
                  <a:ext uri="{FF2B5EF4-FFF2-40B4-BE49-F238E27FC236}">
                    <a16:creationId xmlns:a16="http://schemas.microsoft.com/office/drawing/2014/main" id="{B480708D-A25A-6C5B-9B10-CA6963C7BB3F}"/>
                  </a:ext>
                </a:extLst>
              </p:cNvPr>
              <p:cNvGrpSpPr/>
              <p:nvPr/>
            </p:nvGrpSpPr>
            <p:grpSpPr>
              <a:xfrm>
                <a:off x="2043066" y="2090671"/>
                <a:ext cx="52219" cy="52219"/>
                <a:chOff x="2043066" y="2090671"/>
                <a:chExt cx="52219" cy="52219"/>
              </a:xfrm>
            </p:grpSpPr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CA29BDE0-9767-7062-A457-A82ECEB3FF02}"/>
                    </a:ext>
                  </a:extLst>
                </p:cNvPr>
                <p:cNvSpPr/>
                <p:nvPr/>
              </p:nvSpPr>
              <p:spPr>
                <a:xfrm>
                  <a:off x="2069245" y="2090671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3FD68114-895F-7998-D2AD-53F4A03D9326}"/>
                    </a:ext>
                  </a:extLst>
                </p:cNvPr>
                <p:cNvSpPr/>
                <p:nvPr/>
              </p:nvSpPr>
              <p:spPr>
                <a:xfrm>
                  <a:off x="2043066" y="2116850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5" name="Graphic 16">
                <a:extLst>
                  <a:ext uri="{FF2B5EF4-FFF2-40B4-BE49-F238E27FC236}">
                    <a16:creationId xmlns:a16="http://schemas.microsoft.com/office/drawing/2014/main" id="{98903EE0-899D-9151-9949-24F5857CB7A5}"/>
                  </a:ext>
                </a:extLst>
              </p:cNvPr>
              <p:cNvGrpSpPr/>
              <p:nvPr/>
            </p:nvGrpSpPr>
            <p:grpSpPr>
              <a:xfrm>
                <a:off x="1707290" y="1962258"/>
                <a:ext cx="52219" cy="52219"/>
                <a:chOff x="1707290" y="1962258"/>
                <a:chExt cx="52219" cy="52219"/>
              </a:xfrm>
            </p:grpSpPr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D123CA1E-B27F-12BF-E0A3-7C39422C6448}"/>
                    </a:ext>
                  </a:extLst>
                </p:cNvPr>
                <p:cNvSpPr/>
                <p:nvPr/>
              </p:nvSpPr>
              <p:spPr>
                <a:xfrm>
                  <a:off x="1733331" y="1962258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4BBA34FC-D4D6-43B9-DC09-86607C522982}"/>
                    </a:ext>
                  </a:extLst>
                </p:cNvPr>
                <p:cNvSpPr/>
                <p:nvPr/>
              </p:nvSpPr>
              <p:spPr>
                <a:xfrm>
                  <a:off x="1707290" y="198843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6" name="Graphic 16">
                <a:extLst>
                  <a:ext uri="{FF2B5EF4-FFF2-40B4-BE49-F238E27FC236}">
                    <a16:creationId xmlns:a16="http://schemas.microsoft.com/office/drawing/2014/main" id="{8B5967AE-A898-645D-8001-13F4C45F6707}"/>
                  </a:ext>
                </a:extLst>
              </p:cNvPr>
              <p:cNvGrpSpPr/>
              <p:nvPr/>
            </p:nvGrpSpPr>
            <p:grpSpPr>
              <a:xfrm>
                <a:off x="1716797" y="1976036"/>
                <a:ext cx="52219" cy="52219"/>
                <a:chOff x="1716797" y="1976036"/>
                <a:chExt cx="52219" cy="52219"/>
              </a:xfrm>
            </p:grpSpPr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41980268-3C07-1382-48C7-E9B85C61661E}"/>
                    </a:ext>
                  </a:extLst>
                </p:cNvPr>
                <p:cNvSpPr/>
                <p:nvPr/>
              </p:nvSpPr>
              <p:spPr>
                <a:xfrm>
                  <a:off x="1742976" y="1976036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955C0E62-4965-7852-B8D4-355EADA1092B}"/>
                    </a:ext>
                  </a:extLst>
                </p:cNvPr>
                <p:cNvSpPr/>
                <p:nvPr/>
              </p:nvSpPr>
              <p:spPr>
                <a:xfrm>
                  <a:off x="1716797" y="200207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7" name="Graphic 16">
                <a:extLst>
                  <a:ext uri="{FF2B5EF4-FFF2-40B4-BE49-F238E27FC236}">
                    <a16:creationId xmlns:a16="http://schemas.microsoft.com/office/drawing/2014/main" id="{EA7EC32D-1CE0-82EA-433C-F4FCB3DE32B1}"/>
                  </a:ext>
                </a:extLst>
              </p:cNvPr>
              <p:cNvGrpSpPr/>
              <p:nvPr/>
            </p:nvGrpSpPr>
            <p:grpSpPr>
              <a:xfrm>
                <a:off x="1577499" y="1950408"/>
                <a:ext cx="52219" cy="52219"/>
                <a:chOff x="1577499" y="1950408"/>
                <a:chExt cx="52219" cy="52219"/>
              </a:xfrm>
            </p:grpSpPr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E22EB8BE-ED6E-625E-AAC5-B0BBE39F065A}"/>
                    </a:ext>
                  </a:extLst>
                </p:cNvPr>
                <p:cNvSpPr/>
                <p:nvPr/>
              </p:nvSpPr>
              <p:spPr>
                <a:xfrm>
                  <a:off x="1603678" y="1950408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F9172FAB-9BCA-C57E-A28B-AFE4ED6B06AE}"/>
                    </a:ext>
                  </a:extLst>
                </p:cNvPr>
                <p:cNvSpPr/>
                <p:nvPr/>
              </p:nvSpPr>
              <p:spPr>
                <a:xfrm>
                  <a:off x="1577499" y="197658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8" name="Graphic 16">
                <a:extLst>
                  <a:ext uri="{FF2B5EF4-FFF2-40B4-BE49-F238E27FC236}">
                    <a16:creationId xmlns:a16="http://schemas.microsoft.com/office/drawing/2014/main" id="{DA8DC51C-3527-08CA-DE50-185AC9F854A4}"/>
                  </a:ext>
                </a:extLst>
              </p:cNvPr>
              <p:cNvGrpSpPr/>
              <p:nvPr/>
            </p:nvGrpSpPr>
            <p:grpSpPr>
              <a:xfrm>
                <a:off x="1586593" y="1962258"/>
                <a:ext cx="52357" cy="52219"/>
                <a:chOff x="1586593" y="1962258"/>
                <a:chExt cx="52357" cy="52219"/>
              </a:xfrm>
            </p:grpSpPr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AA9EC834-9F95-AF7D-E753-9898E35ADDDC}"/>
                    </a:ext>
                  </a:extLst>
                </p:cNvPr>
                <p:cNvSpPr/>
                <p:nvPr/>
              </p:nvSpPr>
              <p:spPr>
                <a:xfrm>
                  <a:off x="1612771" y="1962258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09B04AE7-B2A1-C3A7-C13D-8C31931AE9D0}"/>
                    </a:ext>
                  </a:extLst>
                </p:cNvPr>
                <p:cNvSpPr/>
                <p:nvPr/>
              </p:nvSpPr>
              <p:spPr>
                <a:xfrm>
                  <a:off x="1586593" y="1988436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" name="Graphic 16">
                <a:extLst>
                  <a:ext uri="{FF2B5EF4-FFF2-40B4-BE49-F238E27FC236}">
                    <a16:creationId xmlns:a16="http://schemas.microsoft.com/office/drawing/2014/main" id="{D0F47DB6-2F3D-160C-C156-B7414C33AAF5}"/>
                  </a:ext>
                </a:extLst>
              </p:cNvPr>
              <p:cNvGrpSpPr/>
              <p:nvPr/>
            </p:nvGrpSpPr>
            <p:grpSpPr>
              <a:xfrm>
                <a:off x="1510675" y="1945173"/>
                <a:ext cx="52219" cy="52219"/>
                <a:chOff x="1510675" y="1945173"/>
                <a:chExt cx="52219" cy="52219"/>
              </a:xfrm>
            </p:grpSpPr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901DBE1E-92E1-DDED-72C3-1960461161CA}"/>
                    </a:ext>
                  </a:extLst>
                </p:cNvPr>
                <p:cNvSpPr/>
                <p:nvPr/>
              </p:nvSpPr>
              <p:spPr>
                <a:xfrm>
                  <a:off x="1536853" y="1945173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BBF1F5AF-0866-EB8D-A6BB-CCACAB8482A9}"/>
                    </a:ext>
                  </a:extLst>
                </p:cNvPr>
                <p:cNvSpPr/>
                <p:nvPr/>
              </p:nvSpPr>
              <p:spPr>
                <a:xfrm>
                  <a:off x="1510675" y="1971351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" name="Graphic 16">
                <a:extLst>
                  <a:ext uri="{FF2B5EF4-FFF2-40B4-BE49-F238E27FC236}">
                    <a16:creationId xmlns:a16="http://schemas.microsoft.com/office/drawing/2014/main" id="{9B87A571-6D83-5046-493E-A7B68845DD28}"/>
                  </a:ext>
                </a:extLst>
              </p:cNvPr>
              <p:cNvGrpSpPr/>
              <p:nvPr/>
            </p:nvGrpSpPr>
            <p:grpSpPr>
              <a:xfrm>
                <a:off x="1338171" y="1914172"/>
                <a:ext cx="52219" cy="52219"/>
                <a:chOff x="1338171" y="1914172"/>
                <a:chExt cx="52219" cy="52219"/>
              </a:xfrm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E29AE079-EAA9-4F31-6836-27FEC0E1F139}"/>
                    </a:ext>
                  </a:extLst>
                </p:cNvPr>
                <p:cNvSpPr/>
                <p:nvPr/>
              </p:nvSpPr>
              <p:spPr>
                <a:xfrm>
                  <a:off x="1364350" y="1914172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C06279AA-F6F7-5F3B-6F70-0BA05598A7FF}"/>
                    </a:ext>
                  </a:extLst>
                </p:cNvPr>
                <p:cNvSpPr/>
                <p:nvPr/>
              </p:nvSpPr>
              <p:spPr>
                <a:xfrm>
                  <a:off x="1338171" y="1940350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" name="Graphic 16">
                <a:extLst>
                  <a:ext uri="{FF2B5EF4-FFF2-40B4-BE49-F238E27FC236}">
                    <a16:creationId xmlns:a16="http://schemas.microsoft.com/office/drawing/2014/main" id="{F4F2096E-8293-A7A2-99B0-90A8776873C0}"/>
                  </a:ext>
                </a:extLst>
              </p:cNvPr>
              <p:cNvGrpSpPr/>
              <p:nvPr/>
            </p:nvGrpSpPr>
            <p:grpSpPr>
              <a:xfrm>
                <a:off x="2432577" y="2122774"/>
                <a:ext cx="52357" cy="52219"/>
                <a:chOff x="2432577" y="2122774"/>
                <a:chExt cx="52357" cy="52219"/>
              </a:xfrm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B85623EE-F7DD-D3B2-12EA-6E6BFCCA299B}"/>
                    </a:ext>
                  </a:extLst>
                </p:cNvPr>
                <p:cNvSpPr/>
                <p:nvPr/>
              </p:nvSpPr>
              <p:spPr>
                <a:xfrm>
                  <a:off x="2458756" y="212277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4D9C662E-09B4-20A5-29EC-ACEE5A59D385}"/>
                    </a:ext>
                  </a:extLst>
                </p:cNvPr>
                <p:cNvSpPr/>
                <p:nvPr/>
              </p:nvSpPr>
              <p:spPr>
                <a:xfrm>
                  <a:off x="2432577" y="2148953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" name="Graphic 16">
                <a:extLst>
                  <a:ext uri="{FF2B5EF4-FFF2-40B4-BE49-F238E27FC236}">
                    <a16:creationId xmlns:a16="http://schemas.microsoft.com/office/drawing/2014/main" id="{962D083E-3248-7AE3-EA56-CAC35738F3F5}"/>
                  </a:ext>
                </a:extLst>
              </p:cNvPr>
              <p:cNvGrpSpPr/>
              <p:nvPr/>
            </p:nvGrpSpPr>
            <p:grpSpPr>
              <a:xfrm>
                <a:off x="3219591" y="2304234"/>
                <a:ext cx="52219" cy="52219"/>
                <a:chOff x="3219591" y="2304234"/>
                <a:chExt cx="52219" cy="52219"/>
              </a:xfrm>
            </p:grpSpPr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C2BF9A05-CA2E-8C99-FE1E-208CB758BAE8}"/>
                    </a:ext>
                  </a:extLst>
                </p:cNvPr>
                <p:cNvSpPr/>
                <p:nvPr/>
              </p:nvSpPr>
              <p:spPr>
                <a:xfrm>
                  <a:off x="3245632" y="230423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AE8BBBE0-D492-CF3B-F345-B6C8CFB78F30}"/>
                    </a:ext>
                  </a:extLst>
                </p:cNvPr>
                <p:cNvSpPr/>
                <p:nvPr/>
              </p:nvSpPr>
              <p:spPr>
                <a:xfrm>
                  <a:off x="3219591" y="2330412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3" name="Graphic 16">
                <a:extLst>
                  <a:ext uri="{FF2B5EF4-FFF2-40B4-BE49-F238E27FC236}">
                    <a16:creationId xmlns:a16="http://schemas.microsoft.com/office/drawing/2014/main" id="{61E85B64-6AD4-1AE6-EB71-65CB95811BC0}"/>
                  </a:ext>
                </a:extLst>
              </p:cNvPr>
              <p:cNvGrpSpPr/>
              <p:nvPr/>
            </p:nvGrpSpPr>
            <p:grpSpPr>
              <a:xfrm>
                <a:off x="4069296" y="2520139"/>
                <a:ext cx="52219" cy="52219"/>
                <a:chOff x="4069296" y="2520139"/>
                <a:chExt cx="52219" cy="52219"/>
              </a:xfrm>
            </p:grpSpPr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C28A54D6-4D1F-98D4-3693-8A464B6EA723}"/>
                    </a:ext>
                  </a:extLst>
                </p:cNvPr>
                <p:cNvSpPr/>
                <p:nvPr/>
              </p:nvSpPr>
              <p:spPr>
                <a:xfrm>
                  <a:off x="4095474" y="252013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5CC0BB96-08DC-F4A2-43B5-BC74FDCE0967}"/>
                    </a:ext>
                  </a:extLst>
                </p:cNvPr>
                <p:cNvSpPr/>
                <p:nvPr/>
              </p:nvSpPr>
              <p:spPr>
                <a:xfrm>
                  <a:off x="4069296" y="254631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4" name="Graphic 16">
                <a:extLst>
                  <a:ext uri="{FF2B5EF4-FFF2-40B4-BE49-F238E27FC236}">
                    <a16:creationId xmlns:a16="http://schemas.microsoft.com/office/drawing/2014/main" id="{08A132DE-AA4F-9ECF-4DB9-61AA3CB63974}"/>
                  </a:ext>
                </a:extLst>
              </p:cNvPr>
              <p:cNvGrpSpPr/>
              <p:nvPr/>
            </p:nvGrpSpPr>
            <p:grpSpPr>
              <a:xfrm>
                <a:off x="4031681" y="2520139"/>
                <a:ext cx="52219" cy="52219"/>
                <a:chOff x="4031681" y="2520139"/>
                <a:chExt cx="52219" cy="52219"/>
              </a:xfrm>
            </p:grpSpPr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942F6910-A2F9-DC2B-ED20-9FAB6AD0F3D1}"/>
                    </a:ext>
                  </a:extLst>
                </p:cNvPr>
                <p:cNvSpPr/>
                <p:nvPr/>
              </p:nvSpPr>
              <p:spPr>
                <a:xfrm>
                  <a:off x="4057860" y="252013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1B0FA7C4-C59B-3E43-0C5A-5F86A82BDDEA}"/>
                    </a:ext>
                  </a:extLst>
                </p:cNvPr>
                <p:cNvSpPr/>
                <p:nvPr/>
              </p:nvSpPr>
              <p:spPr>
                <a:xfrm>
                  <a:off x="4031681" y="254631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5" name="Graphic 16">
                <a:extLst>
                  <a:ext uri="{FF2B5EF4-FFF2-40B4-BE49-F238E27FC236}">
                    <a16:creationId xmlns:a16="http://schemas.microsoft.com/office/drawing/2014/main" id="{A600E713-358A-543E-EE7D-95E2A36FC607}"/>
                  </a:ext>
                </a:extLst>
              </p:cNvPr>
              <p:cNvGrpSpPr/>
              <p:nvPr/>
            </p:nvGrpSpPr>
            <p:grpSpPr>
              <a:xfrm>
                <a:off x="4024379" y="2520139"/>
                <a:ext cx="52219" cy="52219"/>
                <a:chOff x="4024379" y="2520139"/>
                <a:chExt cx="52219" cy="52219"/>
              </a:xfrm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9D8ED8EB-6369-F62D-6D6E-F0BADEF18FDC}"/>
                    </a:ext>
                  </a:extLst>
                </p:cNvPr>
                <p:cNvSpPr/>
                <p:nvPr/>
              </p:nvSpPr>
              <p:spPr>
                <a:xfrm>
                  <a:off x="4050557" y="252013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DF18FFEE-4295-7F95-914B-526673AC308A}"/>
                    </a:ext>
                  </a:extLst>
                </p:cNvPr>
                <p:cNvSpPr/>
                <p:nvPr/>
              </p:nvSpPr>
              <p:spPr>
                <a:xfrm>
                  <a:off x="4024379" y="254631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6" name="Graphic 16">
                <a:extLst>
                  <a:ext uri="{FF2B5EF4-FFF2-40B4-BE49-F238E27FC236}">
                    <a16:creationId xmlns:a16="http://schemas.microsoft.com/office/drawing/2014/main" id="{15850140-08C2-53E1-045F-2551C5AE8111}"/>
                  </a:ext>
                </a:extLst>
              </p:cNvPr>
              <p:cNvGrpSpPr/>
              <p:nvPr/>
            </p:nvGrpSpPr>
            <p:grpSpPr>
              <a:xfrm>
                <a:off x="4017076" y="2520139"/>
                <a:ext cx="52219" cy="52219"/>
                <a:chOff x="4017076" y="2520139"/>
                <a:chExt cx="52219" cy="52219"/>
              </a:xfrm>
            </p:grpSpPr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B4BFB01B-7F0C-996F-1661-2CFD7F19F125}"/>
                    </a:ext>
                  </a:extLst>
                </p:cNvPr>
                <p:cNvSpPr/>
                <p:nvPr/>
              </p:nvSpPr>
              <p:spPr>
                <a:xfrm>
                  <a:off x="4043117" y="252013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228DED99-B8FD-4CD5-5983-46A8D5D4CBCD}"/>
                    </a:ext>
                  </a:extLst>
                </p:cNvPr>
                <p:cNvSpPr/>
                <p:nvPr/>
              </p:nvSpPr>
              <p:spPr>
                <a:xfrm>
                  <a:off x="4017076" y="254631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CF858AB5-4380-5A1B-DFA8-CC116EC3D9E2}"/>
                  </a:ext>
                </a:extLst>
              </p:cNvPr>
              <p:cNvSpPr/>
              <p:nvPr/>
            </p:nvSpPr>
            <p:spPr>
              <a:xfrm>
                <a:off x="1364350" y="1950408"/>
                <a:ext cx="4168058" cy="890763"/>
              </a:xfrm>
              <a:custGeom>
                <a:avLst/>
                <a:gdLst>
                  <a:gd name="connsiteX0" fmla="*/ 4168058 w 4168058"/>
                  <a:gd name="connsiteY0" fmla="*/ 890764 h 890763"/>
                  <a:gd name="connsiteX1" fmla="*/ 3070208 w 4168058"/>
                  <a:gd name="connsiteY1" fmla="*/ 890764 h 890763"/>
                  <a:gd name="connsiteX2" fmla="*/ 3070208 w 4168058"/>
                  <a:gd name="connsiteY2" fmla="*/ 796107 h 890763"/>
                  <a:gd name="connsiteX3" fmla="*/ 3060563 w 4168058"/>
                  <a:gd name="connsiteY3" fmla="*/ 796107 h 890763"/>
                  <a:gd name="connsiteX4" fmla="*/ 3060563 w 4168058"/>
                  <a:gd name="connsiteY4" fmla="*/ 720465 h 890763"/>
                  <a:gd name="connsiteX5" fmla="*/ 2985471 w 4168058"/>
                  <a:gd name="connsiteY5" fmla="*/ 720465 h 890763"/>
                  <a:gd name="connsiteX6" fmla="*/ 2985471 w 4168058"/>
                  <a:gd name="connsiteY6" fmla="*/ 664112 h 890763"/>
                  <a:gd name="connsiteX7" fmla="*/ 2898393 w 4168058"/>
                  <a:gd name="connsiteY7" fmla="*/ 664112 h 890763"/>
                  <a:gd name="connsiteX8" fmla="*/ 2898393 w 4168058"/>
                  <a:gd name="connsiteY8" fmla="*/ 595909 h 890763"/>
                  <a:gd name="connsiteX9" fmla="*/ 2608636 w 4168058"/>
                  <a:gd name="connsiteY9" fmla="*/ 595909 h 890763"/>
                  <a:gd name="connsiteX10" fmla="*/ 2608636 w 4168058"/>
                  <a:gd name="connsiteY10" fmla="*/ 564219 h 890763"/>
                  <a:gd name="connsiteX11" fmla="*/ 2587142 w 4168058"/>
                  <a:gd name="connsiteY11" fmla="*/ 564219 h 890763"/>
                  <a:gd name="connsiteX12" fmla="*/ 2587142 w 4168058"/>
                  <a:gd name="connsiteY12" fmla="*/ 512964 h 890763"/>
                  <a:gd name="connsiteX13" fmla="*/ 2533958 w 4168058"/>
                  <a:gd name="connsiteY13" fmla="*/ 512964 h 890763"/>
                  <a:gd name="connsiteX14" fmla="*/ 2533958 w 4168058"/>
                  <a:gd name="connsiteY14" fmla="*/ 481274 h 890763"/>
                  <a:gd name="connsiteX15" fmla="*/ 2285123 w 4168058"/>
                  <a:gd name="connsiteY15" fmla="*/ 481274 h 890763"/>
                  <a:gd name="connsiteX16" fmla="*/ 2285123 w 4168058"/>
                  <a:gd name="connsiteY16" fmla="*/ 441869 h 890763"/>
                  <a:gd name="connsiteX17" fmla="*/ 1952378 w 4168058"/>
                  <a:gd name="connsiteY17" fmla="*/ 441869 h 890763"/>
                  <a:gd name="connsiteX18" fmla="*/ 1952378 w 4168058"/>
                  <a:gd name="connsiteY18" fmla="*/ 415690 h 890763"/>
                  <a:gd name="connsiteX19" fmla="*/ 1916692 w 4168058"/>
                  <a:gd name="connsiteY19" fmla="*/ 415690 h 890763"/>
                  <a:gd name="connsiteX20" fmla="*/ 1916692 w 4168058"/>
                  <a:gd name="connsiteY20" fmla="*/ 393231 h 890763"/>
                  <a:gd name="connsiteX21" fmla="*/ 1893683 w 4168058"/>
                  <a:gd name="connsiteY21" fmla="*/ 393231 h 890763"/>
                  <a:gd name="connsiteX22" fmla="*/ 1893683 w 4168058"/>
                  <a:gd name="connsiteY22" fmla="*/ 371737 h 890763"/>
                  <a:gd name="connsiteX23" fmla="*/ 1852899 w 4168058"/>
                  <a:gd name="connsiteY23" fmla="*/ 371737 h 890763"/>
                  <a:gd name="connsiteX24" fmla="*/ 1852899 w 4168058"/>
                  <a:gd name="connsiteY24" fmla="*/ 346523 h 890763"/>
                  <a:gd name="connsiteX25" fmla="*/ 1702579 w 4168058"/>
                  <a:gd name="connsiteY25" fmla="*/ 346523 h 890763"/>
                  <a:gd name="connsiteX26" fmla="*/ 1702579 w 4168058"/>
                  <a:gd name="connsiteY26" fmla="*/ 333709 h 890763"/>
                  <a:gd name="connsiteX27" fmla="*/ 1682462 w 4168058"/>
                  <a:gd name="connsiteY27" fmla="*/ 333709 h 890763"/>
                  <a:gd name="connsiteX28" fmla="*/ 1682462 w 4168058"/>
                  <a:gd name="connsiteY28" fmla="*/ 325029 h 890763"/>
                  <a:gd name="connsiteX29" fmla="*/ 1659453 w 4168058"/>
                  <a:gd name="connsiteY29" fmla="*/ 325029 h 890763"/>
                  <a:gd name="connsiteX30" fmla="*/ 1659453 w 4168058"/>
                  <a:gd name="connsiteY30" fmla="*/ 303397 h 890763"/>
                  <a:gd name="connsiteX31" fmla="*/ 1604064 w 4168058"/>
                  <a:gd name="connsiteY31" fmla="*/ 303397 h 890763"/>
                  <a:gd name="connsiteX32" fmla="*/ 1604064 w 4168058"/>
                  <a:gd name="connsiteY32" fmla="*/ 275014 h 890763"/>
                  <a:gd name="connsiteX33" fmla="*/ 1509683 w 4168058"/>
                  <a:gd name="connsiteY33" fmla="*/ 275014 h 890763"/>
                  <a:gd name="connsiteX34" fmla="*/ 1509683 w 4168058"/>
                  <a:gd name="connsiteY34" fmla="*/ 252969 h 890763"/>
                  <a:gd name="connsiteX35" fmla="*/ 1360189 w 4168058"/>
                  <a:gd name="connsiteY35" fmla="*/ 252969 h 890763"/>
                  <a:gd name="connsiteX36" fmla="*/ 1360189 w 4168058"/>
                  <a:gd name="connsiteY36" fmla="*/ 233817 h 890763"/>
                  <a:gd name="connsiteX37" fmla="*/ 1341037 w 4168058"/>
                  <a:gd name="connsiteY37" fmla="*/ 233817 h 890763"/>
                  <a:gd name="connsiteX38" fmla="*/ 1341037 w 4168058"/>
                  <a:gd name="connsiteY38" fmla="*/ 220039 h 890763"/>
                  <a:gd name="connsiteX39" fmla="*/ 1287853 w 4168058"/>
                  <a:gd name="connsiteY39" fmla="*/ 220039 h 890763"/>
                  <a:gd name="connsiteX40" fmla="*/ 1287853 w 4168058"/>
                  <a:gd name="connsiteY40" fmla="*/ 198545 h 890763"/>
                  <a:gd name="connsiteX41" fmla="*/ 1240180 w 4168058"/>
                  <a:gd name="connsiteY41" fmla="*/ 198545 h 890763"/>
                  <a:gd name="connsiteX42" fmla="*/ 1057756 w 4168058"/>
                  <a:gd name="connsiteY42" fmla="*/ 198545 h 890763"/>
                  <a:gd name="connsiteX43" fmla="*/ 1057756 w 4168058"/>
                  <a:gd name="connsiteY43" fmla="*/ 186144 h 890763"/>
                  <a:gd name="connsiteX44" fmla="*/ 957864 w 4168058"/>
                  <a:gd name="connsiteY44" fmla="*/ 186144 h 890763"/>
                  <a:gd name="connsiteX45" fmla="*/ 957864 w 4168058"/>
                  <a:gd name="connsiteY45" fmla="*/ 177464 h 890763"/>
                  <a:gd name="connsiteX46" fmla="*/ 913360 w 4168058"/>
                  <a:gd name="connsiteY46" fmla="*/ 177464 h 890763"/>
                  <a:gd name="connsiteX47" fmla="*/ 913360 w 4168058"/>
                  <a:gd name="connsiteY47" fmla="*/ 189727 h 890763"/>
                  <a:gd name="connsiteX48" fmla="*/ 870785 w 4168058"/>
                  <a:gd name="connsiteY48" fmla="*/ 189727 h 890763"/>
                  <a:gd name="connsiteX49" fmla="*/ 870785 w 4168058"/>
                  <a:gd name="connsiteY49" fmla="*/ 172366 h 890763"/>
                  <a:gd name="connsiteX50" fmla="*/ 612719 w 4168058"/>
                  <a:gd name="connsiteY50" fmla="*/ 172366 h 890763"/>
                  <a:gd name="connsiteX51" fmla="*/ 612719 w 4168058"/>
                  <a:gd name="connsiteY51" fmla="*/ 157761 h 890763"/>
                  <a:gd name="connsiteX52" fmla="*/ 533907 w 4168058"/>
                  <a:gd name="connsiteY52" fmla="*/ 157761 h 890763"/>
                  <a:gd name="connsiteX53" fmla="*/ 533907 w 4168058"/>
                  <a:gd name="connsiteY53" fmla="*/ 143018 h 890763"/>
                  <a:gd name="connsiteX54" fmla="*/ 460607 w 4168058"/>
                  <a:gd name="connsiteY54" fmla="*/ 143018 h 890763"/>
                  <a:gd name="connsiteX55" fmla="*/ 460607 w 4168058"/>
                  <a:gd name="connsiteY55" fmla="*/ 127035 h 890763"/>
                  <a:gd name="connsiteX56" fmla="*/ 437597 w 4168058"/>
                  <a:gd name="connsiteY56" fmla="*/ 127035 h 890763"/>
                  <a:gd name="connsiteX57" fmla="*/ 437597 w 4168058"/>
                  <a:gd name="connsiteY57" fmla="*/ 96310 h 890763"/>
                  <a:gd name="connsiteX58" fmla="*/ 427539 w 4168058"/>
                  <a:gd name="connsiteY58" fmla="*/ 96310 h 890763"/>
                  <a:gd name="connsiteX59" fmla="*/ 427539 w 4168058"/>
                  <a:gd name="connsiteY59" fmla="*/ 85701 h 890763"/>
                  <a:gd name="connsiteX60" fmla="*/ 405081 w 4168058"/>
                  <a:gd name="connsiteY60" fmla="*/ 85701 h 890763"/>
                  <a:gd name="connsiteX61" fmla="*/ 405081 w 4168058"/>
                  <a:gd name="connsiteY61" fmla="*/ 60487 h 890763"/>
                  <a:gd name="connsiteX62" fmla="*/ 381658 w 4168058"/>
                  <a:gd name="connsiteY62" fmla="*/ 60487 h 890763"/>
                  <a:gd name="connsiteX63" fmla="*/ 381658 w 4168058"/>
                  <a:gd name="connsiteY63" fmla="*/ 44090 h 890763"/>
                  <a:gd name="connsiteX64" fmla="*/ 248284 w 4168058"/>
                  <a:gd name="connsiteY64" fmla="*/ 44090 h 890763"/>
                  <a:gd name="connsiteX65" fmla="*/ 248284 w 4168058"/>
                  <a:gd name="connsiteY65" fmla="*/ 28521 h 890763"/>
                  <a:gd name="connsiteX66" fmla="*/ 168095 w 4168058"/>
                  <a:gd name="connsiteY66" fmla="*/ 28521 h 890763"/>
                  <a:gd name="connsiteX67" fmla="*/ 168095 w 4168058"/>
                  <a:gd name="connsiteY67" fmla="*/ 14192 h 890763"/>
                  <a:gd name="connsiteX68" fmla="*/ 154454 w 4168058"/>
                  <a:gd name="connsiteY68" fmla="*/ 14192 h 890763"/>
                  <a:gd name="connsiteX69" fmla="*/ 154454 w 4168058"/>
                  <a:gd name="connsiteY69" fmla="*/ 0 h 890763"/>
                  <a:gd name="connsiteX70" fmla="*/ 0 w 4168058"/>
                  <a:gd name="connsiteY70" fmla="*/ 0 h 890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4168058" h="890763">
                    <a:moveTo>
                      <a:pt x="4168058" y="890764"/>
                    </a:moveTo>
                    <a:lnTo>
                      <a:pt x="3070208" y="890764"/>
                    </a:lnTo>
                    <a:lnTo>
                      <a:pt x="3070208" y="796107"/>
                    </a:lnTo>
                    <a:lnTo>
                      <a:pt x="3060563" y="796107"/>
                    </a:lnTo>
                    <a:lnTo>
                      <a:pt x="3060563" y="720465"/>
                    </a:lnTo>
                    <a:lnTo>
                      <a:pt x="2985471" y="720465"/>
                    </a:lnTo>
                    <a:lnTo>
                      <a:pt x="2985471" y="664112"/>
                    </a:lnTo>
                    <a:lnTo>
                      <a:pt x="2898393" y="664112"/>
                    </a:lnTo>
                    <a:lnTo>
                      <a:pt x="2898393" y="595909"/>
                    </a:lnTo>
                    <a:lnTo>
                      <a:pt x="2608636" y="595909"/>
                    </a:lnTo>
                    <a:lnTo>
                      <a:pt x="2608636" y="564219"/>
                    </a:lnTo>
                    <a:lnTo>
                      <a:pt x="2587142" y="564219"/>
                    </a:lnTo>
                    <a:lnTo>
                      <a:pt x="2587142" y="512964"/>
                    </a:lnTo>
                    <a:lnTo>
                      <a:pt x="2533958" y="512964"/>
                    </a:lnTo>
                    <a:lnTo>
                      <a:pt x="2533958" y="481274"/>
                    </a:lnTo>
                    <a:lnTo>
                      <a:pt x="2285123" y="481274"/>
                    </a:lnTo>
                    <a:lnTo>
                      <a:pt x="2285123" y="441869"/>
                    </a:lnTo>
                    <a:lnTo>
                      <a:pt x="1952378" y="441869"/>
                    </a:lnTo>
                    <a:lnTo>
                      <a:pt x="1952378" y="415690"/>
                    </a:lnTo>
                    <a:lnTo>
                      <a:pt x="1916692" y="415690"/>
                    </a:lnTo>
                    <a:lnTo>
                      <a:pt x="1916692" y="393231"/>
                    </a:lnTo>
                    <a:lnTo>
                      <a:pt x="1893683" y="393231"/>
                    </a:lnTo>
                    <a:lnTo>
                      <a:pt x="1893683" y="371737"/>
                    </a:lnTo>
                    <a:lnTo>
                      <a:pt x="1852899" y="371737"/>
                    </a:lnTo>
                    <a:lnTo>
                      <a:pt x="1852899" y="346523"/>
                    </a:lnTo>
                    <a:lnTo>
                      <a:pt x="1702579" y="346523"/>
                    </a:lnTo>
                    <a:lnTo>
                      <a:pt x="1702579" y="333709"/>
                    </a:lnTo>
                    <a:lnTo>
                      <a:pt x="1682462" y="333709"/>
                    </a:lnTo>
                    <a:lnTo>
                      <a:pt x="1682462" y="325029"/>
                    </a:lnTo>
                    <a:lnTo>
                      <a:pt x="1659453" y="325029"/>
                    </a:lnTo>
                    <a:lnTo>
                      <a:pt x="1659453" y="303397"/>
                    </a:lnTo>
                    <a:lnTo>
                      <a:pt x="1604064" y="303397"/>
                    </a:lnTo>
                    <a:lnTo>
                      <a:pt x="1604064" y="275014"/>
                    </a:lnTo>
                    <a:lnTo>
                      <a:pt x="1509683" y="275014"/>
                    </a:lnTo>
                    <a:lnTo>
                      <a:pt x="1509683" y="252969"/>
                    </a:lnTo>
                    <a:lnTo>
                      <a:pt x="1360189" y="252969"/>
                    </a:lnTo>
                    <a:lnTo>
                      <a:pt x="1360189" y="233817"/>
                    </a:lnTo>
                    <a:lnTo>
                      <a:pt x="1341037" y="233817"/>
                    </a:lnTo>
                    <a:lnTo>
                      <a:pt x="1341037" y="220039"/>
                    </a:lnTo>
                    <a:lnTo>
                      <a:pt x="1287853" y="220039"/>
                    </a:lnTo>
                    <a:lnTo>
                      <a:pt x="1287853" y="198545"/>
                    </a:lnTo>
                    <a:lnTo>
                      <a:pt x="1240180" y="198545"/>
                    </a:lnTo>
                    <a:lnTo>
                      <a:pt x="1057756" y="198545"/>
                    </a:lnTo>
                    <a:lnTo>
                      <a:pt x="1057756" y="186144"/>
                    </a:lnTo>
                    <a:lnTo>
                      <a:pt x="957864" y="186144"/>
                    </a:lnTo>
                    <a:lnTo>
                      <a:pt x="957864" y="177464"/>
                    </a:lnTo>
                    <a:lnTo>
                      <a:pt x="913360" y="177464"/>
                    </a:lnTo>
                    <a:lnTo>
                      <a:pt x="913360" y="189727"/>
                    </a:lnTo>
                    <a:lnTo>
                      <a:pt x="870785" y="189727"/>
                    </a:lnTo>
                    <a:lnTo>
                      <a:pt x="870785" y="172366"/>
                    </a:lnTo>
                    <a:lnTo>
                      <a:pt x="612719" y="172366"/>
                    </a:lnTo>
                    <a:lnTo>
                      <a:pt x="612719" y="157761"/>
                    </a:lnTo>
                    <a:lnTo>
                      <a:pt x="533907" y="157761"/>
                    </a:lnTo>
                    <a:lnTo>
                      <a:pt x="533907" y="143018"/>
                    </a:lnTo>
                    <a:lnTo>
                      <a:pt x="460607" y="143018"/>
                    </a:lnTo>
                    <a:lnTo>
                      <a:pt x="460607" y="127035"/>
                    </a:lnTo>
                    <a:lnTo>
                      <a:pt x="437597" y="127035"/>
                    </a:lnTo>
                    <a:lnTo>
                      <a:pt x="437597" y="96310"/>
                    </a:lnTo>
                    <a:lnTo>
                      <a:pt x="427539" y="96310"/>
                    </a:lnTo>
                    <a:lnTo>
                      <a:pt x="427539" y="85701"/>
                    </a:lnTo>
                    <a:lnTo>
                      <a:pt x="405081" y="85701"/>
                    </a:lnTo>
                    <a:lnTo>
                      <a:pt x="405081" y="60487"/>
                    </a:lnTo>
                    <a:lnTo>
                      <a:pt x="381658" y="60487"/>
                    </a:lnTo>
                    <a:lnTo>
                      <a:pt x="381658" y="44090"/>
                    </a:lnTo>
                    <a:lnTo>
                      <a:pt x="248284" y="44090"/>
                    </a:lnTo>
                    <a:lnTo>
                      <a:pt x="248284" y="28521"/>
                    </a:lnTo>
                    <a:lnTo>
                      <a:pt x="168095" y="28521"/>
                    </a:lnTo>
                    <a:lnTo>
                      <a:pt x="168095" y="14192"/>
                    </a:lnTo>
                    <a:lnTo>
                      <a:pt x="154454" y="14192"/>
                    </a:lnTo>
                    <a:lnTo>
                      <a:pt x="154454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25" name="Graphic 16">
            <a:extLst>
              <a:ext uri="{FF2B5EF4-FFF2-40B4-BE49-F238E27FC236}">
                <a16:creationId xmlns:a16="http://schemas.microsoft.com/office/drawing/2014/main" id="{BC609759-6039-E19C-EA6D-28E969C1B025}"/>
              </a:ext>
            </a:extLst>
          </p:cNvPr>
          <p:cNvGrpSpPr/>
          <p:nvPr/>
        </p:nvGrpSpPr>
        <p:grpSpPr>
          <a:xfrm>
            <a:off x="1068635" y="1737373"/>
            <a:ext cx="5049125" cy="2300000"/>
            <a:chOff x="1048966" y="1948755"/>
            <a:chExt cx="5015558" cy="2284709"/>
          </a:xfrm>
          <a:noFill/>
        </p:grpSpPr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CAC4B9DE-8396-FB15-52BC-73EC448E5938}"/>
                </a:ext>
              </a:extLst>
            </p:cNvPr>
            <p:cNvSpPr/>
            <p:nvPr/>
          </p:nvSpPr>
          <p:spPr>
            <a:xfrm>
              <a:off x="1048966" y="1948755"/>
              <a:ext cx="89834" cy="2194875"/>
            </a:xfrm>
            <a:custGeom>
              <a:avLst/>
              <a:gdLst>
                <a:gd name="connsiteX0" fmla="*/ 89834 w 89834"/>
                <a:gd name="connsiteY0" fmla="*/ 2194875 h 2194875"/>
                <a:gd name="connsiteX1" fmla="*/ 89834 w 89834"/>
                <a:gd name="connsiteY1" fmla="*/ 0 h 2194875"/>
                <a:gd name="connsiteX2" fmla="*/ 0 w 89834"/>
                <a:gd name="connsiteY2" fmla="*/ 0 h 219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834" h="2194875">
                  <a:moveTo>
                    <a:pt x="89834" y="2194875"/>
                  </a:moveTo>
                  <a:lnTo>
                    <a:pt x="89834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8BC8A554-9C22-20F9-7595-C787B3BCC404}"/>
                </a:ext>
              </a:extLst>
            </p:cNvPr>
            <p:cNvSpPr/>
            <p:nvPr/>
          </p:nvSpPr>
          <p:spPr>
            <a:xfrm>
              <a:off x="1048966" y="4143630"/>
              <a:ext cx="5015558" cy="13778"/>
            </a:xfrm>
            <a:custGeom>
              <a:avLst/>
              <a:gdLst>
                <a:gd name="connsiteX0" fmla="*/ 5015559 w 5015558"/>
                <a:gd name="connsiteY0" fmla="*/ 0 h 13778"/>
                <a:gd name="connsiteX1" fmla="*/ 0 w 5015558"/>
                <a:gd name="connsiteY1" fmla="*/ 0 h 13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15558" h="13778">
                  <a:moveTo>
                    <a:pt x="5015559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114A4FAE-F9E6-FFE5-4904-11B5FD5AF383}"/>
                </a:ext>
              </a:extLst>
            </p:cNvPr>
            <p:cNvSpPr/>
            <p:nvPr/>
          </p:nvSpPr>
          <p:spPr>
            <a:xfrm>
              <a:off x="1048966" y="2497405"/>
              <a:ext cx="89834" cy="13778"/>
            </a:xfrm>
            <a:custGeom>
              <a:avLst/>
              <a:gdLst>
                <a:gd name="connsiteX0" fmla="*/ 89834 w 89834"/>
                <a:gd name="connsiteY0" fmla="*/ 0 h 13778"/>
                <a:gd name="connsiteX1" fmla="*/ 0 w 89834"/>
                <a:gd name="connsiteY1" fmla="*/ 0 h 13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834" h="13778">
                  <a:moveTo>
                    <a:pt x="8983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58E5E21D-8E22-D896-4AF2-16B45476F50C}"/>
                </a:ext>
              </a:extLst>
            </p:cNvPr>
            <p:cNvSpPr/>
            <p:nvPr/>
          </p:nvSpPr>
          <p:spPr>
            <a:xfrm>
              <a:off x="1048966" y="3046193"/>
              <a:ext cx="89834" cy="13778"/>
            </a:xfrm>
            <a:custGeom>
              <a:avLst/>
              <a:gdLst>
                <a:gd name="connsiteX0" fmla="*/ 89834 w 89834"/>
                <a:gd name="connsiteY0" fmla="*/ 0 h 13778"/>
                <a:gd name="connsiteX1" fmla="*/ 0 w 89834"/>
                <a:gd name="connsiteY1" fmla="*/ 0 h 13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834" h="13778">
                  <a:moveTo>
                    <a:pt x="8983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4E1C6AF8-C969-FBE9-BE7E-F66E76D99461}"/>
                </a:ext>
              </a:extLst>
            </p:cNvPr>
            <p:cNvSpPr/>
            <p:nvPr/>
          </p:nvSpPr>
          <p:spPr>
            <a:xfrm>
              <a:off x="1048966" y="3594842"/>
              <a:ext cx="89834" cy="13778"/>
            </a:xfrm>
            <a:custGeom>
              <a:avLst/>
              <a:gdLst>
                <a:gd name="connsiteX0" fmla="*/ 89834 w 89834"/>
                <a:gd name="connsiteY0" fmla="*/ 0 h 13778"/>
                <a:gd name="connsiteX1" fmla="*/ 0 w 89834"/>
                <a:gd name="connsiteY1" fmla="*/ 0 h 13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834" h="13778">
                  <a:moveTo>
                    <a:pt x="8983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D3114C4E-C103-FD13-80CA-B3265E6E47A0}"/>
                </a:ext>
              </a:extLst>
            </p:cNvPr>
            <p:cNvSpPr/>
            <p:nvPr/>
          </p:nvSpPr>
          <p:spPr>
            <a:xfrm>
              <a:off x="1355118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8D88CE2A-2FFF-A0BA-6E8A-342D5B4E8084}"/>
                </a:ext>
              </a:extLst>
            </p:cNvPr>
            <p:cNvSpPr/>
            <p:nvPr/>
          </p:nvSpPr>
          <p:spPr>
            <a:xfrm>
              <a:off x="1619661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E2A20E52-39C4-393E-E55F-7575A3430B80}"/>
                </a:ext>
              </a:extLst>
            </p:cNvPr>
            <p:cNvSpPr/>
            <p:nvPr/>
          </p:nvSpPr>
          <p:spPr>
            <a:xfrm>
              <a:off x="1884065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1D9C0CEB-7901-B2B7-BF50-B526895FE492}"/>
                </a:ext>
              </a:extLst>
            </p:cNvPr>
            <p:cNvSpPr/>
            <p:nvPr/>
          </p:nvSpPr>
          <p:spPr>
            <a:xfrm>
              <a:off x="2148608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F145A845-1AE7-14A7-44F6-5F618B6EB0A8}"/>
                </a:ext>
              </a:extLst>
            </p:cNvPr>
            <p:cNvSpPr/>
            <p:nvPr/>
          </p:nvSpPr>
          <p:spPr>
            <a:xfrm>
              <a:off x="2413012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412DE84F-0EAA-EBE4-DCD4-7DF02379FB39}"/>
                </a:ext>
              </a:extLst>
            </p:cNvPr>
            <p:cNvSpPr/>
            <p:nvPr/>
          </p:nvSpPr>
          <p:spPr>
            <a:xfrm>
              <a:off x="2677417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253ED52C-F694-CF6E-F945-E17A617740F6}"/>
                </a:ext>
              </a:extLst>
            </p:cNvPr>
            <p:cNvSpPr/>
            <p:nvPr/>
          </p:nvSpPr>
          <p:spPr>
            <a:xfrm>
              <a:off x="2941959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0A1D6044-764C-E322-3226-399E80759AF9}"/>
                </a:ext>
              </a:extLst>
            </p:cNvPr>
            <p:cNvSpPr/>
            <p:nvPr/>
          </p:nvSpPr>
          <p:spPr>
            <a:xfrm>
              <a:off x="3206364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61F1E34B-787D-A92C-23CB-17C54F90CFCA}"/>
                </a:ext>
              </a:extLst>
            </p:cNvPr>
            <p:cNvSpPr/>
            <p:nvPr/>
          </p:nvSpPr>
          <p:spPr>
            <a:xfrm>
              <a:off x="3470906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3FC3E28D-F085-FE64-56AC-4708E5B3738E}"/>
                </a:ext>
              </a:extLst>
            </p:cNvPr>
            <p:cNvSpPr/>
            <p:nvPr/>
          </p:nvSpPr>
          <p:spPr>
            <a:xfrm>
              <a:off x="3735311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DBEEB43E-0DF7-FA00-106A-E5E490D9467C}"/>
                </a:ext>
              </a:extLst>
            </p:cNvPr>
            <p:cNvSpPr/>
            <p:nvPr/>
          </p:nvSpPr>
          <p:spPr>
            <a:xfrm>
              <a:off x="3999853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4820BB03-D3F6-3407-FDA5-7F2D7DFE14C8}"/>
                </a:ext>
              </a:extLst>
            </p:cNvPr>
            <p:cNvSpPr/>
            <p:nvPr/>
          </p:nvSpPr>
          <p:spPr>
            <a:xfrm>
              <a:off x="4264258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5C9FFD23-FEFA-3AAA-C534-2193A5D59AEA}"/>
                </a:ext>
              </a:extLst>
            </p:cNvPr>
            <p:cNvSpPr/>
            <p:nvPr/>
          </p:nvSpPr>
          <p:spPr>
            <a:xfrm>
              <a:off x="4528800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7999D5CB-89EE-45CA-58EF-B9716185CD8F}"/>
                </a:ext>
              </a:extLst>
            </p:cNvPr>
            <p:cNvSpPr/>
            <p:nvPr/>
          </p:nvSpPr>
          <p:spPr>
            <a:xfrm>
              <a:off x="4793205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53EF51EE-D3CB-44BD-C0F4-73B6417B33D6}"/>
                </a:ext>
              </a:extLst>
            </p:cNvPr>
            <p:cNvSpPr/>
            <p:nvPr/>
          </p:nvSpPr>
          <p:spPr>
            <a:xfrm>
              <a:off x="5057610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15BC0A19-42C9-C24E-171E-F52EE5C56D0E}"/>
                </a:ext>
              </a:extLst>
            </p:cNvPr>
            <p:cNvSpPr/>
            <p:nvPr/>
          </p:nvSpPr>
          <p:spPr>
            <a:xfrm>
              <a:off x="5322152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54F26BBC-0481-BA09-6A56-6941FD4CDF34}"/>
                </a:ext>
              </a:extLst>
            </p:cNvPr>
            <p:cNvSpPr/>
            <p:nvPr/>
          </p:nvSpPr>
          <p:spPr>
            <a:xfrm>
              <a:off x="5586557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EF55C7C1-246B-BB33-F271-5324AF66C5D8}"/>
                </a:ext>
              </a:extLst>
            </p:cNvPr>
            <p:cNvSpPr/>
            <p:nvPr/>
          </p:nvSpPr>
          <p:spPr>
            <a:xfrm>
              <a:off x="5851099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9" name="TextBox 448">
            <a:extLst>
              <a:ext uri="{FF2B5EF4-FFF2-40B4-BE49-F238E27FC236}">
                <a16:creationId xmlns:a16="http://schemas.microsoft.com/office/drawing/2014/main" id="{52BD7E59-E1AB-1CA6-E44A-7A7D27D7FFD4}"/>
              </a:ext>
            </a:extLst>
          </p:cNvPr>
          <p:cNvSpPr txBox="1"/>
          <p:nvPr/>
        </p:nvSpPr>
        <p:spPr>
          <a:xfrm>
            <a:off x="1343149" y="4045200"/>
            <a:ext cx="7213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450" name="TextBox 449">
            <a:extLst>
              <a:ext uri="{FF2B5EF4-FFF2-40B4-BE49-F238E27FC236}">
                <a16:creationId xmlns:a16="http://schemas.microsoft.com/office/drawing/2014/main" id="{89C52BCF-79D7-2376-3C5C-85203C9BACEE}"/>
              </a:ext>
            </a:extLst>
          </p:cNvPr>
          <p:cNvSpPr txBox="1"/>
          <p:nvPr/>
        </p:nvSpPr>
        <p:spPr>
          <a:xfrm>
            <a:off x="1608979" y="4045200"/>
            <a:ext cx="7213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1BBF5B8B-431F-5A9B-9BA6-853C34E8877C}"/>
              </a:ext>
            </a:extLst>
          </p:cNvPr>
          <p:cNvSpPr txBox="1"/>
          <p:nvPr/>
        </p:nvSpPr>
        <p:spPr>
          <a:xfrm>
            <a:off x="1874809" y="4045200"/>
            <a:ext cx="7213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AE6C28C3-B24D-52EB-3A03-CC84FDF508C2}"/>
              </a:ext>
            </a:extLst>
          </p:cNvPr>
          <p:cNvSpPr txBox="1"/>
          <p:nvPr/>
        </p:nvSpPr>
        <p:spPr>
          <a:xfrm>
            <a:off x="2140639" y="4045200"/>
            <a:ext cx="7213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14C43473-3556-DB88-D7E5-C293B228E6FA}"/>
              </a:ext>
            </a:extLst>
          </p:cNvPr>
          <p:cNvSpPr txBox="1"/>
          <p:nvPr/>
        </p:nvSpPr>
        <p:spPr>
          <a:xfrm>
            <a:off x="2406469" y="4045200"/>
            <a:ext cx="7213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1814F72-83CE-B0DE-445B-BF568542FBB6}"/>
              </a:ext>
            </a:extLst>
          </p:cNvPr>
          <p:cNvSpPr txBox="1"/>
          <p:nvPr/>
        </p:nvSpPr>
        <p:spPr>
          <a:xfrm>
            <a:off x="2636232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8B7F7226-3B34-3A69-E605-00CBB4CD826F}"/>
              </a:ext>
            </a:extLst>
          </p:cNvPr>
          <p:cNvSpPr txBox="1"/>
          <p:nvPr/>
        </p:nvSpPr>
        <p:spPr>
          <a:xfrm>
            <a:off x="2902062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5CA89771-3CF3-FAB6-E178-CBCB7F60FB17}"/>
              </a:ext>
            </a:extLst>
          </p:cNvPr>
          <p:cNvSpPr txBox="1"/>
          <p:nvPr/>
        </p:nvSpPr>
        <p:spPr>
          <a:xfrm>
            <a:off x="3167892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91175ABB-31DE-8493-2570-6D379053CBC1}"/>
              </a:ext>
            </a:extLst>
          </p:cNvPr>
          <p:cNvSpPr txBox="1"/>
          <p:nvPr/>
        </p:nvSpPr>
        <p:spPr>
          <a:xfrm>
            <a:off x="3433722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458" name="TextBox 457">
            <a:extLst>
              <a:ext uri="{FF2B5EF4-FFF2-40B4-BE49-F238E27FC236}">
                <a16:creationId xmlns:a16="http://schemas.microsoft.com/office/drawing/2014/main" id="{0ABB1D23-FEC9-8EA2-94E3-F23C59CB66E3}"/>
              </a:ext>
            </a:extLst>
          </p:cNvPr>
          <p:cNvSpPr txBox="1"/>
          <p:nvPr/>
        </p:nvSpPr>
        <p:spPr>
          <a:xfrm>
            <a:off x="3699552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459" name="TextBox 458">
            <a:extLst>
              <a:ext uri="{FF2B5EF4-FFF2-40B4-BE49-F238E27FC236}">
                <a16:creationId xmlns:a16="http://schemas.microsoft.com/office/drawing/2014/main" id="{23FB8758-DC2D-4FB0-4049-2D8D17859C3F}"/>
              </a:ext>
            </a:extLst>
          </p:cNvPr>
          <p:cNvSpPr txBox="1"/>
          <p:nvPr/>
        </p:nvSpPr>
        <p:spPr>
          <a:xfrm>
            <a:off x="3965382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460" name="TextBox 459">
            <a:extLst>
              <a:ext uri="{FF2B5EF4-FFF2-40B4-BE49-F238E27FC236}">
                <a16:creationId xmlns:a16="http://schemas.microsoft.com/office/drawing/2014/main" id="{A4BFA233-F603-4FC1-7FB5-CA0C7BFE6C75}"/>
              </a:ext>
            </a:extLst>
          </p:cNvPr>
          <p:cNvSpPr txBox="1"/>
          <p:nvPr/>
        </p:nvSpPr>
        <p:spPr>
          <a:xfrm>
            <a:off x="4231212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</a:p>
        </p:txBody>
      </p:sp>
      <p:sp>
        <p:nvSpPr>
          <p:cNvPr id="461" name="TextBox 460">
            <a:extLst>
              <a:ext uri="{FF2B5EF4-FFF2-40B4-BE49-F238E27FC236}">
                <a16:creationId xmlns:a16="http://schemas.microsoft.com/office/drawing/2014/main" id="{82B7C47E-D526-6AE3-7D99-DC14678F3EC9}"/>
              </a:ext>
            </a:extLst>
          </p:cNvPr>
          <p:cNvSpPr txBox="1"/>
          <p:nvPr/>
        </p:nvSpPr>
        <p:spPr>
          <a:xfrm>
            <a:off x="4497042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462" name="TextBox 461">
            <a:extLst>
              <a:ext uri="{FF2B5EF4-FFF2-40B4-BE49-F238E27FC236}">
                <a16:creationId xmlns:a16="http://schemas.microsoft.com/office/drawing/2014/main" id="{AB805276-82E4-873F-53ED-88CEED6D5353}"/>
              </a:ext>
            </a:extLst>
          </p:cNvPr>
          <p:cNvSpPr txBox="1"/>
          <p:nvPr/>
        </p:nvSpPr>
        <p:spPr>
          <a:xfrm>
            <a:off x="4762872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r>
          </a:p>
        </p:txBody>
      </p:sp>
      <p:sp>
        <p:nvSpPr>
          <p:cNvPr id="463" name="TextBox 462">
            <a:extLst>
              <a:ext uri="{FF2B5EF4-FFF2-40B4-BE49-F238E27FC236}">
                <a16:creationId xmlns:a16="http://schemas.microsoft.com/office/drawing/2014/main" id="{94C89D3E-55FF-34F6-A10E-29A9FFBD91CA}"/>
              </a:ext>
            </a:extLst>
          </p:cNvPr>
          <p:cNvSpPr txBox="1"/>
          <p:nvPr/>
        </p:nvSpPr>
        <p:spPr>
          <a:xfrm>
            <a:off x="5028702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</a:p>
        </p:txBody>
      </p:sp>
      <p:sp>
        <p:nvSpPr>
          <p:cNvPr id="464" name="TextBox 463">
            <a:extLst>
              <a:ext uri="{FF2B5EF4-FFF2-40B4-BE49-F238E27FC236}">
                <a16:creationId xmlns:a16="http://schemas.microsoft.com/office/drawing/2014/main" id="{3F09D50D-1D26-BB4A-1D24-ACC69F292423}"/>
              </a:ext>
            </a:extLst>
          </p:cNvPr>
          <p:cNvSpPr txBox="1"/>
          <p:nvPr/>
        </p:nvSpPr>
        <p:spPr>
          <a:xfrm>
            <a:off x="5294532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465" name="TextBox 464">
            <a:extLst>
              <a:ext uri="{FF2B5EF4-FFF2-40B4-BE49-F238E27FC236}">
                <a16:creationId xmlns:a16="http://schemas.microsoft.com/office/drawing/2014/main" id="{37055925-5812-ACA5-7D76-3B3C63D10CFD}"/>
              </a:ext>
            </a:extLst>
          </p:cNvPr>
          <p:cNvSpPr txBox="1"/>
          <p:nvPr/>
        </p:nvSpPr>
        <p:spPr>
          <a:xfrm>
            <a:off x="5560362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</a:p>
        </p:txBody>
      </p:sp>
      <p:sp>
        <p:nvSpPr>
          <p:cNvPr id="466" name="TextBox 465">
            <a:extLst>
              <a:ext uri="{FF2B5EF4-FFF2-40B4-BE49-F238E27FC236}">
                <a16:creationId xmlns:a16="http://schemas.microsoft.com/office/drawing/2014/main" id="{BCB7CBB5-C8B0-0B2D-7F13-27EBCA84FF50}"/>
              </a:ext>
            </a:extLst>
          </p:cNvPr>
          <p:cNvSpPr txBox="1"/>
          <p:nvPr/>
        </p:nvSpPr>
        <p:spPr>
          <a:xfrm>
            <a:off x="5826194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34</a:t>
            </a:r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E6C63003-DCEE-7B1E-CA88-B35331754D1A}"/>
              </a:ext>
            </a:extLst>
          </p:cNvPr>
          <p:cNvSpPr txBox="1"/>
          <p:nvPr/>
        </p:nvSpPr>
        <p:spPr>
          <a:xfrm>
            <a:off x="938435" y="3859664"/>
            <a:ext cx="7213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508" name="TextBox 507">
            <a:extLst>
              <a:ext uri="{FF2B5EF4-FFF2-40B4-BE49-F238E27FC236}">
                <a16:creationId xmlns:a16="http://schemas.microsoft.com/office/drawing/2014/main" id="{F8777A73-670E-DAD1-8D16-1994CFA84FD3}"/>
              </a:ext>
            </a:extLst>
          </p:cNvPr>
          <p:cNvSpPr txBox="1"/>
          <p:nvPr/>
        </p:nvSpPr>
        <p:spPr>
          <a:xfrm>
            <a:off x="866301" y="3303328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  <p:sp>
        <p:nvSpPr>
          <p:cNvPr id="509" name="TextBox 508">
            <a:extLst>
              <a:ext uri="{FF2B5EF4-FFF2-40B4-BE49-F238E27FC236}">
                <a16:creationId xmlns:a16="http://schemas.microsoft.com/office/drawing/2014/main" id="{7FE95340-DB22-EB00-19FD-C2827F3B09F9}"/>
              </a:ext>
            </a:extLst>
          </p:cNvPr>
          <p:cNvSpPr txBox="1"/>
          <p:nvPr/>
        </p:nvSpPr>
        <p:spPr>
          <a:xfrm>
            <a:off x="866301" y="2769954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</a:t>
            </a:r>
          </a:p>
        </p:txBody>
      </p:sp>
      <p:sp>
        <p:nvSpPr>
          <p:cNvPr id="510" name="TextBox 509">
            <a:extLst>
              <a:ext uri="{FF2B5EF4-FFF2-40B4-BE49-F238E27FC236}">
                <a16:creationId xmlns:a16="http://schemas.microsoft.com/office/drawing/2014/main" id="{ABDDE6A4-7124-A2CC-80DB-734722275F21}"/>
              </a:ext>
            </a:extLst>
          </p:cNvPr>
          <p:cNvSpPr txBox="1"/>
          <p:nvPr/>
        </p:nvSpPr>
        <p:spPr>
          <a:xfrm>
            <a:off x="866301" y="2207173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514366F2-72CE-5705-0FEA-3BCF7F483062}"/>
              </a:ext>
            </a:extLst>
          </p:cNvPr>
          <p:cNvSpPr txBox="1"/>
          <p:nvPr/>
        </p:nvSpPr>
        <p:spPr>
          <a:xfrm>
            <a:off x="794165" y="1644392"/>
            <a:ext cx="21640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FB00CE12-21D8-96D3-6780-1341991D4C50}"/>
              </a:ext>
            </a:extLst>
          </p:cNvPr>
          <p:cNvSpPr txBox="1"/>
          <p:nvPr/>
        </p:nvSpPr>
        <p:spPr>
          <a:xfrm>
            <a:off x="2312521" y="1122839"/>
            <a:ext cx="2594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Patients with </a:t>
            </a: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ESR1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(31% maturity)</a:t>
            </a:r>
          </a:p>
        </p:txBody>
      </p:sp>
      <p:sp>
        <p:nvSpPr>
          <p:cNvPr id="553" name="TextBox 552">
            <a:extLst>
              <a:ext uri="{FF2B5EF4-FFF2-40B4-BE49-F238E27FC236}">
                <a16:creationId xmlns:a16="http://schemas.microsoft.com/office/drawing/2014/main" id="{358CFDAE-D473-40F9-CBC8-757E9F250D41}"/>
              </a:ext>
            </a:extLst>
          </p:cNvPr>
          <p:cNvSpPr txBox="1"/>
          <p:nvPr/>
        </p:nvSpPr>
        <p:spPr>
          <a:xfrm>
            <a:off x="8366162" y="1060399"/>
            <a:ext cx="1455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patients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(23% maturity)</a:t>
            </a:r>
          </a:p>
        </p:txBody>
      </p:sp>
      <p:grpSp>
        <p:nvGrpSpPr>
          <p:cNvPr id="554" name="Graphic 16">
            <a:extLst>
              <a:ext uri="{FF2B5EF4-FFF2-40B4-BE49-F238E27FC236}">
                <a16:creationId xmlns:a16="http://schemas.microsoft.com/office/drawing/2014/main" id="{53D05945-78DC-30FC-363C-03DAB796C33D}"/>
              </a:ext>
            </a:extLst>
          </p:cNvPr>
          <p:cNvGrpSpPr/>
          <p:nvPr/>
        </p:nvGrpSpPr>
        <p:grpSpPr>
          <a:xfrm>
            <a:off x="6728839" y="1716229"/>
            <a:ext cx="5049125" cy="2300000"/>
            <a:chOff x="1048966" y="1948755"/>
            <a:chExt cx="5015558" cy="2284709"/>
          </a:xfrm>
          <a:noFill/>
        </p:grpSpPr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CA3EACD8-1776-AA94-8B1C-27C50335549D}"/>
                </a:ext>
              </a:extLst>
            </p:cNvPr>
            <p:cNvSpPr/>
            <p:nvPr/>
          </p:nvSpPr>
          <p:spPr>
            <a:xfrm>
              <a:off x="1048966" y="1948755"/>
              <a:ext cx="89834" cy="2194875"/>
            </a:xfrm>
            <a:custGeom>
              <a:avLst/>
              <a:gdLst>
                <a:gd name="connsiteX0" fmla="*/ 89834 w 89834"/>
                <a:gd name="connsiteY0" fmla="*/ 2194875 h 2194875"/>
                <a:gd name="connsiteX1" fmla="*/ 89834 w 89834"/>
                <a:gd name="connsiteY1" fmla="*/ 0 h 2194875"/>
                <a:gd name="connsiteX2" fmla="*/ 0 w 89834"/>
                <a:gd name="connsiteY2" fmla="*/ 0 h 219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834" h="2194875">
                  <a:moveTo>
                    <a:pt x="89834" y="2194875"/>
                  </a:moveTo>
                  <a:lnTo>
                    <a:pt x="89834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1AD9293F-A58E-5219-540B-383E3BA673F6}"/>
                </a:ext>
              </a:extLst>
            </p:cNvPr>
            <p:cNvSpPr/>
            <p:nvPr/>
          </p:nvSpPr>
          <p:spPr>
            <a:xfrm>
              <a:off x="1048966" y="4143630"/>
              <a:ext cx="5015558" cy="13778"/>
            </a:xfrm>
            <a:custGeom>
              <a:avLst/>
              <a:gdLst>
                <a:gd name="connsiteX0" fmla="*/ 5015559 w 5015558"/>
                <a:gd name="connsiteY0" fmla="*/ 0 h 13778"/>
                <a:gd name="connsiteX1" fmla="*/ 0 w 5015558"/>
                <a:gd name="connsiteY1" fmla="*/ 0 h 13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15558" h="13778">
                  <a:moveTo>
                    <a:pt x="5015559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36A9A567-A800-103D-4CD5-7D0252415A96}"/>
                </a:ext>
              </a:extLst>
            </p:cNvPr>
            <p:cNvSpPr/>
            <p:nvPr/>
          </p:nvSpPr>
          <p:spPr>
            <a:xfrm>
              <a:off x="1048966" y="2497405"/>
              <a:ext cx="89834" cy="13778"/>
            </a:xfrm>
            <a:custGeom>
              <a:avLst/>
              <a:gdLst>
                <a:gd name="connsiteX0" fmla="*/ 89834 w 89834"/>
                <a:gd name="connsiteY0" fmla="*/ 0 h 13778"/>
                <a:gd name="connsiteX1" fmla="*/ 0 w 89834"/>
                <a:gd name="connsiteY1" fmla="*/ 0 h 13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834" h="13778">
                  <a:moveTo>
                    <a:pt x="8983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89C88DC9-3856-E003-C881-807187417190}"/>
                </a:ext>
              </a:extLst>
            </p:cNvPr>
            <p:cNvSpPr/>
            <p:nvPr/>
          </p:nvSpPr>
          <p:spPr>
            <a:xfrm>
              <a:off x="1048966" y="3046193"/>
              <a:ext cx="89834" cy="13778"/>
            </a:xfrm>
            <a:custGeom>
              <a:avLst/>
              <a:gdLst>
                <a:gd name="connsiteX0" fmla="*/ 89834 w 89834"/>
                <a:gd name="connsiteY0" fmla="*/ 0 h 13778"/>
                <a:gd name="connsiteX1" fmla="*/ 0 w 89834"/>
                <a:gd name="connsiteY1" fmla="*/ 0 h 13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834" h="13778">
                  <a:moveTo>
                    <a:pt x="8983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5BB56E65-42B4-7822-DD57-C9F82BD9AAB7}"/>
                </a:ext>
              </a:extLst>
            </p:cNvPr>
            <p:cNvSpPr/>
            <p:nvPr/>
          </p:nvSpPr>
          <p:spPr>
            <a:xfrm>
              <a:off x="1048966" y="3594842"/>
              <a:ext cx="89834" cy="13778"/>
            </a:xfrm>
            <a:custGeom>
              <a:avLst/>
              <a:gdLst>
                <a:gd name="connsiteX0" fmla="*/ 89834 w 89834"/>
                <a:gd name="connsiteY0" fmla="*/ 0 h 13778"/>
                <a:gd name="connsiteX1" fmla="*/ 0 w 89834"/>
                <a:gd name="connsiteY1" fmla="*/ 0 h 13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834" h="13778">
                  <a:moveTo>
                    <a:pt x="8983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EFB4963B-701A-5B6D-37BB-B9475885B38F}"/>
                </a:ext>
              </a:extLst>
            </p:cNvPr>
            <p:cNvSpPr/>
            <p:nvPr/>
          </p:nvSpPr>
          <p:spPr>
            <a:xfrm>
              <a:off x="1355118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1AD09EC5-C188-3B52-4821-305C56CD5346}"/>
                </a:ext>
              </a:extLst>
            </p:cNvPr>
            <p:cNvSpPr/>
            <p:nvPr/>
          </p:nvSpPr>
          <p:spPr>
            <a:xfrm>
              <a:off x="1619661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7B18D881-B21A-524E-972D-F62FB40BD22E}"/>
                </a:ext>
              </a:extLst>
            </p:cNvPr>
            <p:cNvSpPr/>
            <p:nvPr/>
          </p:nvSpPr>
          <p:spPr>
            <a:xfrm>
              <a:off x="1884065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E406EC77-C1F0-8101-9697-76B85FF0AC23}"/>
                </a:ext>
              </a:extLst>
            </p:cNvPr>
            <p:cNvSpPr/>
            <p:nvPr/>
          </p:nvSpPr>
          <p:spPr>
            <a:xfrm>
              <a:off x="2148608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7D68EC33-FE4C-DCF9-CBE7-757438E72AEF}"/>
                </a:ext>
              </a:extLst>
            </p:cNvPr>
            <p:cNvSpPr/>
            <p:nvPr/>
          </p:nvSpPr>
          <p:spPr>
            <a:xfrm>
              <a:off x="2413012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15D0F37A-5C7F-FE20-8B8D-E49ECD9DDA3A}"/>
                </a:ext>
              </a:extLst>
            </p:cNvPr>
            <p:cNvSpPr/>
            <p:nvPr/>
          </p:nvSpPr>
          <p:spPr>
            <a:xfrm>
              <a:off x="2677417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691EE4E8-404B-A7F5-4040-DC1E4A15ABF9}"/>
                </a:ext>
              </a:extLst>
            </p:cNvPr>
            <p:cNvSpPr/>
            <p:nvPr/>
          </p:nvSpPr>
          <p:spPr>
            <a:xfrm>
              <a:off x="2941959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163B5E46-0C22-11A4-534E-C365DD479645}"/>
                </a:ext>
              </a:extLst>
            </p:cNvPr>
            <p:cNvSpPr/>
            <p:nvPr/>
          </p:nvSpPr>
          <p:spPr>
            <a:xfrm>
              <a:off x="3206364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59C8F22D-9D31-F6B7-E918-BA9F300EADEF}"/>
                </a:ext>
              </a:extLst>
            </p:cNvPr>
            <p:cNvSpPr/>
            <p:nvPr/>
          </p:nvSpPr>
          <p:spPr>
            <a:xfrm>
              <a:off x="3470906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4A0A3AD1-44B8-B89C-8BF2-4BC3D12FC3EE}"/>
                </a:ext>
              </a:extLst>
            </p:cNvPr>
            <p:cNvSpPr/>
            <p:nvPr/>
          </p:nvSpPr>
          <p:spPr>
            <a:xfrm>
              <a:off x="3735311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C7833321-F5E0-333B-FD13-534E4D51236B}"/>
                </a:ext>
              </a:extLst>
            </p:cNvPr>
            <p:cNvSpPr/>
            <p:nvPr/>
          </p:nvSpPr>
          <p:spPr>
            <a:xfrm>
              <a:off x="3999853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CB7A4870-563D-CB62-69AE-B2EEC05E9DCE}"/>
                </a:ext>
              </a:extLst>
            </p:cNvPr>
            <p:cNvSpPr/>
            <p:nvPr/>
          </p:nvSpPr>
          <p:spPr>
            <a:xfrm>
              <a:off x="4264258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CCFF01A0-8A32-9C5F-E4AF-A4AACFAE6F51}"/>
                </a:ext>
              </a:extLst>
            </p:cNvPr>
            <p:cNvSpPr/>
            <p:nvPr/>
          </p:nvSpPr>
          <p:spPr>
            <a:xfrm>
              <a:off x="4528800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21E85642-8E6F-ECEF-0279-830D5A1B7EB0}"/>
                </a:ext>
              </a:extLst>
            </p:cNvPr>
            <p:cNvSpPr/>
            <p:nvPr/>
          </p:nvSpPr>
          <p:spPr>
            <a:xfrm>
              <a:off x="4793205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4F5F41F0-F571-71BB-00BF-7DA11337A126}"/>
                </a:ext>
              </a:extLst>
            </p:cNvPr>
            <p:cNvSpPr/>
            <p:nvPr/>
          </p:nvSpPr>
          <p:spPr>
            <a:xfrm>
              <a:off x="5057610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DE0594BD-E11E-A679-7792-C1168084D64A}"/>
                </a:ext>
              </a:extLst>
            </p:cNvPr>
            <p:cNvSpPr/>
            <p:nvPr/>
          </p:nvSpPr>
          <p:spPr>
            <a:xfrm>
              <a:off x="5322152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D06A0ACD-E40C-B840-DC8B-172A1EAA1EAD}"/>
                </a:ext>
              </a:extLst>
            </p:cNvPr>
            <p:cNvSpPr/>
            <p:nvPr/>
          </p:nvSpPr>
          <p:spPr>
            <a:xfrm>
              <a:off x="5586557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BE1CBCA7-DD40-313F-9DFD-55C600F34791}"/>
                </a:ext>
              </a:extLst>
            </p:cNvPr>
            <p:cNvSpPr/>
            <p:nvPr/>
          </p:nvSpPr>
          <p:spPr>
            <a:xfrm>
              <a:off x="5851099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8" name="TextBox 577">
            <a:extLst>
              <a:ext uri="{FF2B5EF4-FFF2-40B4-BE49-F238E27FC236}">
                <a16:creationId xmlns:a16="http://schemas.microsoft.com/office/drawing/2014/main" id="{CAB4A565-F4C1-ACFD-3ACD-07AF7A78C287}"/>
              </a:ext>
            </a:extLst>
          </p:cNvPr>
          <p:cNvSpPr txBox="1"/>
          <p:nvPr/>
        </p:nvSpPr>
        <p:spPr>
          <a:xfrm>
            <a:off x="7003353" y="4024056"/>
            <a:ext cx="7213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9E484FC7-27DA-7C07-20F4-C4C3C61E3F5F}"/>
              </a:ext>
            </a:extLst>
          </p:cNvPr>
          <p:cNvSpPr txBox="1"/>
          <p:nvPr/>
        </p:nvSpPr>
        <p:spPr>
          <a:xfrm>
            <a:off x="7269183" y="4024056"/>
            <a:ext cx="7213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80" name="TextBox 579">
            <a:extLst>
              <a:ext uri="{FF2B5EF4-FFF2-40B4-BE49-F238E27FC236}">
                <a16:creationId xmlns:a16="http://schemas.microsoft.com/office/drawing/2014/main" id="{FF177008-C23F-97D9-5C96-8C2227049CC9}"/>
              </a:ext>
            </a:extLst>
          </p:cNvPr>
          <p:cNvSpPr txBox="1"/>
          <p:nvPr/>
        </p:nvSpPr>
        <p:spPr>
          <a:xfrm>
            <a:off x="7535013" y="4024056"/>
            <a:ext cx="7213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81" name="TextBox 580">
            <a:extLst>
              <a:ext uri="{FF2B5EF4-FFF2-40B4-BE49-F238E27FC236}">
                <a16:creationId xmlns:a16="http://schemas.microsoft.com/office/drawing/2014/main" id="{6BDEDC0B-0D05-43E7-BEDC-45BE16227190}"/>
              </a:ext>
            </a:extLst>
          </p:cNvPr>
          <p:cNvSpPr txBox="1"/>
          <p:nvPr/>
        </p:nvSpPr>
        <p:spPr>
          <a:xfrm>
            <a:off x="7800843" y="4024056"/>
            <a:ext cx="7213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582" name="TextBox 581">
            <a:extLst>
              <a:ext uri="{FF2B5EF4-FFF2-40B4-BE49-F238E27FC236}">
                <a16:creationId xmlns:a16="http://schemas.microsoft.com/office/drawing/2014/main" id="{DAE28715-FF53-4B66-D564-DC046A13373F}"/>
              </a:ext>
            </a:extLst>
          </p:cNvPr>
          <p:cNvSpPr txBox="1"/>
          <p:nvPr/>
        </p:nvSpPr>
        <p:spPr>
          <a:xfrm>
            <a:off x="8066673" y="4024056"/>
            <a:ext cx="7213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583" name="TextBox 582">
            <a:extLst>
              <a:ext uri="{FF2B5EF4-FFF2-40B4-BE49-F238E27FC236}">
                <a16:creationId xmlns:a16="http://schemas.microsoft.com/office/drawing/2014/main" id="{510FB1B3-0280-13E6-ED39-05BF504D3668}"/>
              </a:ext>
            </a:extLst>
          </p:cNvPr>
          <p:cNvSpPr txBox="1"/>
          <p:nvPr/>
        </p:nvSpPr>
        <p:spPr>
          <a:xfrm>
            <a:off x="8296436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584" name="TextBox 583">
            <a:extLst>
              <a:ext uri="{FF2B5EF4-FFF2-40B4-BE49-F238E27FC236}">
                <a16:creationId xmlns:a16="http://schemas.microsoft.com/office/drawing/2014/main" id="{60212DEE-EA6C-E979-EF0D-8E2E9DEC1714}"/>
              </a:ext>
            </a:extLst>
          </p:cNvPr>
          <p:cNvSpPr txBox="1"/>
          <p:nvPr/>
        </p:nvSpPr>
        <p:spPr>
          <a:xfrm>
            <a:off x="8562266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585" name="TextBox 584">
            <a:extLst>
              <a:ext uri="{FF2B5EF4-FFF2-40B4-BE49-F238E27FC236}">
                <a16:creationId xmlns:a16="http://schemas.microsoft.com/office/drawing/2014/main" id="{7A3B47A4-4A04-29C8-F023-771CEDFC2FA5}"/>
              </a:ext>
            </a:extLst>
          </p:cNvPr>
          <p:cNvSpPr txBox="1"/>
          <p:nvPr/>
        </p:nvSpPr>
        <p:spPr>
          <a:xfrm>
            <a:off x="8828096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586" name="TextBox 585">
            <a:extLst>
              <a:ext uri="{FF2B5EF4-FFF2-40B4-BE49-F238E27FC236}">
                <a16:creationId xmlns:a16="http://schemas.microsoft.com/office/drawing/2014/main" id="{58F093E8-8270-35C2-6584-C30D1B413048}"/>
              </a:ext>
            </a:extLst>
          </p:cNvPr>
          <p:cNvSpPr txBox="1"/>
          <p:nvPr/>
        </p:nvSpPr>
        <p:spPr>
          <a:xfrm>
            <a:off x="9093926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587" name="TextBox 586">
            <a:extLst>
              <a:ext uri="{FF2B5EF4-FFF2-40B4-BE49-F238E27FC236}">
                <a16:creationId xmlns:a16="http://schemas.microsoft.com/office/drawing/2014/main" id="{1376DCAE-681D-2E41-FEFC-C455086162A7}"/>
              </a:ext>
            </a:extLst>
          </p:cNvPr>
          <p:cNvSpPr txBox="1"/>
          <p:nvPr/>
        </p:nvSpPr>
        <p:spPr>
          <a:xfrm>
            <a:off x="9359756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588" name="TextBox 587">
            <a:extLst>
              <a:ext uri="{FF2B5EF4-FFF2-40B4-BE49-F238E27FC236}">
                <a16:creationId xmlns:a16="http://schemas.microsoft.com/office/drawing/2014/main" id="{27B50430-2528-87D3-388B-4742DC57B967}"/>
              </a:ext>
            </a:extLst>
          </p:cNvPr>
          <p:cNvSpPr txBox="1"/>
          <p:nvPr/>
        </p:nvSpPr>
        <p:spPr>
          <a:xfrm>
            <a:off x="9625586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589" name="TextBox 588">
            <a:extLst>
              <a:ext uri="{FF2B5EF4-FFF2-40B4-BE49-F238E27FC236}">
                <a16:creationId xmlns:a16="http://schemas.microsoft.com/office/drawing/2014/main" id="{BD5B72A7-3837-299F-2197-A2923C757D57}"/>
              </a:ext>
            </a:extLst>
          </p:cNvPr>
          <p:cNvSpPr txBox="1"/>
          <p:nvPr/>
        </p:nvSpPr>
        <p:spPr>
          <a:xfrm>
            <a:off x="9891416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</a:p>
        </p:txBody>
      </p:sp>
      <p:sp>
        <p:nvSpPr>
          <p:cNvPr id="590" name="TextBox 589">
            <a:extLst>
              <a:ext uri="{FF2B5EF4-FFF2-40B4-BE49-F238E27FC236}">
                <a16:creationId xmlns:a16="http://schemas.microsoft.com/office/drawing/2014/main" id="{3F99861A-CD9A-A911-1393-97C3B86A5D5B}"/>
              </a:ext>
            </a:extLst>
          </p:cNvPr>
          <p:cNvSpPr txBox="1"/>
          <p:nvPr/>
        </p:nvSpPr>
        <p:spPr>
          <a:xfrm>
            <a:off x="10157246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591" name="TextBox 590">
            <a:extLst>
              <a:ext uri="{FF2B5EF4-FFF2-40B4-BE49-F238E27FC236}">
                <a16:creationId xmlns:a16="http://schemas.microsoft.com/office/drawing/2014/main" id="{1282EC3B-F346-B096-EB5B-AE702BD6CC4D}"/>
              </a:ext>
            </a:extLst>
          </p:cNvPr>
          <p:cNvSpPr txBox="1"/>
          <p:nvPr/>
        </p:nvSpPr>
        <p:spPr>
          <a:xfrm>
            <a:off x="10423076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r>
          </a:p>
        </p:txBody>
      </p:sp>
      <p:sp>
        <p:nvSpPr>
          <p:cNvPr id="592" name="TextBox 591">
            <a:extLst>
              <a:ext uri="{FF2B5EF4-FFF2-40B4-BE49-F238E27FC236}">
                <a16:creationId xmlns:a16="http://schemas.microsoft.com/office/drawing/2014/main" id="{E7AB8650-4DBC-C381-6F1D-6D9E84B88014}"/>
              </a:ext>
            </a:extLst>
          </p:cNvPr>
          <p:cNvSpPr txBox="1"/>
          <p:nvPr/>
        </p:nvSpPr>
        <p:spPr>
          <a:xfrm>
            <a:off x="10688906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</a:p>
        </p:txBody>
      </p:sp>
      <p:sp>
        <p:nvSpPr>
          <p:cNvPr id="593" name="TextBox 592">
            <a:extLst>
              <a:ext uri="{FF2B5EF4-FFF2-40B4-BE49-F238E27FC236}">
                <a16:creationId xmlns:a16="http://schemas.microsoft.com/office/drawing/2014/main" id="{84A84355-C08F-1730-ABC2-39C6F277CB1F}"/>
              </a:ext>
            </a:extLst>
          </p:cNvPr>
          <p:cNvSpPr txBox="1"/>
          <p:nvPr/>
        </p:nvSpPr>
        <p:spPr>
          <a:xfrm>
            <a:off x="10954736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594" name="TextBox 593">
            <a:extLst>
              <a:ext uri="{FF2B5EF4-FFF2-40B4-BE49-F238E27FC236}">
                <a16:creationId xmlns:a16="http://schemas.microsoft.com/office/drawing/2014/main" id="{77B26A09-C3DB-0F1C-4603-65A42978FC69}"/>
              </a:ext>
            </a:extLst>
          </p:cNvPr>
          <p:cNvSpPr txBox="1"/>
          <p:nvPr/>
        </p:nvSpPr>
        <p:spPr>
          <a:xfrm>
            <a:off x="11220566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</a:p>
        </p:txBody>
      </p:sp>
      <p:sp>
        <p:nvSpPr>
          <p:cNvPr id="595" name="TextBox 594">
            <a:extLst>
              <a:ext uri="{FF2B5EF4-FFF2-40B4-BE49-F238E27FC236}">
                <a16:creationId xmlns:a16="http://schemas.microsoft.com/office/drawing/2014/main" id="{0778FB45-FEE5-67B5-D27E-57A13D82E5FB}"/>
              </a:ext>
            </a:extLst>
          </p:cNvPr>
          <p:cNvSpPr txBox="1"/>
          <p:nvPr/>
        </p:nvSpPr>
        <p:spPr>
          <a:xfrm>
            <a:off x="11486398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34</a:t>
            </a:r>
          </a:p>
        </p:txBody>
      </p:sp>
      <p:sp>
        <p:nvSpPr>
          <p:cNvPr id="596" name="TextBox 595">
            <a:extLst>
              <a:ext uri="{FF2B5EF4-FFF2-40B4-BE49-F238E27FC236}">
                <a16:creationId xmlns:a16="http://schemas.microsoft.com/office/drawing/2014/main" id="{43AE0B00-8E09-73B2-9EA9-8397F6248F61}"/>
              </a:ext>
            </a:extLst>
          </p:cNvPr>
          <p:cNvSpPr txBox="1"/>
          <p:nvPr/>
        </p:nvSpPr>
        <p:spPr>
          <a:xfrm>
            <a:off x="6598639" y="3838520"/>
            <a:ext cx="7213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597" name="TextBox 596">
            <a:extLst>
              <a:ext uri="{FF2B5EF4-FFF2-40B4-BE49-F238E27FC236}">
                <a16:creationId xmlns:a16="http://schemas.microsoft.com/office/drawing/2014/main" id="{C0229BD1-065E-9860-DD88-9F94837BD281}"/>
              </a:ext>
            </a:extLst>
          </p:cNvPr>
          <p:cNvSpPr txBox="1"/>
          <p:nvPr/>
        </p:nvSpPr>
        <p:spPr>
          <a:xfrm>
            <a:off x="6526505" y="3282184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  <p:sp>
        <p:nvSpPr>
          <p:cNvPr id="598" name="TextBox 597">
            <a:extLst>
              <a:ext uri="{FF2B5EF4-FFF2-40B4-BE49-F238E27FC236}">
                <a16:creationId xmlns:a16="http://schemas.microsoft.com/office/drawing/2014/main" id="{6414F00C-244E-9D48-8F34-846C847FFCDC}"/>
              </a:ext>
            </a:extLst>
          </p:cNvPr>
          <p:cNvSpPr txBox="1"/>
          <p:nvPr/>
        </p:nvSpPr>
        <p:spPr>
          <a:xfrm>
            <a:off x="6526505" y="274881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</a:t>
            </a:r>
          </a:p>
        </p:txBody>
      </p:sp>
      <p:sp>
        <p:nvSpPr>
          <p:cNvPr id="599" name="TextBox 598">
            <a:extLst>
              <a:ext uri="{FF2B5EF4-FFF2-40B4-BE49-F238E27FC236}">
                <a16:creationId xmlns:a16="http://schemas.microsoft.com/office/drawing/2014/main" id="{D5FB6E59-D248-CFA7-E025-584463F57003}"/>
              </a:ext>
            </a:extLst>
          </p:cNvPr>
          <p:cNvSpPr txBox="1"/>
          <p:nvPr/>
        </p:nvSpPr>
        <p:spPr>
          <a:xfrm>
            <a:off x="6526505" y="2186029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</a:t>
            </a:r>
          </a:p>
        </p:txBody>
      </p:sp>
      <p:sp>
        <p:nvSpPr>
          <p:cNvPr id="600" name="TextBox 599">
            <a:extLst>
              <a:ext uri="{FF2B5EF4-FFF2-40B4-BE49-F238E27FC236}">
                <a16:creationId xmlns:a16="http://schemas.microsoft.com/office/drawing/2014/main" id="{3E5F3465-0F11-82C3-12EB-B784B004A5EC}"/>
              </a:ext>
            </a:extLst>
          </p:cNvPr>
          <p:cNvSpPr txBox="1"/>
          <p:nvPr/>
        </p:nvSpPr>
        <p:spPr>
          <a:xfrm>
            <a:off x="6454369" y="1623248"/>
            <a:ext cx="21640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grpSp>
        <p:nvGrpSpPr>
          <p:cNvPr id="601" name="Graphic 62">
            <a:extLst>
              <a:ext uri="{FF2B5EF4-FFF2-40B4-BE49-F238E27FC236}">
                <a16:creationId xmlns:a16="http://schemas.microsoft.com/office/drawing/2014/main" id="{57A71B06-E882-DAC5-F2D1-75FE4914C33B}"/>
              </a:ext>
            </a:extLst>
          </p:cNvPr>
          <p:cNvGrpSpPr/>
          <p:nvPr/>
        </p:nvGrpSpPr>
        <p:grpSpPr>
          <a:xfrm>
            <a:off x="7055290" y="1671113"/>
            <a:ext cx="4150877" cy="1603027"/>
            <a:chOff x="6827153" y="1888348"/>
            <a:chExt cx="4150877" cy="1603027"/>
          </a:xfrm>
          <a:noFill/>
        </p:grpSpPr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00D81834-B661-A4B7-BAC9-4B16C771B3F9}"/>
                </a:ext>
              </a:extLst>
            </p:cNvPr>
            <p:cNvSpPr/>
            <p:nvPr/>
          </p:nvSpPr>
          <p:spPr>
            <a:xfrm>
              <a:off x="6827153" y="1920076"/>
              <a:ext cx="4150877" cy="1535950"/>
            </a:xfrm>
            <a:custGeom>
              <a:avLst/>
              <a:gdLst>
                <a:gd name="connsiteX0" fmla="*/ 4150878 w 4150877"/>
                <a:gd name="connsiteY0" fmla="*/ 1535951 h 1535950"/>
                <a:gd name="connsiteX1" fmla="*/ 3938788 w 4150877"/>
                <a:gd name="connsiteY1" fmla="*/ 1535951 h 1535950"/>
                <a:gd name="connsiteX2" fmla="*/ 3938788 w 4150877"/>
                <a:gd name="connsiteY2" fmla="*/ 1253164 h 1535950"/>
                <a:gd name="connsiteX3" fmla="*/ 3865535 w 4150877"/>
                <a:gd name="connsiteY3" fmla="*/ 1253164 h 1535950"/>
                <a:gd name="connsiteX4" fmla="*/ 3865535 w 4150877"/>
                <a:gd name="connsiteY4" fmla="*/ 1081958 h 1535950"/>
                <a:gd name="connsiteX5" fmla="*/ 3563797 w 4150877"/>
                <a:gd name="connsiteY5" fmla="*/ 1081958 h 1535950"/>
                <a:gd name="connsiteX6" fmla="*/ 3563797 w 4150877"/>
                <a:gd name="connsiteY6" fmla="*/ 1008493 h 1535950"/>
                <a:gd name="connsiteX7" fmla="*/ 3482240 w 4150877"/>
                <a:gd name="connsiteY7" fmla="*/ 1008493 h 1535950"/>
                <a:gd name="connsiteX8" fmla="*/ 3482240 w 4150877"/>
                <a:gd name="connsiteY8" fmla="*/ 962285 h 1535950"/>
                <a:gd name="connsiteX9" fmla="*/ 3452215 w 4150877"/>
                <a:gd name="connsiteY9" fmla="*/ 962285 h 1535950"/>
                <a:gd name="connsiteX10" fmla="*/ 3452215 w 4150877"/>
                <a:gd name="connsiteY10" fmla="*/ 913308 h 1535950"/>
                <a:gd name="connsiteX11" fmla="*/ 3416867 w 4150877"/>
                <a:gd name="connsiteY11" fmla="*/ 913308 h 1535950"/>
                <a:gd name="connsiteX12" fmla="*/ 3416867 w 4150877"/>
                <a:gd name="connsiteY12" fmla="*/ 875405 h 1535950"/>
                <a:gd name="connsiteX13" fmla="*/ 3077224 w 4150877"/>
                <a:gd name="connsiteY13" fmla="*/ 875405 h 1535950"/>
                <a:gd name="connsiteX14" fmla="*/ 2894946 w 4150877"/>
                <a:gd name="connsiteY14" fmla="*/ 785543 h 1535950"/>
                <a:gd name="connsiteX15" fmla="*/ 2848738 w 4150877"/>
                <a:gd name="connsiteY15" fmla="*/ 785543 h 1535950"/>
                <a:gd name="connsiteX16" fmla="*/ 2720972 w 4150877"/>
                <a:gd name="connsiteY16" fmla="*/ 704199 h 1535950"/>
                <a:gd name="connsiteX17" fmla="*/ 2671996 w 4150877"/>
                <a:gd name="connsiteY17" fmla="*/ 704199 h 1535950"/>
                <a:gd name="connsiteX18" fmla="*/ 2606836 w 4150877"/>
                <a:gd name="connsiteY18" fmla="*/ 671406 h 1535950"/>
                <a:gd name="connsiteX19" fmla="*/ 2473747 w 4150877"/>
                <a:gd name="connsiteY19" fmla="*/ 671406 h 1535950"/>
                <a:gd name="connsiteX20" fmla="*/ 2394745 w 4150877"/>
                <a:gd name="connsiteY20" fmla="*/ 603478 h 1535950"/>
                <a:gd name="connsiteX21" fmla="*/ 2197561 w 4150877"/>
                <a:gd name="connsiteY21" fmla="*/ 603478 h 1535950"/>
                <a:gd name="connsiteX22" fmla="*/ 2125800 w 4150877"/>
                <a:gd name="connsiteY22" fmla="*/ 535549 h 1535950"/>
                <a:gd name="connsiteX23" fmla="*/ 1644551 w 4150877"/>
                <a:gd name="connsiteY23" fmla="*/ 318135 h 1535950"/>
                <a:gd name="connsiteX24" fmla="*/ 1440552 w 4150877"/>
                <a:gd name="connsiteY24" fmla="*/ 255530 h 1535950"/>
                <a:gd name="connsiteX25" fmla="*/ 1215047 w 4150877"/>
                <a:gd name="connsiteY25" fmla="*/ 201230 h 1535950"/>
                <a:gd name="connsiteX26" fmla="*/ 928214 w 4150877"/>
                <a:gd name="connsiteY26" fmla="*/ 149485 h 1535950"/>
                <a:gd name="connsiteX27" fmla="*/ 443771 w 4150877"/>
                <a:gd name="connsiteY27" fmla="*/ 69419 h 1535950"/>
                <a:gd name="connsiteX28" fmla="*/ 339855 w 4150877"/>
                <a:gd name="connsiteY28" fmla="*/ 53448 h 1535950"/>
                <a:gd name="connsiteX29" fmla="*/ 195694 w 4150877"/>
                <a:gd name="connsiteY29" fmla="*/ 13628 h 1535950"/>
                <a:gd name="connsiteX30" fmla="*/ 0 w 4150877"/>
                <a:gd name="connsiteY30" fmla="*/ 0 h 153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150877" h="1535950">
                  <a:moveTo>
                    <a:pt x="4150878" y="1535951"/>
                  </a:moveTo>
                  <a:lnTo>
                    <a:pt x="3938788" y="1535951"/>
                  </a:lnTo>
                  <a:lnTo>
                    <a:pt x="3938788" y="1253164"/>
                  </a:lnTo>
                  <a:lnTo>
                    <a:pt x="3865535" y="1253164"/>
                  </a:lnTo>
                  <a:lnTo>
                    <a:pt x="3865535" y="1081958"/>
                  </a:lnTo>
                  <a:lnTo>
                    <a:pt x="3563797" y="1081958"/>
                  </a:lnTo>
                  <a:lnTo>
                    <a:pt x="3563797" y="1008493"/>
                  </a:lnTo>
                  <a:lnTo>
                    <a:pt x="3482240" y="1008493"/>
                  </a:lnTo>
                  <a:lnTo>
                    <a:pt x="3482240" y="962285"/>
                  </a:lnTo>
                  <a:lnTo>
                    <a:pt x="3452215" y="962285"/>
                  </a:lnTo>
                  <a:lnTo>
                    <a:pt x="3452215" y="913308"/>
                  </a:lnTo>
                  <a:lnTo>
                    <a:pt x="3416867" y="913308"/>
                  </a:lnTo>
                  <a:lnTo>
                    <a:pt x="3416867" y="875405"/>
                  </a:lnTo>
                  <a:lnTo>
                    <a:pt x="3077224" y="875405"/>
                  </a:lnTo>
                  <a:lnTo>
                    <a:pt x="2894946" y="785543"/>
                  </a:lnTo>
                  <a:lnTo>
                    <a:pt x="2848738" y="785543"/>
                  </a:lnTo>
                  <a:lnTo>
                    <a:pt x="2720972" y="704199"/>
                  </a:lnTo>
                  <a:lnTo>
                    <a:pt x="2671996" y="704199"/>
                  </a:lnTo>
                  <a:lnTo>
                    <a:pt x="2606836" y="671406"/>
                  </a:lnTo>
                  <a:lnTo>
                    <a:pt x="2473747" y="671406"/>
                  </a:lnTo>
                  <a:lnTo>
                    <a:pt x="2394745" y="603478"/>
                  </a:lnTo>
                  <a:lnTo>
                    <a:pt x="2197561" y="603478"/>
                  </a:lnTo>
                  <a:lnTo>
                    <a:pt x="2125800" y="535549"/>
                  </a:lnTo>
                  <a:lnTo>
                    <a:pt x="1644551" y="318135"/>
                  </a:lnTo>
                  <a:lnTo>
                    <a:pt x="1440552" y="255530"/>
                  </a:lnTo>
                  <a:lnTo>
                    <a:pt x="1215047" y="201230"/>
                  </a:lnTo>
                  <a:lnTo>
                    <a:pt x="928214" y="149485"/>
                  </a:lnTo>
                  <a:lnTo>
                    <a:pt x="443771" y="69419"/>
                  </a:lnTo>
                  <a:lnTo>
                    <a:pt x="339855" y="53448"/>
                  </a:lnTo>
                  <a:lnTo>
                    <a:pt x="195694" y="13628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C7AE0B7F-1231-460B-6284-BD6E79069311}"/>
                </a:ext>
              </a:extLst>
            </p:cNvPr>
            <p:cNvSpPr/>
            <p:nvPr/>
          </p:nvSpPr>
          <p:spPr>
            <a:xfrm>
              <a:off x="8091176" y="2097669"/>
              <a:ext cx="21294" cy="70696"/>
            </a:xfrm>
            <a:custGeom>
              <a:avLst/>
              <a:gdLst>
                <a:gd name="connsiteX0" fmla="*/ 0 w 21294"/>
                <a:gd name="connsiteY0" fmla="*/ 0 h 70696"/>
                <a:gd name="connsiteX1" fmla="*/ 0 w 21294"/>
                <a:gd name="connsiteY1" fmla="*/ 70697 h 7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94" h="70696">
                  <a:moveTo>
                    <a:pt x="0" y="0"/>
                  </a:moveTo>
                  <a:lnTo>
                    <a:pt x="0" y="70697"/>
                  </a:lnTo>
                </a:path>
              </a:pathLst>
            </a:custGeom>
            <a:ln w="19050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392916C0-D86E-E683-6326-76E777115276}"/>
                </a:ext>
              </a:extLst>
            </p:cNvPr>
            <p:cNvSpPr/>
            <p:nvPr/>
          </p:nvSpPr>
          <p:spPr>
            <a:xfrm>
              <a:off x="8109489" y="2101290"/>
              <a:ext cx="21294" cy="70696"/>
            </a:xfrm>
            <a:custGeom>
              <a:avLst/>
              <a:gdLst>
                <a:gd name="connsiteX0" fmla="*/ 0 w 21294"/>
                <a:gd name="connsiteY0" fmla="*/ 0 h 70696"/>
                <a:gd name="connsiteX1" fmla="*/ 0 w 21294"/>
                <a:gd name="connsiteY1" fmla="*/ 70697 h 7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94" h="70696">
                  <a:moveTo>
                    <a:pt x="0" y="0"/>
                  </a:moveTo>
                  <a:lnTo>
                    <a:pt x="0" y="70697"/>
                  </a:lnTo>
                </a:path>
              </a:pathLst>
            </a:custGeom>
            <a:ln w="19050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5" name="Graphic 62">
              <a:extLst>
                <a:ext uri="{FF2B5EF4-FFF2-40B4-BE49-F238E27FC236}">
                  <a16:creationId xmlns:a16="http://schemas.microsoft.com/office/drawing/2014/main" id="{3433FA10-8301-E134-A2FF-AC4E41215628}"/>
                </a:ext>
              </a:extLst>
            </p:cNvPr>
            <p:cNvGrpSpPr/>
            <p:nvPr/>
          </p:nvGrpSpPr>
          <p:grpSpPr>
            <a:xfrm>
              <a:off x="8091176" y="2101290"/>
              <a:ext cx="70696" cy="70696"/>
              <a:chOff x="8091176" y="2101290"/>
              <a:chExt cx="70696" cy="70696"/>
            </a:xfrm>
          </p:grpSpPr>
          <p:sp>
            <p:nvSpPr>
              <p:cNvPr id="1092" name="Freeform: Shape 1091">
                <a:extLst>
                  <a:ext uri="{FF2B5EF4-FFF2-40B4-BE49-F238E27FC236}">
                    <a16:creationId xmlns:a16="http://schemas.microsoft.com/office/drawing/2014/main" id="{ADD2B5A4-EE29-618E-AF69-B4C6586DA55D}"/>
                  </a:ext>
                </a:extLst>
              </p:cNvPr>
              <p:cNvSpPr/>
              <p:nvPr/>
            </p:nvSpPr>
            <p:spPr>
              <a:xfrm>
                <a:off x="8091176" y="213663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3" name="Freeform: Shape 1092">
                <a:extLst>
                  <a:ext uri="{FF2B5EF4-FFF2-40B4-BE49-F238E27FC236}">
                    <a16:creationId xmlns:a16="http://schemas.microsoft.com/office/drawing/2014/main" id="{FF52BFEA-AC43-9141-21DC-FAD8466A4728}"/>
                  </a:ext>
                </a:extLst>
              </p:cNvPr>
              <p:cNvSpPr/>
              <p:nvPr/>
            </p:nvSpPr>
            <p:spPr>
              <a:xfrm>
                <a:off x="8126524" y="210129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06" name="Graphic 62">
              <a:extLst>
                <a:ext uri="{FF2B5EF4-FFF2-40B4-BE49-F238E27FC236}">
                  <a16:creationId xmlns:a16="http://schemas.microsoft.com/office/drawing/2014/main" id="{38A57769-2021-F7BD-9805-476CDBD012A9}"/>
                </a:ext>
              </a:extLst>
            </p:cNvPr>
            <p:cNvGrpSpPr/>
            <p:nvPr/>
          </p:nvGrpSpPr>
          <p:grpSpPr>
            <a:xfrm>
              <a:off x="8106721" y="2105761"/>
              <a:ext cx="70696" cy="70696"/>
              <a:chOff x="8106721" y="2105761"/>
              <a:chExt cx="70696" cy="70696"/>
            </a:xfrm>
          </p:grpSpPr>
          <p:sp>
            <p:nvSpPr>
              <p:cNvPr id="1090" name="Freeform: Shape 1089">
                <a:extLst>
                  <a:ext uri="{FF2B5EF4-FFF2-40B4-BE49-F238E27FC236}">
                    <a16:creationId xmlns:a16="http://schemas.microsoft.com/office/drawing/2014/main" id="{021C1EDC-BF18-A7C7-4951-189069CA5B7F}"/>
                  </a:ext>
                </a:extLst>
              </p:cNvPr>
              <p:cNvSpPr/>
              <p:nvPr/>
            </p:nvSpPr>
            <p:spPr>
              <a:xfrm>
                <a:off x="8106721" y="214111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1" name="Freeform: Shape 1090">
                <a:extLst>
                  <a:ext uri="{FF2B5EF4-FFF2-40B4-BE49-F238E27FC236}">
                    <a16:creationId xmlns:a16="http://schemas.microsoft.com/office/drawing/2014/main" id="{1CA62CF8-D651-9823-ADBB-3B7994B67964}"/>
                  </a:ext>
                </a:extLst>
              </p:cNvPr>
              <p:cNvSpPr/>
              <p:nvPr/>
            </p:nvSpPr>
            <p:spPr>
              <a:xfrm>
                <a:off x="8142069" y="210576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07" name="Graphic 62">
              <a:extLst>
                <a:ext uri="{FF2B5EF4-FFF2-40B4-BE49-F238E27FC236}">
                  <a16:creationId xmlns:a16="http://schemas.microsoft.com/office/drawing/2014/main" id="{9EC25961-9A17-E8C6-A8BF-465886FEB5D7}"/>
                </a:ext>
              </a:extLst>
            </p:cNvPr>
            <p:cNvGrpSpPr/>
            <p:nvPr/>
          </p:nvGrpSpPr>
          <p:grpSpPr>
            <a:xfrm>
              <a:off x="8122478" y="2114066"/>
              <a:ext cx="70483" cy="70696"/>
              <a:chOff x="8122478" y="2114066"/>
              <a:chExt cx="70483" cy="70696"/>
            </a:xfrm>
          </p:grpSpPr>
          <p:sp>
            <p:nvSpPr>
              <p:cNvPr id="1088" name="Freeform: Shape 1087">
                <a:extLst>
                  <a:ext uri="{FF2B5EF4-FFF2-40B4-BE49-F238E27FC236}">
                    <a16:creationId xmlns:a16="http://schemas.microsoft.com/office/drawing/2014/main" id="{92415F2A-6A5C-E485-54D4-3CE693C4CF5C}"/>
                  </a:ext>
                </a:extLst>
              </p:cNvPr>
              <p:cNvSpPr/>
              <p:nvPr/>
            </p:nvSpPr>
            <p:spPr>
              <a:xfrm>
                <a:off x="8122478" y="2149414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9" name="Freeform: Shape 1088">
                <a:extLst>
                  <a:ext uri="{FF2B5EF4-FFF2-40B4-BE49-F238E27FC236}">
                    <a16:creationId xmlns:a16="http://schemas.microsoft.com/office/drawing/2014/main" id="{5C43A0CF-6E01-C3B8-76F8-5B489797F160}"/>
                  </a:ext>
                </a:extLst>
              </p:cNvPr>
              <p:cNvSpPr/>
              <p:nvPr/>
            </p:nvSpPr>
            <p:spPr>
              <a:xfrm>
                <a:off x="8157614" y="211406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08" name="Graphic 62">
              <a:extLst>
                <a:ext uri="{FF2B5EF4-FFF2-40B4-BE49-F238E27FC236}">
                  <a16:creationId xmlns:a16="http://schemas.microsoft.com/office/drawing/2014/main" id="{EC177CBB-3DAA-C463-B21E-7826492B4AC9}"/>
                </a:ext>
              </a:extLst>
            </p:cNvPr>
            <p:cNvGrpSpPr/>
            <p:nvPr/>
          </p:nvGrpSpPr>
          <p:grpSpPr>
            <a:xfrm>
              <a:off x="8138662" y="2117899"/>
              <a:ext cx="70696" cy="70696"/>
              <a:chOff x="8138662" y="2117899"/>
              <a:chExt cx="70696" cy="70696"/>
            </a:xfrm>
          </p:grpSpPr>
          <p:sp>
            <p:nvSpPr>
              <p:cNvPr id="1086" name="Freeform: Shape 1085">
                <a:extLst>
                  <a:ext uri="{FF2B5EF4-FFF2-40B4-BE49-F238E27FC236}">
                    <a16:creationId xmlns:a16="http://schemas.microsoft.com/office/drawing/2014/main" id="{0135DDE5-EB4E-FAE3-64CB-D0D3B18A65D4}"/>
                  </a:ext>
                </a:extLst>
              </p:cNvPr>
              <p:cNvSpPr/>
              <p:nvPr/>
            </p:nvSpPr>
            <p:spPr>
              <a:xfrm>
                <a:off x="8138662" y="215324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7" name="Freeform: Shape 1086">
                <a:extLst>
                  <a:ext uri="{FF2B5EF4-FFF2-40B4-BE49-F238E27FC236}">
                    <a16:creationId xmlns:a16="http://schemas.microsoft.com/office/drawing/2014/main" id="{88E467FE-A646-19C3-1E2D-99C6BFBAFCCA}"/>
                  </a:ext>
                </a:extLst>
              </p:cNvPr>
              <p:cNvSpPr/>
              <p:nvPr/>
            </p:nvSpPr>
            <p:spPr>
              <a:xfrm>
                <a:off x="8174010" y="211789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09" name="Graphic 62">
              <a:extLst>
                <a:ext uri="{FF2B5EF4-FFF2-40B4-BE49-F238E27FC236}">
                  <a16:creationId xmlns:a16="http://schemas.microsoft.com/office/drawing/2014/main" id="{0F66C533-510F-0130-B630-ECE38E727DD3}"/>
                </a:ext>
              </a:extLst>
            </p:cNvPr>
            <p:cNvGrpSpPr/>
            <p:nvPr/>
          </p:nvGrpSpPr>
          <p:grpSpPr>
            <a:xfrm>
              <a:off x="8157614" y="2117899"/>
              <a:ext cx="70696" cy="70696"/>
              <a:chOff x="8157614" y="2117899"/>
              <a:chExt cx="70696" cy="70696"/>
            </a:xfrm>
          </p:grpSpPr>
          <p:sp>
            <p:nvSpPr>
              <p:cNvPr id="1084" name="Freeform: Shape 1083">
                <a:extLst>
                  <a:ext uri="{FF2B5EF4-FFF2-40B4-BE49-F238E27FC236}">
                    <a16:creationId xmlns:a16="http://schemas.microsoft.com/office/drawing/2014/main" id="{050EB9C5-0559-C418-FCDE-BF187A5CC6CC}"/>
                  </a:ext>
                </a:extLst>
              </p:cNvPr>
              <p:cNvSpPr/>
              <p:nvPr/>
            </p:nvSpPr>
            <p:spPr>
              <a:xfrm>
                <a:off x="8157614" y="215324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5" name="Freeform: Shape 1084">
                <a:extLst>
                  <a:ext uri="{FF2B5EF4-FFF2-40B4-BE49-F238E27FC236}">
                    <a16:creationId xmlns:a16="http://schemas.microsoft.com/office/drawing/2014/main" id="{45ADAF6F-7EF1-7A61-2E28-E26DFC97B998}"/>
                  </a:ext>
                </a:extLst>
              </p:cNvPr>
              <p:cNvSpPr/>
              <p:nvPr/>
            </p:nvSpPr>
            <p:spPr>
              <a:xfrm>
                <a:off x="8192962" y="211789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0" name="Graphic 62">
              <a:extLst>
                <a:ext uri="{FF2B5EF4-FFF2-40B4-BE49-F238E27FC236}">
                  <a16:creationId xmlns:a16="http://schemas.microsoft.com/office/drawing/2014/main" id="{9E1F3A81-7B1E-2EC5-63C7-D9595382DE2D}"/>
                </a:ext>
              </a:extLst>
            </p:cNvPr>
            <p:cNvGrpSpPr/>
            <p:nvPr/>
          </p:nvGrpSpPr>
          <p:grpSpPr>
            <a:xfrm>
              <a:off x="8174010" y="2124926"/>
              <a:ext cx="70696" cy="70696"/>
              <a:chOff x="8174010" y="2124926"/>
              <a:chExt cx="70696" cy="70696"/>
            </a:xfrm>
          </p:grpSpPr>
          <p:sp>
            <p:nvSpPr>
              <p:cNvPr id="1082" name="Freeform: Shape 1081">
                <a:extLst>
                  <a:ext uri="{FF2B5EF4-FFF2-40B4-BE49-F238E27FC236}">
                    <a16:creationId xmlns:a16="http://schemas.microsoft.com/office/drawing/2014/main" id="{27C1A692-9E17-2B0B-FFE6-F055F0CF880F}"/>
                  </a:ext>
                </a:extLst>
              </p:cNvPr>
              <p:cNvSpPr/>
              <p:nvPr/>
            </p:nvSpPr>
            <p:spPr>
              <a:xfrm>
                <a:off x="8174010" y="216027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3" name="Freeform: Shape 1082">
                <a:extLst>
                  <a:ext uri="{FF2B5EF4-FFF2-40B4-BE49-F238E27FC236}">
                    <a16:creationId xmlns:a16="http://schemas.microsoft.com/office/drawing/2014/main" id="{048D23AC-EA83-80E1-66D3-9B3E2A684BD9}"/>
                  </a:ext>
                </a:extLst>
              </p:cNvPr>
              <p:cNvSpPr/>
              <p:nvPr/>
            </p:nvSpPr>
            <p:spPr>
              <a:xfrm>
                <a:off x="8209359" y="212492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1" name="Graphic 62">
              <a:extLst>
                <a:ext uri="{FF2B5EF4-FFF2-40B4-BE49-F238E27FC236}">
                  <a16:creationId xmlns:a16="http://schemas.microsoft.com/office/drawing/2014/main" id="{E283FA9D-5A03-26B9-443C-80BB5024EC24}"/>
                </a:ext>
              </a:extLst>
            </p:cNvPr>
            <p:cNvGrpSpPr/>
            <p:nvPr/>
          </p:nvGrpSpPr>
          <p:grpSpPr>
            <a:xfrm>
              <a:off x="8188916" y="2127055"/>
              <a:ext cx="70696" cy="70696"/>
              <a:chOff x="8188916" y="2127055"/>
              <a:chExt cx="70696" cy="70696"/>
            </a:xfrm>
          </p:grpSpPr>
          <p:sp>
            <p:nvSpPr>
              <p:cNvPr id="1080" name="Freeform: Shape 1079">
                <a:extLst>
                  <a:ext uri="{FF2B5EF4-FFF2-40B4-BE49-F238E27FC236}">
                    <a16:creationId xmlns:a16="http://schemas.microsoft.com/office/drawing/2014/main" id="{F012E974-5D4F-2162-6C58-26C9ECBEED2E}"/>
                  </a:ext>
                </a:extLst>
              </p:cNvPr>
              <p:cNvSpPr/>
              <p:nvPr/>
            </p:nvSpPr>
            <p:spPr>
              <a:xfrm>
                <a:off x="8188916" y="216240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1" name="Freeform: Shape 1080">
                <a:extLst>
                  <a:ext uri="{FF2B5EF4-FFF2-40B4-BE49-F238E27FC236}">
                    <a16:creationId xmlns:a16="http://schemas.microsoft.com/office/drawing/2014/main" id="{52FEBA0D-161C-2A40-0EF2-6C5DAB38D78E}"/>
                  </a:ext>
                </a:extLst>
              </p:cNvPr>
              <p:cNvSpPr/>
              <p:nvPr/>
            </p:nvSpPr>
            <p:spPr>
              <a:xfrm>
                <a:off x="8224265" y="212705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2" name="Graphic 62">
              <a:extLst>
                <a:ext uri="{FF2B5EF4-FFF2-40B4-BE49-F238E27FC236}">
                  <a16:creationId xmlns:a16="http://schemas.microsoft.com/office/drawing/2014/main" id="{6D67B023-45E7-A8C6-DD2F-912244195E8C}"/>
                </a:ext>
              </a:extLst>
            </p:cNvPr>
            <p:cNvGrpSpPr/>
            <p:nvPr/>
          </p:nvGrpSpPr>
          <p:grpSpPr>
            <a:xfrm>
              <a:off x="8204887" y="2136638"/>
              <a:ext cx="70696" cy="70696"/>
              <a:chOff x="8204887" y="2136638"/>
              <a:chExt cx="70696" cy="70696"/>
            </a:xfrm>
          </p:grpSpPr>
          <p:sp>
            <p:nvSpPr>
              <p:cNvPr id="1078" name="Freeform: Shape 1077">
                <a:extLst>
                  <a:ext uri="{FF2B5EF4-FFF2-40B4-BE49-F238E27FC236}">
                    <a16:creationId xmlns:a16="http://schemas.microsoft.com/office/drawing/2014/main" id="{AC675827-8837-89EF-A065-85302B44F181}"/>
                  </a:ext>
                </a:extLst>
              </p:cNvPr>
              <p:cNvSpPr/>
              <p:nvPr/>
            </p:nvSpPr>
            <p:spPr>
              <a:xfrm>
                <a:off x="8204887" y="217198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9" name="Freeform: Shape 1078">
                <a:extLst>
                  <a:ext uri="{FF2B5EF4-FFF2-40B4-BE49-F238E27FC236}">
                    <a16:creationId xmlns:a16="http://schemas.microsoft.com/office/drawing/2014/main" id="{D65DE43D-D517-716D-BCE1-41721FEE6A37}"/>
                  </a:ext>
                </a:extLst>
              </p:cNvPr>
              <p:cNvSpPr/>
              <p:nvPr/>
            </p:nvSpPr>
            <p:spPr>
              <a:xfrm>
                <a:off x="8240235" y="213663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3" name="Graphic 62">
              <a:extLst>
                <a:ext uri="{FF2B5EF4-FFF2-40B4-BE49-F238E27FC236}">
                  <a16:creationId xmlns:a16="http://schemas.microsoft.com/office/drawing/2014/main" id="{267E77EB-3E73-9520-3068-74755A510225}"/>
                </a:ext>
              </a:extLst>
            </p:cNvPr>
            <p:cNvGrpSpPr/>
            <p:nvPr/>
          </p:nvGrpSpPr>
          <p:grpSpPr>
            <a:xfrm>
              <a:off x="8222135" y="2141110"/>
              <a:ext cx="70696" cy="70696"/>
              <a:chOff x="8222135" y="2141110"/>
              <a:chExt cx="70696" cy="70696"/>
            </a:xfrm>
          </p:grpSpPr>
          <p:sp>
            <p:nvSpPr>
              <p:cNvPr id="1076" name="Freeform: Shape 1075">
                <a:extLst>
                  <a:ext uri="{FF2B5EF4-FFF2-40B4-BE49-F238E27FC236}">
                    <a16:creationId xmlns:a16="http://schemas.microsoft.com/office/drawing/2014/main" id="{CDF305F9-187B-1070-473C-DF87333AF4DA}"/>
                  </a:ext>
                </a:extLst>
              </p:cNvPr>
              <p:cNvSpPr/>
              <p:nvPr/>
            </p:nvSpPr>
            <p:spPr>
              <a:xfrm>
                <a:off x="8222135" y="217645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7" name="Freeform: Shape 1076">
                <a:extLst>
                  <a:ext uri="{FF2B5EF4-FFF2-40B4-BE49-F238E27FC236}">
                    <a16:creationId xmlns:a16="http://schemas.microsoft.com/office/drawing/2014/main" id="{636FBC30-16F3-8F4D-D330-6060158E011E}"/>
                  </a:ext>
                </a:extLst>
              </p:cNvPr>
              <p:cNvSpPr/>
              <p:nvPr/>
            </p:nvSpPr>
            <p:spPr>
              <a:xfrm>
                <a:off x="8257484" y="214111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4" name="Graphic 62">
              <a:extLst>
                <a:ext uri="{FF2B5EF4-FFF2-40B4-BE49-F238E27FC236}">
                  <a16:creationId xmlns:a16="http://schemas.microsoft.com/office/drawing/2014/main" id="{949DE8B7-66C7-FA17-BDE7-C525D26B63B2}"/>
                </a:ext>
              </a:extLst>
            </p:cNvPr>
            <p:cNvGrpSpPr/>
            <p:nvPr/>
          </p:nvGrpSpPr>
          <p:grpSpPr>
            <a:xfrm>
              <a:off x="8240235" y="2146007"/>
              <a:ext cx="70696" cy="70696"/>
              <a:chOff x="8240235" y="2146007"/>
              <a:chExt cx="70696" cy="70696"/>
            </a:xfrm>
          </p:grpSpPr>
          <p:sp>
            <p:nvSpPr>
              <p:cNvPr id="1074" name="Freeform: Shape 1073">
                <a:extLst>
                  <a:ext uri="{FF2B5EF4-FFF2-40B4-BE49-F238E27FC236}">
                    <a16:creationId xmlns:a16="http://schemas.microsoft.com/office/drawing/2014/main" id="{DF942EFF-7300-9BAE-97B0-43E87CA51070}"/>
                  </a:ext>
                </a:extLst>
              </p:cNvPr>
              <p:cNvSpPr/>
              <p:nvPr/>
            </p:nvSpPr>
            <p:spPr>
              <a:xfrm>
                <a:off x="8240235" y="218135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5" name="Freeform: Shape 1074">
                <a:extLst>
                  <a:ext uri="{FF2B5EF4-FFF2-40B4-BE49-F238E27FC236}">
                    <a16:creationId xmlns:a16="http://schemas.microsoft.com/office/drawing/2014/main" id="{F27B40E3-EC20-CD8D-74CD-41F3CFBFF12C}"/>
                  </a:ext>
                </a:extLst>
              </p:cNvPr>
              <p:cNvSpPr/>
              <p:nvPr/>
            </p:nvSpPr>
            <p:spPr>
              <a:xfrm>
                <a:off x="8275584" y="214600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5" name="Graphic 62">
              <a:extLst>
                <a:ext uri="{FF2B5EF4-FFF2-40B4-BE49-F238E27FC236}">
                  <a16:creationId xmlns:a16="http://schemas.microsoft.com/office/drawing/2014/main" id="{F9922330-E674-A8F0-7A5E-D1053E76F878}"/>
                </a:ext>
              </a:extLst>
            </p:cNvPr>
            <p:cNvGrpSpPr/>
            <p:nvPr/>
          </p:nvGrpSpPr>
          <p:grpSpPr>
            <a:xfrm>
              <a:off x="8257484" y="2149414"/>
              <a:ext cx="70483" cy="70696"/>
              <a:chOff x="8257484" y="2149414"/>
              <a:chExt cx="70483" cy="70696"/>
            </a:xfrm>
          </p:grpSpPr>
          <p:sp>
            <p:nvSpPr>
              <p:cNvPr id="1072" name="Freeform: Shape 1071">
                <a:extLst>
                  <a:ext uri="{FF2B5EF4-FFF2-40B4-BE49-F238E27FC236}">
                    <a16:creationId xmlns:a16="http://schemas.microsoft.com/office/drawing/2014/main" id="{E7129FB9-11D3-657E-D525-9D3BFED0AB63}"/>
                  </a:ext>
                </a:extLst>
              </p:cNvPr>
              <p:cNvSpPr/>
              <p:nvPr/>
            </p:nvSpPr>
            <p:spPr>
              <a:xfrm>
                <a:off x="8257484" y="2184763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3" name="Freeform: Shape 1072">
                <a:extLst>
                  <a:ext uri="{FF2B5EF4-FFF2-40B4-BE49-F238E27FC236}">
                    <a16:creationId xmlns:a16="http://schemas.microsoft.com/office/drawing/2014/main" id="{ABCF5475-4B3E-B127-1426-652C3186C3D6}"/>
                  </a:ext>
                </a:extLst>
              </p:cNvPr>
              <p:cNvSpPr/>
              <p:nvPr/>
            </p:nvSpPr>
            <p:spPr>
              <a:xfrm>
                <a:off x="8292832" y="214941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6" name="Graphic 62">
              <a:extLst>
                <a:ext uri="{FF2B5EF4-FFF2-40B4-BE49-F238E27FC236}">
                  <a16:creationId xmlns:a16="http://schemas.microsoft.com/office/drawing/2014/main" id="{E779F21D-A6FB-EA01-A8F5-39B16EA1A224}"/>
                </a:ext>
              </a:extLst>
            </p:cNvPr>
            <p:cNvGrpSpPr/>
            <p:nvPr/>
          </p:nvGrpSpPr>
          <p:grpSpPr>
            <a:xfrm>
              <a:off x="8275584" y="2156654"/>
              <a:ext cx="70696" cy="70696"/>
              <a:chOff x="8275584" y="2156654"/>
              <a:chExt cx="70696" cy="70696"/>
            </a:xfrm>
          </p:grpSpPr>
          <p:sp>
            <p:nvSpPr>
              <p:cNvPr id="1070" name="Freeform: Shape 1069">
                <a:extLst>
                  <a:ext uri="{FF2B5EF4-FFF2-40B4-BE49-F238E27FC236}">
                    <a16:creationId xmlns:a16="http://schemas.microsoft.com/office/drawing/2014/main" id="{5A8F6C30-F8C1-8A4A-0CBF-9EEF3270CEA7}"/>
                  </a:ext>
                </a:extLst>
              </p:cNvPr>
              <p:cNvSpPr/>
              <p:nvPr/>
            </p:nvSpPr>
            <p:spPr>
              <a:xfrm>
                <a:off x="8275584" y="219200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1" name="Freeform: Shape 1070">
                <a:extLst>
                  <a:ext uri="{FF2B5EF4-FFF2-40B4-BE49-F238E27FC236}">
                    <a16:creationId xmlns:a16="http://schemas.microsoft.com/office/drawing/2014/main" id="{F4BB6917-9227-C9B4-139F-4682554ADD9B}"/>
                  </a:ext>
                </a:extLst>
              </p:cNvPr>
              <p:cNvSpPr/>
              <p:nvPr/>
            </p:nvSpPr>
            <p:spPr>
              <a:xfrm>
                <a:off x="8310932" y="215665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7" name="Graphic 62">
              <a:extLst>
                <a:ext uri="{FF2B5EF4-FFF2-40B4-BE49-F238E27FC236}">
                  <a16:creationId xmlns:a16="http://schemas.microsoft.com/office/drawing/2014/main" id="{225AC102-627E-14F9-6D1D-14724C0BBCC2}"/>
                </a:ext>
              </a:extLst>
            </p:cNvPr>
            <p:cNvGrpSpPr/>
            <p:nvPr/>
          </p:nvGrpSpPr>
          <p:grpSpPr>
            <a:xfrm>
              <a:off x="8294749" y="2160274"/>
              <a:ext cx="70696" cy="70696"/>
              <a:chOff x="8294749" y="2160274"/>
              <a:chExt cx="70696" cy="70696"/>
            </a:xfrm>
          </p:grpSpPr>
          <p:sp>
            <p:nvSpPr>
              <p:cNvPr id="1068" name="Freeform: Shape 1067">
                <a:extLst>
                  <a:ext uri="{FF2B5EF4-FFF2-40B4-BE49-F238E27FC236}">
                    <a16:creationId xmlns:a16="http://schemas.microsoft.com/office/drawing/2014/main" id="{06C68EE1-84D5-156F-177F-9E40E6A02B00}"/>
                  </a:ext>
                </a:extLst>
              </p:cNvPr>
              <p:cNvSpPr/>
              <p:nvPr/>
            </p:nvSpPr>
            <p:spPr>
              <a:xfrm>
                <a:off x="8294749" y="219562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9" name="Freeform: Shape 1068">
                <a:extLst>
                  <a:ext uri="{FF2B5EF4-FFF2-40B4-BE49-F238E27FC236}">
                    <a16:creationId xmlns:a16="http://schemas.microsoft.com/office/drawing/2014/main" id="{F64D713B-966F-388D-C312-038D49942B76}"/>
                  </a:ext>
                </a:extLst>
              </p:cNvPr>
              <p:cNvSpPr/>
              <p:nvPr/>
            </p:nvSpPr>
            <p:spPr>
              <a:xfrm>
                <a:off x="8330097" y="216027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8" name="Graphic 62">
              <a:extLst>
                <a:ext uri="{FF2B5EF4-FFF2-40B4-BE49-F238E27FC236}">
                  <a16:creationId xmlns:a16="http://schemas.microsoft.com/office/drawing/2014/main" id="{D578735B-0A13-CAAD-8952-88B47806FD82}"/>
                </a:ext>
              </a:extLst>
            </p:cNvPr>
            <p:cNvGrpSpPr/>
            <p:nvPr/>
          </p:nvGrpSpPr>
          <p:grpSpPr>
            <a:xfrm>
              <a:off x="8310932" y="2168366"/>
              <a:ext cx="70696" cy="70696"/>
              <a:chOff x="8310932" y="2168366"/>
              <a:chExt cx="70696" cy="70696"/>
            </a:xfrm>
          </p:grpSpPr>
          <p:sp>
            <p:nvSpPr>
              <p:cNvPr id="1066" name="Freeform: Shape 1065">
                <a:extLst>
                  <a:ext uri="{FF2B5EF4-FFF2-40B4-BE49-F238E27FC236}">
                    <a16:creationId xmlns:a16="http://schemas.microsoft.com/office/drawing/2014/main" id="{92C9596D-BAB0-A92E-2DF9-5C538F10E3A8}"/>
                  </a:ext>
                </a:extLst>
              </p:cNvPr>
              <p:cNvSpPr/>
              <p:nvPr/>
            </p:nvSpPr>
            <p:spPr>
              <a:xfrm>
                <a:off x="8310932" y="220371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7" name="Freeform: Shape 1066">
                <a:extLst>
                  <a:ext uri="{FF2B5EF4-FFF2-40B4-BE49-F238E27FC236}">
                    <a16:creationId xmlns:a16="http://schemas.microsoft.com/office/drawing/2014/main" id="{32CFECF2-0131-BA38-5EB4-8AF1F6DA918A}"/>
                  </a:ext>
                </a:extLst>
              </p:cNvPr>
              <p:cNvSpPr/>
              <p:nvPr/>
            </p:nvSpPr>
            <p:spPr>
              <a:xfrm>
                <a:off x="8346280" y="216836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9" name="Graphic 62">
              <a:extLst>
                <a:ext uri="{FF2B5EF4-FFF2-40B4-BE49-F238E27FC236}">
                  <a16:creationId xmlns:a16="http://schemas.microsoft.com/office/drawing/2014/main" id="{5CB8D8B4-4B84-13F3-FD07-98C79879D8B1}"/>
                </a:ext>
              </a:extLst>
            </p:cNvPr>
            <p:cNvGrpSpPr/>
            <p:nvPr/>
          </p:nvGrpSpPr>
          <p:grpSpPr>
            <a:xfrm>
              <a:off x="8327967" y="2171986"/>
              <a:ext cx="70696" cy="70696"/>
              <a:chOff x="8327967" y="2171986"/>
              <a:chExt cx="70696" cy="70696"/>
            </a:xfrm>
          </p:grpSpPr>
          <p:sp>
            <p:nvSpPr>
              <p:cNvPr id="1064" name="Freeform: Shape 1063">
                <a:extLst>
                  <a:ext uri="{FF2B5EF4-FFF2-40B4-BE49-F238E27FC236}">
                    <a16:creationId xmlns:a16="http://schemas.microsoft.com/office/drawing/2014/main" id="{2BA818D2-B22C-6013-F18B-ABAF03BBB185}"/>
                  </a:ext>
                </a:extLst>
              </p:cNvPr>
              <p:cNvSpPr/>
              <p:nvPr/>
            </p:nvSpPr>
            <p:spPr>
              <a:xfrm>
                <a:off x="8327967" y="220733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5" name="Freeform: Shape 1064">
                <a:extLst>
                  <a:ext uri="{FF2B5EF4-FFF2-40B4-BE49-F238E27FC236}">
                    <a16:creationId xmlns:a16="http://schemas.microsoft.com/office/drawing/2014/main" id="{5348AAF9-EB80-AACB-430F-0AEDF8F9316F}"/>
                  </a:ext>
                </a:extLst>
              </p:cNvPr>
              <p:cNvSpPr/>
              <p:nvPr/>
            </p:nvSpPr>
            <p:spPr>
              <a:xfrm>
                <a:off x="8363316" y="217198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0" name="Graphic 62">
              <a:extLst>
                <a:ext uri="{FF2B5EF4-FFF2-40B4-BE49-F238E27FC236}">
                  <a16:creationId xmlns:a16="http://schemas.microsoft.com/office/drawing/2014/main" id="{95951945-1E1C-93AB-ECBD-61FD434D5817}"/>
                </a:ext>
              </a:extLst>
            </p:cNvPr>
            <p:cNvGrpSpPr/>
            <p:nvPr/>
          </p:nvGrpSpPr>
          <p:grpSpPr>
            <a:xfrm>
              <a:off x="8343512" y="2176458"/>
              <a:ext cx="70696" cy="70696"/>
              <a:chOff x="8343512" y="2176458"/>
              <a:chExt cx="70696" cy="70696"/>
            </a:xfrm>
          </p:grpSpPr>
          <p:sp>
            <p:nvSpPr>
              <p:cNvPr id="1062" name="Freeform: Shape 1061">
                <a:extLst>
                  <a:ext uri="{FF2B5EF4-FFF2-40B4-BE49-F238E27FC236}">
                    <a16:creationId xmlns:a16="http://schemas.microsoft.com/office/drawing/2014/main" id="{E5BFE3F5-2CC6-9DB6-BC9C-E9E6277F6443}"/>
                  </a:ext>
                </a:extLst>
              </p:cNvPr>
              <p:cNvSpPr/>
              <p:nvPr/>
            </p:nvSpPr>
            <p:spPr>
              <a:xfrm>
                <a:off x="8343512" y="221180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3" name="Freeform: Shape 1062">
                <a:extLst>
                  <a:ext uri="{FF2B5EF4-FFF2-40B4-BE49-F238E27FC236}">
                    <a16:creationId xmlns:a16="http://schemas.microsoft.com/office/drawing/2014/main" id="{64531802-50FF-B9E5-5FFB-4B08801845D0}"/>
                  </a:ext>
                </a:extLst>
              </p:cNvPr>
              <p:cNvSpPr/>
              <p:nvPr/>
            </p:nvSpPr>
            <p:spPr>
              <a:xfrm>
                <a:off x="8378861" y="217645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1" name="Graphic 62">
              <a:extLst>
                <a:ext uri="{FF2B5EF4-FFF2-40B4-BE49-F238E27FC236}">
                  <a16:creationId xmlns:a16="http://schemas.microsoft.com/office/drawing/2014/main" id="{F089A4CA-1D72-CA41-8430-B5ED99DAEF39}"/>
                </a:ext>
              </a:extLst>
            </p:cNvPr>
            <p:cNvGrpSpPr/>
            <p:nvPr/>
          </p:nvGrpSpPr>
          <p:grpSpPr>
            <a:xfrm>
              <a:off x="8359696" y="2181356"/>
              <a:ext cx="70696" cy="70483"/>
              <a:chOff x="8359696" y="2181356"/>
              <a:chExt cx="70696" cy="70483"/>
            </a:xfrm>
          </p:grpSpPr>
          <p:sp>
            <p:nvSpPr>
              <p:cNvPr id="1060" name="Freeform: Shape 1059">
                <a:extLst>
                  <a:ext uri="{FF2B5EF4-FFF2-40B4-BE49-F238E27FC236}">
                    <a16:creationId xmlns:a16="http://schemas.microsoft.com/office/drawing/2014/main" id="{42456E5F-6C6C-0DB7-907D-9091C5A6A288}"/>
                  </a:ext>
                </a:extLst>
              </p:cNvPr>
              <p:cNvSpPr/>
              <p:nvPr/>
            </p:nvSpPr>
            <p:spPr>
              <a:xfrm>
                <a:off x="8359696" y="221670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1" name="Freeform: Shape 1060">
                <a:extLst>
                  <a:ext uri="{FF2B5EF4-FFF2-40B4-BE49-F238E27FC236}">
                    <a16:creationId xmlns:a16="http://schemas.microsoft.com/office/drawing/2014/main" id="{3FA55611-3D64-B251-5135-7574D2882ECD}"/>
                  </a:ext>
                </a:extLst>
              </p:cNvPr>
              <p:cNvSpPr/>
              <p:nvPr/>
            </p:nvSpPr>
            <p:spPr>
              <a:xfrm>
                <a:off x="8395044" y="2181356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2" name="Graphic 62">
              <a:extLst>
                <a:ext uri="{FF2B5EF4-FFF2-40B4-BE49-F238E27FC236}">
                  <a16:creationId xmlns:a16="http://schemas.microsoft.com/office/drawing/2014/main" id="{C82C4D2A-C9EF-F87A-F5F8-A4B26A08BD39}"/>
                </a:ext>
              </a:extLst>
            </p:cNvPr>
            <p:cNvGrpSpPr/>
            <p:nvPr/>
          </p:nvGrpSpPr>
          <p:grpSpPr>
            <a:xfrm>
              <a:off x="8374815" y="2184763"/>
              <a:ext cx="70696" cy="70696"/>
              <a:chOff x="8374815" y="2184763"/>
              <a:chExt cx="70696" cy="70696"/>
            </a:xfrm>
          </p:grpSpPr>
          <p:sp>
            <p:nvSpPr>
              <p:cNvPr id="1058" name="Freeform: Shape 1057">
                <a:extLst>
                  <a:ext uri="{FF2B5EF4-FFF2-40B4-BE49-F238E27FC236}">
                    <a16:creationId xmlns:a16="http://schemas.microsoft.com/office/drawing/2014/main" id="{031AC79C-47BD-F460-B75D-4231844AE4BE}"/>
                  </a:ext>
                </a:extLst>
              </p:cNvPr>
              <p:cNvSpPr/>
              <p:nvPr/>
            </p:nvSpPr>
            <p:spPr>
              <a:xfrm>
                <a:off x="8374815" y="222011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9" name="Freeform: Shape 1058">
                <a:extLst>
                  <a:ext uri="{FF2B5EF4-FFF2-40B4-BE49-F238E27FC236}">
                    <a16:creationId xmlns:a16="http://schemas.microsoft.com/office/drawing/2014/main" id="{19A30094-6516-AF7B-3BA4-51F97CD574F4}"/>
                  </a:ext>
                </a:extLst>
              </p:cNvPr>
              <p:cNvSpPr/>
              <p:nvPr/>
            </p:nvSpPr>
            <p:spPr>
              <a:xfrm>
                <a:off x="8410163" y="218476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3" name="Graphic 62">
              <a:extLst>
                <a:ext uri="{FF2B5EF4-FFF2-40B4-BE49-F238E27FC236}">
                  <a16:creationId xmlns:a16="http://schemas.microsoft.com/office/drawing/2014/main" id="{D77630F8-7891-974E-68A1-41BB90504043}"/>
                </a:ext>
              </a:extLst>
            </p:cNvPr>
            <p:cNvGrpSpPr/>
            <p:nvPr/>
          </p:nvGrpSpPr>
          <p:grpSpPr>
            <a:xfrm>
              <a:off x="8390146" y="2188596"/>
              <a:ext cx="70483" cy="70696"/>
              <a:chOff x="8390146" y="2188596"/>
              <a:chExt cx="70483" cy="70696"/>
            </a:xfrm>
          </p:grpSpPr>
          <p:sp>
            <p:nvSpPr>
              <p:cNvPr id="1056" name="Freeform: Shape 1055">
                <a:extLst>
                  <a:ext uri="{FF2B5EF4-FFF2-40B4-BE49-F238E27FC236}">
                    <a16:creationId xmlns:a16="http://schemas.microsoft.com/office/drawing/2014/main" id="{08353BDF-D570-BB83-5458-FAB4F6B52FEB}"/>
                  </a:ext>
                </a:extLst>
              </p:cNvPr>
              <p:cNvSpPr/>
              <p:nvPr/>
            </p:nvSpPr>
            <p:spPr>
              <a:xfrm>
                <a:off x="8390146" y="2223944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7" name="Freeform: Shape 1056">
                <a:extLst>
                  <a:ext uri="{FF2B5EF4-FFF2-40B4-BE49-F238E27FC236}">
                    <a16:creationId xmlns:a16="http://schemas.microsoft.com/office/drawing/2014/main" id="{CD88B000-43BE-9E03-486B-45889FFA05D7}"/>
                  </a:ext>
                </a:extLst>
              </p:cNvPr>
              <p:cNvSpPr/>
              <p:nvPr/>
            </p:nvSpPr>
            <p:spPr>
              <a:xfrm>
                <a:off x="8425282" y="218859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4" name="Graphic 62">
              <a:extLst>
                <a:ext uri="{FF2B5EF4-FFF2-40B4-BE49-F238E27FC236}">
                  <a16:creationId xmlns:a16="http://schemas.microsoft.com/office/drawing/2014/main" id="{8EE73A39-28A5-0EC5-87DB-81EF64B817DC}"/>
                </a:ext>
              </a:extLst>
            </p:cNvPr>
            <p:cNvGrpSpPr/>
            <p:nvPr/>
          </p:nvGrpSpPr>
          <p:grpSpPr>
            <a:xfrm>
              <a:off x="8405052" y="2195623"/>
              <a:ext cx="70696" cy="70696"/>
              <a:chOff x="8405052" y="2195623"/>
              <a:chExt cx="70696" cy="70696"/>
            </a:xfrm>
          </p:grpSpPr>
          <p:sp>
            <p:nvSpPr>
              <p:cNvPr id="1054" name="Freeform: Shape 1053">
                <a:extLst>
                  <a:ext uri="{FF2B5EF4-FFF2-40B4-BE49-F238E27FC236}">
                    <a16:creationId xmlns:a16="http://schemas.microsoft.com/office/drawing/2014/main" id="{95E359A1-53B1-D657-CFB2-5A63B2514284}"/>
                  </a:ext>
                </a:extLst>
              </p:cNvPr>
              <p:cNvSpPr/>
              <p:nvPr/>
            </p:nvSpPr>
            <p:spPr>
              <a:xfrm>
                <a:off x="8405052" y="2230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" name="Freeform: Shape 1054">
                <a:extLst>
                  <a:ext uri="{FF2B5EF4-FFF2-40B4-BE49-F238E27FC236}">
                    <a16:creationId xmlns:a16="http://schemas.microsoft.com/office/drawing/2014/main" id="{6725759A-0B79-6140-D13D-1741A3C03E6C}"/>
                  </a:ext>
                </a:extLst>
              </p:cNvPr>
              <p:cNvSpPr/>
              <p:nvPr/>
            </p:nvSpPr>
            <p:spPr>
              <a:xfrm>
                <a:off x="8440401" y="2195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5" name="Graphic 62">
              <a:extLst>
                <a:ext uri="{FF2B5EF4-FFF2-40B4-BE49-F238E27FC236}">
                  <a16:creationId xmlns:a16="http://schemas.microsoft.com/office/drawing/2014/main" id="{02E823F0-043B-459A-F661-C17EA2838B41}"/>
                </a:ext>
              </a:extLst>
            </p:cNvPr>
            <p:cNvGrpSpPr/>
            <p:nvPr/>
          </p:nvGrpSpPr>
          <p:grpSpPr>
            <a:xfrm>
              <a:off x="8421875" y="2197752"/>
              <a:ext cx="70696" cy="70696"/>
              <a:chOff x="8421875" y="2197752"/>
              <a:chExt cx="70696" cy="70696"/>
            </a:xfrm>
          </p:grpSpPr>
          <p:sp>
            <p:nvSpPr>
              <p:cNvPr id="1052" name="Freeform: Shape 1051">
                <a:extLst>
                  <a:ext uri="{FF2B5EF4-FFF2-40B4-BE49-F238E27FC236}">
                    <a16:creationId xmlns:a16="http://schemas.microsoft.com/office/drawing/2014/main" id="{3FECB954-3BA8-6B55-5E8A-72BC417BDED4}"/>
                  </a:ext>
                </a:extLst>
              </p:cNvPr>
              <p:cNvSpPr/>
              <p:nvPr/>
            </p:nvSpPr>
            <p:spPr>
              <a:xfrm>
                <a:off x="8421875" y="223310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3" name="Freeform: Shape 1052">
                <a:extLst>
                  <a:ext uri="{FF2B5EF4-FFF2-40B4-BE49-F238E27FC236}">
                    <a16:creationId xmlns:a16="http://schemas.microsoft.com/office/drawing/2014/main" id="{8DD214D3-078E-02CE-2D38-3022BE028193}"/>
                  </a:ext>
                </a:extLst>
              </p:cNvPr>
              <p:cNvSpPr/>
              <p:nvPr/>
            </p:nvSpPr>
            <p:spPr>
              <a:xfrm>
                <a:off x="8457223" y="219775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6" name="Graphic 62">
              <a:extLst>
                <a:ext uri="{FF2B5EF4-FFF2-40B4-BE49-F238E27FC236}">
                  <a16:creationId xmlns:a16="http://schemas.microsoft.com/office/drawing/2014/main" id="{9F9E8D05-87EF-8B89-A4F7-7967F4EE4E13}"/>
                </a:ext>
              </a:extLst>
            </p:cNvPr>
            <p:cNvGrpSpPr/>
            <p:nvPr/>
          </p:nvGrpSpPr>
          <p:grpSpPr>
            <a:xfrm>
              <a:off x="8440401" y="2203715"/>
              <a:ext cx="70696" cy="70696"/>
              <a:chOff x="8440401" y="2203715"/>
              <a:chExt cx="70696" cy="70696"/>
            </a:xfrm>
          </p:grpSpPr>
          <p:sp>
            <p:nvSpPr>
              <p:cNvPr id="1050" name="Freeform: Shape 1049">
                <a:extLst>
                  <a:ext uri="{FF2B5EF4-FFF2-40B4-BE49-F238E27FC236}">
                    <a16:creationId xmlns:a16="http://schemas.microsoft.com/office/drawing/2014/main" id="{B71D9FA0-E3D4-7D98-F7D8-128ADD5CE97F}"/>
                  </a:ext>
                </a:extLst>
              </p:cNvPr>
              <p:cNvSpPr/>
              <p:nvPr/>
            </p:nvSpPr>
            <p:spPr>
              <a:xfrm>
                <a:off x="8440401" y="223906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1" name="Freeform: Shape 1050">
                <a:extLst>
                  <a:ext uri="{FF2B5EF4-FFF2-40B4-BE49-F238E27FC236}">
                    <a16:creationId xmlns:a16="http://schemas.microsoft.com/office/drawing/2014/main" id="{DE710C03-AABD-5E97-A5C8-83217DF6B75F}"/>
                  </a:ext>
                </a:extLst>
              </p:cNvPr>
              <p:cNvSpPr/>
              <p:nvPr/>
            </p:nvSpPr>
            <p:spPr>
              <a:xfrm>
                <a:off x="8475749" y="220371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7" name="Graphic 62">
              <a:extLst>
                <a:ext uri="{FF2B5EF4-FFF2-40B4-BE49-F238E27FC236}">
                  <a16:creationId xmlns:a16="http://schemas.microsoft.com/office/drawing/2014/main" id="{EAFB2AFA-17A1-51D0-9F01-B6CF4788B57D}"/>
                </a:ext>
              </a:extLst>
            </p:cNvPr>
            <p:cNvGrpSpPr/>
            <p:nvPr/>
          </p:nvGrpSpPr>
          <p:grpSpPr>
            <a:xfrm>
              <a:off x="8457223" y="2211806"/>
              <a:ext cx="70696" cy="70696"/>
              <a:chOff x="8457223" y="2211806"/>
              <a:chExt cx="70696" cy="70696"/>
            </a:xfrm>
          </p:grpSpPr>
          <p:sp>
            <p:nvSpPr>
              <p:cNvPr id="1048" name="Freeform: Shape 1047">
                <a:extLst>
                  <a:ext uri="{FF2B5EF4-FFF2-40B4-BE49-F238E27FC236}">
                    <a16:creationId xmlns:a16="http://schemas.microsoft.com/office/drawing/2014/main" id="{1284CB79-D5E1-04E6-7BD7-7C337DFA333E}"/>
                  </a:ext>
                </a:extLst>
              </p:cNvPr>
              <p:cNvSpPr/>
              <p:nvPr/>
            </p:nvSpPr>
            <p:spPr>
              <a:xfrm>
                <a:off x="8457223" y="224715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" name="Freeform: Shape 1048">
                <a:extLst>
                  <a:ext uri="{FF2B5EF4-FFF2-40B4-BE49-F238E27FC236}">
                    <a16:creationId xmlns:a16="http://schemas.microsoft.com/office/drawing/2014/main" id="{EDA2F1C1-B531-2371-AE0B-88890742E255}"/>
                  </a:ext>
                </a:extLst>
              </p:cNvPr>
              <p:cNvSpPr/>
              <p:nvPr/>
            </p:nvSpPr>
            <p:spPr>
              <a:xfrm>
                <a:off x="8492572" y="221180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8" name="Graphic 62">
              <a:extLst>
                <a:ext uri="{FF2B5EF4-FFF2-40B4-BE49-F238E27FC236}">
                  <a16:creationId xmlns:a16="http://schemas.microsoft.com/office/drawing/2014/main" id="{BB093E6B-5C22-2ED8-D575-B0F6847FAD0D}"/>
                </a:ext>
              </a:extLst>
            </p:cNvPr>
            <p:cNvGrpSpPr/>
            <p:nvPr/>
          </p:nvGrpSpPr>
          <p:grpSpPr>
            <a:xfrm>
              <a:off x="8472129" y="2216704"/>
              <a:ext cx="70696" cy="70483"/>
              <a:chOff x="8472129" y="2216704"/>
              <a:chExt cx="70696" cy="70483"/>
            </a:xfrm>
          </p:grpSpPr>
          <p:sp>
            <p:nvSpPr>
              <p:cNvPr id="1046" name="Freeform: Shape 1045">
                <a:extLst>
                  <a:ext uri="{FF2B5EF4-FFF2-40B4-BE49-F238E27FC236}">
                    <a16:creationId xmlns:a16="http://schemas.microsoft.com/office/drawing/2014/main" id="{E436E0E1-470C-5DB8-117C-DEB538C910EA}"/>
                  </a:ext>
                </a:extLst>
              </p:cNvPr>
              <p:cNvSpPr/>
              <p:nvPr/>
            </p:nvSpPr>
            <p:spPr>
              <a:xfrm>
                <a:off x="8472129" y="225183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7" name="Freeform: Shape 1046">
                <a:extLst>
                  <a:ext uri="{FF2B5EF4-FFF2-40B4-BE49-F238E27FC236}">
                    <a16:creationId xmlns:a16="http://schemas.microsoft.com/office/drawing/2014/main" id="{0F297246-DA1C-2AA2-FCCF-A30E266970CD}"/>
                  </a:ext>
                </a:extLst>
              </p:cNvPr>
              <p:cNvSpPr/>
              <p:nvPr/>
            </p:nvSpPr>
            <p:spPr>
              <a:xfrm>
                <a:off x="8507478" y="2216704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9" name="Graphic 62">
              <a:extLst>
                <a:ext uri="{FF2B5EF4-FFF2-40B4-BE49-F238E27FC236}">
                  <a16:creationId xmlns:a16="http://schemas.microsoft.com/office/drawing/2014/main" id="{9019023A-9CFA-6411-9B15-ED27A1CF05F5}"/>
                </a:ext>
              </a:extLst>
            </p:cNvPr>
            <p:cNvGrpSpPr/>
            <p:nvPr/>
          </p:nvGrpSpPr>
          <p:grpSpPr>
            <a:xfrm>
              <a:off x="8487674" y="2220111"/>
              <a:ext cx="70696" cy="70696"/>
              <a:chOff x="8487674" y="2220111"/>
              <a:chExt cx="70696" cy="70696"/>
            </a:xfrm>
          </p:grpSpPr>
          <p:sp>
            <p:nvSpPr>
              <p:cNvPr id="1044" name="Freeform: Shape 1043">
                <a:extLst>
                  <a:ext uri="{FF2B5EF4-FFF2-40B4-BE49-F238E27FC236}">
                    <a16:creationId xmlns:a16="http://schemas.microsoft.com/office/drawing/2014/main" id="{54AC9EBF-D123-7C43-1B7F-C3E94A5BAA79}"/>
                  </a:ext>
                </a:extLst>
              </p:cNvPr>
              <p:cNvSpPr/>
              <p:nvPr/>
            </p:nvSpPr>
            <p:spPr>
              <a:xfrm>
                <a:off x="8487674" y="225546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5" name="Freeform: Shape 1044">
                <a:extLst>
                  <a:ext uri="{FF2B5EF4-FFF2-40B4-BE49-F238E27FC236}">
                    <a16:creationId xmlns:a16="http://schemas.microsoft.com/office/drawing/2014/main" id="{B3DAC3EE-8899-51CC-7717-1CBE69190F66}"/>
                  </a:ext>
                </a:extLst>
              </p:cNvPr>
              <p:cNvSpPr/>
              <p:nvPr/>
            </p:nvSpPr>
            <p:spPr>
              <a:xfrm>
                <a:off x="8523022" y="222011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0" name="Graphic 62">
              <a:extLst>
                <a:ext uri="{FF2B5EF4-FFF2-40B4-BE49-F238E27FC236}">
                  <a16:creationId xmlns:a16="http://schemas.microsoft.com/office/drawing/2014/main" id="{E401D295-DC51-0A47-C045-214B7C385F77}"/>
                </a:ext>
              </a:extLst>
            </p:cNvPr>
            <p:cNvGrpSpPr/>
            <p:nvPr/>
          </p:nvGrpSpPr>
          <p:grpSpPr>
            <a:xfrm>
              <a:off x="8503006" y="2230971"/>
              <a:ext cx="70696" cy="70696"/>
              <a:chOff x="8503006" y="2230971"/>
              <a:chExt cx="70696" cy="70696"/>
            </a:xfrm>
          </p:grpSpPr>
          <p:sp>
            <p:nvSpPr>
              <p:cNvPr id="1042" name="Freeform: Shape 1041">
                <a:extLst>
                  <a:ext uri="{FF2B5EF4-FFF2-40B4-BE49-F238E27FC236}">
                    <a16:creationId xmlns:a16="http://schemas.microsoft.com/office/drawing/2014/main" id="{1E06361A-7EDD-5BBB-A270-71B501EF8F47}"/>
                  </a:ext>
                </a:extLst>
              </p:cNvPr>
              <p:cNvSpPr/>
              <p:nvPr/>
            </p:nvSpPr>
            <p:spPr>
              <a:xfrm>
                <a:off x="8503006" y="226632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3" name="Freeform: Shape 1042">
                <a:extLst>
                  <a:ext uri="{FF2B5EF4-FFF2-40B4-BE49-F238E27FC236}">
                    <a16:creationId xmlns:a16="http://schemas.microsoft.com/office/drawing/2014/main" id="{00F8AB67-6298-676F-BCC6-6A98CA0DF911}"/>
                  </a:ext>
                </a:extLst>
              </p:cNvPr>
              <p:cNvSpPr/>
              <p:nvPr/>
            </p:nvSpPr>
            <p:spPr>
              <a:xfrm>
                <a:off x="8538354" y="223097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1" name="Graphic 62">
              <a:extLst>
                <a:ext uri="{FF2B5EF4-FFF2-40B4-BE49-F238E27FC236}">
                  <a16:creationId xmlns:a16="http://schemas.microsoft.com/office/drawing/2014/main" id="{B7481B29-EECA-E99B-8EAD-028BEB576223}"/>
                </a:ext>
              </a:extLst>
            </p:cNvPr>
            <p:cNvGrpSpPr/>
            <p:nvPr/>
          </p:nvGrpSpPr>
          <p:grpSpPr>
            <a:xfrm>
              <a:off x="8517060" y="2239063"/>
              <a:ext cx="70696" cy="70696"/>
              <a:chOff x="8517060" y="2239063"/>
              <a:chExt cx="70696" cy="70696"/>
            </a:xfrm>
          </p:grpSpPr>
          <p:sp>
            <p:nvSpPr>
              <p:cNvPr id="1040" name="Freeform: Shape 1039">
                <a:extLst>
                  <a:ext uri="{FF2B5EF4-FFF2-40B4-BE49-F238E27FC236}">
                    <a16:creationId xmlns:a16="http://schemas.microsoft.com/office/drawing/2014/main" id="{233AC2BA-57B0-F91F-5960-14C7839413C4}"/>
                  </a:ext>
                </a:extLst>
              </p:cNvPr>
              <p:cNvSpPr/>
              <p:nvPr/>
            </p:nvSpPr>
            <p:spPr>
              <a:xfrm>
                <a:off x="8517060" y="227441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1" name="Freeform: Shape 1040">
                <a:extLst>
                  <a:ext uri="{FF2B5EF4-FFF2-40B4-BE49-F238E27FC236}">
                    <a16:creationId xmlns:a16="http://schemas.microsoft.com/office/drawing/2014/main" id="{A2BD6E59-BFD7-0E36-D7EE-D36053A6CACD}"/>
                  </a:ext>
                </a:extLst>
              </p:cNvPr>
              <p:cNvSpPr/>
              <p:nvPr/>
            </p:nvSpPr>
            <p:spPr>
              <a:xfrm>
                <a:off x="8552408" y="223906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2" name="Graphic 62">
              <a:extLst>
                <a:ext uri="{FF2B5EF4-FFF2-40B4-BE49-F238E27FC236}">
                  <a16:creationId xmlns:a16="http://schemas.microsoft.com/office/drawing/2014/main" id="{099B7BB5-0F9C-3A4C-A33A-147AE2CD3E20}"/>
                </a:ext>
              </a:extLst>
            </p:cNvPr>
            <p:cNvGrpSpPr/>
            <p:nvPr/>
          </p:nvGrpSpPr>
          <p:grpSpPr>
            <a:xfrm>
              <a:off x="8532818" y="2249710"/>
              <a:ext cx="70696" cy="70696"/>
              <a:chOff x="8532818" y="2249710"/>
              <a:chExt cx="70696" cy="70696"/>
            </a:xfrm>
          </p:grpSpPr>
          <p:sp>
            <p:nvSpPr>
              <p:cNvPr id="1038" name="Freeform: Shape 1037">
                <a:extLst>
                  <a:ext uri="{FF2B5EF4-FFF2-40B4-BE49-F238E27FC236}">
                    <a16:creationId xmlns:a16="http://schemas.microsoft.com/office/drawing/2014/main" id="{9BF38765-98A3-593F-DE34-F5BCD1CEBB95}"/>
                  </a:ext>
                </a:extLst>
              </p:cNvPr>
              <p:cNvSpPr/>
              <p:nvPr/>
            </p:nvSpPr>
            <p:spPr>
              <a:xfrm>
                <a:off x="8532818" y="228505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9" name="Freeform: Shape 1038">
                <a:extLst>
                  <a:ext uri="{FF2B5EF4-FFF2-40B4-BE49-F238E27FC236}">
                    <a16:creationId xmlns:a16="http://schemas.microsoft.com/office/drawing/2014/main" id="{5C7995A4-7E89-4756-2A3B-7A7D61659A0B}"/>
                  </a:ext>
                </a:extLst>
              </p:cNvPr>
              <p:cNvSpPr/>
              <p:nvPr/>
            </p:nvSpPr>
            <p:spPr>
              <a:xfrm>
                <a:off x="8568166" y="224971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3" name="Graphic 62">
              <a:extLst>
                <a:ext uri="{FF2B5EF4-FFF2-40B4-BE49-F238E27FC236}">
                  <a16:creationId xmlns:a16="http://schemas.microsoft.com/office/drawing/2014/main" id="{87BA2A5C-4C40-5136-E959-35956567C4BA}"/>
                </a:ext>
              </a:extLst>
            </p:cNvPr>
            <p:cNvGrpSpPr/>
            <p:nvPr/>
          </p:nvGrpSpPr>
          <p:grpSpPr>
            <a:xfrm>
              <a:off x="8644399" y="2299539"/>
              <a:ext cx="70696" cy="70696"/>
              <a:chOff x="8644399" y="2299539"/>
              <a:chExt cx="70696" cy="70696"/>
            </a:xfrm>
          </p:grpSpPr>
          <p:sp>
            <p:nvSpPr>
              <p:cNvPr id="1036" name="Freeform: Shape 1035">
                <a:extLst>
                  <a:ext uri="{FF2B5EF4-FFF2-40B4-BE49-F238E27FC236}">
                    <a16:creationId xmlns:a16="http://schemas.microsoft.com/office/drawing/2014/main" id="{4C0E6186-7D86-86A5-1904-D8C54B849B6C}"/>
                  </a:ext>
                </a:extLst>
              </p:cNvPr>
              <p:cNvSpPr/>
              <p:nvPr/>
            </p:nvSpPr>
            <p:spPr>
              <a:xfrm>
                <a:off x="8644399" y="233488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7" name="Freeform: Shape 1036">
                <a:extLst>
                  <a:ext uri="{FF2B5EF4-FFF2-40B4-BE49-F238E27FC236}">
                    <a16:creationId xmlns:a16="http://schemas.microsoft.com/office/drawing/2014/main" id="{562AEFF4-5BFF-6DCA-9E24-B6E47E3FACAC}"/>
                  </a:ext>
                </a:extLst>
              </p:cNvPr>
              <p:cNvSpPr/>
              <p:nvPr/>
            </p:nvSpPr>
            <p:spPr>
              <a:xfrm>
                <a:off x="8679748" y="229953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4" name="Graphic 62">
              <a:extLst>
                <a:ext uri="{FF2B5EF4-FFF2-40B4-BE49-F238E27FC236}">
                  <a16:creationId xmlns:a16="http://schemas.microsoft.com/office/drawing/2014/main" id="{41BA7206-DEBC-697C-740E-39F97F08B2FC}"/>
                </a:ext>
              </a:extLst>
            </p:cNvPr>
            <p:cNvGrpSpPr/>
            <p:nvPr/>
          </p:nvGrpSpPr>
          <p:grpSpPr>
            <a:xfrm>
              <a:off x="8691459" y="2320407"/>
              <a:ext cx="70696" cy="70696"/>
              <a:chOff x="8691459" y="2320407"/>
              <a:chExt cx="70696" cy="70696"/>
            </a:xfrm>
          </p:grpSpPr>
          <p:sp>
            <p:nvSpPr>
              <p:cNvPr id="1034" name="Freeform: Shape 1033">
                <a:extLst>
                  <a:ext uri="{FF2B5EF4-FFF2-40B4-BE49-F238E27FC236}">
                    <a16:creationId xmlns:a16="http://schemas.microsoft.com/office/drawing/2014/main" id="{224F4175-A9E6-9ED4-C47D-B1FB14F54945}"/>
                  </a:ext>
                </a:extLst>
              </p:cNvPr>
              <p:cNvSpPr/>
              <p:nvPr/>
            </p:nvSpPr>
            <p:spPr>
              <a:xfrm>
                <a:off x="8691459" y="235575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5" name="Freeform: Shape 1034">
                <a:extLst>
                  <a:ext uri="{FF2B5EF4-FFF2-40B4-BE49-F238E27FC236}">
                    <a16:creationId xmlns:a16="http://schemas.microsoft.com/office/drawing/2014/main" id="{2477917F-7F7B-D505-615F-3D5BEE5ABEF3}"/>
                  </a:ext>
                </a:extLst>
              </p:cNvPr>
              <p:cNvSpPr/>
              <p:nvPr/>
            </p:nvSpPr>
            <p:spPr>
              <a:xfrm>
                <a:off x="8726808" y="232040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5" name="Graphic 62">
              <a:extLst>
                <a:ext uri="{FF2B5EF4-FFF2-40B4-BE49-F238E27FC236}">
                  <a16:creationId xmlns:a16="http://schemas.microsoft.com/office/drawing/2014/main" id="{082EA159-5ED7-BDB9-755F-7DBFCB32ED53}"/>
                </a:ext>
              </a:extLst>
            </p:cNvPr>
            <p:cNvGrpSpPr/>
            <p:nvPr/>
          </p:nvGrpSpPr>
          <p:grpSpPr>
            <a:xfrm>
              <a:off x="8706365" y="2326156"/>
              <a:ext cx="70696" cy="70483"/>
              <a:chOff x="8706365" y="2326156"/>
              <a:chExt cx="70696" cy="70483"/>
            </a:xfrm>
          </p:grpSpPr>
          <p:sp>
            <p:nvSpPr>
              <p:cNvPr id="1032" name="Freeform: Shape 1031">
                <a:extLst>
                  <a:ext uri="{FF2B5EF4-FFF2-40B4-BE49-F238E27FC236}">
                    <a16:creationId xmlns:a16="http://schemas.microsoft.com/office/drawing/2014/main" id="{D1F7497F-651E-928D-DD7C-4EF8ED21D50E}"/>
                  </a:ext>
                </a:extLst>
              </p:cNvPr>
              <p:cNvSpPr/>
              <p:nvPr/>
            </p:nvSpPr>
            <p:spPr>
              <a:xfrm>
                <a:off x="8706365" y="236129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3" name="Freeform: Shape 1032">
                <a:extLst>
                  <a:ext uri="{FF2B5EF4-FFF2-40B4-BE49-F238E27FC236}">
                    <a16:creationId xmlns:a16="http://schemas.microsoft.com/office/drawing/2014/main" id="{2FA93F17-B9DE-5292-5C6E-F8B124CCAD79}"/>
                  </a:ext>
                </a:extLst>
              </p:cNvPr>
              <p:cNvSpPr/>
              <p:nvPr/>
            </p:nvSpPr>
            <p:spPr>
              <a:xfrm>
                <a:off x="8741714" y="2326156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6" name="Graphic 62">
              <a:extLst>
                <a:ext uri="{FF2B5EF4-FFF2-40B4-BE49-F238E27FC236}">
                  <a16:creationId xmlns:a16="http://schemas.microsoft.com/office/drawing/2014/main" id="{7397F882-573D-90C9-B7C5-CE9D25CDA486}"/>
                </a:ext>
              </a:extLst>
            </p:cNvPr>
            <p:cNvGrpSpPr/>
            <p:nvPr/>
          </p:nvGrpSpPr>
          <p:grpSpPr>
            <a:xfrm>
              <a:off x="8734900" y="2339997"/>
              <a:ext cx="70696" cy="70696"/>
              <a:chOff x="8734900" y="2339997"/>
              <a:chExt cx="70696" cy="70696"/>
            </a:xfrm>
          </p:grpSpPr>
          <p:sp>
            <p:nvSpPr>
              <p:cNvPr id="1030" name="Freeform: Shape 1029">
                <a:extLst>
                  <a:ext uri="{FF2B5EF4-FFF2-40B4-BE49-F238E27FC236}">
                    <a16:creationId xmlns:a16="http://schemas.microsoft.com/office/drawing/2014/main" id="{F7411DE0-0527-6E60-3D3B-15E8EFC124EA}"/>
                  </a:ext>
                </a:extLst>
              </p:cNvPr>
              <p:cNvSpPr/>
              <p:nvPr/>
            </p:nvSpPr>
            <p:spPr>
              <a:xfrm>
                <a:off x="8734900" y="237534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1" name="Freeform: Shape 1030">
                <a:extLst>
                  <a:ext uri="{FF2B5EF4-FFF2-40B4-BE49-F238E27FC236}">
                    <a16:creationId xmlns:a16="http://schemas.microsoft.com/office/drawing/2014/main" id="{C8617CAD-AF9F-68DF-DC9E-2F5BE2A836CE}"/>
                  </a:ext>
                </a:extLst>
              </p:cNvPr>
              <p:cNvSpPr/>
              <p:nvPr/>
            </p:nvSpPr>
            <p:spPr>
              <a:xfrm>
                <a:off x="8770248" y="233999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7" name="Graphic 62">
              <a:extLst>
                <a:ext uri="{FF2B5EF4-FFF2-40B4-BE49-F238E27FC236}">
                  <a16:creationId xmlns:a16="http://schemas.microsoft.com/office/drawing/2014/main" id="{A4F8F1C0-D31F-1AE7-3BDB-D9461ED862D7}"/>
                </a:ext>
              </a:extLst>
            </p:cNvPr>
            <p:cNvGrpSpPr/>
            <p:nvPr/>
          </p:nvGrpSpPr>
          <p:grpSpPr>
            <a:xfrm>
              <a:off x="8749805" y="2345108"/>
              <a:ext cx="70696" cy="70696"/>
              <a:chOff x="8749805" y="2345108"/>
              <a:chExt cx="70696" cy="70696"/>
            </a:xfrm>
          </p:grpSpPr>
          <p:sp>
            <p:nvSpPr>
              <p:cNvPr id="1028" name="Freeform: Shape 1027">
                <a:extLst>
                  <a:ext uri="{FF2B5EF4-FFF2-40B4-BE49-F238E27FC236}">
                    <a16:creationId xmlns:a16="http://schemas.microsoft.com/office/drawing/2014/main" id="{5E50E009-0064-1F71-8F44-0C35790A1548}"/>
                  </a:ext>
                </a:extLst>
              </p:cNvPr>
              <p:cNvSpPr/>
              <p:nvPr/>
            </p:nvSpPr>
            <p:spPr>
              <a:xfrm>
                <a:off x="8749805" y="238045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9" name="Freeform: Shape 1028">
                <a:extLst>
                  <a:ext uri="{FF2B5EF4-FFF2-40B4-BE49-F238E27FC236}">
                    <a16:creationId xmlns:a16="http://schemas.microsoft.com/office/drawing/2014/main" id="{58FAA2E1-C3BD-BF65-3172-A0B698139DAA}"/>
                  </a:ext>
                </a:extLst>
              </p:cNvPr>
              <p:cNvSpPr/>
              <p:nvPr/>
            </p:nvSpPr>
            <p:spPr>
              <a:xfrm>
                <a:off x="8785154" y="234510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8" name="Graphic 62">
              <a:extLst>
                <a:ext uri="{FF2B5EF4-FFF2-40B4-BE49-F238E27FC236}">
                  <a16:creationId xmlns:a16="http://schemas.microsoft.com/office/drawing/2014/main" id="{A851504B-1809-A0DF-0507-448AB83EE0E4}"/>
                </a:ext>
              </a:extLst>
            </p:cNvPr>
            <p:cNvGrpSpPr/>
            <p:nvPr/>
          </p:nvGrpSpPr>
          <p:grpSpPr>
            <a:xfrm>
              <a:off x="9090087" y="2488205"/>
              <a:ext cx="70696" cy="70696"/>
              <a:chOff x="9090087" y="2488205"/>
              <a:chExt cx="70696" cy="70696"/>
            </a:xfrm>
          </p:grpSpPr>
          <p:sp>
            <p:nvSpPr>
              <p:cNvPr id="1026" name="Freeform: Shape 1025">
                <a:extLst>
                  <a:ext uri="{FF2B5EF4-FFF2-40B4-BE49-F238E27FC236}">
                    <a16:creationId xmlns:a16="http://schemas.microsoft.com/office/drawing/2014/main" id="{A3D427CC-CB9E-9D35-B77F-3617251AAA50}"/>
                  </a:ext>
                </a:extLst>
              </p:cNvPr>
              <p:cNvSpPr/>
              <p:nvPr/>
            </p:nvSpPr>
            <p:spPr>
              <a:xfrm>
                <a:off x="9090087" y="2523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7" name="Freeform: Shape 1026">
                <a:extLst>
                  <a:ext uri="{FF2B5EF4-FFF2-40B4-BE49-F238E27FC236}">
                    <a16:creationId xmlns:a16="http://schemas.microsoft.com/office/drawing/2014/main" id="{465A5E00-D637-8465-96DE-0517E626DDB0}"/>
                  </a:ext>
                </a:extLst>
              </p:cNvPr>
              <p:cNvSpPr/>
              <p:nvPr/>
            </p:nvSpPr>
            <p:spPr>
              <a:xfrm>
                <a:off x="9125435" y="24882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9" name="Graphic 62">
              <a:extLst>
                <a:ext uri="{FF2B5EF4-FFF2-40B4-BE49-F238E27FC236}">
                  <a16:creationId xmlns:a16="http://schemas.microsoft.com/office/drawing/2014/main" id="{9B972CAA-148B-6980-0A5A-BAA2F914712F}"/>
                </a:ext>
              </a:extLst>
            </p:cNvPr>
            <p:cNvGrpSpPr/>
            <p:nvPr/>
          </p:nvGrpSpPr>
          <p:grpSpPr>
            <a:xfrm>
              <a:off x="9843049" y="2748633"/>
              <a:ext cx="70696" cy="70483"/>
              <a:chOff x="9843049" y="2748633"/>
              <a:chExt cx="70696" cy="70483"/>
            </a:xfrm>
          </p:grpSpPr>
          <p:sp>
            <p:nvSpPr>
              <p:cNvPr id="1024" name="Freeform: Shape 1023">
                <a:extLst>
                  <a:ext uri="{FF2B5EF4-FFF2-40B4-BE49-F238E27FC236}">
                    <a16:creationId xmlns:a16="http://schemas.microsoft.com/office/drawing/2014/main" id="{3410F765-6507-2FD9-9BA1-9CBE5F23387D}"/>
                  </a:ext>
                </a:extLst>
              </p:cNvPr>
              <p:cNvSpPr/>
              <p:nvPr/>
            </p:nvSpPr>
            <p:spPr>
              <a:xfrm>
                <a:off x="9843049" y="278398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5" name="Freeform: Shape 1024">
                <a:extLst>
                  <a:ext uri="{FF2B5EF4-FFF2-40B4-BE49-F238E27FC236}">
                    <a16:creationId xmlns:a16="http://schemas.microsoft.com/office/drawing/2014/main" id="{3A508725-3D86-1A1C-CDB2-B7A4D2A173CC}"/>
                  </a:ext>
                </a:extLst>
              </p:cNvPr>
              <p:cNvSpPr/>
              <p:nvPr/>
            </p:nvSpPr>
            <p:spPr>
              <a:xfrm>
                <a:off x="9878398" y="2748633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0" name="Graphic 62">
              <a:extLst>
                <a:ext uri="{FF2B5EF4-FFF2-40B4-BE49-F238E27FC236}">
                  <a16:creationId xmlns:a16="http://schemas.microsoft.com/office/drawing/2014/main" id="{7FB1BEF0-4651-F62E-92E8-66987AE956DC}"/>
                </a:ext>
              </a:extLst>
            </p:cNvPr>
            <p:cNvGrpSpPr/>
            <p:nvPr/>
          </p:nvGrpSpPr>
          <p:grpSpPr>
            <a:xfrm>
              <a:off x="9864131" y="2761623"/>
              <a:ext cx="70696" cy="70696"/>
              <a:chOff x="9864131" y="2761623"/>
              <a:chExt cx="70696" cy="70696"/>
            </a:xfrm>
          </p:grpSpPr>
          <p:sp>
            <p:nvSpPr>
              <p:cNvPr id="1022" name="Freeform: Shape 1021">
                <a:extLst>
                  <a:ext uri="{FF2B5EF4-FFF2-40B4-BE49-F238E27FC236}">
                    <a16:creationId xmlns:a16="http://schemas.microsoft.com/office/drawing/2014/main" id="{09A88B56-D480-9FFA-8CB0-69B71CC0E17F}"/>
                  </a:ext>
                </a:extLst>
              </p:cNvPr>
              <p:cNvSpPr/>
              <p:nvPr/>
            </p:nvSpPr>
            <p:spPr>
              <a:xfrm>
                <a:off x="9864131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3" name="Freeform: Shape 1022">
                <a:extLst>
                  <a:ext uri="{FF2B5EF4-FFF2-40B4-BE49-F238E27FC236}">
                    <a16:creationId xmlns:a16="http://schemas.microsoft.com/office/drawing/2014/main" id="{ABEF9899-F401-247C-D24B-435F85BF50E0}"/>
                  </a:ext>
                </a:extLst>
              </p:cNvPr>
              <p:cNvSpPr/>
              <p:nvPr/>
            </p:nvSpPr>
            <p:spPr>
              <a:xfrm>
                <a:off x="9899479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1" name="Graphic 62">
              <a:extLst>
                <a:ext uri="{FF2B5EF4-FFF2-40B4-BE49-F238E27FC236}">
                  <a16:creationId xmlns:a16="http://schemas.microsoft.com/office/drawing/2014/main" id="{E47FE7D4-8386-1C75-AE38-3F745D37F320}"/>
                </a:ext>
              </a:extLst>
            </p:cNvPr>
            <p:cNvGrpSpPr/>
            <p:nvPr/>
          </p:nvGrpSpPr>
          <p:grpSpPr>
            <a:xfrm>
              <a:off x="9888619" y="2761623"/>
              <a:ext cx="70696" cy="70696"/>
              <a:chOff x="9888619" y="2761623"/>
              <a:chExt cx="70696" cy="70696"/>
            </a:xfrm>
          </p:grpSpPr>
          <p:sp>
            <p:nvSpPr>
              <p:cNvPr id="1020" name="Freeform: Shape 1019">
                <a:extLst>
                  <a:ext uri="{FF2B5EF4-FFF2-40B4-BE49-F238E27FC236}">
                    <a16:creationId xmlns:a16="http://schemas.microsoft.com/office/drawing/2014/main" id="{D2373454-7E71-CC60-33C4-12FB14FF4778}"/>
                  </a:ext>
                </a:extLst>
              </p:cNvPr>
              <p:cNvSpPr/>
              <p:nvPr/>
            </p:nvSpPr>
            <p:spPr>
              <a:xfrm>
                <a:off x="9888619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1" name="Freeform: Shape 1020">
                <a:extLst>
                  <a:ext uri="{FF2B5EF4-FFF2-40B4-BE49-F238E27FC236}">
                    <a16:creationId xmlns:a16="http://schemas.microsoft.com/office/drawing/2014/main" id="{363CBD9C-394C-4B87-5C5E-A37101DB3F97}"/>
                  </a:ext>
                </a:extLst>
              </p:cNvPr>
              <p:cNvSpPr/>
              <p:nvPr/>
            </p:nvSpPr>
            <p:spPr>
              <a:xfrm>
                <a:off x="9923967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2" name="Graphic 62">
              <a:extLst>
                <a:ext uri="{FF2B5EF4-FFF2-40B4-BE49-F238E27FC236}">
                  <a16:creationId xmlns:a16="http://schemas.microsoft.com/office/drawing/2014/main" id="{A8D596C4-174A-8587-C382-17F57F132974}"/>
                </a:ext>
              </a:extLst>
            </p:cNvPr>
            <p:cNvGrpSpPr/>
            <p:nvPr/>
          </p:nvGrpSpPr>
          <p:grpSpPr>
            <a:xfrm>
              <a:off x="9917153" y="2761623"/>
              <a:ext cx="70696" cy="70696"/>
              <a:chOff x="9917153" y="2761623"/>
              <a:chExt cx="70696" cy="70696"/>
            </a:xfrm>
          </p:grpSpPr>
          <p:sp>
            <p:nvSpPr>
              <p:cNvPr id="1018" name="Freeform: Shape 1017">
                <a:extLst>
                  <a:ext uri="{FF2B5EF4-FFF2-40B4-BE49-F238E27FC236}">
                    <a16:creationId xmlns:a16="http://schemas.microsoft.com/office/drawing/2014/main" id="{544F3CB7-93FC-554A-912C-3C152551BE91}"/>
                  </a:ext>
                </a:extLst>
              </p:cNvPr>
              <p:cNvSpPr/>
              <p:nvPr/>
            </p:nvSpPr>
            <p:spPr>
              <a:xfrm>
                <a:off x="9917153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9" name="Freeform: Shape 1018">
                <a:extLst>
                  <a:ext uri="{FF2B5EF4-FFF2-40B4-BE49-F238E27FC236}">
                    <a16:creationId xmlns:a16="http://schemas.microsoft.com/office/drawing/2014/main" id="{C597F06B-1259-3EC4-73AB-6DABF4366E2B}"/>
                  </a:ext>
                </a:extLst>
              </p:cNvPr>
              <p:cNvSpPr/>
              <p:nvPr/>
            </p:nvSpPr>
            <p:spPr>
              <a:xfrm>
                <a:off x="9952502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3" name="Graphic 62">
              <a:extLst>
                <a:ext uri="{FF2B5EF4-FFF2-40B4-BE49-F238E27FC236}">
                  <a16:creationId xmlns:a16="http://schemas.microsoft.com/office/drawing/2014/main" id="{ACE86711-5899-B9D2-20EE-EDAC2DDB1C62}"/>
                </a:ext>
              </a:extLst>
            </p:cNvPr>
            <p:cNvGrpSpPr/>
            <p:nvPr/>
          </p:nvGrpSpPr>
          <p:grpSpPr>
            <a:xfrm>
              <a:off x="9934827" y="2761623"/>
              <a:ext cx="70696" cy="70696"/>
              <a:chOff x="9934827" y="2761623"/>
              <a:chExt cx="70696" cy="70696"/>
            </a:xfrm>
          </p:grpSpPr>
          <p:sp>
            <p:nvSpPr>
              <p:cNvPr id="1016" name="Freeform: Shape 1015">
                <a:extLst>
                  <a:ext uri="{FF2B5EF4-FFF2-40B4-BE49-F238E27FC236}">
                    <a16:creationId xmlns:a16="http://schemas.microsoft.com/office/drawing/2014/main" id="{872D0F24-71A5-6B98-CC7A-6AC61A534900}"/>
                  </a:ext>
                </a:extLst>
              </p:cNvPr>
              <p:cNvSpPr/>
              <p:nvPr/>
            </p:nvSpPr>
            <p:spPr>
              <a:xfrm>
                <a:off x="9934827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7" name="Freeform: Shape 1016">
                <a:extLst>
                  <a:ext uri="{FF2B5EF4-FFF2-40B4-BE49-F238E27FC236}">
                    <a16:creationId xmlns:a16="http://schemas.microsoft.com/office/drawing/2014/main" id="{17F7E22E-7D2D-50C9-09F2-C1689C28B5B0}"/>
                  </a:ext>
                </a:extLst>
              </p:cNvPr>
              <p:cNvSpPr/>
              <p:nvPr/>
            </p:nvSpPr>
            <p:spPr>
              <a:xfrm>
                <a:off x="9970176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4" name="Graphic 62">
              <a:extLst>
                <a:ext uri="{FF2B5EF4-FFF2-40B4-BE49-F238E27FC236}">
                  <a16:creationId xmlns:a16="http://schemas.microsoft.com/office/drawing/2014/main" id="{16A0B109-88CE-9BDC-DC3F-D37746213728}"/>
                </a:ext>
              </a:extLst>
            </p:cNvPr>
            <p:cNvGrpSpPr/>
            <p:nvPr/>
          </p:nvGrpSpPr>
          <p:grpSpPr>
            <a:xfrm>
              <a:off x="9963362" y="2761623"/>
              <a:ext cx="70696" cy="70696"/>
              <a:chOff x="9963362" y="2761623"/>
              <a:chExt cx="70696" cy="70696"/>
            </a:xfrm>
          </p:grpSpPr>
          <p:sp>
            <p:nvSpPr>
              <p:cNvPr id="1014" name="Freeform: Shape 1013">
                <a:extLst>
                  <a:ext uri="{FF2B5EF4-FFF2-40B4-BE49-F238E27FC236}">
                    <a16:creationId xmlns:a16="http://schemas.microsoft.com/office/drawing/2014/main" id="{9B16FB2C-D62B-19D4-6553-94A211BD0338}"/>
                  </a:ext>
                </a:extLst>
              </p:cNvPr>
              <p:cNvSpPr/>
              <p:nvPr/>
            </p:nvSpPr>
            <p:spPr>
              <a:xfrm>
                <a:off x="9963362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5" name="Freeform: Shape 1014">
                <a:extLst>
                  <a:ext uri="{FF2B5EF4-FFF2-40B4-BE49-F238E27FC236}">
                    <a16:creationId xmlns:a16="http://schemas.microsoft.com/office/drawing/2014/main" id="{EEF55801-7CB9-2BAC-EB63-B40EF78BE75B}"/>
                  </a:ext>
                </a:extLst>
              </p:cNvPr>
              <p:cNvSpPr/>
              <p:nvPr/>
            </p:nvSpPr>
            <p:spPr>
              <a:xfrm>
                <a:off x="9998710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5" name="Graphic 62">
              <a:extLst>
                <a:ext uri="{FF2B5EF4-FFF2-40B4-BE49-F238E27FC236}">
                  <a16:creationId xmlns:a16="http://schemas.microsoft.com/office/drawing/2014/main" id="{6D3CE731-31A5-38D5-2E7A-A202B764BBCC}"/>
                </a:ext>
              </a:extLst>
            </p:cNvPr>
            <p:cNvGrpSpPr/>
            <p:nvPr/>
          </p:nvGrpSpPr>
          <p:grpSpPr>
            <a:xfrm>
              <a:off x="9977629" y="2761623"/>
              <a:ext cx="70696" cy="70696"/>
              <a:chOff x="9977629" y="2761623"/>
              <a:chExt cx="70696" cy="70696"/>
            </a:xfrm>
          </p:grpSpPr>
          <p:sp>
            <p:nvSpPr>
              <p:cNvPr id="1012" name="Freeform: Shape 1011">
                <a:extLst>
                  <a:ext uri="{FF2B5EF4-FFF2-40B4-BE49-F238E27FC236}">
                    <a16:creationId xmlns:a16="http://schemas.microsoft.com/office/drawing/2014/main" id="{66423223-2BCE-9F36-5A18-B997DA0355D0}"/>
                  </a:ext>
                </a:extLst>
              </p:cNvPr>
              <p:cNvSpPr/>
              <p:nvPr/>
            </p:nvSpPr>
            <p:spPr>
              <a:xfrm>
                <a:off x="9977629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3" name="Freeform: Shape 1012">
                <a:extLst>
                  <a:ext uri="{FF2B5EF4-FFF2-40B4-BE49-F238E27FC236}">
                    <a16:creationId xmlns:a16="http://schemas.microsoft.com/office/drawing/2014/main" id="{97BBF754-277D-8FAB-8A16-508959CE4677}"/>
                  </a:ext>
                </a:extLst>
              </p:cNvPr>
              <p:cNvSpPr/>
              <p:nvPr/>
            </p:nvSpPr>
            <p:spPr>
              <a:xfrm>
                <a:off x="10012977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6" name="Graphic 62">
              <a:extLst>
                <a:ext uri="{FF2B5EF4-FFF2-40B4-BE49-F238E27FC236}">
                  <a16:creationId xmlns:a16="http://schemas.microsoft.com/office/drawing/2014/main" id="{CBEF1B8F-6EB7-63AB-EA42-A6F7D78C315C}"/>
                </a:ext>
              </a:extLst>
            </p:cNvPr>
            <p:cNvGrpSpPr/>
            <p:nvPr/>
          </p:nvGrpSpPr>
          <p:grpSpPr>
            <a:xfrm>
              <a:off x="10012977" y="2761623"/>
              <a:ext cx="70696" cy="70696"/>
              <a:chOff x="10012977" y="2761623"/>
              <a:chExt cx="70696" cy="70696"/>
            </a:xfrm>
          </p:grpSpPr>
          <p:sp>
            <p:nvSpPr>
              <p:cNvPr id="1010" name="Freeform: Shape 1009">
                <a:extLst>
                  <a:ext uri="{FF2B5EF4-FFF2-40B4-BE49-F238E27FC236}">
                    <a16:creationId xmlns:a16="http://schemas.microsoft.com/office/drawing/2014/main" id="{C34A4B14-CE22-5AB1-C84A-C661CE04FE39}"/>
                  </a:ext>
                </a:extLst>
              </p:cNvPr>
              <p:cNvSpPr/>
              <p:nvPr/>
            </p:nvSpPr>
            <p:spPr>
              <a:xfrm>
                <a:off x="10012977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1" name="Freeform: Shape 1010">
                <a:extLst>
                  <a:ext uri="{FF2B5EF4-FFF2-40B4-BE49-F238E27FC236}">
                    <a16:creationId xmlns:a16="http://schemas.microsoft.com/office/drawing/2014/main" id="{52CE852D-3983-BA6F-52DD-D3D74D540B31}"/>
                  </a:ext>
                </a:extLst>
              </p:cNvPr>
              <p:cNvSpPr/>
              <p:nvPr/>
            </p:nvSpPr>
            <p:spPr>
              <a:xfrm>
                <a:off x="10048325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7" name="Graphic 62">
              <a:extLst>
                <a:ext uri="{FF2B5EF4-FFF2-40B4-BE49-F238E27FC236}">
                  <a16:creationId xmlns:a16="http://schemas.microsoft.com/office/drawing/2014/main" id="{80AC7736-21E6-BB25-29FD-93A67093B343}"/>
                </a:ext>
              </a:extLst>
            </p:cNvPr>
            <p:cNvGrpSpPr/>
            <p:nvPr/>
          </p:nvGrpSpPr>
          <p:grpSpPr>
            <a:xfrm>
              <a:off x="10027244" y="2761623"/>
              <a:ext cx="70696" cy="70696"/>
              <a:chOff x="10027244" y="2761623"/>
              <a:chExt cx="70696" cy="70696"/>
            </a:xfrm>
          </p:grpSpPr>
          <p:sp>
            <p:nvSpPr>
              <p:cNvPr id="1008" name="Freeform: Shape 1007">
                <a:extLst>
                  <a:ext uri="{FF2B5EF4-FFF2-40B4-BE49-F238E27FC236}">
                    <a16:creationId xmlns:a16="http://schemas.microsoft.com/office/drawing/2014/main" id="{A01C613C-C943-C3A0-3B1E-84871FD38BE8}"/>
                  </a:ext>
                </a:extLst>
              </p:cNvPr>
              <p:cNvSpPr/>
              <p:nvPr/>
            </p:nvSpPr>
            <p:spPr>
              <a:xfrm>
                <a:off x="10027244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9" name="Freeform: Shape 1008">
                <a:extLst>
                  <a:ext uri="{FF2B5EF4-FFF2-40B4-BE49-F238E27FC236}">
                    <a16:creationId xmlns:a16="http://schemas.microsoft.com/office/drawing/2014/main" id="{A4DB4305-C964-8EBD-ED74-06B753800AD5}"/>
                  </a:ext>
                </a:extLst>
              </p:cNvPr>
              <p:cNvSpPr/>
              <p:nvPr/>
            </p:nvSpPr>
            <p:spPr>
              <a:xfrm>
                <a:off x="10062593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8" name="Graphic 62">
              <a:extLst>
                <a:ext uri="{FF2B5EF4-FFF2-40B4-BE49-F238E27FC236}">
                  <a16:creationId xmlns:a16="http://schemas.microsoft.com/office/drawing/2014/main" id="{95DB536D-CC04-53D9-0F76-B89A474171D2}"/>
                </a:ext>
              </a:extLst>
            </p:cNvPr>
            <p:cNvGrpSpPr/>
            <p:nvPr/>
          </p:nvGrpSpPr>
          <p:grpSpPr>
            <a:xfrm>
              <a:off x="10043641" y="2761623"/>
              <a:ext cx="70696" cy="70696"/>
              <a:chOff x="10043641" y="2761623"/>
              <a:chExt cx="70696" cy="70696"/>
            </a:xfrm>
          </p:grpSpPr>
          <p:sp>
            <p:nvSpPr>
              <p:cNvPr id="1006" name="Freeform: Shape 1005">
                <a:extLst>
                  <a:ext uri="{FF2B5EF4-FFF2-40B4-BE49-F238E27FC236}">
                    <a16:creationId xmlns:a16="http://schemas.microsoft.com/office/drawing/2014/main" id="{9C1A5EE7-2AEB-F59C-0F7C-98C6B0C6D94E}"/>
                  </a:ext>
                </a:extLst>
              </p:cNvPr>
              <p:cNvSpPr/>
              <p:nvPr/>
            </p:nvSpPr>
            <p:spPr>
              <a:xfrm>
                <a:off x="10043641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7" name="Freeform: Shape 1006">
                <a:extLst>
                  <a:ext uri="{FF2B5EF4-FFF2-40B4-BE49-F238E27FC236}">
                    <a16:creationId xmlns:a16="http://schemas.microsoft.com/office/drawing/2014/main" id="{637FF0F9-A27C-B316-703B-C338D7A3F69E}"/>
                  </a:ext>
                </a:extLst>
              </p:cNvPr>
              <p:cNvSpPr/>
              <p:nvPr/>
            </p:nvSpPr>
            <p:spPr>
              <a:xfrm>
                <a:off x="10078989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9" name="Graphic 62">
              <a:extLst>
                <a:ext uri="{FF2B5EF4-FFF2-40B4-BE49-F238E27FC236}">
                  <a16:creationId xmlns:a16="http://schemas.microsoft.com/office/drawing/2014/main" id="{EA6568C8-6B0E-4CA5-C1FD-4A0EA1612FC3}"/>
                </a:ext>
              </a:extLst>
            </p:cNvPr>
            <p:cNvGrpSpPr/>
            <p:nvPr/>
          </p:nvGrpSpPr>
          <p:grpSpPr>
            <a:xfrm>
              <a:off x="10103477" y="2761623"/>
              <a:ext cx="70696" cy="70696"/>
              <a:chOff x="10103477" y="2761623"/>
              <a:chExt cx="70696" cy="70696"/>
            </a:xfrm>
          </p:grpSpPr>
          <p:sp>
            <p:nvSpPr>
              <p:cNvPr id="1004" name="Freeform: Shape 1003">
                <a:extLst>
                  <a:ext uri="{FF2B5EF4-FFF2-40B4-BE49-F238E27FC236}">
                    <a16:creationId xmlns:a16="http://schemas.microsoft.com/office/drawing/2014/main" id="{4CA81C7B-BA68-DE31-39BF-12DAEC89A57E}"/>
                  </a:ext>
                </a:extLst>
              </p:cNvPr>
              <p:cNvSpPr/>
              <p:nvPr/>
            </p:nvSpPr>
            <p:spPr>
              <a:xfrm>
                <a:off x="10103477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5" name="Freeform: Shape 1004">
                <a:extLst>
                  <a:ext uri="{FF2B5EF4-FFF2-40B4-BE49-F238E27FC236}">
                    <a16:creationId xmlns:a16="http://schemas.microsoft.com/office/drawing/2014/main" id="{407F37A6-B37B-F8D0-BFDC-DC4BFB3E6DF2}"/>
                  </a:ext>
                </a:extLst>
              </p:cNvPr>
              <p:cNvSpPr/>
              <p:nvPr/>
            </p:nvSpPr>
            <p:spPr>
              <a:xfrm>
                <a:off x="10138826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0" name="Graphic 62">
              <a:extLst>
                <a:ext uri="{FF2B5EF4-FFF2-40B4-BE49-F238E27FC236}">
                  <a16:creationId xmlns:a16="http://schemas.microsoft.com/office/drawing/2014/main" id="{83CDC628-6402-C4BE-06FC-772B2967FDDC}"/>
                </a:ext>
              </a:extLst>
            </p:cNvPr>
            <p:cNvGrpSpPr/>
            <p:nvPr/>
          </p:nvGrpSpPr>
          <p:grpSpPr>
            <a:xfrm>
              <a:off x="10293635" y="2891304"/>
              <a:ext cx="70696" cy="70696"/>
              <a:chOff x="10293635" y="2891304"/>
              <a:chExt cx="70696" cy="70696"/>
            </a:xfrm>
          </p:grpSpPr>
          <p:sp>
            <p:nvSpPr>
              <p:cNvPr id="1002" name="Freeform: Shape 1001">
                <a:extLst>
                  <a:ext uri="{FF2B5EF4-FFF2-40B4-BE49-F238E27FC236}">
                    <a16:creationId xmlns:a16="http://schemas.microsoft.com/office/drawing/2014/main" id="{A870805E-617E-41D6-65B5-09346390C8F9}"/>
                  </a:ext>
                </a:extLst>
              </p:cNvPr>
              <p:cNvSpPr/>
              <p:nvPr/>
            </p:nvSpPr>
            <p:spPr>
              <a:xfrm>
                <a:off x="10293635" y="29266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3" name="Freeform: Shape 1002">
                <a:extLst>
                  <a:ext uri="{FF2B5EF4-FFF2-40B4-BE49-F238E27FC236}">
                    <a16:creationId xmlns:a16="http://schemas.microsoft.com/office/drawing/2014/main" id="{BFDE0904-1956-07AC-8E6F-7B695AF7B2C4}"/>
                  </a:ext>
                </a:extLst>
              </p:cNvPr>
              <p:cNvSpPr/>
              <p:nvPr/>
            </p:nvSpPr>
            <p:spPr>
              <a:xfrm>
                <a:off x="10328983" y="289130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1" name="Graphic 62">
              <a:extLst>
                <a:ext uri="{FF2B5EF4-FFF2-40B4-BE49-F238E27FC236}">
                  <a16:creationId xmlns:a16="http://schemas.microsoft.com/office/drawing/2014/main" id="{989ED4CF-5A39-DC2B-A377-82B8E703BB2E}"/>
                </a:ext>
              </a:extLst>
            </p:cNvPr>
            <p:cNvGrpSpPr/>
            <p:nvPr/>
          </p:nvGrpSpPr>
          <p:grpSpPr>
            <a:xfrm>
              <a:off x="10152241" y="2761623"/>
              <a:ext cx="70696" cy="70696"/>
              <a:chOff x="10152241" y="2761623"/>
              <a:chExt cx="70696" cy="70696"/>
            </a:xfrm>
          </p:grpSpPr>
          <p:sp>
            <p:nvSpPr>
              <p:cNvPr id="1000" name="Freeform: Shape 999">
                <a:extLst>
                  <a:ext uri="{FF2B5EF4-FFF2-40B4-BE49-F238E27FC236}">
                    <a16:creationId xmlns:a16="http://schemas.microsoft.com/office/drawing/2014/main" id="{E34DA390-BD67-A411-7C61-F684E761680A}"/>
                  </a:ext>
                </a:extLst>
              </p:cNvPr>
              <p:cNvSpPr/>
              <p:nvPr/>
            </p:nvSpPr>
            <p:spPr>
              <a:xfrm>
                <a:off x="10152241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1" name="Freeform: Shape 1000">
                <a:extLst>
                  <a:ext uri="{FF2B5EF4-FFF2-40B4-BE49-F238E27FC236}">
                    <a16:creationId xmlns:a16="http://schemas.microsoft.com/office/drawing/2014/main" id="{4BF3C7D9-053D-D734-A2B0-C4FB563A89F7}"/>
                  </a:ext>
                </a:extLst>
              </p:cNvPr>
              <p:cNvSpPr/>
              <p:nvPr/>
            </p:nvSpPr>
            <p:spPr>
              <a:xfrm>
                <a:off x="10187589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2" name="Graphic 62">
              <a:extLst>
                <a:ext uri="{FF2B5EF4-FFF2-40B4-BE49-F238E27FC236}">
                  <a16:creationId xmlns:a16="http://schemas.microsoft.com/office/drawing/2014/main" id="{9F8CCC6C-2AE7-F1CD-7EFE-4FA86C8F4AE6}"/>
                </a:ext>
              </a:extLst>
            </p:cNvPr>
            <p:cNvGrpSpPr/>
            <p:nvPr/>
          </p:nvGrpSpPr>
          <p:grpSpPr>
            <a:xfrm>
              <a:off x="10170767" y="2761623"/>
              <a:ext cx="70696" cy="70696"/>
              <a:chOff x="10170767" y="2761623"/>
              <a:chExt cx="70696" cy="70696"/>
            </a:xfrm>
          </p:grpSpPr>
          <p:sp>
            <p:nvSpPr>
              <p:cNvPr id="998" name="Freeform: Shape 997">
                <a:extLst>
                  <a:ext uri="{FF2B5EF4-FFF2-40B4-BE49-F238E27FC236}">
                    <a16:creationId xmlns:a16="http://schemas.microsoft.com/office/drawing/2014/main" id="{7399DFA7-8175-91B5-3356-B239F6EC8DF3}"/>
                  </a:ext>
                </a:extLst>
              </p:cNvPr>
              <p:cNvSpPr/>
              <p:nvPr/>
            </p:nvSpPr>
            <p:spPr>
              <a:xfrm>
                <a:off x="10170767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9" name="Freeform: Shape 998">
                <a:extLst>
                  <a:ext uri="{FF2B5EF4-FFF2-40B4-BE49-F238E27FC236}">
                    <a16:creationId xmlns:a16="http://schemas.microsoft.com/office/drawing/2014/main" id="{5B4B0CD9-6FAC-762A-5E5D-E684A10CA57E}"/>
                  </a:ext>
                </a:extLst>
              </p:cNvPr>
              <p:cNvSpPr/>
              <p:nvPr/>
            </p:nvSpPr>
            <p:spPr>
              <a:xfrm>
                <a:off x="10206115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3" name="Graphic 62">
              <a:extLst>
                <a:ext uri="{FF2B5EF4-FFF2-40B4-BE49-F238E27FC236}">
                  <a16:creationId xmlns:a16="http://schemas.microsoft.com/office/drawing/2014/main" id="{3A95B5E5-D5BA-D5EF-C4D8-55BA765AB1F9}"/>
                </a:ext>
              </a:extLst>
            </p:cNvPr>
            <p:cNvGrpSpPr/>
            <p:nvPr/>
          </p:nvGrpSpPr>
          <p:grpSpPr>
            <a:xfrm>
              <a:off x="10187589" y="2761623"/>
              <a:ext cx="70696" cy="70696"/>
              <a:chOff x="10187589" y="2761623"/>
              <a:chExt cx="70696" cy="70696"/>
            </a:xfrm>
          </p:grpSpPr>
          <p:sp>
            <p:nvSpPr>
              <p:cNvPr id="996" name="Freeform: Shape 995">
                <a:extLst>
                  <a:ext uri="{FF2B5EF4-FFF2-40B4-BE49-F238E27FC236}">
                    <a16:creationId xmlns:a16="http://schemas.microsoft.com/office/drawing/2014/main" id="{4256284E-EF75-907D-36CE-9AA52B3A0379}"/>
                  </a:ext>
                </a:extLst>
              </p:cNvPr>
              <p:cNvSpPr/>
              <p:nvPr/>
            </p:nvSpPr>
            <p:spPr>
              <a:xfrm>
                <a:off x="10187589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7" name="Freeform: Shape 996">
                <a:extLst>
                  <a:ext uri="{FF2B5EF4-FFF2-40B4-BE49-F238E27FC236}">
                    <a16:creationId xmlns:a16="http://schemas.microsoft.com/office/drawing/2014/main" id="{580075B3-B0EF-BEB5-8294-E741D8CFE356}"/>
                  </a:ext>
                </a:extLst>
              </p:cNvPr>
              <p:cNvSpPr/>
              <p:nvPr/>
            </p:nvSpPr>
            <p:spPr>
              <a:xfrm>
                <a:off x="10222938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4" name="Graphic 62">
              <a:extLst>
                <a:ext uri="{FF2B5EF4-FFF2-40B4-BE49-F238E27FC236}">
                  <a16:creationId xmlns:a16="http://schemas.microsoft.com/office/drawing/2014/main" id="{C838EF37-B278-76CD-6F39-60AA5C522B10}"/>
                </a:ext>
              </a:extLst>
            </p:cNvPr>
            <p:cNvGrpSpPr/>
            <p:nvPr/>
          </p:nvGrpSpPr>
          <p:grpSpPr>
            <a:xfrm>
              <a:off x="10236566" y="2822524"/>
              <a:ext cx="70696" cy="70696"/>
              <a:chOff x="10236566" y="2822524"/>
              <a:chExt cx="70696" cy="70696"/>
            </a:xfrm>
          </p:grpSpPr>
          <p:sp>
            <p:nvSpPr>
              <p:cNvPr id="994" name="Freeform: Shape 993">
                <a:extLst>
                  <a:ext uri="{FF2B5EF4-FFF2-40B4-BE49-F238E27FC236}">
                    <a16:creationId xmlns:a16="http://schemas.microsoft.com/office/drawing/2014/main" id="{50E3C818-3E54-76C3-8636-84A8055073E2}"/>
                  </a:ext>
                </a:extLst>
              </p:cNvPr>
              <p:cNvSpPr/>
              <p:nvPr/>
            </p:nvSpPr>
            <p:spPr>
              <a:xfrm>
                <a:off x="10236566" y="285787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5" name="Freeform: Shape 994">
                <a:extLst>
                  <a:ext uri="{FF2B5EF4-FFF2-40B4-BE49-F238E27FC236}">
                    <a16:creationId xmlns:a16="http://schemas.microsoft.com/office/drawing/2014/main" id="{950344AF-ECA8-9EA9-0F09-99D4B85A9A02}"/>
                  </a:ext>
                </a:extLst>
              </p:cNvPr>
              <p:cNvSpPr/>
              <p:nvPr/>
            </p:nvSpPr>
            <p:spPr>
              <a:xfrm>
                <a:off x="10271915" y="282252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5" name="Graphic 62">
              <a:extLst>
                <a:ext uri="{FF2B5EF4-FFF2-40B4-BE49-F238E27FC236}">
                  <a16:creationId xmlns:a16="http://schemas.microsoft.com/office/drawing/2014/main" id="{2F7DEB24-EB95-6821-942A-943A2940764F}"/>
                </a:ext>
              </a:extLst>
            </p:cNvPr>
            <p:cNvGrpSpPr/>
            <p:nvPr/>
          </p:nvGrpSpPr>
          <p:grpSpPr>
            <a:xfrm>
              <a:off x="10222938" y="2783982"/>
              <a:ext cx="70696" cy="70483"/>
              <a:chOff x="10222938" y="2783982"/>
              <a:chExt cx="70696" cy="70483"/>
            </a:xfrm>
          </p:grpSpPr>
          <p:sp>
            <p:nvSpPr>
              <p:cNvPr id="992" name="Freeform: Shape 991">
                <a:extLst>
                  <a:ext uri="{FF2B5EF4-FFF2-40B4-BE49-F238E27FC236}">
                    <a16:creationId xmlns:a16="http://schemas.microsoft.com/office/drawing/2014/main" id="{DBF049E1-EA59-7ADA-FE72-FBDDBCC1881C}"/>
                  </a:ext>
                </a:extLst>
              </p:cNvPr>
              <p:cNvSpPr/>
              <p:nvPr/>
            </p:nvSpPr>
            <p:spPr>
              <a:xfrm>
                <a:off x="10222938" y="281911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3" name="Freeform: Shape 992">
                <a:extLst>
                  <a:ext uri="{FF2B5EF4-FFF2-40B4-BE49-F238E27FC236}">
                    <a16:creationId xmlns:a16="http://schemas.microsoft.com/office/drawing/2014/main" id="{A3D7AF1D-5890-37CB-3844-DFC23FB191FC}"/>
                  </a:ext>
                </a:extLst>
              </p:cNvPr>
              <p:cNvSpPr/>
              <p:nvPr/>
            </p:nvSpPr>
            <p:spPr>
              <a:xfrm>
                <a:off x="10258286" y="2783982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6" name="Graphic 62">
              <a:extLst>
                <a:ext uri="{FF2B5EF4-FFF2-40B4-BE49-F238E27FC236}">
                  <a16:creationId xmlns:a16="http://schemas.microsoft.com/office/drawing/2014/main" id="{4BE002DE-E82B-7954-D6FE-2E72FA3D66D9}"/>
                </a:ext>
              </a:extLst>
            </p:cNvPr>
            <p:cNvGrpSpPr/>
            <p:nvPr/>
          </p:nvGrpSpPr>
          <p:grpSpPr>
            <a:xfrm>
              <a:off x="10208671" y="2761623"/>
              <a:ext cx="70696" cy="70696"/>
              <a:chOff x="10208671" y="2761623"/>
              <a:chExt cx="70696" cy="70696"/>
            </a:xfrm>
          </p:grpSpPr>
          <p:sp>
            <p:nvSpPr>
              <p:cNvPr id="990" name="Freeform: Shape 989">
                <a:extLst>
                  <a:ext uri="{FF2B5EF4-FFF2-40B4-BE49-F238E27FC236}">
                    <a16:creationId xmlns:a16="http://schemas.microsoft.com/office/drawing/2014/main" id="{8BF284B0-D5D5-82FF-7A6C-9FD911F5FFD2}"/>
                  </a:ext>
                </a:extLst>
              </p:cNvPr>
              <p:cNvSpPr/>
              <p:nvPr/>
            </p:nvSpPr>
            <p:spPr>
              <a:xfrm>
                <a:off x="10208671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1" name="Freeform: Shape 990">
                <a:extLst>
                  <a:ext uri="{FF2B5EF4-FFF2-40B4-BE49-F238E27FC236}">
                    <a16:creationId xmlns:a16="http://schemas.microsoft.com/office/drawing/2014/main" id="{1E93CBE9-7D16-D48F-F4BA-B307054F1F0A}"/>
                  </a:ext>
                </a:extLst>
              </p:cNvPr>
              <p:cNvSpPr/>
              <p:nvPr/>
            </p:nvSpPr>
            <p:spPr>
              <a:xfrm>
                <a:off x="10244019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7" name="Graphic 62">
              <a:extLst>
                <a:ext uri="{FF2B5EF4-FFF2-40B4-BE49-F238E27FC236}">
                  <a16:creationId xmlns:a16="http://schemas.microsoft.com/office/drawing/2014/main" id="{CEB870C2-1FB9-E5E9-A800-AED05B02AD3B}"/>
                </a:ext>
              </a:extLst>
            </p:cNvPr>
            <p:cNvGrpSpPr/>
            <p:nvPr/>
          </p:nvGrpSpPr>
          <p:grpSpPr>
            <a:xfrm>
              <a:off x="10262545" y="2845735"/>
              <a:ext cx="70483" cy="70696"/>
              <a:chOff x="10262545" y="2845735"/>
              <a:chExt cx="70483" cy="70696"/>
            </a:xfrm>
          </p:grpSpPr>
          <p:sp>
            <p:nvSpPr>
              <p:cNvPr id="988" name="Freeform: Shape 987">
                <a:extLst>
                  <a:ext uri="{FF2B5EF4-FFF2-40B4-BE49-F238E27FC236}">
                    <a16:creationId xmlns:a16="http://schemas.microsoft.com/office/drawing/2014/main" id="{C4729390-11F3-A353-4382-8CAD11C67DED}"/>
                  </a:ext>
                </a:extLst>
              </p:cNvPr>
              <p:cNvSpPr/>
              <p:nvPr/>
            </p:nvSpPr>
            <p:spPr>
              <a:xfrm>
                <a:off x="10262545" y="2881083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9" name="Freeform: Shape 988">
                <a:extLst>
                  <a:ext uri="{FF2B5EF4-FFF2-40B4-BE49-F238E27FC236}">
                    <a16:creationId xmlns:a16="http://schemas.microsoft.com/office/drawing/2014/main" id="{20C1E220-E80D-FC08-E417-F5493C2C4B71}"/>
                  </a:ext>
                </a:extLst>
              </p:cNvPr>
              <p:cNvSpPr/>
              <p:nvPr/>
            </p:nvSpPr>
            <p:spPr>
              <a:xfrm>
                <a:off x="10297680" y="284573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8" name="Graphic 62">
              <a:extLst>
                <a:ext uri="{FF2B5EF4-FFF2-40B4-BE49-F238E27FC236}">
                  <a16:creationId xmlns:a16="http://schemas.microsoft.com/office/drawing/2014/main" id="{F078C0CD-A7A9-F022-EFA4-271FD7E1C972}"/>
                </a:ext>
              </a:extLst>
            </p:cNvPr>
            <p:cNvGrpSpPr/>
            <p:nvPr/>
          </p:nvGrpSpPr>
          <p:grpSpPr>
            <a:xfrm>
              <a:off x="10278090" y="2845735"/>
              <a:ext cx="70696" cy="70696"/>
              <a:chOff x="10278090" y="2845735"/>
              <a:chExt cx="70696" cy="70696"/>
            </a:xfrm>
          </p:grpSpPr>
          <p:sp>
            <p:nvSpPr>
              <p:cNvPr id="986" name="Freeform: Shape 985">
                <a:extLst>
                  <a:ext uri="{FF2B5EF4-FFF2-40B4-BE49-F238E27FC236}">
                    <a16:creationId xmlns:a16="http://schemas.microsoft.com/office/drawing/2014/main" id="{8F10AFE1-AFFC-2B46-4310-B398D59DBCD0}"/>
                  </a:ext>
                </a:extLst>
              </p:cNvPr>
              <p:cNvSpPr/>
              <p:nvPr/>
            </p:nvSpPr>
            <p:spPr>
              <a:xfrm>
                <a:off x="10278090" y="288108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7" name="Freeform: Shape 986">
                <a:extLst>
                  <a:ext uri="{FF2B5EF4-FFF2-40B4-BE49-F238E27FC236}">
                    <a16:creationId xmlns:a16="http://schemas.microsoft.com/office/drawing/2014/main" id="{0D66AF9E-871E-5DAB-B27F-A5A4E93B9A8E}"/>
                  </a:ext>
                </a:extLst>
              </p:cNvPr>
              <p:cNvSpPr/>
              <p:nvPr/>
            </p:nvSpPr>
            <p:spPr>
              <a:xfrm>
                <a:off x="10313438" y="284573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9" name="Graphic 62">
              <a:extLst>
                <a:ext uri="{FF2B5EF4-FFF2-40B4-BE49-F238E27FC236}">
                  <a16:creationId xmlns:a16="http://schemas.microsoft.com/office/drawing/2014/main" id="{64027067-C78C-AC80-530F-B8548E815D01}"/>
                </a:ext>
              </a:extLst>
            </p:cNvPr>
            <p:cNvGrpSpPr/>
            <p:nvPr/>
          </p:nvGrpSpPr>
          <p:grpSpPr>
            <a:xfrm>
              <a:off x="10278090" y="2893221"/>
              <a:ext cx="70696" cy="70696"/>
              <a:chOff x="10278090" y="2893221"/>
              <a:chExt cx="70696" cy="70696"/>
            </a:xfrm>
          </p:grpSpPr>
          <p:sp>
            <p:nvSpPr>
              <p:cNvPr id="984" name="Freeform: Shape 983">
                <a:extLst>
                  <a:ext uri="{FF2B5EF4-FFF2-40B4-BE49-F238E27FC236}">
                    <a16:creationId xmlns:a16="http://schemas.microsoft.com/office/drawing/2014/main" id="{7A0368B9-98F5-51D2-722B-5C12E82B2525}"/>
                  </a:ext>
                </a:extLst>
              </p:cNvPr>
              <p:cNvSpPr/>
              <p:nvPr/>
            </p:nvSpPr>
            <p:spPr>
              <a:xfrm>
                <a:off x="10278090" y="292856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5" name="Freeform: Shape 984">
                <a:extLst>
                  <a:ext uri="{FF2B5EF4-FFF2-40B4-BE49-F238E27FC236}">
                    <a16:creationId xmlns:a16="http://schemas.microsoft.com/office/drawing/2014/main" id="{97831345-A119-1F0B-CFE4-C525A5547B93}"/>
                  </a:ext>
                </a:extLst>
              </p:cNvPr>
              <p:cNvSpPr/>
              <p:nvPr/>
            </p:nvSpPr>
            <p:spPr>
              <a:xfrm>
                <a:off x="10313438" y="289322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0" name="Graphic 62">
              <a:extLst>
                <a:ext uri="{FF2B5EF4-FFF2-40B4-BE49-F238E27FC236}">
                  <a16:creationId xmlns:a16="http://schemas.microsoft.com/office/drawing/2014/main" id="{9D41673A-242D-7074-D0DA-E205EA3E8B12}"/>
                </a:ext>
              </a:extLst>
            </p:cNvPr>
            <p:cNvGrpSpPr/>
            <p:nvPr/>
          </p:nvGrpSpPr>
          <p:grpSpPr>
            <a:xfrm>
              <a:off x="10333029" y="2893221"/>
              <a:ext cx="70696" cy="70696"/>
              <a:chOff x="10333029" y="2893221"/>
              <a:chExt cx="70696" cy="70696"/>
            </a:xfrm>
          </p:grpSpPr>
          <p:sp>
            <p:nvSpPr>
              <p:cNvPr id="982" name="Freeform: Shape 981">
                <a:extLst>
                  <a:ext uri="{FF2B5EF4-FFF2-40B4-BE49-F238E27FC236}">
                    <a16:creationId xmlns:a16="http://schemas.microsoft.com/office/drawing/2014/main" id="{A040E26F-32BB-954B-DF41-6C3C63D9E000}"/>
                  </a:ext>
                </a:extLst>
              </p:cNvPr>
              <p:cNvSpPr/>
              <p:nvPr/>
            </p:nvSpPr>
            <p:spPr>
              <a:xfrm>
                <a:off x="10333029" y="292856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3" name="Freeform: Shape 982">
                <a:extLst>
                  <a:ext uri="{FF2B5EF4-FFF2-40B4-BE49-F238E27FC236}">
                    <a16:creationId xmlns:a16="http://schemas.microsoft.com/office/drawing/2014/main" id="{B4DFECDB-47DD-86D0-C4C0-F54DE6CD3DF2}"/>
                  </a:ext>
                </a:extLst>
              </p:cNvPr>
              <p:cNvSpPr/>
              <p:nvPr/>
            </p:nvSpPr>
            <p:spPr>
              <a:xfrm>
                <a:off x="10368377" y="289322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1" name="Graphic 62">
              <a:extLst>
                <a:ext uri="{FF2B5EF4-FFF2-40B4-BE49-F238E27FC236}">
                  <a16:creationId xmlns:a16="http://schemas.microsoft.com/office/drawing/2014/main" id="{AC779F2C-4DDF-B4E4-B1EF-59B6FDD4FFE8}"/>
                </a:ext>
              </a:extLst>
            </p:cNvPr>
            <p:cNvGrpSpPr/>
            <p:nvPr/>
          </p:nvGrpSpPr>
          <p:grpSpPr>
            <a:xfrm>
              <a:off x="10521270" y="2966686"/>
              <a:ext cx="70696" cy="70696"/>
              <a:chOff x="10521270" y="2966686"/>
              <a:chExt cx="70696" cy="70696"/>
            </a:xfrm>
          </p:grpSpPr>
          <p:sp>
            <p:nvSpPr>
              <p:cNvPr id="980" name="Freeform: Shape 979">
                <a:extLst>
                  <a:ext uri="{FF2B5EF4-FFF2-40B4-BE49-F238E27FC236}">
                    <a16:creationId xmlns:a16="http://schemas.microsoft.com/office/drawing/2014/main" id="{475ED7A6-74C7-3D76-BEEA-41520806F109}"/>
                  </a:ext>
                </a:extLst>
              </p:cNvPr>
              <p:cNvSpPr/>
              <p:nvPr/>
            </p:nvSpPr>
            <p:spPr>
              <a:xfrm>
                <a:off x="10521270" y="300203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1" name="Freeform: Shape 980">
                <a:extLst>
                  <a:ext uri="{FF2B5EF4-FFF2-40B4-BE49-F238E27FC236}">
                    <a16:creationId xmlns:a16="http://schemas.microsoft.com/office/drawing/2014/main" id="{ACA8E7FB-2E19-1857-1F7F-A6A48478E9D7}"/>
                  </a:ext>
                </a:extLst>
              </p:cNvPr>
              <p:cNvSpPr/>
              <p:nvPr/>
            </p:nvSpPr>
            <p:spPr>
              <a:xfrm>
                <a:off x="10556618" y="296668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2" name="Graphic 62">
              <a:extLst>
                <a:ext uri="{FF2B5EF4-FFF2-40B4-BE49-F238E27FC236}">
                  <a16:creationId xmlns:a16="http://schemas.microsoft.com/office/drawing/2014/main" id="{4647440B-A767-B25D-DB76-DDB93849D9E7}"/>
                </a:ext>
              </a:extLst>
            </p:cNvPr>
            <p:cNvGrpSpPr/>
            <p:nvPr/>
          </p:nvGrpSpPr>
          <p:grpSpPr>
            <a:xfrm>
              <a:off x="10495504" y="2966686"/>
              <a:ext cx="70696" cy="70696"/>
              <a:chOff x="10495504" y="2966686"/>
              <a:chExt cx="70696" cy="70696"/>
            </a:xfrm>
          </p:grpSpPr>
          <p:sp>
            <p:nvSpPr>
              <p:cNvPr id="978" name="Freeform: Shape 977">
                <a:extLst>
                  <a:ext uri="{FF2B5EF4-FFF2-40B4-BE49-F238E27FC236}">
                    <a16:creationId xmlns:a16="http://schemas.microsoft.com/office/drawing/2014/main" id="{6ACF928F-C5C8-A85C-8848-646A57E4B182}"/>
                  </a:ext>
                </a:extLst>
              </p:cNvPr>
              <p:cNvSpPr/>
              <p:nvPr/>
            </p:nvSpPr>
            <p:spPr>
              <a:xfrm>
                <a:off x="10495504" y="300203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9" name="Freeform: Shape 978">
                <a:extLst>
                  <a:ext uri="{FF2B5EF4-FFF2-40B4-BE49-F238E27FC236}">
                    <a16:creationId xmlns:a16="http://schemas.microsoft.com/office/drawing/2014/main" id="{6A69E383-09FE-2C80-0C55-6020530BC362}"/>
                  </a:ext>
                </a:extLst>
              </p:cNvPr>
              <p:cNvSpPr/>
              <p:nvPr/>
            </p:nvSpPr>
            <p:spPr>
              <a:xfrm>
                <a:off x="10530852" y="296668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3" name="Graphic 62">
              <a:extLst>
                <a:ext uri="{FF2B5EF4-FFF2-40B4-BE49-F238E27FC236}">
                  <a16:creationId xmlns:a16="http://schemas.microsoft.com/office/drawing/2014/main" id="{F4942D32-1A29-4DB9-1DD0-47404702D2EB}"/>
                </a:ext>
              </a:extLst>
            </p:cNvPr>
            <p:cNvGrpSpPr/>
            <p:nvPr/>
          </p:nvGrpSpPr>
          <p:grpSpPr>
            <a:xfrm>
              <a:off x="10472506" y="2963918"/>
              <a:ext cx="70696" cy="70696"/>
              <a:chOff x="10472506" y="2963918"/>
              <a:chExt cx="70696" cy="70696"/>
            </a:xfrm>
          </p:grpSpPr>
          <p:sp>
            <p:nvSpPr>
              <p:cNvPr id="976" name="Freeform: Shape 975">
                <a:extLst>
                  <a:ext uri="{FF2B5EF4-FFF2-40B4-BE49-F238E27FC236}">
                    <a16:creationId xmlns:a16="http://schemas.microsoft.com/office/drawing/2014/main" id="{53A3183C-422D-510A-BCFB-CC4237D4A500}"/>
                  </a:ext>
                </a:extLst>
              </p:cNvPr>
              <p:cNvSpPr/>
              <p:nvPr/>
            </p:nvSpPr>
            <p:spPr>
              <a:xfrm>
                <a:off x="10472506" y="299926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7" name="Freeform: Shape 976">
                <a:extLst>
                  <a:ext uri="{FF2B5EF4-FFF2-40B4-BE49-F238E27FC236}">
                    <a16:creationId xmlns:a16="http://schemas.microsoft.com/office/drawing/2014/main" id="{A5048EE4-4847-B5BF-CDA6-2E8D4A35DA63}"/>
                  </a:ext>
                </a:extLst>
              </p:cNvPr>
              <p:cNvSpPr/>
              <p:nvPr/>
            </p:nvSpPr>
            <p:spPr>
              <a:xfrm>
                <a:off x="10507854" y="296391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4" name="Graphic 62">
              <a:extLst>
                <a:ext uri="{FF2B5EF4-FFF2-40B4-BE49-F238E27FC236}">
                  <a16:creationId xmlns:a16="http://schemas.microsoft.com/office/drawing/2014/main" id="{C92F047D-AD49-43D5-4D32-1059DC38EDAE}"/>
                </a:ext>
              </a:extLst>
            </p:cNvPr>
            <p:cNvGrpSpPr/>
            <p:nvPr/>
          </p:nvGrpSpPr>
          <p:grpSpPr>
            <a:xfrm>
              <a:off x="10444610" y="2964556"/>
              <a:ext cx="70696" cy="70696"/>
              <a:chOff x="10444610" y="2964556"/>
              <a:chExt cx="70696" cy="70696"/>
            </a:xfrm>
          </p:grpSpPr>
          <p:sp>
            <p:nvSpPr>
              <p:cNvPr id="974" name="Freeform: Shape 973">
                <a:extLst>
                  <a:ext uri="{FF2B5EF4-FFF2-40B4-BE49-F238E27FC236}">
                    <a16:creationId xmlns:a16="http://schemas.microsoft.com/office/drawing/2014/main" id="{13B37EE1-A656-8087-B878-7320D1F30A07}"/>
                  </a:ext>
                </a:extLst>
              </p:cNvPr>
              <p:cNvSpPr/>
              <p:nvPr/>
            </p:nvSpPr>
            <p:spPr>
              <a:xfrm>
                <a:off x="10444610" y="299990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5" name="Freeform: Shape 974">
                <a:extLst>
                  <a:ext uri="{FF2B5EF4-FFF2-40B4-BE49-F238E27FC236}">
                    <a16:creationId xmlns:a16="http://schemas.microsoft.com/office/drawing/2014/main" id="{757F6DD2-0404-E742-4FFB-B8B9F617E78D}"/>
                  </a:ext>
                </a:extLst>
              </p:cNvPr>
              <p:cNvSpPr/>
              <p:nvPr/>
            </p:nvSpPr>
            <p:spPr>
              <a:xfrm>
                <a:off x="10479959" y="296455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5" name="Graphic 62">
              <a:extLst>
                <a:ext uri="{FF2B5EF4-FFF2-40B4-BE49-F238E27FC236}">
                  <a16:creationId xmlns:a16="http://schemas.microsoft.com/office/drawing/2014/main" id="{0F433668-2732-9FD4-5F2B-E62788557337}"/>
                </a:ext>
              </a:extLst>
            </p:cNvPr>
            <p:cNvGrpSpPr/>
            <p:nvPr/>
          </p:nvGrpSpPr>
          <p:grpSpPr>
            <a:xfrm>
              <a:off x="10417993" y="2964556"/>
              <a:ext cx="70696" cy="70696"/>
              <a:chOff x="10417993" y="2964556"/>
              <a:chExt cx="70696" cy="70696"/>
            </a:xfrm>
          </p:grpSpPr>
          <p:sp>
            <p:nvSpPr>
              <p:cNvPr id="972" name="Freeform: Shape 971">
                <a:extLst>
                  <a:ext uri="{FF2B5EF4-FFF2-40B4-BE49-F238E27FC236}">
                    <a16:creationId xmlns:a16="http://schemas.microsoft.com/office/drawing/2014/main" id="{4D596ABF-D6EA-6D7B-75D5-5D5BA17ABF01}"/>
                  </a:ext>
                </a:extLst>
              </p:cNvPr>
              <p:cNvSpPr/>
              <p:nvPr/>
            </p:nvSpPr>
            <p:spPr>
              <a:xfrm>
                <a:off x="10417993" y="299990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3" name="Freeform: Shape 972">
                <a:extLst>
                  <a:ext uri="{FF2B5EF4-FFF2-40B4-BE49-F238E27FC236}">
                    <a16:creationId xmlns:a16="http://schemas.microsoft.com/office/drawing/2014/main" id="{D9A5D567-43E2-C471-8B89-FBE1BA44A2BA}"/>
                  </a:ext>
                </a:extLst>
              </p:cNvPr>
              <p:cNvSpPr/>
              <p:nvPr/>
            </p:nvSpPr>
            <p:spPr>
              <a:xfrm>
                <a:off x="10453341" y="296455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6" name="Graphic 62">
              <a:extLst>
                <a:ext uri="{FF2B5EF4-FFF2-40B4-BE49-F238E27FC236}">
                  <a16:creationId xmlns:a16="http://schemas.microsoft.com/office/drawing/2014/main" id="{57256B34-7779-77BE-1BC5-0A92A688F54F}"/>
                </a:ext>
              </a:extLst>
            </p:cNvPr>
            <p:cNvGrpSpPr/>
            <p:nvPr/>
          </p:nvGrpSpPr>
          <p:grpSpPr>
            <a:xfrm>
              <a:off x="10396273" y="2962001"/>
              <a:ext cx="70696" cy="70696"/>
              <a:chOff x="10396273" y="2962001"/>
              <a:chExt cx="70696" cy="70696"/>
            </a:xfrm>
          </p:grpSpPr>
          <p:sp>
            <p:nvSpPr>
              <p:cNvPr id="970" name="Freeform: Shape 969">
                <a:extLst>
                  <a:ext uri="{FF2B5EF4-FFF2-40B4-BE49-F238E27FC236}">
                    <a16:creationId xmlns:a16="http://schemas.microsoft.com/office/drawing/2014/main" id="{05C67E79-ABA1-BFEB-2D19-0D2595EECB2B}"/>
                  </a:ext>
                </a:extLst>
              </p:cNvPr>
              <p:cNvSpPr/>
              <p:nvPr/>
            </p:nvSpPr>
            <p:spPr>
              <a:xfrm>
                <a:off x="10396273" y="299734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1" name="Freeform: Shape 970">
                <a:extLst>
                  <a:ext uri="{FF2B5EF4-FFF2-40B4-BE49-F238E27FC236}">
                    <a16:creationId xmlns:a16="http://schemas.microsoft.com/office/drawing/2014/main" id="{CA589212-0F90-EBAD-77FA-4A8A58A60512}"/>
                  </a:ext>
                </a:extLst>
              </p:cNvPr>
              <p:cNvSpPr/>
              <p:nvPr/>
            </p:nvSpPr>
            <p:spPr>
              <a:xfrm>
                <a:off x="10431621" y="296200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7" name="Graphic 62">
              <a:extLst>
                <a:ext uri="{FF2B5EF4-FFF2-40B4-BE49-F238E27FC236}">
                  <a16:creationId xmlns:a16="http://schemas.microsoft.com/office/drawing/2014/main" id="{95685D72-375A-132B-AFF4-46DC2C6D74A3}"/>
                </a:ext>
              </a:extLst>
            </p:cNvPr>
            <p:cNvGrpSpPr/>
            <p:nvPr/>
          </p:nvGrpSpPr>
          <p:grpSpPr>
            <a:xfrm>
              <a:off x="10373914" y="2963918"/>
              <a:ext cx="70696" cy="70696"/>
              <a:chOff x="10373914" y="2963918"/>
              <a:chExt cx="70696" cy="70696"/>
            </a:xfrm>
          </p:grpSpPr>
          <p:sp>
            <p:nvSpPr>
              <p:cNvPr id="968" name="Freeform: Shape 967">
                <a:extLst>
                  <a:ext uri="{FF2B5EF4-FFF2-40B4-BE49-F238E27FC236}">
                    <a16:creationId xmlns:a16="http://schemas.microsoft.com/office/drawing/2014/main" id="{F89E36DF-B366-F7CC-6114-35DECCFD7AE2}"/>
                  </a:ext>
                </a:extLst>
              </p:cNvPr>
              <p:cNvSpPr/>
              <p:nvPr/>
            </p:nvSpPr>
            <p:spPr>
              <a:xfrm>
                <a:off x="10373914" y="299926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9" name="Freeform: Shape 968">
                <a:extLst>
                  <a:ext uri="{FF2B5EF4-FFF2-40B4-BE49-F238E27FC236}">
                    <a16:creationId xmlns:a16="http://schemas.microsoft.com/office/drawing/2014/main" id="{F2DB50C6-6B74-CFA2-505C-DCBDE3B6122F}"/>
                  </a:ext>
                </a:extLst>
              </p:cNvPr>
              <p:cNvSpPr/>
              <p:nvPr/>
            </p:nvSpPr>
            <p:spPr>
              <a:xfrm>
                <a:off x="10409262" y="296391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8" name="Graphic 62">
              <a:extLst>
                <a:ext uri="{FF2B5EF4-FFF2-40B4-BE49-F238E27FC236}">
                  <a16:creationId xmlns:a16="http://schemas.microsoft.com/office/drawing/2014/main" id="{219CCF33-68E6-C8AA-0206-AEF352A38A2D}"/>
                </a:ext>
              </a:extLst>
            </p:cNvPr>
            <p:cNvGrpSpPr/>
            <p:nvPr/>
          </p:nvGrpSpPr>
          <p:grpSpPr>
            <a:xfrm>
              <a:off x="10606233" y="2966686"/>
              <a:ext cx="70696" cy="70696"/>
              <a:chOff x="10606233" y="2966686"/>
              <a:chExt cx="70696" cy="70696"/>
            </a:xfrm>
          </p:grpSpPr>
          <p:sp>
            <p:nvSpPr>
              <p:cNvPr id="966" name="Freeform: Shape 965">
                <a:extLst>
                  <a:ext uri="{FF2B5EF4-FFF2-40B4-BE49-F238E27FC236}">
                    <a16:creationId xmlns:a16="http://schemas.microsoft.com/office/drawing/2014/main" id="{4BA5EAAE-3981-4903-0842-39248405DAAA}"/>
                  </a:ext>
                </a:extLst>
              </p:cNvPr>
              <p:cNvSpPr/>
              <p:nvPr/>
            </p:nvSpPr>
            <p:spPr>
              <a:xfrm>
                <a:off x="10606233" y="300203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7" name="Freeform: Shape 966">
                <a:extLst>
                  <a:ext uri="{FF2B5EF4-FFF2-40B4-BE49-F238E27FC236}">
                    <a16:creationId xmlns:a16="http://schemas.microsoft.com/office/drawing/2014/main" id="{E48661B5-58E1-93C9-0CAE-4D56C715601E}"/>
                  </a:ext>
                </a:extLst>
              </p:cNvPr>
              <p:cNvSpPr/>
              <p:nvPr/>
            </p:nvSpPr>
            <p:spPr>
              <a:xfrm>
                <a:off x="10641582" y="296668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9" name="Graphic 62">
              <a:extLst>
                <a:ext uri="{FF2B5EF4-FFF2-40B4-BE49-F238E27FC236}">
                  <a16:creationId xmlns:a16="http://schemas.microsoft.com/office/drawing/2014/main" id="{08A4F4A4-4264-2497-80D4-8245F868E90A}"/>
                </a:ext>
              </a:extLst>
            </p:cNvPr>
            <p:cNvGrpSpPr/>
            <p:nvPr/>
          </p:nvGrpSpPr>
          <p:grpSpPr>
            <a:xfrm>
              <a:off x="10685874" y="3137891"/>
              <a:ext cx="70696" cy="70696"/>
              <a:chOff x="10685874" y="3137891"/>
              <a:chExt cx="70696" cy="70696"/>
            </a:xfrm>
          </p:grpSpPr>
          <p:sp>
            <p:nvSpPr>
              <p:cNvPr id="964" name="Freeform: Shape 963">
                <a:extLst>
                  <a:ext uri="{FF2B5EF4-FFF2-40B4-BE49-F238E27FC236}">
                    <a16:creationId xmlns:a16="http://schemas.microsoft.com/office/drawing/2014/main" id="{06F55169-0DBC-3266-5166-07A71E35B592}"/>
                  </a:ext>
                </a:extLst>
              </p:cNvPr>
              <p:cNvSpPr/>
              <p:nvPr/>
            </p:nvSpPr>
            <p:spPr>
              <a:xfrm>
                <a:off x="10685874" y="317324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5" name="Freeform: Shape 964">
                <a:extLst>
                  <a:ext uri="{FF2B5EF4-FFF2-40B4-BE49-F238E27FC236}">
                    <a16:creationId xmlns:a16="http://schemas.microsoft.com/office/drawing/2014/main" id="{A9FB22DF-E34B-FDFB-B257-50DE7DD7F2B6}"/>
                  </a:ext>
                </a:extLst>
              </p:cNvPr>
              <p:cNvSpPr/>
              <p:nvPr/>
            </p:nvSpPr>
            <p:spPr>
              <a:xfrm>
                <a:off x="10721222" y="313789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0" name="Graphic 62">
              <a:extLst>
                <a:ext uri="{FF2B5EF4-FFF2-40B4-BE49-F238E27FC236}">
                  <a16:creationId xmlns:a16="http://schemas.microsoft.com/office/drawing/2014/main" id="{57FEECFD-C399-B3C9-0518-867C760377C4}"/>
                </a:ext>
              </a:extLst>
            </p:cNvPr>
            <p:cNvGrpSpPr/>
            <p:nvPr/>
          </p:nvGrpSpPr>
          <p:grpSpPr>
            <a:xfrm>
              <a:off x="10721222" y="3137891"/>
              <a:ext cx="70696" cy="70696"/>
              <a:chOff x="10721222" y="3137891"/>
              <a:chExt cx="70696" cy="70696"/>
            </a:xfrm>
          </p:grpSpPr>
          <p:sp>
            <p:nvSpPr>
              <p:cNvPr id="962" name="Freeform: Shape 961">
                <a:extLst>
                  <a:ext uri="{FF2B5EF4-FFF2-40B4-BE49-F238E27FC236}">
                    <a16:creationId xmlns:a16="http://schemas.microsoft.com/office/drawing/2014/main" id="{C3AC5079-D353-6778-C674-074D8CEB4448}"/>
                  </a:ext>
                </a:extLst>
              </p:cNvPr>
              <p:cNvSpPr/>
              <p:nvPr/>
            </p:nvSpPr>
            <p:spPr>
              <a:xfrm>
                <a:off x="10721222" y="317324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3" name="Freeform: Shape 962">
                <a:extLst>
                  <a:ext uri="{FF2B5EF4-FFF2-40B4-BE49-F238E27FC236}">
                    <a16:creationId xmlns:a16="http://schemas.microsoft.com/office/drawing/2014/main" id="{5523E792-88F7-29CC-8E8D-72E2E83FFF3D}"/>
                  </a:ext>
                </a:extLst>
              </p:cNvPr>
              <p:cNvSpPr/>
              <p:nvPr/>
            </p:nvSpPr>
            <p:spPr>
              <a:xfrm>
                <a:off x="10756570" y="313789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1" name="Graphic 62">
              <a:extLst>
                <a:ext uri="{FF2B5EF4-FFF2-40B4-BE49-F238E27FC236}">
                  <a16:creationId xmlns:a16="http://schemas.microsoft.com/office/drawing/2014/main" id="{38FE440C-F8B6-1B01-F728-D46156400878}"/>
                </a:ext>
              </a:extLst>
            </p:cNvPr>
            <p:cNvGrpSpPr/>
            <p:nvPr/>
          </p:nvGrpSpPr>
          <p:grpSpPr>
            <a:xfrm>
              <a:off x="10904565" y="3420678"/>
              <a:ext cx="70696" cy="70696"/>
              <a:chOff x="10904565" y="3420678"/>
              <a:chExt cx="70696" cy="70696"/>
            </a:xfrm>
          </p:grpSpPr>
          <p:sp>
            <p:nvSpPr>
              <p:cNvPr id="960" name="Freeform: Shape 959">
                <a:extLst>
                  <a:ext uri="{FF2B5EF4-FFF2-40B4-BE49-F238E27FC236}">
                    <a16:creationId xmlns:a16="http://schemas.microsoft.com/office/drawing/2014/main" id="{65283C41-D400-D083-28BB-3A8B40058573}"/>
                  </a:ext>
                </a:extLst>
              </p:cNvPr>
              <p:cNvSpPr/>
              <p:nvPr/>
            </p:nvSpPr>
            <p:spPr>
              <a:xfrm>
                <a:off x="10904565" y="345602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1" name="Freeform: Shape 960">
                <a:extLst>
                  <a:ext uri="{FF2B5EF4-FFF2-40B4-BE49-F238E27FC236}">
                    <a16:creationId xmlns:a16="http://schemas.microsoft.com/office/drawing/2014/main" id="{4C040209-333D-BA7B-B4E3-00A33980BA5F}"/>
                  </a:ext>
                </a:extLst>
              </p:cNvPr>
              <p:cNvSpPr/>
              <p:nvPr/>
            </p:nvSpPr>
            <p:spPr>
              <a:xfrm>
                <a:off x="10939913" y="342067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2" name="Graphic 62">
              <a:extLst>
                <a:ext uri="{FF2B5EF4-FFF2-40B4-BE49-F238E27FC236}">
                  <a16:creationId xmlns:a16="http://schemas.microsoft.com/office/drawing/2014/main" id="{F48AE695-7978-F748-37C0-5FE0EF12C2BF}"/>
                </a:ext>
              </a:extLst>
            </p:cNvPr>
            <p:cNvGrpSpPr/>
            <p:nvPr/>
          </p:nvGrpSpPr>
          <p:grpSpPr>
            <a:xfrm>
              <a:off x="10834081" y="3420678"/>
              <a:ext cx="70483" cy="70696"/>
              <a:chOff x="10834081" y="3420678"/>
              <a:chExt cx="70483" cy="70696"/>
            </a:xfrm>
          </p:grpSpPr>
          <p:sp>
            <p:nvSpPr>
              <p:cNvPr id="958" name="Freeform: Shape 957">
                <a:extLst>
                  <a:ext uri="{FF2B5EF4-FFF2-40B4-BE49-F238E27FC236}">
                    <a16:creationId xmlns:a16="http://schemas.microsoft.com/office/drawing/2014/main" id="{70365089-C028-D070-1FBE-2B28BF3ACA5F}"/>
                  </a:ext>
                </a:extLst>
              </p:cNvPr>
              <p:cNvSpPr/>
              <p:nvPr/>
            </p:nvSpPr>
            <p:spPr>
              <a:xfrm>
                <a:off x="10834081" y="3456027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9" name="Freeform: Shape 958">
                <a:extLst>
                  <a:ext uri="{FF2B5EF4-FFF2-40B4-BE49-F238E27FC236}">
                    <a16:creationId xmlns:a16="http://schemas.microsoft.com/office/drawing/2014/main" id="{A5DC6B02-5D87-A6FE-C4A0-17720517BB4F}"/>
                  </a:ext>
                </a:extLst>
              </p:cNvPr>
              <p:cNvSpPr/>
              <p:nvPr/>
            </p:nvSpPr>
            <p:spPr>
              <a:xfrm>
                <a:off x="10869430" y="342067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3" name="Graphic 62">
              <a:extLst>
                <a:ext uri="{FF2B5EF4-FFF2-40B4-BE49-F238E27FC236}">
                  <a16:creationId xmlns:a16="http://schemas.microsoft.com/office/drawing/2014/main" id="{DD9E1E87-ACC4-7EE9-E12F-A9F62CA62C0F}"/>
                </a:ext>
              </a:extLst>
            </p:cNvPr>
            <p:cNvGrpSpPr/>
            <p:nvPr/>
          </p:nvGrpSpPr>
          <p:grpSpPr>
            <a:xfrm>
              <a:off x="8548362" y="2255460"/>
              <a:ext cx="70483" cy="70696"/>
              <a:chOff x="8548362" y="2255460"/>
              <a:chExt cx="70483" cy="70696"/>
            </a:xfrm>
          </p:grpSpPr>
          <p:sp>
            <p:nvSpPr>
              <p:cNvPr id="956" name="Freeform: Shape 955">
                <a:extLst>
                  <a:ext uri="{FF2B5EF4-FFF2-40B4-BE49-F238E27FC236}">
                    <a16:creationId xmlns:a16="http://schemas.microsoft.com/office/drawing/2014/main" id="{4CE77BA7-FF01-EB37-2096-90A32EAF4AB9}"/>
                  </a:ext>
                </a:extLst>
              </p:cNvPr>
              <p:cNvSpPr/>
              <p:nvPr/>
            </p:nvSpPr>
            <p:spPr>
              <a:xfrm>
                <a:off x="8548362" y="2290808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7" name="Freeform: Shape 956">
                <a:extLst>
                  <a:ext uri="{FF2B5EF4-FFF2-40B4-BE49-F238E27FC236}">
                    <a16:creationId xmlns:a16="http://schemas.microsoft.com/office/drawing/2014/main" id="{2A4493E9-96B7-D086-15D0-E65514725FC7}"/>
                  </a:ext>
                </a:extLst>
              </p:cNvPr>
              <p:cNvSpPr/>
              <p:nvPr/>
            </p:nvSpPr>
            <p:spPr>
              <a:xfrm>
                <a:off x="8583498" y="225546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4" name="Graphic 62">
              <a:extLst>
                <a:ext uri="{FF2B5EF4-FFF2-40B4-BE49-F238E27FC236}">
                  <a16:creationId xmlns:a16="http://schemas.microsoft.com/office/drawing/2014/main" id="{1B4EDB92-FB15-1D04-9DE8-C010890A1876}"/>
                </a:ext>
              </a:extLst>
            </p:cNvPr>
            <p:cNvGrpSpPr/>
            <p:nvPr/>
          </p:nvGrpSpPr>
          <p:grpSpPr>
            <a:xfrm>
              <a:off x="8565398" y="2266320"/>
              <a:ext cx="70696" cy="70696"/>
              <a:chOff x="8565398" y="2266320"/>
              <a:chExt cx="70696" cy="70696"/>
            </a:xfrm>
          </p:grpSpPr>
          <p:sp>
            <p:nvSpPr>
              <p:cNvPr id="954" name="Freeform: Shape 953">
                <a:extLst>
                  <a:ext uri="{FF2B5EF4-FFF2-40B4-BE49-F238E27FC236}">
                    <a16:creationId xmlns:a16="http://schemas.microsoft.com/office/drawing/2014/main" id="{DBA24A3E-3BF2-B067-BF59-D82F37D7AFDC}"/>
                  </a:ext>
                </a:extLst>
              </p:cNvPr>
              <p:cNvSpPr/>
              <p:nvPr/>
            </p:nvSpPr>
            <p:spPr>
              <a:xfrm>
                <a:off x="8565398" y="230166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5" name="Freeform: Shape 954">
                <a:extLst>
                  <a:ext uri="{FF2B5EF4-FFF2-40B4-BE49-F238E27FC236}">
                    <a16:creationId xmlns:a16="http://schemas.microsoft.com/office/drawing/2014/main" id="{6FE099FB-8CB9-C58E-199B-5FBD11DC5718}"/>
                  </a:ext>
                </a:extLst>
              </p:cNvPr>
              <p:cNvSpPr/>
              <p:nvPr/>
            </p:nvSpPr>
            <p:spPr>
              <a:xfrm>
                <a:off x="8600746" y="226632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5" name="Graphic 62">
              <a:extLst>
                <a:ext uri="{FF2B5EF4-FFF2-40B4-BE49-F238E27FC236}">
                  <a16:creationId xmlns:a16="http://schemas.microsoft.com/office/drawing/2014/main" id="{983BA80D-9503-D7DB-62D7-B64000DCEF4E}"/>
                </a:ext>
              </a:extLst>
            </p:cNvPr>
            <p:cNvGrpSpPr/>
            <p:nvPr/>
          </p:nvGrpSpPr>
          <p:grpSpPr>
            <a:xfrm>
              <a:off x="8583498" y="2274411"/>
              <a:ext cx="70696" cy="70696"/>
              <a:chOff x="8583498" y="2274411"/>
              <a:chExt cx="70696" cy="70696"/>
            </a:xfrm>
          </p:grpSpPr>
          <p:sp>
            <p:nvSpPr>
              <p:cNvPr id="952" name="Freeform: Shape 951">
                <a:extLst>
                  <a:ext uri="{FF2B5EF4-FFF2-40B4-BE49-F238E27FC236}">
                    <a16:creationId xmlns:a16="http://schemas.microsoft.com/office/drawing/2014/main" id="{64220639-B541-02BB-0F57-B26C22CCE06B}"/>
                  </a:ext>
                </a:extLst>
              </p:cNvPr>
              <p:cNvSpPr/>
              <p:nvPr/>
            </p:nvSpPr>
            <p:spPr>
              <a:xfrm>
                <a:off x="8583498" y="230976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3" name="Freeform: Shape 952">
                <a:extLst>
                  <a:ext uri="{FF2B5EF4-FFF2-40B4-BE49-F238E27FC236}">
                    <a16:creationId xmlns:a16="http://schemas.microsoft.com/office/drawing/2014/main" id="{C20512DD-775D-3B23-E449-A79EBB9AB18F}"/>
                  </a:ext>
                </a:extLst>
              </p:cNvPr>
              <p:cNvSpPr/>
              <p:nvPr/>
            </p:nvSpPr>
            <p:spPr>
              <a:xfrm>
                <a:off x="8618846" y="227441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6" name="Graphic 62">
              <a:extLst>
                <a:ext uri="{FF2B5EF4-FFF2-40B4-BE49-F238E27FC236}">
                  <a16:creationId xmlns:a16="http://schemas.microsoft.com/office/drawing/2014/main" id="{E352D9E6-D4A9-097A-B9F8-53467A668D69}"/>
                </a:ext>
              </a:extLst>
            </p:cNvPr>
            <p:cNvGrpSpPr/>
            <p:nvPr/>
          </p:nvGrpSpPr>
          <p:grpSpPr>
            <a:xfrm>
              <a:off x="8598617" y="2280161"/>
              <a:ext cx="70696" cy="70696"/>
              <a:chOff x="8598617" y="2280161"/>
              <a:chExt cx="70696" cy="70696"/>
            </a:xfrm>
          </p:grpSpPr>
          <p:sp>
            <p:nvSpPr>
              <p:cNvPr id="950" name="Freeform: Shape 949">
                <a:extLst>
                  <a:ext uri="{FF2B5EF4-FFF2-40B4-BE49-F238E27FC236}">
                    <a16:creationId xmlns:a16="http://schemas.microsoft.com/office/drawing/2014/main" id="{0CBCD316-DC88-B44D-2BBE-FB8F31F55F5C}"/>
                  </a:ext>
                </a:extLst>
              </p:cNvPr>
              <p:cNvSpPr/>
              <p:nvPr/>
            </p:nvSpPr>
            <p:spPr>
              <a:xfrm>
                <a:off x="8598617" y="231550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1" name="Freeform: Shape 950">
                <a:extLst>
                  <a:ext uri="{FF2B5EF4-FFF2-40B4-BE49-F238E27FC236}">
                    <a16:creationId xmlns:a16="http://schemas.microsoft.com/office/drawing/2014/main" id="{9E6B4E0D-5259-D081-3B14-B818FD0D22B4}"/>
                  </a:ext>
                </a:extLst>
              </p:cNvPr>
              <p:cNvSpPr/>
              <p:nvPr/>
            </p:nvSpPr>
            <p:spPr>
              <a:xfrm>
                <a:off x="8633965" y="228016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7" name="Graphic 62">
              <a:extLst>
                <a:ext uri="{FF2B5EF4-FFF2-40B4-BE49-F238E27FC236}">
                  <a16:creationId xmlns:a16="http://schemas.microsoft.com/office/drawing/2014/main" id="{AEFCBF3B-6E9F-F3AD-792E-3FB3F04FA686}"/>
                </a:ext>
              </a:extLst>
            </p:cNvPr>
            <p:cNvGrpSpPr/>
            <p:nvPr/>
          </p:nvGrpSpPr>
          <p:grpSpPr>
            <a:xfrm>
              <a:off x="8612671" y="2285058"/>
              <a:ext cx="70696" cy="70696"/>
              <a:chOff x="8612671" y="2285058"/>
              <a:chExt cx="70696" cy="70696"/>
            </a:xfrm>
          </p:grpSpPr>
          <p:sp>
            <p:nvSpPr>
              <p:cNvPr id="948" name="Freeform: Shape 947">
                <a:extLst>
                  <a:ext uri="{FF2B5EF4-FFF2-40B4-BE49-F238E27FC236}">
                    <a16:creationId xmlns:a16="http://schemas.microsoft.com/office/drawing/2014/main" id="{98E1E8F9-8E65-4B99-2ACA-3ADA11E8249C}"/>
                  </a:ext>
                </a:extLst>
              </p:cNvPr>
              <p:cNvSpPr/>
              <p:nvPr/>
            </p:nvSpPr>
            <p:spPr>
              <a:xfrm>
                <a:off x="8612671" y="232040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9" name="Freeform: Shape 948">
                <a:extLst>
                  <a:ext uri="{FF2B5EF4-FFF2-40B4-BE49-F238E27FC236}">
                    <a16:creationId xmlns:a16="http://schemas.microsoft.com/office/drawing/2014/main" id="{B5F94B0B-2FE6-EA82-725F-ACF8FEF65FAC}"/>
                  </a:ext>
                </a:extLst>
              </p:cNvPr>
              <p:cNvSpPr/>
              <p:nvPr/>
            </p:nvSpPr>
            <p:spPr>
              <a:xfrm>
                <a:off x="8648019" y="228505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8" name="Graphic 62">
              <a:extLst>
                <a:ext uri="{FF2B5EF4-FFF2-40B4-BE49-F238E27FC236}">
                  <a16:creationId xmlns:a16="http://schemas.microsoft.com/office/drawing/2014/main" id="{775ED3D7-BA6A-BE0C-F608-578F90E5B958}"/>
                </a:ext>
              </a:extLst>
            </p:cNvPr>
            <p:cNvGrpSpPr/>
            <p:nvPr/>
          </p:nvGrpSpPr>
          <p:grpSpPr>
            <a:xfrm>
              <a:off x="8628429" y="2290808"/>
              <a:ext cx="70696" cy="70483"/>
              <a:chOff x="8628429" y="2290808"/>
              <a:chExt cx="70696" cy="70483"/>
            </a:xfrm>
          </p:grpSpPr>
          <p:sp>
            <p:nvSpPr>
              <p:cNvPr id="946" name="Freeform: Shape 945">
                <a:extLst>
                  <a:ext uri="{FF2B5EF4-FFF2-40B4-BE49-F238E27FC236}">
                    <a16:creationId xmlns:a16="http://schemas.microsoft.com/office/drawing/2014/main" id="{0ECA7AAE-87AC-434F-B810-E514A867D69F}"/>
                  </a:ext>
                </a:extLst>
              </p:cNvPr>
              <p:cNvSpPr/>
              <p:nvPr/>
            </p:nvSpPr>
            <p:spPr>
              <a:xfrm>
                <a:off x="8628429" y="232615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7" name="Freeform: Shape 946">
                <a:extLst>
                  <a:ext uri="{FF2B5EF4-FFF2-40B4-BE49-F238E27FC236}">
                    <a16:creationId xmlns:a16="http://schemas.microsoft.com/office/drawing/2014/main" id="{78D7B496-0DDD-67A1-C99E-F5F57C94A459}"/>
                  </a:ext>
                </a:extLst>
              </p:cNvPr>
              <p:cNvSpPr/>
              <p:nvPr/>
            </p:nvSpPr>
            <p:spPr>
              <a:xfrm>
                <a:off x="8663777" y="2290808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9" name="Graphic 62">
              <a:extLst>
                <a:ext uri="{FF2B5EF4-FFF2-40B4-BE49-F238E27FC236}">
                  <a16:creationId xmlns:a16="http://schemas.microsoft.com/office/drawing/2014/main" id="{5D585B22-3801-0BE8-7EE1-57699DDC25CB}"/>
                </a:ext>
              </a:extLst>
            </p:cNvPr>
            <p:cNvGrpSpPr/>
            <p:nvPr/>
          </p:nvGrpSpPr>
          <p:grpSpPr>
            <a:xfrm>
              <a:off x="8660583" y="2304862"/>
              <a:ext cx="70696" cy="70483"/>
              <a:chOff x="8660583" y="2304862"/>
              <a:chExt cx="70696" cy="70483"/>
            </a:xfrm>
          </p:grpSpPr>
          <p:sp>
            <p:nvSpPr>
              <p:cNvPr id="944" name="Freeform: Shape 943">
                <a:extLst>
                  <a:ext uri="{FF2B5EF4-FFF2-40B4-BE49-F238E27FC236}">
                    <a16:creationId xmlns:a16="http://schemas.microsoft.com/office/drawing/2014/main" id="{D9E79B22-979B-A7D3-5B9B-189053590D8F}"/>
                  </a:ext>
                </a:extLst>
              </p:cNvPr>
              <p:cNvSpPr/>
              <p:nvPr/>
            </p:nvSpPr>
            <p:spPr>
              <a:xfrm>
                <a:off x="8660583" y="233999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5" name="Freeform: Shape 944">
                <a:extLst>
                  <a:ext uri="{FF2B5EF4-FFF2-40B4-BE49-F238E27FC236}">
                    <a16:creationId xmlns:a16="http://schemas.microsoft.com/office/drawing/2014/main" id="{5015F54B-5176-31E8-141A-1768097139AE}"/>
                  </a:ext>
                </a:extLst>
              </p:cNvPr>
              <p:cNvSpPr/>
              <p:nvPr/>
            </p:nvSpPr>
            <p:spPr>
              <a:xfrm>
                <a:off x="8695931" y="2304862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0" name="Graphic 62">
              <a:extLst>
                <a:ext uri="{FF2B5EF4-FFF2-40B4-BE49-F238E27FC236}">
                  <a16:creationId xmlns:a16="http://schemas.microsoft.com/office/drawing/2014/main" id="{08821CB0-FB05-28D4-7158-F382A656189C}"/>
                </a:ext>
              </a:extLst>
            </p:cNvPr>
            <p:cNvGrpSpPr/>
            <p:nvPr/>
          </p:nvGrpSpPr>
          <p:grpSpPr>
            <a:xfrm>
              <a:off x="8676553" y="2309760"/>
              <a:ext cx="70696" cy="70696"/>
              <a:chOff x="8676553" y="2309760"/>
              <a:chExt cx="70696" cy="70696"/>
            </a:xfrm>
          </p:grpSpPr>
          <p:sp>
            <p:nvSpPr>
              <p:cNvPr id="942" name="Freeform: Shape 941">
                <a:extLst>
                  <a:ext uri="{FF2B5EF4-FFF2-40B4-BE49-F238E27FC236}">
                    <a16:creationId xmlns:a16="http://schemas.microsoft.com/office/drawing/2014/main" id="{C7B9EAB0-C69C-3702-2FB6-B82C4E5740F6}"/>
                  </a:ext>
                </a:extLst>
              </p:cNvPr>
              <p:cNvSpPr/>
              <p:nvPr/>
            </p:nvSpPr>
            <p:spPr>
              <a:xfrm>
                <a:off x="8676553" y="234510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3" name="Freeform: Shape 942">
                <a:extLst>
                  <a:ext uri="{FF2B5EF4-FFF2-40B4-BE49-F238E27FC236}">
                    <a16:creationId xmlns:a16="http://schemas.microsoft.com/office/drawing/2014/main" id="{F2B24FF7-3CAD-1B92-0C77-C15894075832}"/>
                  </a:ext>
                </a:extLst>
              </p:cNvPr>
              <p:cNvSpPr/>
              <p:nvPr/>
            </p:nvSpPr>
            <p:spPr>
              <a:xfrm>
                <a:off x="8711902" y="230976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1" name="Graphic 62">
              <a:extLst>
                <a:ext uri="{FF2B5EF4-FFF2-40B4-BE49-F238E27FC236}">
                  <a16:creationId xmlns:a16="http://schemas.microsoft.com/office/drawing/2014/main" id="{5B43905B-A3C1-3EEA-C094-3B07E2F5E053}"/>
                </a:ext>
              </a:extLst>
            </p:cNvPr>
            <p:cNvGrpSpPr/>
            <p:nvPr/>
          </p:nvGrpSpPr>
          <p:grpSpPr>
            <a:xfrm>
              <a:off x="8721910" y="2337442"/>
              <a:ext cx="70696" cy="70483"/>
              <a:chOff x="8721910" y="2337442"/>
              <a:chExt cx="70696" cy="70483"/>
            </a:xfrm>
          </p:grpSpPr>
          <p:sp>
            <p:nvSpPr>
              <p:cNvPr id="940" name="Freeform: Shape 939">
                <a:extLst>
                  <a:ext uri="{FF2B5EF4-FFF2-40B4-BE49-F238E27FC236}">
                    <a16:creationId xmlns:a16="http://schemas.microsoft.com/office/drawing/2014/main" id="{35233245-6BA9-46D2-25B8-5ADFE8450AE7}"/>
                  </a:ext>
                </a:extLst>
              </p:cNvPr>
              <p:cNvSpPr/>
              <p:nvPr/>
            </p:nvSpPr>
            <p:spPr>
              <a:xfrm>
                <a:off x="8721910" y="237257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1" name="Freeform: Shape 940">
                <a:extLst>
                  <a:ext uri="{FF2B5EF4-FFF2-40B4-BE49-F238E27FC236}">
                    <a16:creationId xmlns:a16="http://schemas.microsoft.com/office/drawing/2014/main" id="{36C7A1D7-A0F1-2856-12D4-1188C65D33FA}"/>
                  </a:ext>
                </a:extLst>
              </p:cNvPr>
              <p:cNvSpPr/>
              <p:nvPr/>
            </p:nvSpPr>
            <p:spPr>
              <a:xfrm>
                <a:off x="8757258" y="2337442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2" name="Graphic 62">
              <a:extLst>
                <a:ext uri="{FF2B5EF4-FFF2-40B4-BE49-F238E27FC236}">
                  <a16:creationId xmlns:a16="http://schemas.microsoft.com/office/drawing/2014/main" id="{00DE5395-3C55-00DD-E995-B0BEE4926237}"/>
                </a:ext>
              </a:extLst>
            </p:cNvPr>
            <p:cNvGrpSpPr/>
            <p:nvPr/>
          </p:nvGrpSpPr>
          <p:grpSpPr>
            <a:xfrm>
              <a:off x="8796440" y="2367254"/>
              <a:ext cx="70696" cy="70696"/>
              <a:chOff x="8796440" y="2367254"/>
              <a:chExt cx="70696" cy="70696"/>
            </a:xfrm>
          </p:grpSpPr>
          <p:sp>
            <p:nvSpPr>
              <p:cNvPr id="938" name="Freeform: Shape 937">
                <a:extLst>
                  <a:ext uri="{FF2B5EF4-FFF2-40B4-BE49-F238E27FC236}">
                    <a16:creationId xmlns:a16="http://schemas.microsoft.com/office/drawing/2014/main" id="{2957ECA5-7364-0A03-0F41-F2E38E3F2FBE}"/>
                  </a:ext>
                </a:extLst>
              </p:cNvPr>
              <p:cNvSpPr/>
              <p:nvPr/>
            </p:nvSpPr>
            <p:spPr>
              <a:xfrm>
                <a:off x="8796440" y="240260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9" name="Freeform: Shape 938">
                <a:extLst>
                  <a:ext uri="{FF2B5EF4-FFF2-40B4-BE49-F238E27FC236}">
                    <a16:creationId xmlns:a16="http://schemas.microsoft.com/office/drawing/2014/main" id="{5B03CBF2-D726-1738-21B1-46B3C8ED763A}"/>
                  </a:ext>
                </a:extLst>
              </p:cNvPr>
              <p:cNvSpPr/>
              <p:nvPr/>
            </p:nvSpPr>
            <p:spPr>
              <a:xfrm>
                <a:off x="8831788" y="236725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3" name="Graphic 62">
              <a:extLst>
                <a:ext uri="{FF2B5EF4-FFF2-40B4-BE49-F238E27FC236}">
                  <a16:creationId xmlns:a16="http://schemas.microsoft.com/office/drawing/2014/main" id="{BF375B84-4061-626A-B730-4350C9B1AC5B}"/>
                </a:ext>
              </a:extLst>
            </p:cNvPr>
            <p:cNvGrpSpPr/>
            <p:nvPr/>
          </p:nvGrpSpPr>
          <p:grpSpPr>
            <a:xfrm>
              <a:off x="8867136" y="2396640"/>
              <a:ext cx="70696" cy="70696"/>
              <a:chOff x="8867136" y="2396640"/>
              <a:chExt cx="70696" cy="70696"/>
            </a:xfrm>
          </p:grpSpPr>
          <p:sp>
            <p:nvSpPr>
              <p:cNvPr id="936" name="Freeform: Shape 935">
                <a:extLst>
                  <a:ext uri="{FF2B5EF4-FFF2-40B4-BE49-F238E27FC236}">
                    <a16:creationId xmlns:a16="http://schemas.microsoft.com/office/drawing/2014/main" id="{A8A1062C-E22D-3B25-F8EB-3D1C3C427E47}"/>
                  </a:ext>
                </a:extLst>
              </p:cNvPr>
              <p:cNvSpPr/>
              <p:nvPr/>
            </p:nvSpPr>
            <p:spPr>
              <a:xfrm>
                <a:off x="8867136" y="243198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7" name="Freeform: Shape 936">
                <a:extLst>
                  <a:ext uri="{FF2B5EF4-FFF2-40B4-BE49-F238E27FC236}">
                    <a16:creationId xmlns:a16="http://schemas.microsoft.com/office/drawing/2014/main" id="{85969CBA-5CDF-300F-75A0-5664EC26D82D}"/>
                  </a:ext>
                </a:extLst>
              </p:cNvPr>
              <p:cNvSpPr/>
              <p:nvPr/>
            </p:nvSpPr>
            <p:spPr>
              <a:xfrm>
                <a:off x="8902485" y="239664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4" name="Graphic 62">
              <a:extLst>
                <a:ext uri="{FF2B5EF4-FFF2-40B4-BE49-F238E27FC236}">
                  <a16:creationId xmlns:a16="http://schemas.microsoft.com/office/drawing/2014/main" id="{5505A7F6-6D68-FC76-15B9-32AA77527EF4}"/>
                </a:ext>
              </a:extLst>
            </p:cNvPr>
            <p:cNvGrpSpPr/>
            <p:nvPr/>
          </p:nvGrpSpPr>
          <p:grpSpPr>
            <a:xfrm>
              <a:off x="8883533" y="2402602"/>
              <a:ext cx="70696" cy="70696"/>
              <a:chOff x="8883533" y="2402602"/>
              <a:chExt cx="70696" cy="70696"/>
            </a:xfrm>
          </p:grpSpPr>
          <p:sp>
            <p:nvSpPr>
              <p:cNvPr id="934" name="Freeform: Shape 933">
                <a:extLst>
                  <a:ext uri="{FF2B5EF4-FFF2-40B4-BE49-F238E27FC236}">
                    <a16:creationId xmlns:a16="http://schemas.microsoft.com/office/drawing/2014/main" id="{586D028C-1884-F618-F448-DC124C0D5106}"/>
                  </a:ext>
                </a:extLst>
              </p:cNvPr>
              <p:cNvSpPr/>
              <p:nvPr/>
            </p:nvSpPr>
            <p:spPr>
              <a:xfrm>
                <a:off x="8883533" y="243795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5" name="Freeform: Shape 934">
                <a:extLst>
                  <a:ext uri="{FF2B5EF4-FFF2-40B4-BE49-F238E27FC236}">
                    <a16:creationId xmlns:a16="http://schemas.microsoft.com/office/drawing/2014/main" id="{6D0DD18A-E47F-0210-FF95-F037933917B0}"/>
                  </a:ext>
                </a:extLst>
              </p:cNvPr>
              <p:cNvSpPr/>
              <p:nvPr/>
            </p:nvSpPr>
            <p:spPr>
              <a:xfrm>
                <a:off x="8918881" y="240260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5" name="Graphic 62">
              <a:extLst>
                <a:ext uri="{FF2B5EF4-FFF2-40B4-BE49-F238E27FC236}">
                  <a16:creationId xmlns:a16="http://schemas.microsoft.com/office/drawing/2014/main" id="{EECBC056-17F6-B8C3-F799-E70699FD9A6A}"/>
                </a:ext>
              </a:extLst>
            </p:cNvPr>
            <p:cNvGrpSpPr/>
            <p:nvPr/>
          </p:nvGrpSpPr>
          <p:grpSpPr>
            <a:xfrm>
              <a:off x="9107761" y="2488205"/>
              <a:ext cx="70696" cy="70696"/>
              <a:chOff x="9107761" y="2488205"/>
              <a:chExt cx="70696" cy="70696"/>
            </a:xfrm>
          </p:grpSpPr>
          <p:sp>
            <p:nvSpPr>
              <p:cNvPr id="932" name="Freeform: Shape 931">
                <a:extLst>
                  <a:ext uri="{FF2B5EF4-FFF2-40B4-BE49-F238E27FC236}">
                    <a16:creationId xmlns:a16="http://schemas.microsoft.com/office/drawing/2014/main" id="{7BD703B2-20E7-8EEE-B73E-E358B3C4FC69}"/>
                  </a:ext>
                </a:extLst>
              </p:cNvPr>
              <p:cNvSpPr/>
              <p:nvPr/>
            </p:nvSpPr>
            <p:spPr>
              <a:xfrm>
                <a:off x="9107761" y="2523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3" name="Freeform: Shape 932">
                <a:extLst>
                  <a:ext uri="{FF2B5EF4-FFF2-40B4-BE49-F238E27FC236}">
                    <a16:creationId xmlns:a16="http://schemas.microsoft.com/office/drawing/2014/main" id="{539C18E5-E77A-2670-2A25-CBA3B4F60DDA}"/>
                  </a:ext>
                </a:extLst>
              </p:cNvPr>
              <p:cNvSpPr/>
              <p:nvPr/>
            </p:nvSpPr>
            <p:spPr>
              <a:xfrm>
                <a:off x="9143109" y="24882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6" name="Graphic 62">
              <a:extLst>
                <a:ext uri="{FF2B5EF4-FFF2-40B4-BE49-F238E27FC236}">
                  <a16:creationId xmlns:a16="http://schemas.microsoft.com/office/drawing/2014/main" id="{7A931506-AA5B-9C88-DF8A-4C7AA3F96D06}"/>
                </a:ext>
              </a:extLst>
            </p:cNvPr>
            <p:cNvGrpSpPr/>
            <p:nvPr/>
          </p:nvGrpSpPr>
          <p:grpSpPr>
            <a:xfrm>
              <a:off x="9123732" y="2488205"/>
              <a:ext cx="70696" cy="70696"/>
              <a:chOff x="9123732" y="2488205"/>
              <a:chExt cx="70696" cy="70696"/>
            </a:xfrm>
          </p:grpSpPr>
          <p:sp>
            <p:nvSpPr>
              <p:cNvPr id="930" name="Freeform: Shape 929">
                <a:extLst>
                  <a:ext uri="{FF2B5EF4-FFF2-40B4-BE49-F238E27FC236}">
                    <a16:creationId xmlns:a16="http://schemas.microsoft.com/office/drawing/2014/main" id="{8C0F0784-F496-D2F4-3833-BDF7A431EE37}"/>
                  </a:ext>
                </a:extLst>
              </p:cNvPr>
              <p:cNvSpPr/>
              <p:nvPr/>
            </p:nvSpPr>
            <p:spPr>
              <a:xfrm>
                <a:off x="9123732" y="2523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1" name="Freeform: Shape 930">
                <a:extLst>
                  <a:ext uri="{FF2B5EF4-FFF2-40B4-BE49-F238E27FC236}">
                    <a16:creationId xmlns:a16="http://schemas.microsoft.com/office/drawing/2014/main" id="{C1D72EFB-52C6-1D07-D0BE-7D4109C5CD62}"/>
                  </a:ext>
                </a:extLst>
              </p:cNvPr>
              <p:cNvSpPr/>
              <p:nvPr/>
            </p:nvSpPr>
            <p:spPr>
              <a:xfrm>
                <a:off x="9159080" y="24882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7" name="Graphic 62">
              <a:extLst>
                <a:ext uri="{FF2B5EF4-FFF2-40B4-BE49-F238E27FC236}">
                  <a16:creationId xmlns:a16="http://schemas.microsoft.com/office/drawing/2014/main" id="{00369F64-987E-46E4-2587-CFBF2C552E05}"/>
                </a:ext>
              </a:extLst>
            </p:cNvPr>
            <p:cNvGrpSpPr/>
            <p:nvPr/>
          </p:nvGrpSpPr>
          <p:grpSpPr>
            <a:xfrm>
              <a:off x="9148433" y="2488205"/>
              <a:ext cx="70696" cy="70696"/>
              <a:chOff x="9148433" y="2488205"/>
              <a:chExt cx="70696" cy="70696"/>
            </a:xfrm>
          </p:grpSpPr>
          <p:sp>
            <p:nvSpPr>
              <p:cNvPr id="928" name="Freeform: Shape 927">
                <a:extLst>
                  <a:ext uri="{FF2B5EF4-FFF2-40B4-BE49-F238E27FC236}">
                    <a16:creationId xmlns:a16="http://schemas.microsoft.com/office/drawing/2014/main" id="{A1EDC6F6-7366-5024-EC6C-8A89857A3994}"/>
                  </a:ext>
                </a:extLst>
              </p:cNvPr>
              <p:cNvSpPr/>
              <p:nvPr/>
            </p:nvSpPr>
            <p:spPr>
              <a:xfrm>
                <a:off x="9148433" y="2523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9" name="Freeform: Shape 928">
                <a:extLst>
                  <a:ext uri="{FF2B5EF4-FFF2-40B4-BE49-F238E27FC236}">
                    <a16:creationId xmlns:a16="http://schemas.microsoft.com/office/drawing/2014/main" id="{464E1595-72C9-0320-1F90-6717290DE132}"/>
                  </a:ext>
                </a:extLst>
              </p:cNvPr>
              <p:cNvSpPr/>
              <p:nvPr/>
            </p:nvSpPr>
            <p:spPr>
              <a:xfrm>
                <a:off x="9183781" y="24882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8" name="Graphic 62">
              <a:extLst>
                <a:ext uri="{FF2B5EF4-FFF2-40B4-BE49-F238E27FC236}">
                  <a16:creationId xmlns:a16="http://schemas.microsoft.com/office/drawing/2014/main" id="{92F22B90-C025-5E08-3A6D-2A1D264C0C33}"/>
                </a:ext>
              </a:extLst>
            </p:cNvPr>
            <p:cNvGrpSpPr/>
            <p:nvPr/>
          </p:nvGrpSpPr>
          <p:grpSpPr>
            <a:xfrm>
              <a:off x="9160783" y="2488205"/>
              <a:ext cx="70696" cy="70696"/>
              <a:chOff x="9160783" y="2488205"/>
              <a:chExt cx="70696" cy="70696"/>
            </a:xfrm>
          </p:grpSpPr>
          <p:sp>
            <p:nvSpPr>
              <p:cNvPr id="926" name="Freeform: Shape 925">
                <a:extLst>
                  <a:ext uri="{FF2B5EF4-FFF2-40B4-BE49-F238E27FC236}">
                    <a16:creationId xmlns:a16="http://schemas.microsoft.com/office/drawing/2014/main" id="{1C744611-A380-3FA4-88AF-85BF96E617BF}"/>
                  </a:ext>
                </a:extLst>
              </p:cNvPr>
              <p:cNvSpPr/>
              <p:nvPr/>
            </p:nvSpPr>
            <p:spPr>
              <a:xfrm>
                <a:off x="9160783" y="2523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7" name="Freeform: Shape 926">
                <a:extLst>
                  <a:ext uri="{FF2B5EF4-FFF2-40B4-BE49-F238E27FC236}">
                    <a16:creationId xmlns:a16="http://schemas.microsoft.com/office/drawing/2014/main" id="{14D4C8BC-49AB-F23A-5AF4-2A3CD8DA3493}"/>
                  </a:ext>
                </a:extLst>
              </p:cNvPr>
              <p:cNvSpPr/>
              <p:nvPr/>
            </p:nvSpPr>
            <p:spPr>
              <a:xfrm>
                <a:off x="9196132" y="24882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9" name="Graphic 62">
              <a:extLst>
                <a:ext uri="{FF2B5EF4-FFF2-40B4-BE49-F238E27FC236}">
                  <a16:creationId xmlns:a16="http://schemas.microsoft.com/office/drawing/2014/main" id="{85B85939-50B2-55B7-F666-FBD5F66FFE23}"/>
                </a:ext>
              </a:extLst>
            </p:cNvPr>
            <p:cNvGrpSpPr/>
            <p:nvPr/>
          </p:nvGrpSpPr>
          <p:grpSpPr>
            <a:xfrm>
              <a:off x="9173773" y="2488205"/>
              <a:ext cx="70696" cy="70696"/>
              <a:chOff x="9173773" y="2488205"/>
              <a:chExt cx="70696" cy="70696"/>
            </a:xfrm>
          </p:grpSpPr>
          <p:sp>
            <p:nvSpPr>
              <p:cNvPr id="924" name="Freeform: Shape 923">
                <a:extLst>
                  <a:ext uri="{FF2B5EF4-FFF2-40B4-BE49-F238E27FC236}">
                    <a16:creationId xmlns:a16="http://schemas.microsoft.com/office/drawing/2014/main" id="{35EC8585-7DA5-C178-C5D0-F4FCF40B0003}"/>
                  </a:ext>
                </a:extLst>
              </p:cNvPr>
              <p:cNvSpPr/>
              <p:nvPr/>
            </p:nvSpPr>
            <p:spPr>
              <a:xfrm>
                <a:off x="9173773" y="2523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5" name="Freeform: Shape 924">
                <a:extLst>
                  <a:ext uri="{FF2B5EF4-FFF2-40B4-BE49-F238E27FC236}">
                    <a16:creationId xmlns:a16="http://schemas.microsoft.com/office/drawing/2014/main" id="{D71214C2-9B31-9BAB-19F5-710E19481DDE}"/>
                  </a:ext>
                </a:extLst>
              </p:cNvPr>
              <p:cNvSpPr/>
              <p:nvPr/>
            </p:nvSpPr>
            <p:spPr>
              <a:xfrm>
                <a:off x="9209121" y="24882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90" name="Graphic 62">
              <a:extLst>
                <a:ext uri="{FF2B5EF4-FFF2-40B4-BE49-F238E27FC236}">
                  <a16:creationId xmlns:a16="http://schemas.microsoft.com/office/drawing/2014/main" id="{0E7A68EB-08C6-DC4F-2259-B9803F264B60}"/>
                </a:ext>
              </a:extLst>
            </p:cNvPr>
            <p:cNvGrpSpPr/>
            <p:nvPr/>
          </p:nvGrpSpPr>
          <p:grpSpPr>
            <a:xfrm>
              <a:off x="9201668" y="2504602"/>
              <a:ext cx="70696" cy="70696"/>
              <a:chOff x="9201668" y="2504602"/>
              <a:chExt cx="70696" cy="70696"/>
            </a:xfrm>
          </p:grpSpPr>
          <p:sp>
            <p:nvSpPr>
              <p:cNvPr id="922" name="Freeform: Shape 921">
                <a:extLst>
                  <a:ext uri="{FF2B5EF4-FFF2-40B4-BE49-F238E27FC236}">
                    <a16:creationId xmlns:a16="http://schemas.microsoft.com/office/drawing/2014/main" id="{CCEEA078-3CD7-AA2D-0103-082DCFE51077}"/>
                  </a:ext>
                </a:extLst>
              </p:cNvPr>
              <p:cNvSpPr/>
              <p:nvPr/>
            </p:nvSpPr>
            <p:spPr>
              <a:xfrm>
                <a:off x="9201668" y="253995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3" name="Freeform: Shape 922">
                <a:extLst>
                  <a:ext uri="{FF2B5EF4-FFF2-40B4-BE49-F238E27FC236}">
                    <a16:creationId xmlns:a16="http://schemas.microsoft.com/office/drawing/2014/main" id="{BDF1BE15-2B6C-4AF3-EE0D-BA88CC317377}"/>
                  </a:ext>
                </a:extLst>
              </p:cNvPr>
              <p:cNvSpPr/>
              <p:nvPr/>
            </p:nvSpPr>
            <p:spPr>
              <a:xfrm>
                <a:off x="9237017" y="250460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91" name="Graphic 62">
              <a:extLst>
                <a:ext uri="{FF2B5EF4-FFF2-40B4-BE49-F238E27FC236}">
                  <a16:creationId xmlns:a16="http://schemas.microsoft.com/office/drawing/2014/main" id="{D7171586-8E16-7C22-9658-D7B57032ABB8}"/>
                </a:ext>
              </a:extLst>
            </p:cNvPr>
            <p:cNvGrpSpPr/>
            <p:nvPr/>
          </p:nvGrpSpPr>
          <p:grpSpPr>
            <a:xfrm>
              <a:off x="9418443" y="2564438"/>
              <a:ext cx="70696" cy="70696"/>
              <a:chOff x="9418443" y="2564438"/>
              <a:chExt cx="70696" cy="70696"/>
            </a:xfrm>
          </p:grpSpPr>
          <p:sp>
            <p:nvSpPr>
              <p:cNvPr id="920" name="Freeform: Shape 919">
                <a:extLst>
                  <a:ext uri="{FF2B5EF4-FFF2-40B4-BE49-F238E27FC236}">
                    <a16:creationId xmlns:a16="http://schemas.microsoft.com/office/drawing/2014/main" id="{BD304BC4-0CF1-AB9D-73E2-828205B9FEA6}"/>
                  </a:ext>
                </a:extLst>
              </p:cNvPr>
              <p:cNvSpPr/>
              <p:nvPr/>
            </p:nvSpPr>
            <p:spPr>
              <a:xfrm>
                <a:off x="9418443" y="259978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1" name="Freeform: Shape 920">
                <a:extLst>
                  <a:ext uri="{FF2B5EF4-FFF2-40B4-BE49-F238E27FC236}">
                    <a16:creationId xmlns:a16="http://schemas.microsoft.com/office/drawing/2014/main" id="{6856FBD1-AC8A-5FD0-BB16-DE638B9EEBEA}"/>
                  </a:ext>
                </a:extLst>
              </p:cNvPr>
              <p:cNvSpPr/>
              <p:nvPr/>
            </p:nvSpPr>
            <p:spPr>
              <a:xfrm>
                <a:off x="9453792" y="256443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92" name="Graphic 62">
              <a:extLst>
                <a:ext uri="{FF2B5EF4-FFF2-40B4-BE49-F238E27FC236}">
                  <a16:creationId xmlns:a16="http://schemas.microsoft.com/office/drawing/2014/main" id="{D895897D-4B79-3FB9-BAF7-F4541F67E716}"/>
                </a:ext>
              </a:extLst>
            </p:cNvPr>
            <p:cNvGrpSpPr/>
            <p:nvPr/>
          </p:nvGrpSpPr>
          <p:grpSpPr>
            <a:xfrm>
              <a:off x="9606045" y="2652809"/>
              <a:ext cx="70483" cy="70483"/>
              <a:chOff x="9606045" y="2652809"/>
              <a:chExt cx="70483" cy="70483"/>
            </a:xfrm>
          </p:grpSpPr>
          <p:sp>
            <p:nvSpPr>
              <p:cNvPr id="918" name="Freeform: Shape 917">
                <a:extLst>
                  <a:ext uri="{FF2B5EF4-FFF2-40B4-BE49-F238E27FC236}">
                    <a16:creationId xmlns:a16="http://schemas.microsoft.com/office/drawing/2014/main" id="{B829A8BA-ED50-88FB-D2C0-7B1398AD8B7B}"/>
                  </a:ext>
                </a:extLst>
              </p:cNvPr>
              <p:cNvSpPr/>
              <p:nvPr/>
            </p:nvSpPr>
            <p:spPr>
              <a:xfrm>
                <a:off x="9606045" y="2688158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9" name="Freeform: Shape 918">
                <a:extLst>
                  <a:ext uri="{FF2B5EF4-FFF2-40B4-BE49-F238E27FC236}">
                    <a16:creationId xmlns:a16="http://schemas.microsoft.com/office/drawing/2014/main" id="{53651E73-118B-34C3-1BDA-32F90354FA43}"/>
                  </a:ext>
                </a:extLst>
              </p:cNvPr>
              <p:cNvSpPr/>
              <p:nvPr/>
            </p:nvSpPr>
            <p:spPr>
              <a:xfrm>
                <a:off x="9641180" y="2652809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93" name="Graphic 62">
              <a:extLst>
                <a:ext uri="{FF2B5EF4-FFF2-40B4-BE49-F238E27FC236}">
                  <a16:creationId xmlns:a16="http://schemas.microsoft.com/office/drawing/2014/main" id="{CF5F855F-1904-8B63-E29B-72BF8248AA66}"/>
                </a:ext>
              </a:extLst>
            </p:cNvPr>
            <p:cNvGrpSpPr/>
            <p:nvPr/>
          </p:nvGrpSpPr>
          <p:grpSpPr>
            <a:xfrm>
              <a:off x="9624358" y="2665586"/>
              <a:ext cx="70696" cy="70696"/>
              <a:chOff x="9624358" y="2665586"/>
              <a:chExt cx="70696" cy="70696"/>
            </a:xfrm>
          </p:grpSpPr>
          <p:sp>
            <p:nvSpPr>
              <p:cNvPr id="916" name="Freeform: Shape 915">
                <a:extLst>
                  <a:ext uri="{FF2B5EF4-FFF2-40B4-BE49-F238E27FC236}">
                    <a16:creationId xmlns:a16="http://schemas.microsoft.com/office/drawing/2014/main" id="{52FBF355-A918-DB4F-5EBF-214AA010C116}"/>
                  </a:ext>
                </a:extLst>
              </p:cNvPr>
              <p:cNvSpPr/>
              <p:nvPr/>
            </p:nvSpPr>
            <p:spPr>
              <a:xfrm>
                <a:off x="9624358" y="270093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7" name="Freeform: Shape 916">
                <a:extLst>
                  <a:ext uri="{FF2B5EF4-FFF2-40B4-BE49-F238E27FC236}">
                    <a16:creationId xmlns:a16="http://schemas.microsoft.com/office/drawing/2014/main" id="{FFE932DB-D5A6-F7DE-BD9B-13A25511EC62}"/>
                  </a:ext>
                </a:extLst>
              </p:cNvPr>
              <p:cNvSpPr/>
              <p:nvPr/>
            </p:nvSpPr>
            <p:spPr>
              <a:xfrm>
                <a:off x="9659706" y="266558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94" name="Graphic 62">
              <a:extLst>
                <a:ext uri="{FF2B5EF4-FFF2-40B4-BE49-F238E27FC236}">
                  <a16:creationId xmlns:a16="http://schemas.microsoft.com/office/drawing/2014/main" id="{CEC91D3F-2865-2105-5B5A-C45ECFA0A18F}"/>
                </a:ext>
              </a:extLst>
            </p:cNvPr>
            <p:cNvGrpSpPr/>
            <p:nvPr/>
          </p:nvGrpSpPr>
          <p:grpSpPr>
            <a:xfrm>
              <a:off x="9641180" y="2665586"/>
              <a:ext cx="70696" cy="70696"/>
              <a:chOff x="9641180" y="2665586"/>
              <a:chExt cx="70696" cy="70696"/>
            </a:xfrm>
          </p:grpSpPr>
          <p:sp>
            <p:nvSpPr>
              <p:cNvPr id="914" name="Freeform: Shape 913">
                <a:extLst>
                  <a:ext uri="{FF2B5EF4-FFF2-40B4-BE49-F238E27FC236}">
                    <a16:creationId xmlns:a16="http://schemas.microsoft.com/office/drawing/2014/main" id="{BFD70F88-EE84-4A5D-5615-F6430BFE7042}"/>
                  </a:ext>
                </a:extLst>
              </p:cNvPr>
              <p:cNvSpPr/>
              <p:nvPr/>
            </p:nvSpPr>
            <p:spPr>
              <a:xfrm>
                <a:off x="9641180" y="270093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5" name="Freeform: Shape 914">
                <a:extLst>
                  <a:ext uri="{FF2B5EF4-FFF2-40B4-BE49-F238E27FC236}">
                    <a16:creationId xmlns:a16="http://schemas.microsoft.com/office/drawing/2014/main" id="{68937124-3B15-F410-F672-E78298CD5F6D}"/>
                  </a:ext>
                </a:extLst>
              </p:cNvPr>
              <p:cNvSpPr/>
              <p:nvPr/>
            </p:nvSpPr>
            <p:spPr>
              <a:xfrm>
                <a:off x="9676529" y="266558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95" name="Graphic 62">
              <a:extLst>
                <a:ext uri="{FF2B5EF4-FFF2-40B4-BE49-F238E27FC236}">
                  <a16:creationId xmlns:a16="http://schemas.microsoft.com/office/drawing/2014/main" id="{A5AE5B55-1A49-2E06-EF7E-6DEB8A243380}"/>
                </a:ext>
              </a:extLst>
            </p:cNvPr>
            <p:cNvGrpSpPr/>
            <p:nvPr/>
          </p:nvGrpSpPr>
          <p:grpSpPr>
            <a:xfrm>
              <a:off x="9659706" y="2670483"/>
              <a:ext cx="70696" cy="70483"/>
              <a:chOff x="9659706" y="2670483"/>
              <a:chExt cx="70696" cy="70483"/>
            </a:xfrm>
          </p:grpSpPr>
          <p:sp>
            <p:nvSpPr>
              <p:cNvPr id="912" name="Freeform: Shape 911">
                <a:extLst>
                  <a:ext uri="{FF2B5EF4-FFF2-40B4-BE49-F238E27FC236}">
                    <a16:creationId xmlns:a16="http://schemas.microsoft.com/office/drawing/2014/main" id="{D374B073-BC35-6671-6F23-391FBC1DF69D}"/>
                  </a:ext>
                </a:extLst>
              </p:cNvPr>
              <p:cNvSpPr/>
              <p:nvPr/>
            </p:nvSpPr>
            <p:spPr>
              <a:xfrm>
                <a:off x="9659706" y="270561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3" name="Freeform: Shape 912">
                <a:extLst>
                  <a:ext uri="{FF2B5EF4-FFF2-40B4-BE49-F238E27FC236}">
                    <a16:creationId xmlns:a16="http://schemas.microsoft.com/office/drawing/2014/main" id="{68ADDEC6-2759-4071-A831-9D6C7074DDA5}"/>
                  </a:ext>
                </a:extLst>
              </p:cNvPr>
              <p:cNvSpPr/>
              <p:nvPr/>
            </p:nvSpPr>
            <p:spPr>
              <a:xfrm>
                <a:off x="9695055" y="2670483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96" name="Graphic 62">
              <a:extLst>
                <a:ext uri="{FF2B5EF4-FFF2-40B4-BE49-F238E27FC236}">
                  <a16:creationId xmlns:a16="http://schemas.microsoft.com/office/drawing/2014/main" id="{245395DD-9984-53BB-F3A6-276E3C007C3F}"/>
                </a:ext>
              </a:extLst>
            </p:cNvPr>
            <p:cNvGrpSpPr/>
            <p:nvPr/>
          </p:nvGrpSpPr>
          <p:grpSpPr>
            <a:xfrm>
              <a:off x="9676529" y="2670483"/>
              <a:ext cx="70696" cy="70483"/>
              <a:chOff x="9676529" y="2670483"/>
              <a:chExt cx="70696" cy="70483"/>
            </a:xfrm>
          </p:grpSpPr>
          <p:sp>
            <p:nvSpPr>
              <p:cNvPr id="910" name="Freeform: Shape 909">
                <a:extLst>
                  <a:ext uri="{FF2B5EF4-FFF2-40B4-BE49-F238E27FC236}">
                    <a16:creationId xmlns:a16="http://schemas.microsoft.com/office/drawing/2014/main" id="{17E8663A-A353-65CA-C41D-FD50AA79150E}"/>
                  </a:ext>
                </a:extLst>
              </p:cNvPr>
              <p:cNvSpPr/>
              <p:nvPr/>
            </p:nvSpPr>
            <p:spPr>
              <a:xfrm>
                <a:off x="9676529" y="270561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1" name="Freeform: Shape 910">
                <a:extLst>
                  <a:ext uri="{FF2B5EF4-FFF2-40B4-BE49-F238E27FC236}">
                    <a16:creationId xmlns:a16="http://schemas.microsoft.com/office/drawing/2014/main" id="{D4206664-75A7-5C75-C645-78E1F197703E}"/>
                  </a:ext>
                </a:extLst>
              </p:cNvPr>
              <p:cNvSpPr/>
              <p:nvPr/>
            </p:nvSpPr>
            <p:spPr>
              <a:xfrm>
                <a:off x="9711877" y="2670483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97" name="Graphic 62">
              <a:extLst>
                <a:ext uri="{FF2B5EF4-FFF2-40B4-BE49-F238E27FC236}">
                  <a16:creationId xmlns:a16="http://schemas.microsoft.com/office/drawing/2014/main" id="{F88087AF-498F-3222-E544-3E091CD64646}"/>
                </a:ext>
              </a:extLst>
            </p:cNvPr>
            <p:cNvGrpSpPr/>
            <p:nvPr/>
          </p:nvGrpSpPr>
          <p:grpSpPr>
            <a:xfrm>
              <a:off x="9695055" y="2677936"/>
              <a:ext cx="70696" cy="70696"/>
              <a:chOff x="9695055" y="2677936"/>
              <a:chExt cx="70696" cy="70696"/>
            </a:xfrm>
          </p:grpSpPr>
          <p:sp>
            <p:nvSpPr>
              <p:cNvPr id="908" name="Freeform: Shape 907">
                <a:extLst>
                  <a:ext uri="{FF2B5EF4-FFF2-40B4-BE49-F238E27FC236}">
                    <a16:creationId xmlns:a16="http://schemas.microsoft.com/office/drawing/2014/main" id="{79495570-3F6B-A288-A153-7EB33538955B}"/>
                  </a:ext>
                </a:extLst>
              </p:cNvPr>
              <p:cNvSpPr/>
              <p:nvPr/>
            </p:nvSpPr>
            <p:spPr>
              <a:xfrm>
                <a:off x="9695055" y="271328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9" name="Freeform: Shape 908">
                <a:extLst>
                  <a:ext uri="{FF2B5EF4-FFF2-40B4-BE49-F238E27FC236}">
                    <a16:creationId xmlns:a16="http://schemas.microsoft.com/office/drawing/2014/main" id="{36B6F166-3331-9EC6-8D9B-3B2F8D19AB0A}"/>
                  </a:ext>
                </a:extLst>
              </p:cNvPr>
              <p:cNvSpPr/>
              <p:nvPr/>
            </p:nvSpPr>
            <p:spPr>
              <a:xfrm>
                <a:off x="9730403" y="267793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98" name="Graphic 62">
              <a:extLst>
                <a:ext uri="{FF2B5EF4-FFF2-40B4-BE49-F238E27FC236}">
                  <a16:creationId xmlns:a16="http://schemas.microsoft.com/office/drawing/2014/main" id="{E45FA7D0-3488-18AE-6B99-EDD934BD788B}"/>
                </a:ext>
              </a:extLst>
            </p:cNvPr>
            <p:cNvGrpSpPr/>
            <p:nvPr/>
          </p:nvGrpSpPr>
          <p:grpSpPr>
            <a:xfrm>
              <a:off x="9711877" y="2685389"/>
              <a:ext cx="70696" cy="70696"/>
              <a:chOff x="9711877" y="2685389"/>
              <a:chExt cx="70696" cy="70696"/>
            </a:xfrm>
          </p:grpSpPr>
          <p:sp>
            <p:nvSpPr>
              <p:cNvPr id="906" name="Freeform: Shape 905">
                <a:extLst>
                  <a:ext uri="{FF2B5EF4-FFF2-40B4-BE49-F238E27FC236}">
                    <a16:creationId xmlns:a16="http://schemas.microsoft.com/office/drawing/2014/main" id="{8991BC94-39EB-7F62-0956-C95A258DD548}"/>
                  </a:ext>
                </a:extLst>
              </p:cNvPr>
              <p:cNvSpPr/>
              <p:nvPr/>
            </p:nvSpPr>
            <p:spPr>
              <a:xfrm>
                <a:off x="9711877" y="272073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7" name="Freeform: Shape 906">
                <a:extLst>
                  <a:ext uri="{FF2B5EF4-FFF2-40B4-BE49-F238E27FC236}">
                    <a16:creationId xmlns:a16="http://schemas.microsoft.com/office/drawing/2014/main" id="{21A58CE5-3247-6F0F-42AE-C927C429246B}"/>
                  </a:ext>
                </a:extLst>
              </p:cNvPr>
              <p:cNvSpPr/>
              <p:nvPr/>
            </p:nvSpPr>
            <p:spPr>
              <a:xfrm>
                <a:off x="9747226" y="268538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99" name="Graphic 62">
              <a:extLst>
                <a:ext uri="{FF2B5EF4-FFF2-40B4-BE49-F238E27FC236}">
                  <a16:creationId xmlns:a16="http://schemas.microsoft.com/office/drawing/2014/main" id="{04303F1D-E418-89C8-7D34-41A1F7A931BB}"/>
                </a:ext>
              </a:extLst>
            </p:cNvPr>
            <p:cNvGrpSpPr/>
            <p:nvPr/>
          </p:nvGrpSpPr>
          <p:grpSpPr>
            <a:xfrm>
              <a:off x="9730403" y="2694120"/>
              <a:ext cx="70483" cy="70696"/>
              <a:chOff x="9730403" y="2694120"/>
              <a:chExt cx="70483" cy="70696"/>
            </a:xfrm>
          </p:grpSpPr>
          <p:sp>
            <p:nvSpPr>
              <p:cNvPr id="904" name="Freeform: Shape 903">
                <a:extLst>
                  <a:ext uri="{FF2B5EF4-FFF2-40B4-BE49-F238E27FC236}">
                    <a16:creationId xmlns:a16="http://schemas.microsoft.com/office/drawing/2014/main" id="{A91B068A-F582-0B7F-AA2F-E7BF662D761A}"/>
                  </a:ext>
                </a:extLst>
              </p:cNvPr>
              <p:cNvSpPr/>
              <p:nvPr/>
            </p:nvSpPr>
            <p:spPr>
              <a:xfrm>
                <a:off x="9730403" y="2729468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5" name="Freeform: Shape 904">
                <a:extLst>
                  <a:ext uri="{FF2B5EF4-FFF2-40B4-BE49-F238E27FC236}">
                    <a16:creationId xmlns:a16="http://schemas.microsoft.com/office/drawing/2014/main" id="{4800E705-7DD1-3C66-D9FA-CC1220597DD5}"/>
                  </a:ext>
                </a:extLst>
              </p:cNvPr>
              <p:cNvSpPr/>
              <p:nvPr/>
            </p:nvSpPr>
            <p:spPr>
              <a:xfrm>
                <a:off x="9765751" y="269412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0" name="Graphic 62">
              <a:extLst>
                <a:ext uri="{FF2B5EF4-FFF2-40B4-BE49-F238E27FC236}">
                  <a16:creationId xmlns:a16="http://schemas.microsoft.com/office/drawing/2014/main" id="{FBC80C19-B52B-5B65-CF4B-40738891FA38}"/>
                </a:ext>
              </a:extLst>
            </p:cNvPr>
            <p:cNvGrpSpPr/>
            <p:nvPr/>
          </p:nvGrpSpPr>
          <p:grpSpPr>
            <a:xfrm>
              <a:off x="9747226" y="2705619"/>
              <a:ext cx="70696" cy="70696"/>
              <a:chOff x="9747226" y="2705619"/>
              <a:chExt cx="70696" cy="70696"/>
            </a:xfrm>
          </p:grpSpPr>
          <p:sp>
            <p:nvSpPr>
              <p:cNvPr id="902" name="Freeform: Shape 901">
                <a:extLst>
                  <a:ext uri="{FF2B5EF4-FFF2-40B4-BE49-F238E27FC236}">
                    <a16:creationId xmlns:a16="http://schemas.microsoft.com/office/drawing/2014/main" id="{FEC9E93D-AEAC-5739-48F6-74BC14341C39}"/>
                  </a:ext>
                </a:extLst>
              </p:cNvPr>
              <p:cNvSpPr/>
              <p:nvPr/>
            </p:nvSpPr>
            <p:spPr>
              <a:xfrm>
                <a:off x="9747226" y="274096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3" name="Freeform: Shape 902">
                <a:extLst>
                  <a:ext uri="{FF2B5EF4-FFF2-40B4-BE49-F238E27FC236}">
                    <a16:creationId xmlns:a16="http://schemas.microsoft.com/office/drawing/2014/main" id="{5F3D1C06-8EBE-3795-76AB-C4998F5F09BD}"/>
                  </a:ext>
                </a:extLst>
              </p:cNvPr>
              <p:cNvSpPr/>
              <p:nvPr/>
            </p:nvSpPr>
            <p:spPr>
              <a:xfrm>
                <a:off x="9782574" y="270561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1" name="Graphic 62">
              <a:extLst>
                <a:ext uri="{FF2B5EF4-FFF2-40B4-BE49-F238E27FC236}">
                  <a16:creationId xmlns:a16="http://schemas.microsoft.com/office/drawing/2014/main" id="{102CFF45-121A-CB90-EF7D-593C5523D627}"/>
                </a:ext>
              </a:extLst>
            </p:cNvPr>
            <p:cNvGrpSpPr/>
            <p:nvPr/>
          </p:nvGrpSpPr>
          <p:grpSpPr>
            <a:xfrm>
              <a:off x="9765751" y="2713285"/>
              <a:ext cx="70483" cy="70696"/>
              <a:chOff x="9765751" y="2713285"/>
              <a:chExt cx="70483" cy="70696"/>
            </a:xfrm>
          </p:grpSpPr>
          <p:sp>
            <p:nvSpPr>
              <p:cNvPr id="900" name="Freeform: Shape 899">
                <a:extLst>
                  <a:ext uri="{FF2B5EF4-FFF2-40B4-BE49-F238E27FC236}">
                    <a16:creationId xmlns:a16="http://schemas.microsoft.com/office/drawing/2014/main" id="{3EE45859-7C2F-C5BD-BD45-565ECB58267D}"/>
                  </a:ext>
                </a:extLst>
              </p:cNvPr>
              <p:cNvSpPr/>
              <p:nvPr/>
            </p:nvSpPr>
            <p:spPr>
              <a:xfrm>
                <a:off x="9765751" y="2748633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1" name="Freeform: Shape 900">
                <a:extLst>
                  <a:ext uri="{FF2B5EF4-FFF2-40B4-BE49-F238E27FC236}">
                    <a16:creationId xmlns:a16="http://schemas.microsoft.com/office/drawing/2014/main" id="{0EAB0BC8-8B57-F787-69B4-0D37E328189E}"/>
                  </a:ext>
                </a:extLst>
              </p:cNvPr>
              <p:cNvSpPr/>
              <p:nvPr/>
            </p:nvSpPr>
            <p:spPr>
              <a:xfrm>
                <a:off x="9800887" y="271328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2" name="Graphic 62">
              <a:extLst>
                <a:ext uri="{FF2B5EF4-FFF2-40B4-BE49-F238E27FC236}">
                  <a16:creationId xmlns:a16="http://schemas.microsoft.com/office/drawing/2014/main" id="{2CBABE0D-3146-0C05-2398-4409D4A407A9}"/>
                </a:ext>
              </a:extLst>
            </p:cNvPr>
            <p:cNvGrpSpPr/>
            <p:nvPr/>
          </p:nvGrpSpPr>
          <p:grpSpPr>
            <a:xfrm>
              <a:off x="9782574" y="2720738"/>
              <a:ext cx="70696" cy="70696"/>
              <a:chOff x="9782574" y="2720738"/>
              <a:chExt cx="70696" cy="70696"/>
            </a:xfrm>
          </p:grpSpPr>
          <p:sp>
            <p:nvSpPr>
              <p:cNvPr id="898" name="Freeform: Shape 897">
                <a:extLst>
                  <a:ext uri="{FF2B5EF4-FFF2-40B4-BE49-F238E27FC236}">
                    <a16:creationId xmlns:a16="http://schemas.microsoft.com/office/drawing/2014/main" id="{E7293CA1-EF83-AF50-F533-A6F6F1F891D0}"/>
                  </a:ext>
                </a:extLst>
              </p:cNvPr>
              <p:cNvSpPr/>
              <p:nvPr/>
            </p:nvSpPr>
            <p:spPr>
              <a:xfrm>
                <a:off x="9782574" y="275608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9" name="Freeform: Shape 898">
                <a:extLst>
                  <a:ext uri="{FF2B5EF4-FFF2-40B4-BE49-F238E27FC236}">
                    <a16:creationId xmlns:a16="http://schemas.microsoft.com/office/drawing/2014/main" id="{49CBED90-382F-8C0E-A092-E0125515CF94}"/>
                  </a:ext>
                </a:extLst>
              </p:cNvPr>
              <p:cNvSpPr/>
              <p:nvPr/>
            </p:nvSpPr>
            <p:spPr>
              <a:xfrm>
                <a:off x="9817922" y="272073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3" name="Graphic 62">
              <a:extLst>
                <a:ext uri="{FF2B5EF4-FFF2-40B4-BE49-F238E27FC236}">
                  <a16:creationId xmlns:a16="http://schemas.microsoft.com/office/drawing/2014/main" id="{5EC9AF43-7FF7-D073-FD7D-8095BD4A6200}"/>
                </a:ext>
              </a:extLst>
            </p:cNvPr>
            <p:cNvGrpSpPr/>
            <p:nvPr/>
          </p:nvGrpSpPr>
          <p:grpSpPr>
            <a:xfrm>
              <a:off x="9800887" y="2726274"/>
              <a:ext cx="70696" cy="70696"/>
              <a:chOff x="9800887" y="2726274"/>
              <a:chExt cx="70696" cy="70696"/>
            </a:xfrm>
          </p:grpSpPr>
          <p:sp>
            <p:nvSpPr>
              <p:cNvPr id="896" name="Freeform: Shape 895">
                <a:extLst>
                  <a:ext uri="{FF2B5EF4-FFF2-40B4-BE49-F238E27FC236}">
                    <a16:creationId xmlns:a16="http://schemas.microsoft.com/office/drawing/2014/main" id="{4C9B9DA4-BFC0-6308-7047-2E746063779B}"/>
                  </a:ext>
                </a:extLst>
              </p:cNvPr>
              <p:cNvSpPr/>
              <p:nvPr/>
            </p:nvSpPr>
            <p:spPr>
              <a:xfrm>
                <a:off x="9800887" y="276162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7" name="Freeform: Shape 896">
                <a:extLst>
                  <a:ext uri="{FF2B5EF4-FFF2-40B4-BE49-F238E27FC236}">
                    <a16:creationId xmlns:a16="http://schemas.microsoft.com/office/drawing/2014/main" id="{CBD3154E-D911-A825-B83F-6890B0C14EAA}"/>
                  </a:ext>
                </a:extLst>
              </p:cNvPr>
              <p:cNvSpPr/>
              <p:nvPr/>
            </p:nvSpPr>
            <p:spPr>
              <a:xfrm>
                <a:off x="9836235" y="272627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4" name="Graphic 62">
              <a:extLst>
                <a:ext uri="{FF2B5EF4-FFF2-40B4-BE49-F238E27FC236}">
                  <a16:creationId xmlns:a16="http://schemas.microsoft.com/office/drawing/2014/main" id="{13332A23-651A-8010-2794-B73445078EFF}"/>
                </a:ext>
              </a:extLst>
            </p:cNvPr>
            <p:cNvGrpSpPr/>
            <p:nvPr/>
          </p:nvGrpSpPr>
          <p:grpSpPr>
            <a:xfrm>
              <a:off x="9817922" y="2736283"/>
              <a:ext cx="70696" cy="70696"/>
              <a:chOff x="9817922" y="2736283"/>
              <a:chExt cx="70696" cy="70696"/>
            </a:xfrm>
          </p:grpSpPr>
          <p:sp>
            <p:nvSpPr>
              <p:cNvPr id="894" name="Freeform: Shape 893">
                <a:extLst>
                  <a:ext uri="{FF2B5EF4-FFF2-40B4-BE49-F238E27FC236}">
                    <a16:creationId xmlns:a16="http://schemas.microsoft.com/office/drawing/2014/main" id="{CB10E927-C0BA-3CE5-FA9F-53ADF4FDEF78}"/>
                  </a:ext>
                </a:extLst>
              </p:cNvPr>
              <p:cNvSpPr/>
              <p:nvPr/>
            </p:nvSpPr>
            <p:spPr>
              <a:xfrm>
                <a:off x="9817922" y="277163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5" name="Freeform: Shape 894">
                <a:extLst>
                  <a:ext uri="{FF2B5EF4-FFF2-40B4-BE49-F238E27FC236}">
                    <a16:creationId xmlns:a16="http://schemas.microsoft.com/office/drawing/2014/main" id="{069D9D6B-AD14-AE17-B9E6-C65A6122ED43}"/>
                  </a:ext>
                </a:extLst>
              </p:cNvPr>
              <p:cNvSpPr/>
              <p:nvPr/>
            </p:nvSpPr>
            <p:spPr>
              <a:xfrm>
                <a:off x="9853271" y="273628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5" name="Graphic 62">
              <a:extLst>
                <a:ext uri="{FF2B5EF4-FFF2-40B4-BE49-F238E27FC236}">
                  <a16:creationId xmlns:a16="http://schemas.microsoft.com/office/drawing/2014/main" id="{CA6198CB-A5C5-F182-C5B9-1CA7451BCACB}"/>
                </a:ext>
              </a:extLst>
            </p:cNvPr>
            <p:cNvGrpSpPr/>
            <p:nvPr/>
          </p:nvGrpSpPr>
          <p:grpSpPr>
            <a:xfrm>
              <a:off x="8766415" y="2350858"/>
              <a:ext cx="70696" cy="70696"/>
              <a:chOff x="8766415" y="2350858"/>
              <a:chExt cx="70696" cy="70696"/>
            </a:xfrm>
          </p:grpSpPr>
          <p:sp>
            <p:nvSpPr>
              <p:cNvPr id="892" name="Freeform: Shape 891">
                <a:extLst>
                  <a:ext uri="{FF2B5EF4-FFF2-40B4-BE49-F238E27FC236}">
                    <a16:creationId xmlns:a16="http://schemas.microsoft.com/office/drawing/2014/main" id="{D39DE4C1-C167-E304-B25C-F885F7D6F0F6}"/>
                  </a:ext>
                </a:extLst>
              </p:cNvPr>
              <p:cNvSpPr/>
              <p:nvPr/>
            </p:nvSpPr>
            <p:spPr>
              <a:xfrm>
                <a:off x="8766415" y="238620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3" name="Freeform: Shape 892">
                <a:extLst>
                  <a:ext uri="{FF2B5EF4-FFF2-40B4-BE49-F238E27FC236}">
                    <a16:creationId xmlns:a16="http://schemas.microsoft.com/office/drawing/2014/main" id="{C6E7296A-9BD1-7C51-95EC-00E93D9070E2}"/>
                  </a:ext>
                </a:extLst>
              </p:cNvPr>
              <p:cNvSpPr/>
              <p:nvPr/>
            </p:nvSpPr>
            <p:spPr>
              <a:xfrm>
                <a:off x="8801763" y="235085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6" name="Graphic 62">
              <a:extLst>
                <a:ext uri="{FF2B5EF4-FFF2-40B4-BE49-F238E27FC236}">
                  <a16:creationId xmlns:a16="http://schemas.microsoft.com/office/drawing/2014/main" id="{E450D631-85DA-33D6-9EAA-70B184F5E261}"/>
                </a:ext>
              </a:extLst>
            </p:cNvPr>
            <p:cNvGrpSpPr/>
            <p:nvPr/>
          </p:nvGrpSpPr>
          <p:grpSpPr>
            <a:xfrm>
              <a:off x="8782811" y="2361292"/>
              <a:ext cx="70696" cy="70696"/>
              <a:chOff x="8782811" y="2361292"/>
              <a:chExt cx="70696" cy="70696"/>
            </a:xfrm>
          </p:grpSpPr>
          <p:sp>
            <p:nvSpPr>
              <p:cNvPr id="890" name="Freeform: Shape 889">
                <a:extLst>
                  <a:ext uri="{FF2B5EF4-FFF2-40B4-BE49-F238E27FC236}">
                    <a16:creationId xmlns:a16="http://schemas.microsoft.com/office/drawing/2014/main" id="{7F74189B-5450-A4D0-8D14-6D85AF571147}"/>
                  </a:ext>
                </a:extLst>
              </p:cNvPr>
              <p:cNvSpPr/>
              <p:nvPr/>
            </p:nvSpPr>
            <p:spPr>
              <a:xfrm>
                <a:off x="8782811" y="239664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1" name="Freeform: Shape 890">
                <a:extLst>
                  <a:ext uri="{FF2B5EF4-FFF2-40B4-BE49-F238E27FC236}">
                    <a16:creationId xmlns:a16="http://schemas.microsoft.com/office/drawing/2014/main" id="{B8B362D1-F0C9-769B-DE8F-5AAB1447367B}"/>
                  </a:ext>
                </a:extLst>
              </p:cNvPr>
              <p:cNvSpPr/>
              <p:nvPr/>
            </p:nvSpPr>
            <p:spPr>
              <a:xfrm>
                <a:off x="8818160" y="236129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7" name="Graphic 62">
              <a:extLst>
                <a:ext uri="{FF2B5EF4-FFF2-40B4-BE49-F238E27FC236}">
                  <a16:creationId xmlns:a16="http://schemas.microsoft.com/office/drawing/2014/main" id="{575F6C20-71C1-F872-7FC4-D859AD2FE872}"/>
                </a:ext>
              </a:extLst>
            </p:cNvPr>
            <p:cNvGrpSpPr/>
            <p:nvPr/>
          </p:nvGrpSpPr>
          <p:grpSpPr>
            <a:xfrm>
              <a:off x="8815179" y="2375346"/>
              <a:ext cx="70696" cy="70696"/>
              <a:chOff x="8815179" y="2375346"/>
              <a:chExt cx="70696" cy="70696"/>
            </a:xfrm>
          </p:grpSpPr>
          <p:sp>
            <p:nvSpPr>
              <p:cNvPr id="888" name="Freeform: Shape 887">
                <a:extLst>
                  <a:ext uri="{FF2B5EF4-FFF2-40B4-BE49-F238E27FC236}">
                    <a16:creationId xmlns:a16="http://schemas.microsoft.com/office/drawing/2014/main" id="{54D8FAA3-4477-F0E1-BC35-073BA0FC217F}"/>
                  </a:ext>
                </a:extLst>
              </p:cNvPr>
              <p:cNvSpPr/>
              <p:nvPr/>
            </p:nvSpPr>
            <p:spPr>
              <a:xfrm>
                <a:off x="8815179" y="241069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9" name="Freeform: Shape 888">
                <a:extLst>
                  <a:ext uri="{FF2B5EF4-FFF2-40B4-BE49-F238E27FC236}">
                    <a16:creationId xmlns:a16="http://schemas.microsoft.com/office/drawing/2014/main" id="{D5C91F79-DEE6-6430-34EA-D8A2D2F248C9}"/>
                  </a:ext>
                </a:extLst>
              </p:cNvPr>
              <p:cNvSpPr/>
              <p:nvPr/>
            </p:nvSpPr>
            <p:spPr>
              <a:xfrm>
                <a:off x="8850527" y="237534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8" name="Graphic 62">
              <a:extLst>
                <a:ext uri="{FF2B5EF4-FFF2-40B4-BE49-F238E27FC236}">
                  <a16:creationId xmlns:a16="http://schemas.microsoft.com/office/drawing/2014/main" id="{9D959D5E-41D5-A58C-8223-A827048E810F}"/>
                </a:ext>
              </a:extLst>
            </p:cNvPr>
            <p:cNvGrpSpPr/>
            <p:nvPr/>
          </p:nvGrpSpPr>
          <p:grpSpPr>
            <a:xfrm>
              <a:off x="8831788" y="2380456"/>
              <a:ext cx="70696" cy="70696"/>
              <a:chOff x="8831788" y="2380456"/>
              <a:chExt cx="70696" cy="70696"/>
            </a:xfrm>
          </p:grpSpPr>
          <p:sp>
            <p:nvSpPr>
              <p:cNvPr id="886" name="Freeform: Shape 885">
                <a:extLst>
                  <a:ext uri="{FF2B5EF4-FFF2-40B4-BE49-F238E27FC236}">
                    <a16:creationId xmlns:a16="http://schemas.microsoft.com/office/drawing/2014/main" id="{FA971530-DFC5-9B9E-CA8B-1AA1D5A388DD}"/>
                  </a:ext>
                </a:extLst>
              </p:cNvPr>
              <p:cNvSpPr/>
              <p:nvPr/>
            </p:nvSpPr>
            <p:spPr>
              <a:xfrm>
                <a:off x="8831788" y="241580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7" name="Freeform: Shape 886">
                <a:extLst>
                  <a:ext uri="{FF2B5EF4-FFF2-40B4-BE49-F238E27FC236}">
                    <a16:creationId xmlns:a16="http://schemas.microsoft.com/office/drawing/2014/main" id="{08FB3EE8-ED4A-3943-A681-6AB11730E74C}"/>
                  </a:ext>
                </a:extLst>
              </p:cNvPr>
              <p:cNvSpPr/>
              <p:nvPr/>
            </p:nvSpPr>
            <p:spPr>
              <a:xfrm>
                <a:off x="8867136" y="238045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9" name="Graphic 62">
              <a:extLst>
                <a:ext uri="{FF2B5EF4-FFF2-40B4-BE49-F238E27FC236}">
                  <a16:creationId xmlns:a16="http://schemas.microsoft.com/office/drawing/2014/main" id="{F5F147AB-1420-F33B-526B-597C3B14171B}"/>
                </a:ext>
              </a:extLst>
            </p:cNvPr>
            <p:cNvGrpSpPr/>
            <p:nvPr/>
          </p:nvGrpSpPr>
          <p:grpSpPr>
            <a:xfrm>
              <a:off x="8850527" y="2386206"/>
              <a:ext cx="70696" cy="70696"/>
              <a:chOff x="8850527" y="2386206"/>
              <a:chExt cx="70696" cy="70696"/>
            </a:xfrm>
          </p:grpSpPr>
          <p:sp>
            <p:nvSpPr>
              <p:cNvPr id="884" name="Freeform: Shape 883">
                <a:extLst>
                  <a:ext uri="{FF2B5EF4-FFF2-40B4-BE49-F238E27FC236}">
                    <a16:creationId xmlns:a16="http://schemas.microsoft.com/office/drawing/2014/main" id="{7D9955E8-F33A-8D5E-4895-B5365A91C172}"/>
                  </a:ext>
                </a:extLst>
              </p:cNvPr>
              <p:cNvSpPr/>
              <p:nvPr/>
            </p:nvSpPr>
            <p:spPr>
              <a:xfrm>
                <a:off x="8850527" y="242155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5" name="Freeform: Shape 884">
                <a:extLst>
                  <a:ext uri="{FF2B5EF4-FFF2-40B4-BE49-F238E27FC236}">
                    <a16:creationId xmlns:a16="http://schemas.microsoft.com/office/drawing/2014/main" id="{BA830BBE-FDC2-48FD-2C1C-1E87708D130E}"/>
                  </a:ext>
                </a:extLst>
              </p:cNvPr>
              <p:cNvSpPr/>
              <p:nvPr/>
            </p:nvSpPr>
            <p:spPr>
              <a:xfrm>
                <a:off x="8885875" y="238620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0" name="Graphic 62">
              <a:extLst>
                <a:ext uri="{FF2B5EF4-FFF2-40B4-BE49-F238E27FC236}">
                  <a16:creationId xmlns:a16="http://schemas.microsoft.com/office/drawing/2014/main" id="{A56CA691-2E0B-4C0C-0E04-6E4C913B4CA9}"/>
                </a:ext>
              </a:extLst>
            </p:cNvPr>
            <p:cNvGrpSpPr/>
            <p:nvPr/>
          </p:nvGrpSpPr>
          <p:grpSpPr>
            <a:xfrm>
              <a:off x="8898013" y="2410694"/>
              <a:ext cx="70696" cy="70696"/>
              <a:chOff x="8898013" y="2410694"/>
              <a:chExt cx="70696" cy="70696"/>
            </a:xfrm>
          </p:grpSpPr>
          <p:sp>
            <p:nvSpPr>
              <p:cNvPr id="882" name="Freeform: Shape 881">
                <a:extLst>
                  <a:ext uri="{FF2B5EF4-FFF2-40B4-BE49-F238E27FC236}">
                    <a16:creationId xmlns:a16="http://schemas.microsoft.com/office/drawing/2014/main" id="{4C990B34-06AA-2EAD-9BBE-64DF2D4F48FE}"/>
                  </a:ext>
                </a:extLst>
              </p:cNvPr>
              <p:cNvSpPr/>
              <p:nvPr/>
            </p:nvSpPr>
            <p:spPr>
              <a:xfrm>
                <a:off x="8898013" y="244604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3" name="Freeform: Shape 882">
                <a:extLst>
                  <a:ext uri="{FF2B5EF4-FFF2-40B4-BE49-F238E27FC236}">
                    <a16:creationId xmlns:a16="http://schemas.microsoft.com/office/drawing/2014/main" id="{86B115DD-634E-421B-3909-AC45A814F034}"/>
                  </a:ext>
                </a:extLst>
              </p:cNvPr>
              <p:cNvSpPr/>
              <p:nvPr/>
            </p:nvSpPr>
            <p:spPr>
              <a:xfrm>
                <a:off x="8933361" y="241069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1" name="Graphic 62">
              <a:extLst>
                <a:ext uri="{FF2B5EF4-FFF2-40B4-BE49-F238E27FC236}">
                  <a16:creationId xmlns:a16="http://schemas.microsoft.com/office/drawing/2014/main" id="{235A66E3-00DE-E947-D99F-BE3D775DAB26}"/>
                </a:ext>
              </a:extLst>
            </p:cNvPr>
            <p:cNvGrpSpPr/>
            <p:nvPr/>
          </p:nvGrpSpPr>
          <p:grpSpPr>
            <a:xfrm>
              <a:off x="8916965" y="2421554"/>
              <a:ext cx="70696" cy="70696"/>
              <a:chOff x="8916965" y="2421554"/>
              <a:chExt cx="70696" cy="70696"/>
            </a:xfrm>
          </p:grpSpPr>
          <p:sp>
            <p:nvSpPr>
              <p:cNvPr id="880" name="Freeform: Shape 879">
                <a:extLst>
                  <a:ext uri="{FF2B5EF4-FFF2-40B4-BE49-F238E27FC236}">
                    <a16:creationId xmlns:a16="http://schemas.microsoft.com/office/drawing/2014/main" id="{978239B3-6484-6A6D-8FC0-943599461DE2}"/>
                  </a:ext>
                </a:extLst>
              </p:cNvPr>
              <p:cNvSpPr/>
              <p:nvPr/>
            </p:nvSpPr>
            <p:spPr>
              <a:xfrm>
                <a:off x="8916965" y="245690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1" name="Freeform: Shape 880">
                <a:extLst>
                  <a:ext uri="{FF2B5EF4-FFF2-40B4-BE49-F238E27FC236}">
                    <a16:creationId xmlns:a16="http://schemas.microsoft.com/office/drawing/2014/main" id="{D1406382-79E7-FB0A-2D45-ABEA03A6AA6E}"/>
                  </a:ext>
                </a:extLst>
              </p:cNvPr>
              <p:cNvSpPr/>
              <p:nvPr/>
            </p:nvSpPr>
            <p:spPr>
              <a:xfrm>
                <a:off x="8952313" y="242155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2" name="Graphic 62">
              <a:extLst>
                <a:ext uri="{FF2B5EF4-FFF2-40B4-BE49-F238E27FC236}">
                  <a16:creationId xmlns:a16="http://schemas.microsoft.com/office/drawing/2014/main" id="{82FAF95E-5858-DF74-CB30-2135A52B3DBD}"/>
                </a:ext>
              </a:extLst>
            </p:cNvPr>
            <p:cNvGrpSpPr/>
            <p:nvPr/>
          </p:nvGrpSpPr>
          <p:grpSpPr>
            <a:xfrm>
              <a:off x="8933361" y="2437951"/>
              <a:ext cx="70696" cy="70696"/>
              <a:chOff x="8933361" y="2437951"/>
              <a:chExt cx="70696" cy="70696"/>
            </a:xfrm>
          </p:grpSpPr>
          <p:sp>
            <p:nvSpPr>
              <p:cNvPr id="878" name="Freeform: Shape 877">
                <a:extLst>
                  <a:ext uri="{FF2B5EF4-FFF2-40B4-BE49-F238E27FC236}">
                    <a16:creationId xmlns:a16="http://schemas.microsoft.com/office/drawing/2014/main" id="{E3842B75-282A-415F-51C7-5DC14362A822}"/>
                  </a:ext>
                </a:extLst>
              </p:cNvPr>
              <p:cNvSpPr/>
              <p:nvPr/>
            </p:nvSpPr>
            <p:spPr>
              <a:xfrm>
                <a:off x="8933361" y="247329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9" name="Freeform: Shape 878">
                <a:extLst>
                  <a:ext uri="{FF2B5EF4-FFF2-40B4-BE49-F238E27FC236}">
                    <a16:creationId xmlns:a16="http://schemas.microsoft.com/office/drawing/2014/main" id="{EF7E6BAD-6A62-74FC-F1EB-BBF3F6207062}"/>
                  </a:ext>
                </a:extLst>
              </p:cNvPr>
              <p:cNvSpPr/>
              <p:nvPr/>
            </p:nvSpPr>
            <p:spPr>
              <a:xfrm>
                <a:off x="8968710" y="243795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3" name="Graphic 62">
              <a:extLst>
                <a:ext uri="{FF2B5EF4-FFF2-40B4-BE49-F238E27FC236}">
                  <a16:creationId xmlns:a16="http://schemas.microsoft.com/office/drawing/2014/main" id="{B2FB77B7-6A98-5EA7-CF18-3E6C88DBF421}"/>
                </a:ext>
              </a:extLst>
            </p:cNvPr>
            <p:cNvGrpSpPr/>
            <p:nvPr/>
          </p:nvGrpSpPr>
          <p:grpSpPr>
            <a:xfrm>
              <a:off x="8949119" y="2451153"/>
              <a:ext cx="70696" cy="70483"/>
              <a:chOff x="8949119" y="2451153"/>
              <a:chExt cx="70696" cy="70483"/>
            </a:xfrm>
          </p:grpSpPr>
          <p:sp>
            <p:nvSpPr>
              <p:cNvPr id="876" name="Freeform: Shape 875">
                <a:extLst>
                  <a:ext uri="{FF2B5EF4-FFF2-40B4-BE49-F238E27FC236}">
                    <a16:creationId xmlns:a16="http://schemas.microsoft.com/office/drawing/2014/main" id="{A9029AE6-315D-AF52-455C-D656E46169C4}"/>
                  </a:ext>
                </a:extLst>
              </p:cNvPr>
              <p:cNvSpPr/>
              <p:nvPr/>
            </p:nvSpPr>
            <p:spPr>
              <a:xfrm>
                <a:off x="8949119" y="248650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7" name="Freeform: Shape 876">
                <a:extLst>
                  <a:ext uri="{FF2B5EF4-FFF2-40B4-BE49-F238E27FC236}">
                    <a16:creationId xmlns:a16="http://schemas.microsoft.com/office/drawing/2014/main" id="{35041CB2-97F8-8EC3-56D4-8AC63D5EFFD2}"/>
                  </a:ext>
                </a:extLst>
              </p:cNvPr>
              <p:cNvSpPr/>
              <p:nvPr/>
            </p:nvSpPr>
            <p:spPr>
              <a:xfrm>
                <a:off x="8984467" y="2451153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4" name="Graphic 62">
              <a:extLst>
                <a:ext uri="{FF2B5EF4-FFF2-40B4-BE49-F238E27FC236}">
                  <a16:creationId xmlns:a16="http://schemas.microsoft.com/office/drawing/2014/main" id="{4FFB567E-A3F7-7AAD-AE66-B3C402772A63}"/>
                </a:ext>
              </a:extLst>
            </p:cNvPr>
            <p:cNvGrpSpPr/>
            <p:nvPr/>
          </p:nvGrpSpPr>
          <p:grpSpPr>
            <a:xfrm>
              <a:off x="8964877" y="2469253"/>
              <a:ext cx="70696" cy="70696"/>
              <a:chOff x="8964877" y="2469253"/>
              <a:chExt cx="70696" cy="70696"/>
            </a:xfrm>
          </p:grpSpPr>
          <p:sp>
            <p:nvSpPr>
              <p:cNvPr id="874" name="Freeform: Shape 873">
                <a:extLst>
                  <a:ext uri="{FF2B5EF4-FFF2-40B4-BE49-F238E27FC236}">
                    <a16:creationId xmlns:a16="http://schemas.microsoft.com/office/drawing/2014/main" id="{289C27CB-3375-B7AA-FCE0-F537250F9C4A}"/>
                  </a:ext>
                </a:extLst>
              </p:cNvPr>
              <p:cNvSpPr/>
              <p:nvPr/>
            </p:nvSpPr>
            <p:spPr>
              <a:xfrm>
                <a:off x="8964877" y="250460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5" name="Freeform: Shape 874">
                <a:extLst>
                  <a:ext uri="{FF2B5EF4-FFF2-40B4-BE49-F238E27FC236}">
                    <a16:creationId xmlns:a16="http://schemas.microsoft.com/office/drawing/2014/main" id="{3A363114-39CF-F80B-937C-1964EE613BE9}"/>
                  </a:ext>
                </a:extLst>
              </p:cNvPr>
              <p:cNvSpPr/>
              <p:nvPr/>
            </p:nvSpPr>
            <p:spPr>
              <a:xfrm>
                <a:off x="9000225" y="246925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5" name="Graphic 62">
              <a:extLst>
                <a:ext uri="{FF2B5EF4-FFF2-40B4-BE49-F238E27FC236}">
                  <a16:creationId xmlns:a16="http://schemas.microsoft.com/office/drawing/2014/main" id="{6F259359-7A0B-0129-F8EC-1F6881C05AED}"/>
                </a:ext>
              </a:extLst>
            </p:cNvPr>
            <p:cNvGrpSpPr/>
            <p:nvPr/>
          </p:nvGrpSpPr>
          <p:grpSpPr>
            <a:xfrm>
              <a:off x="8982338" y="2486502"/>
              <a:ext cx="70696" cy="70483"/>
              <a:chOff x="8982338" y="2486502"/>
              <a:chExt cx="70696" cy="70483"/>
            </a:xfrm>
          </p:grpSpPr>
          <p:sp>
            <p:nvSpPr>
              <p:cNvPr id="872" name="Freeform: Shape 871">
                <a:extLst>
                  <a:ext uri="{FF2B5EF4-FFF2-40B4-BE49-F238E27FC236}">
                    <a16:creationId xmlns:a16="http://schemas.microsoft.com/office/drawing/2014/main" id="{970E2B18-6B06-8F99-F30E-C67FD7F08166}"/>
                  </a:ext>
                </a:extLst>
              </p:cNvPr>
              <p:cNvSpPr/>
              <p:nvPr/>
            </p:nvSpPr>
            <p:spPr>
              <a:xfrm>
                <a:off x="8982338" y="252163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3" name="Freeform: Shape 872">
                <a:extLst>
                  <a:ext uri="{FF2B5EF4-FFF2-40B4-BE49-F238E27FC236}">
                    <a16:creationId xmlns:a16="http://schemas.microsoft.com/office/drawing/2014/main" id="{52BD454B-F0F9-FA6B-6BA5-BD9A583B0363}"/>
                  </a:ext>
                </a:extLst>
              </p:cNvPr>
              <p:cNvSpPr/>
              <p:nvPr/>
            </p:nvSpPr>
            <p:spPr>
              <a:xfrm>
                <a:off x="9017686" y="2486502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6" name="Graphic 62">
              <a:extLst>
                <a:ext uri="{FF2B5EF4-FFF2-40B4-BE49-F238E27FC236}">
                  <a16:creationId xmlns:a16="http://schemas.microsoft.com/office/drawing/2014/main" id="{782074F8-9CD4-9A05-F410-BD9B2DD92097}"/>
                </a:ext>
              </a:extLst>
            </p:cNvPr>
            <p:cNvGrpSpPr/>
            <p:nvPr/>
          </p:nvGrpSpPr>
          <p:grpSpPr>
            <a:xfrm>
              <a:off x="9000225" y="2488205"/>
              <a:ext cx="70696" cy="70696"/>
              <a:chOff x="9000225" y="2488205"/>
              <a:chExt cx="70696" cy="70696"/>
            </a:xfrm>
          </p:grpSpPr>
          <p:sp>
            <p:nvSpPr>
              <p:cNvPr id="870" name="Freeform: Shape 869">
                <a:extLst>
                  <a:ext uri="{FF2B5EF4-FFF2-40B4-BE49-F238E27FC236}">
                    <a16:creationId xmlns:a16="http://schemas.microsoft.com/office/drawing/2014/main" id="{25485378-5B1D-11E8-F434-9E9FCAEB8869}"/>
                  </a:ext>
                </a:extLst>
              </p:cNvPr>
              <p:cNvSpPr/>
              <p:nvPr/>
            </p:nvSpPr>
            <p:spPr>
              <a:xfrm>
                <a:off x="9000225" y="2523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1" name="Freeform: Shape 870">
                <a:extLst>
                  <a:ext uri="{FF2B5EF4-FFF2-40B4-BE49-F238E27FC236}">
                    <a16:creationId xmlns:a16="http://schemas.microsoft.com/office/drawing/2014/main" id="{77A650E3-9EB9-7346-CEE7-C13DED19213C}"/>
                  </a:ext>
                </a:extLst>
              </p:cNvPr>
              <p:cNvSpPr/>
              <p:nvPr/>
            </p:nvSpPr>
            <p:spPr>
              <a:xfrm>
                <a:off x="9035574" y="24882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7" name="Graphic 62">
              <a:extLst>
                <a:ext uri="{FF2B5EF4-FFF2-40B4-BE49-F238E27FC236}">
                  <a16:creationId xmlns:a16="http://schemas.microsoft.com/office/drawing/2014/main" id="{AA5EF8DF-4656-1DB9-71DA-EA3E2864A349}"/>
                </a:ext>
              </a:extLst>
            </p:cNvPr>
            <p:cNvGrpSpPr/>
            <p:nvPr/>
          </p:nvGrpSpPr>
          <p:grpSpPr>
            <a:xfrm>
              <a:off x="9017686" y="2488205"/>
              <a:ext cx="70696" cy="70696"/>
              <a:chOff x="9017686" y="2488205"/>
              <a:chExt cx="70696" cy="70696"/>
            </a:xfrm>
          </p:grpSpPr>
          <p:sp>
            <p:nvSpPr>
              <p:cNvPr id="868" name="Freeform: Shape 867">
                <a:extLst>
                  <a:ext uri="{FF2B5EF4-FFF2-40B4-BE49-F238E27FC236}">
                    <a16:creationId xmlns:a16="http://schemas.microsoft.com/office/drawing/2014/main" id="{A6F6C0CF-86F8-C4F2-174D-B25ACAD775B5}"/>
                  </a:ext>
                </a:extLst>
              </p:cNvPr>
              <p:cNvSpPr/>
              <p:nvPr/>
            </p:nvSpPr>
            <p:spPr>
              <a:xfrm>
                <a:off x="9017686" y="2523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9" name="Freeform: Shape 868">
                <a:extLst>
                  <a:ext uri="{FF2B5EF4-FFF2-40B4-BE49-F238E27FC236}">
                    <a16:creationId xmlns:a16="http://schemas.microsoft.com/office/drawing/2014/main" id="{125A82A7-ED3B-AA43-0AC9-DE10D2F2087C}"/>
                  </a:ext>
                </a:extLst>
              </p:cNvPr>
              <p:cNvSpPr/>
              <p:nvPr/>
            </p:nvSpPr>
            <p:spPr>
              <a:xfrm>
                <a:off x="9053035" y="24882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8" name="Graphic 62">
              <a:extLst>
                <a:ext uri="{FF2B5EF4-FFF2-40B4-BE49-F238E27FC236}">
                  <a16:creationId xmlns:a16="http://schemas.microsoft.com/office/drawing/2014/main" id="{1EA47AE7-FFEA-B665-4EAE-A24ABE8B55AA}"/>
                </a:ext>
              </a:extLst>
            </p:cNvPr>
            <p:cNvGrpSpPr/>
            <p:nvPr/>
          </p:nvGrpSpPr>
          <p:grpSpPr>
            <a:xfrm>
              <a:off x="9035574" y="2488205"/>
              <a:ext cx="70696" cy="70696"/>
              <a:chOff x="9035574" y="2488205"/>
              <a:chExt cx="70696" cy="70696"/>
            </a:xfrm>
          </p:grpSpPr>
          <p:sp>
            <p:nvSpPr>
              <p:cNvPr id="866" name="Freeform: Shape 865">
                <a:extLst>
                  <a:ext uri="{FF2B5EF4-FFF2-40B4-BE49-F238E27FC236}">
                    <a16:creationId xmlns:a16="http://schemas.microsoft.com/office/drawing/2014/main" id="{AE556A6F-A671-CE53-F2A0-8C936B2EED0D}"/>
                  </a:ext>
                </a:extLst>
              </p:cNvPr>
              <p:cNvSpPr/>
              <p:nvPr/>
            </p:nvSpPr>
            <p:spPr>
              <a:xfrm>
                <a:off x="9035574" y="2523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7" name="Freeform: Shape 866">
                <a:extLst>
                  <a:ext uri="{FF2B5EF4-FFF2-40B4-BE49-F238E27FC236}">
                    <a16:creationId xmlns:a16="http://schemas.microsoft.com/office/drawing/2014/main" id="{6137DF79-7343-4283-1E5B-F95DFB518502}"/>
                  </a:ext>
                </a:extLst>
              </p:cNvPr>
              <p:cNvSpPr/>
              <p:nvPr/>
            </p:nvSpPr>
            <p:spPr>
              <a:xfrm>
                <a:off x="9070922" y="24882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9" name="Graphic 62">
              <a:extLst>
                <a:ext uri="{FF2B5EF4-FFF2-40B4-BE49-F238E27FC236}">
                  <a16:creationId xmlns:a16="http://schemas.microsoft.com/office/drawing/2014/main" id="{BDEFBB2D-9AD7-1F3F-D554-98C27AAF1EE1}"/>
                </a:ext>
              </a:extLst>
            </p:cNvPr>
            <p:cNvGrpSpPr/>
            <p:nvPr/>
          </p:nvGrpSpPr>
          <p:grpSpPr>
            <a:xfrm>
              <a:off x="9053035" y="2488205"/>
              <a:ext cx="70696" cy="70696"/>
              <a:chOff x="9053035" y="2488205"/>
              <a:chExt cx="70696" cy="70696"/>
            </a:xfrm>
          </p:grpSpPr>
          <p:sp>
            <p:nvSpPr>
              <p:cNvPr id="864" name="Freeform: Shape 863">
                <a:extLst>
                  <a:ext uri="{FF2B5EF4-FFF2-40B4-BE49-F238E27FC236}">
                    <a16:creationId xmlns:a16="http://schemas.microsoft.com/office/drawing/2014/main" id="{771F9367-C98E-BF82-20F1-B347F97EEBB4}"/>
                  </a:ext>
                </a:extLst>
              </p:cNvPr>
              <p:cNvSpPr/>
              <p:nvPr/>
            </p:nvSpPr>
            <p:spPr>
              <a:xfrm>
                <a:off x="9053035" y="2523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5" name="Freeform: Shape 864">
                <a:extLst>
                  <a:ext uri="{FF2B5EF4-FFF2-40B4-BE49-F238E27FC236}">
                    <a16:creationId xmlns:a16="http://schemas.microsoft.com/office/drawing/2014/main" id="{7EBF7102-DE77-5989-627F-721DADCAC9DF}"/>
                  </a:ext>
                </a:extLst>
              </p:cNvPr>
              <p:cNvSpPr/>
              <p:nvPr/>
            </p:nvSpPr>
            <p:spPr>
              <a:xfrm>
                <a:off x="9088383" y="24882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0" name="Graphic 62">
              <a:extLst>
                <a:ext uri="{FF2B5EF4-FFF2-40B4-BE49-F238E27FC236}">
                  <a16:creationId xmlns:a16="http://schemas.microsoft.com/office/drawing/2014/main" id="{E9783C91-A6CE-0B1E-4383-CDE8A678455F}"/>
                </a:ext>
              </a:extLst>
            </p:cNvPr>
            <p:cNvGrpSpPr/>
            <p:nvPr/>
          </p:nvGrpSpPr>
          <p:grpSpPr>
            <a:xfrm>
              <a:off x="9070922" y="2488205"/>
              <a:ext cx="70696" cy="70696"/>
              <a:chOff x="9070922" y="2488205"/>
              <a:chExt cx="70696" cy="70696"/>
            </a:xfrm>
          </p:grpSpPr>
          <p:sp>
            <p:nvSpPr>
              <p:cNvPr id="862" name="Freeform: Shape 861">
                <a:extLst>
                  <a:ext uri="{FF2B5EF4-FFF2-40B4-BE49-F238E27FC236}">
                    <a16:creationId xmlns:a16="http://schemas.microsoft.com/office/drawing/2014/main" id="{1F3C6C7E-0203-C5D4-1A7B-486EBEFAADC1}"/>
                  </a:ext>
                </a:extLst>
              </p:cNvPr>
              <p:cNvSpPr/>
              <p:nvPr/>
            </p:nvSpPr>
            <p:spPr>
              <a:xfrm>
                <a:off x="9070922" y="2523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3" name="Freeform: Shape 862">
                <a:extLst>
                  <a:ext uri="{FF2B5EF4-FFF2-40B4-BE49-F238E27FC236}">
                    <a16:creationId xmlns:a16="http://schemas.microsoft.com/office/drawing/2014/main" id="{3217265D-57F9-8DD8-4A58-850FF5762441}"/>
                  </a:ext>
                </a:extLst>
              </p:cNvPr>
              <p:cNvSpPr/>
              <p:nvPr/>
            </p:nvSpPr>
            <p:spPr>
              <a:xfrm>
                <a:off x="9106270" y="24882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1" name="Graphic 62">
              <a:extLst>
                <a:ext uri="{FF2B5EF4-FFF2-40B4-BE49-F238E27FC236}">
                  <a16:creationId xmlns:a16="http://schemas.microsoft.com/office/drawing/2014/main" id="{A9215FD8-F215-4B8F-B228-A97A81AB8455}"/>
                </a:ext>
              </a:extLst>
            </p:cNvPr>
            <p:cNvGrpSpPr/>
            <p:nvPr/>
          </p:nvGrpSpPr>
          <p:grpSpPr>
            <a:xfrm>
              <a:off x="9229351" y="2529090"/>
              <a:ext cx="70696" cy="70696"/>
              <a:chOff x="9229351" y="2529090"/>
              <a:chExt cx="70696" cy="70696"/>
            </a:xfrm>
          </p:grpSpPr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943D7F53-3383-FBAB-7F0F-5285BA840418}"/>
                  </a:ext>
                </a:extLst>
              </p:cNvPr>
              <p:cNvSpPr/>
              <p:nvPr/>
            </p:nvSpPr>
            <p:spPr>
              <a:xfrm>
                <a:off x="9229351" y="256443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898DD586-3C21-187D-28DE-B73E20D0566B}"/>
                  </a:ext>
                </a:extLst>
              </p:cNvPr>
              <p:cNvSpPr/>
              <p:nvPr/>
            </p:nvSpPr>
            <p:spPr>
              <a:xfrm>
                <a:off x="9264699" y="252909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2" name="Graphic 62">
              <a:extLst>
                <a:ext uri="{FF2B5EF4-FFF2-40B4-BE49-F238E27FC236}">
                  <a16:creationId xmlns:a16="http://schemas.microsoft.com/office/drawing/2014/main" id="{F5E83B92-58E1-67CC-A712-11C6E5F88EF7}"/>
                </a:ext>
              </a:extLst>
            </p:cNvPr>
            <p:cNvGrpSpPr/>
            <p:nvPr/>
          </p:nvGrpSpPr>
          <p:grpSpPr>
            <a:xfrm>
              <a:off x="9244470" y="2539950"/>
              <a:ext cx="70696" cy="70696"/>
              <a:chOff x="9244470" y="2539950"/>
              <a:chExt cx="70696" cy="70696"/>
            </a:xfrm>
          </p:grpSpPr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6D7C3178-CAB3-0A86-CEDF-76A1C2D65FC8}"/>
                  </a:ext>
                </a:extLst>
              </p:cNvPr>
              <p:cNvSpPr/>
              <p:nvPr/>
            </p:nvSpPr>
            <p:spPr>
              <a:xfrm>
                <a:off x="9244470" y="257529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D52F4D8B-5AD0-6B20-A799-77D0797AB9CC}"/>
                  </a:ext>
                </a:extLst>
              </p:cNvPr>
              <p:cNvSpPr/>
              <p:nvPr/>
            </p:nvSpPr>
            <p:spPr>
              <a:xfrm>
                <a:off x="9279818" y="253995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3" name="Graphic 62">
              <a:extLst>
                <a:ext uri="{FF2B5EF4-FFF2-40B4-BE49-F238E27FC236}">
                  <a16:creationId xmlns:a16="http://schemas.microsoft.com/office/drawing/2014/main" id="{05C53886-A41F-F9C7-05CB-D7B7EA94E334}"/>
                </a:ext>
              </a:extLst>
            </p:cNvPr>
            <p:cNvGrpSpPr/>
            <p:nvPr/>
          </p:nvGrpSpPr>
          <p:grpSpPr>
            <a:xfrm>
              <a:off x="9261292" y="2549532"/>
              <a:ext cx="70696" cy="70696"/>
              <a:chOff x="9261292" y="2549532"/>
              <a:chExt cx="70696" cy="70696"/>
            </a:xfrm>
          </p:grpSpPr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6B3905C9-7A4A-5944-4588-FCC05B55CAC6}"/>
                  </a:ext>
                </a:extLst>
              </p:cNvPr>
              <p:cNvSpPr/>
              <p:nvPr/>
            </p:nvSpPr>
            <p:spPr>
              <a:xfrm>
                <a:off x="9261292" y="258488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8CDEC1AE-C1DE-1642-F844-CC86EBE5D9CD}"/>
                  </a:ext>
                </a:extLst>
              </p:cNvPr>
              <p:cNvSpPr/>
              <p:nvPr/>
            </p:nvSpPr>
            <p:spPr>
              <a:xfrm>
                <a:off x="9296640" y="254953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4" name="Graphic 62">
              <a:extLst>
                <a:ext uri="{FF2B5EF4-FFF2-40B4-BE49-F238E27FC236}">
                  <a16:creationId xmlns:a16="http://schemas.microsoft.com/office/drawing/2014/main" id="{574639BE-DBEA-3D86-9EAD-157337BAE081}"/>
                </a:ext>
              </a:extLst>
            </p:cNvPr>
            <p:cNvGrpSpPr/>
            <p:nvPr/>
          </p:nvGrpSpPr>
          <p:grpSpPr>
            <a:xfrm>
              <a:off x="9285142" y="2554856"/>
              <a:ext cx="70696" cy="70696"/>
              <a:chOff x="9285142" y="2554856"/>
              <a:chExt cx="70696" cy="70696"/>
            </a:xfrm>
          </p:grpSpPr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36561D93-75EA-0526-E9DD-FEF6392F2753}"/>
                  </a:ext>
                </a:extLst>
              </p:cNvPr>
              <p:cNvSpPr/>
              <p:nvPr/>
            </p:nvSpPr>
            <p:spPr>
              <a:xfrm>
                <a:off x="9285142" y="259020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2D1EAE01-758E-B7FF-0E8E-CE98AAE9B6DD}"/>
                  </a:ext>
                </a:extLst>
              </p:cNvPr>
              <p:cNvSpPr/>
              <p:nvPr/>
            </p:nvSpPr>
            <p:spPr>
              <a:xfrm>
                <a:off x="9320490" y="255485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5" name="Graphic 62">
              <a:extLst>
                <a:ext uri="{FF2B5EF4-FFF2-40B4-BE49-F238E27FC236}">
                  <a16:creationId xmlns:a16="http://schemas.microsoft.com/office/drawing/2014/main" id="{76862EB7-C698-1B56-2C6B-EF55C756AAB2}"/>
                </a:ext>
              </a:extLst>
            </p:cNvPr>
            <p:cNvGrpSpPr/>
            <p:nvPr/>
          </p:nvGrpSpPr>
          <p:grpSpPr>
            <a:xfrm>
              <a:off x="9296640" y="2554856"/>
              <a:ext cx="70696" cy="70696"/>
              <a:chOff x="9296640" y="2554856"/>
              <a:chExt cx="70696" cy="70696"/>
            </a:xfrm>
          </p:grpSpPr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BC827454-7EAB-5103-F804-8900FD410C81}"/>
                  </a:ext>
                </a:extLst>
              </p:cNvPr>
              <p:cNvSpPr/>
              <p:nvPr/>
            </p:nvSpPr>
            <p:spPr>
              <a:xfrm>
                <a:off x="9296640" y="259020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6039F0B1-4005-C57C-9355-0A14081EBD32}"/>
                  </a:ext>
                </a:extLst>
              </p:cNvPr>
              <p:cNvSpPr/>
              <p:nvPr/>
            </p:nvSpPr>
            <p:spPr>
              <a:xfrm>
                <a:off x="9331989" y="255485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6" name="Graphic 62">
              <a:extLst>
                <a:ext uri="{FF2B5EF4-FFF2-40B4-BE49-F238E27FC236}">
                  <a16:creationId xmlns:a16="http://schemas.microsoft.com/office/drawing/2014/main" id="{8F6C475B-9D5C-17F9-269E-7AF2550EBCF1}"/>
                </a:ext>
              </a:extLst>
            </p:cNvPr>
            <p:cNvGrpSpPr/>
            <p:nvPr/>
          </p:nvGrpSpPr>
          <p:grpSpPr>
            <a:xfrm>
              <a:off x="9315166" y="2554856"/>
              <a:ext cx="70483" cy="70696"/>
              <a:chOff x="9315166" y="2554856"/>
              <a:chExt cx="70483" cy="70696"/>
            </a:xfrm>
          </p:grpSpPr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34A0E9A5-3C30-D713-827D-01D2B2C79FAE}"/>
                  </a:ext>
                </a:extLst>
              </p:cNvPr>
              <p:cNvSpPr/>
              <p:nvPr/>
            </p:nvSpPr>
            <p:spPr>
              <a:xfrm>
                <a:off x="9315166" y="2590204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51716F5A-2C6A-09D8-F8A9-02F900D63EB2}"/>
                  </a:ext>
                </a:extLst>
              </p:cNvPr>
              <p:cNvSpPr/>
              <p:nvPr/>
            </p:nvSpPr>
            <p:spPr>
              <a:xfrm>
                <a:off x="9350515" y="255485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7" name="Graphic 62">
              <a:extLst>
                <a:ext uri="{FF2B5EF4-FFF2-40B4-BE49-F238E27FC236}">
                  <a16:creationId xmlns:a16="http://schemas.microsoft.com/office/drawing/2014/main" id="{D56C6FA2-D2C2-1611-D0A8-97EA903AA443}"/>
                </a:ext>
              </a:extLst>
            </p:cNvPr>
            <p:cNvGrpSpPr/>
            <p:nvPr/>
          </p:nvGrpSpPr>
          <p:grpSpPr>
            <a:xfrm>
              <a:off x="9343701" y="2554856"/>
              <a:ext cx="70696" cy="70696"/>
              <a:chOff x="9343701" y="2554856"/>
              <a:chExt cx="70696" cy="70696"/>
            </a:xfrm>
          </p:grpSpPr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A93EC215-B4BD-2554-B296-BB75F88C2B78}"/>
                  </a:ext>
                </a:extLst>
              </p:cNvPr>
              <p:cNvSpPr/>
              <p:nvPr/>
            </p:nvSpPr>
            <p:spPr>
              <a:xfrm>
                <a:off x="9343701" y="259020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D2A30433-D35D-2166-49A9-3AF5DEBF822C}"/>
                  </a:ext>
                </a:extLst>
              </p:cNvPr>
              <p:cNvSpPr/>
              <p:nvPr/>
            </p:nvSpPr>
            <p:spPr>
              <a:xfrm>
                <a:off x="9379049" y="255485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8" name="Graphic 62">
              <a:extLst>
                <a:ext uri="{FF2B5EF4-FFF2-40B4-BE49-F238E27FC236}">
                  <a16:creationId xmlns:a16="http://schemas.microsoft.com/office/drawing/2014/main" id="{3B850B68-2A38-BD67-F28D-245F997A66DB}"/>
                </a:ext>
              </a:extLst>
            </p:cNvPr>
            <p:cNvGrpSpPr/>
            <p:nvPr/>
          </p:nvGrpSpPr>
          <p:grpSpPr>
            <a:xfrm>
              <a:off x="9361375" y="2554856"/>
              <a:ext cx="70696" cy="70696"/>
              <a:chOff x="9361375" y="2554856"/>
              <a:chExt cx="70696" cy="70696"/>
            </a:xfrm>
          </p:grpSpPr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7EF2DD20-5244-B51D-D293-4B5790EEEBF5}"/>
                  </a:ext>
                </a:extLst>
              </p:cNvPr>
              <p:cNvSpPr/>
              <p:nvPr/>
            </p:nvSpPr>
            <p:spPr>
              <a:xfrm>
                <a:off x="9361375" y="259020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7" name="Freeform: Shape 846">
                <a:extLst>
                  <a:ext uri="{FF2B5EF4-FFF2-40B4-BE49-F238E27FC236}">
                    <a16:creationId xmlns:a16="http://schemas.microsoft.com/office/drawing/2014/main" id="{015B9D34-0944-92AA-B190-A2762ED4FDEB}"/>
                  </a:ext>
                </a:extLst>
              </p:cNvPr>
              <p:cNvSpPr/>
              <p:nvPr/>
            </p:nvSpPr>
            <p:spPr>
              <a:xfrm>
                <a:off x="9396723" y="255485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9" name="Graphic 62">
              <a:extLst>
                <a:ext uri="{FF2B5EF4-FFF2-40B4-BE49-F238E27FC236}">
                  <a16:creationId xmlns:a16="http://schemas.microsoft.com/office/drawing/2014/main" id="{AED61B01-7C5B-35D9-5A0D-C332E7F38668}"/>
                </a:ext>
              </a:extLst>
            </p:cNvPr>
            <p:cNvGrpSpPr/>
            <p:nvPr/>
          </p:nvGrpSpPr>
          <p:grpSpPr>
            <a:xfrm>
              <a:off x="9448255" y="2582113"/>
              <a:ext cx="70696" cy="70696"/>
              <a:chOff x="9448255" y="2582113"/>
              <a:chExt cx="70696" cy="70696"/>
            </a:xfrm>
          </p:grpSpPr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B492047B-71A7-26F7-5932-D360644ED482}"/>
                  </a:ext>
                </a:extLst>
              </p:cNvPr>
              <p:cNvSpPr/>
              <p:nvPr/>
            </p:nvSpPr>
            <p:spPr>
              <a:xfrm>
                <a:off x="9448255" y="261746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28402861-8AD8-0FC8-A6CA-7EAB82A599B9}"/>
                  </a:ext>
                </a:extLst>
              </p:cNvPr>
              <p:cNvSpPr/>
              <p:nvPr/>
            </p:nvSpPr>
            <p:spPr>
              <a:xfrm>
                <a:off x="9483603" y="258211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30" name="Graphic 62">
              <a:extLst>
                <a:ext uri="{FF2B5EF4-FFF2-40B4-BE49-F238E27FC236}">
                  <a16:creationId xmlns:a16="http://schemas.microsoft.com/office/drawing/2014/main" id="{29BF7CA4-278C-0B97-BDAD-15AD8DE86188}"/>
                </a:ext>
              </a:extLst>
            </p:cNvPr>
            <p:cNvGrpSpPr/>
            <p:nvPr/>
          </p:nvGrpSpPr>
          <p:grpSpPr>
            <a:xfrm>
              <a:off x="9471679" y="2590204"/>
              <a:ext cx="70696" cy="70696"/>
              <a:chOff x="9471679" y="2590204"/>
              <a:chExt cx="70696" cy="70696"/>
            </a:xfrm>
          </p:grpSpPr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7D840364-7E45-523A-541A-4C0B58C31010}"/>
                  </a:ext>
                </a:extLst>
              </p:cNvPr>
              <p:cNvSpPr/>
              <p:nvPr/>
            </p:nvSpPr>
            <p:spPr>
              <a:xfrm>
                <a:off x="9471679" y="2625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AE8A09C2-26DA-0D4A-D69E-0F3459174B76}"/>
                  </a:ext>
                </a:extLst>
              </p:cNvPr>
              <p:cNvSpPr/>
              <p:nvPr/>
            </p:nvSpPr>
            <p:spPr>
              <a:xfrm>
                <a:off x="9507027" y="259020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31" name="Graphic 62">
              <a:extLst>
                <a:ext uri="{FF2B5EF4-FFF2-40B4-BE49-F238E27FC236}">
                  <a16:creationId xmlns:a16="http://schemas.microsoft.com/office/drawing/2014/main" id="{6696349D-57B7-4C8E-6956-08241AC9A4AD}"/>
                </a:ext>
              </a:extLst>
            </p:cNvPr>
            <p:cNvGrpSpPr/>
            <p:nvPr/>
          </p:nvGrpSpPr>
          <p:grpSpPr>
            <a:xfrm>
              <a:off x="9507027" y="2590204"/>
              <a:ext cx="70696" cy="70696"/>
              <a:chOff x="9507027" y="2590204"/>
              <a:chExt cx="70696" cy="70696"/>
            </a:xfrm>
          </p:grpSpPr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37701324-D665-9546-A057-96557AABEDFF}"/>
                  </a:ext>
                </a:extLst>
              </p:cNvPr>
              <p:cNvSpPr/>
              <p:nvPr/>
            </p:nvSpPr>
            <p:spPr>
              <a:xfrm>
                <a:off x="9507027" y="2625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58E4A7A5-C032-DEF9-4F13-B97E99CD2EC8}"/>
                  </a:ext>
                </a:extLst>
              </p:cNvPr>
              <p:cNvSpPr/>
              <p:nvPr/>
            </p:nvSpPr>
            <p:spPr>
              <a:xfrm>
                <a:off x="9542375" y="259020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32" name="Graphic 62">
              <a:extLst>
                <a:ext uri="{FF2B5EF4-FFF2-40B4-BE49-F238E27FC236}">
                  <a16:creationId xmlns:a16="http://schemas.microsoft.com/office/drawing/2014/main" id="{CCFBD71C-458A-5938-36FB-816F6FC56436}"/>
                </a:ext>
              </a:extLst>
            </p:cNvPr>
            <p:cNvGrpSpPr/>
            <p:nvPr/>
          </p:nvGrpSpPr>
          <p:grpSpPr>
            <a:xfrm>
              <a:off x="9524488" y="2599787"/>
              <a:ext cx="70483" cy="70696"/>
              <a:chOff x="9524488" y="2599787"/>
              <a:chExt cx="70483" cy="70696"/>
            </a:xfrm>
          </p:grpSpPr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5B390816-829D-AB8D-75D9-AA92B8ADF18B}"/>
                  </a:ext>
                </a:extLst>
              </p:cNvPr>
              <p:cNvSpPr/>
              <p:nvPr/>
            </p:nvSpPr>
            <p:spPr>
              <a:xfrm>
                <a:off x="9524488" y="2635135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CBE8558D-7B0A-F3D8-1F18-145C960AD74A}"/>
                  </a:ext>
                </a:extLst>
              </p:cNvPr>
              <p:cNvSpPr/>
              <p:nvPr/>
            </p:nvSpPr>
            <p:spPr>
              <a:xfrm>
                <a:off x="9559837" y="259978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33" name="Graphic 62">
              <a:extLst>
                <a:ext uri="{FF2B5EF4-FFF2-40B4-BE49-F238E27FC236}">
                  <a16:creationId xmlns:a16="http://schemas.microsoft.com/office/drawing/2014/main" id="{266E4A77-BB80-347C-88E5-A2800BCF1EDB}"/>
                </a:ext>
              </a:extLst>
            </p:cNvPr>
            <p:cNvGrpSpPr/>
            <p:nvPr/>
          </p:nvGrpSpPr>
          <p:grpSpPr>
            <a:xfrm>
              <a:off x="9542375" y="2607666"/>
              <a:ext cx="70696" cy="70696"/>
              <a:chOff x="9542375" y="2607666"/>
              <a:chExt cx="70696" cy="70696"/>
            </a:xfrm>
          </p:grpSpPr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D052C8ED-EAF0-B4F5-D002-6863F7B85B0B}"/>
                  </a:ext>
                </a:extLst>
              </p:cNvPr>
              <p:cNvSpPr/>
              <p:nvPr/>
            </p:nvSpPr>
            <p:spPr>
              <a:xfrm>
                <a:off x="9542375" y="264301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F917F4E9-7B6F-27DF-A74D-547B1D209E0D}"/>
                  </a:ext>
                </a:extLst>
              </p:cNvPr>
              <p:cNvSpPr/>
              <p:nvPr/>
            </p:nvSpPr>
            <p:spPr>
              <a:xfrm>
                <a:off x="9577724" y="260766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34" name="Graphic 62">
              <a:extLst>
                <a:ext uri="{FF2B5EF4-FFF2-40B4-BE49-F238E27FC236}">
                  <a16:creationId xmlns:a16="http://schemas.microsoft.com/office/drawing/2014/main" id="{764BEA21-BAD9-0EE1-FC37-50DBE263A7A6}"/>
                </a:ext>
              </a:extLst>
            </p:cNvPr>
            <p:cNvGrpSpPr/>
            <p:nvPr/>
          </p:nvGrpSpPr>
          <p:grpSpPr>
            <a:xfrm>
              <a:off x="9559837" y="2620868"/>
              <a:ext cx="70483" cy="70483"/>
              <a:chOff x="9559837" y="2620868"/>
              <a:chExt cx="70483" cy="70483"/>
            </a:xfrm>
          </p:grpSpPr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B95C8ACE-CE62-6726-581C-28987CA5EE7C}"/>
                  </a:ext>
                </a:extLst>
              </p:cNvPr>
              <p:cNvSpPr/>
              <p:nvPr/>
            </p:nvSpPr>
            <p:spPr>
              <a:xfrm>
                <a:off x="9559837" y="2656216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8653D530-2649-35E2-E1F0-CCE118AA55A5}"/>
                  </a:ext>
                </a:extLst>
              </p:cNvPr>
              <p:cNvSpPr/>
              <p:nvPr/>
            </p:nvSpPr>
            <p:spPr>
              <a:xfrm>
                <a:off x="9594972" y="2620868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35" name="Graphic 62">
              <a:extLst>
                <a:ext uri="{FF2B5EF4-FFF2-40B4-BE49-F238E27FC236}">
                  <a16:creationId xmlns:a16="http://schemas.microsoft.com/office/drawing/2014/main" id="{5CE39075-7D45-739B-1F1E-41FD952412B7}"/>
                </a:ext>
              </a:extLst>
            </p:cNvPr>
            <p:cNvGrpSpPr/>
            <p:nvPr/>
          </p:nvGrpSpPr>
          <p:grpSpPr>
            <a:xfrm>
              <a:off x="9574743" y="2635135"/>
              <a:ext cx="70696" cy="70483"/>
              <a:chOff x="9574743" y="2635135"/>
              <a:chExt cx="70696" cy="70483"/>
            </a:xfrm>
          </p:grpSpPr>
          <p:sp>
            <p:nvSpPr>
              <p:cNvPr id="832" name="Freeform: Shape 831">
                <a:extLst>
                  <a:ext uri="{FF2B5EF4-FFF2-40B4-BE49-F238E27FC236}">
                    <a16:creationId xmlns:a16="http://schemas.microsoft.com/office/drawing/2014/main" id="{793A177A-8FA8-0923-BD75-407B4A0B0A28}"/>
                  </a:ext>
                </a:extLst>
              </p:cNvPr>
              <p:cNvSpPr/>
              <p:nvPr/>
            </p:nvSpPr>
            <p:spPr>
              <a:xfrm>
                <a:off x="9574743" y="267048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1E430572-4CEC-2C35-4D40-703EB94296D5}"/>
                  </a:ext>
                </a:extLst>
              </p:cNvPr>
              <p:cNvSpPr/>
              <p:nvPr/>
            </p:nvSpPr>
            <p:spPr>
              <a:xfrm>
                <a:off x="9610091" y="2635135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36" name="Graphic 62">
              <a:extLst>
                <a:ext uri="{FF2B5EF4-FFF2-40B4-BE49-F238E27FC236}">
                  <a16:creationId xmlns:a16="http://schemas.microsoft.com/office/drawing/2014/main" id="{FCC903CC-FCEB-1925-241E-F4F7AEDE6E8B}"/>
                </a:ext>
              </a:extLst>
            </p:cNvPr>
            <p:cNvGrpSpPr/>
            <p:nvPr/>
          </p:nvGrpSpPr>
          <p:grpSpPr>
            <a:xfrm>
              <a:off x="9589010" y="2645995"/>
              <a:ext cx="70696" cy="70696"/>
              <a:chOff x="9589010" y="2645995"/>
              <a:chExt cx="70696" cy="70696"/>
            </a:xfrm>
          </p:grpSpPr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18AA99B3-EC5A-174F-7595-F08801DCAB93}"/>
                  </a:ext>
                </a:extLst>
              </p:cNvPr>
              <p:cNvSpPr/>
              <p:nvPr/>
            </p:nvSpPr>
            <p:spPr>
              <a:xfrm>
                <a:off x="9589010" y="268134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7B3FB1A1-3DAD-4F08-F982-B5033FBE0327}"/>
                  </a:ext>
                </a:extLst>
              </p:cNvPr>
              <p:cNvSpPr/>
              <p:nvPr/>
            </p:nvSpPr>
            <p:spPr>
              <a:xfrm>
                <a:off x="9624358" y="264599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37" name="Graphic 62">
              <a:extLst>
                <a:ext uri="{FF2B5EF4-FFF2-40B4-BE49-F238E27FC236}">
                  <a16:creationId xmlns:a16="http://schemas.microsoft.com/office/drawing/2014/main" id="{AE5A15E2-4D08-8AC1-6336-FEC8124878FA}"/>
                </a:ext>
              </a:extLst>
            </p:cNvPr>
            <p:cNvGrpSpPr/>
            <p:nvPr/>
          </p:nvGrpSpPr>
          <p:grpSpPr>
            <a:xfrm>
              <a:off x="6927022" y="1896439"/>
              <a:ext cx="70696" cy="70696"/>
              <a:chOff x="6927022" y="1896439"/>
              <a:chExt cx="70696" cy="70696"/>
            </a:xfrm>
          </p:grpSpPr>
          <p:sp>
            <p:nvSpPr>
              <p:cNvPr id="828" name="Freeform: Shape 827">
                <a:extLst>
                  <a:ext uri="{FF2B5EF4-FFF2-40B4-BE49-F238E27FC236}">
                    <a16:creationId xmlns:a16="http://schemas.microsoft.com/office/drawing/2014/main" id="{8CA7847B-AE0B-0D57-CFFF-B0006C603B58}"/>
                  </a:ext>
                </a:extLst>
              </p:cNvPr>
              <p:cNvSpPr/>
              <p:nvPr/>
            </p:nvSpPr>
            <p:spPr>
              <a:xfrm>
                <a:off x="6927022" y="193178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9" name="Freeform: Shape 828">
                <a:extLst>
                  <a:ext uri="{FF2B5EF4-FFF2-40B4-BE49-F238E27FC236}">
                    <a16:creationId xmlns:a16="http://schemas.microsoft.com/office/drawing/2014/main" id="{65C7A5F2-E0CC-76A1-EE1B-546E595312DB}"/>
                  </a:ext>
                </a:extLst>
              </p:cNvPr>
              <p:cNvSpPr/>
              <p:nvPr/>
            </p:nvSpPr>
            <p:spPr>
              <a:xfrm>
                <a:off x="6962371" y="189643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38" name="Graphic 62">
              <a:extLst>
                <a:ext uri="{FF2B5EF4-FFF2-40B4-BE49-F238E27FC236}">
                  <a16:creationId xmlns:a16="http://schemas.microsoft.com/office/drawing/2014/main" id="{F53EE4D9-E815-2667-F2DE-D86D5DD065DD}"/>
                </a:ext>
              </a:extLst>
            </p:cNvPr>
            <p:cNvGrpSpPr/>
            <p:nvPr/>
          </p:nvGrpSpPr>
          <p:grpSpPr>
            <a:xfrm>
              <a:off x="6862288" y="1888348"/>
              <a:ext cx="70696" cy="70696"/>
              <a:chOff x="6862288" y="1888348"/>
              <a:chExt cx="70696" cy="70696"/>
            </a:xfrm>
          </p:grpSpPr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AA2D5A67-AEF6-D700-CA8C-31A95F167141}"/>
                  </a:ext>
                </a:extLst>
              </p:cNvPr>
              <p:cNvSpPr/>
              <p:nvPr/>
            </p:nvSpPr>
            <p:spPr>
              <a:xfrm>
                <a:off x="6862288" y="1923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7" name="Freeform: Shape 826">
                <a:extLst>
                  <a:ext uri="{FF2B5EF4-FFF2-40B4-BE49-F238E27FC236}">
                    <a16:creationId xmlns:a16="http://schemas.microsoft.com/office/drawing/2014/main" id="{1781D64B-4FD9-01A5-4405-DDC1A047BD70}"/>
                  </a:ext>
                </a:extLst>
              </p:cNvPr>
              <p:cNvSpPr/>
              <p:nvPr/>
            </p:nvSpPr>
            <p:spPr>
              <a:xfrm>
                <a:off x="6897636" y="1888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39" name="Graphic 62">
              <a:extLst>
                <a:ext uri="{FF2B5EF4-FFF2-40B4-BE49-F238E27FC236}">
                  <a16:creationId xmlns:a16="http://schemas.microsoft.com/office/drawing/2014/main" id="{0BDCF33A-650B-4E9D-0302-179E0ACE21FC}"/>
                </a:ext>
              </a:extLst>
            </p:cNvPr>
            <p:cNvGrpSpPr/>
            <p:nvPr/>
          </p:nvGrpSpPr>
          <p:grpSpPr>
            <a:xfrm>
              <a:off x="6948104" y="1898995"/>
              <a:ext cx="70696" cy="70696"/>
              <a:chOff x="6948104" y="1898995"/>
              <a:chExt cx="70696" cy="70696"/>
            </a:xfrm>
          </p:grpSpPr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53C29B54-6A2F-4BF6-022C-410D290124A0}"/>
                  </a:ext>
                </a:extLst>
              </p:cNvPr>
              <p:cNvSpPr/>
              <p:nvPr/>
            </p:nvSpPr>
            <p:spPr>
              <a:xfrm>
                <a:off x="6948104" y="193434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5" name="Freeform: Shape 824">
                <a:extLst>
                  <a:ext uri="{FF2B5EF4-FFF2-40B4-BE49-F238E27FC236}">
                    <a16:creationId xmlns:a16="http://schemas.microsoft.com/office/drawing/2014/main" id="{E7F83120-89AC-600C-B81B-AEA589C945FD}"/>
                  </a:ext>
                </a:extLst>
              </p:cNvPr>
              <p:cNvSpPr/>
              <p:nvPr/>
            </p:nvSpPr>
            <p:spPr>
              <a:xfrm>
                <a:off x="6983452" y="189899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0" name="Graphic 62">
              <a:extLst>
                <a:ext uri="{FF2B5EF4-FFF2-40B4-BE49-F238E27FC236}">
                  <a16:creationId xmlns:a16="http://schemas.microsoft.com/office/drawing/2014/main" id="{3797699E-ED82-AB6E-0347-99281C9AF0C2}"/>
                </a:ext>
              </a:extLst>
            </p:cNvPr>
            <p:cNvGrpSpPr/>
            <p:nvPr/>
          </p:nvGrpSpPr>
          <p:grpSpPr>
            <a:xfrm>
              <a:off x="6969824" y="1901337"/>
              <a:ext cx="70696" cy="70696"/>
              <a:chOff x="6969824" y="1901337"/>
              <a:chExt cx="70696" cy="70696"/>
            </a:xfrm>
          </p:grpSpPr>
          <p:sp>
            <p:nvSpPr>
              <p:cNvPr id="822" name="Freeform: Shape 821">
                <a:extLst>
                  <a:ext uri="{FF2B5EF4-FFF2-40B4-BE49-F238E27FC236}">
                    <a16:creationId xmlns:a16="http://schemas.microsoft.com/office/drawing/2014/main" id="{D2EDF73E-2539-5B78-1A37-42FA64A1B4E8}"/>
                  </a:ext>
                </a:extLst>
              </p:cNvPr>
              <p:cNvSpPr/>
              <p:nvPr/>
            </p:nvSpPr>
            <p:spPr>
              <a:xfrm>
                <a:off x="6969824" y="193668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3" name="Freeform: Shape 822">
                <a:extLst>
                  <a:ext uri="{FF2B5EF4-FFF2-40B4-BE49-F238E27FC236}">
                    <a16:creationId xmlns:a16="http://schemas.microsoft.com/office/drawing/2014/main" id="{18CD9B02-E5C6-3567-1FA3-9BE1F3D43BFF}"/>
                  </a:ext>
                </a:extLst>
              </p:cNvPr>
              <p:cNvSpPr/>
              <p:nvPr/>
            </p:nvSpPr>
            <p:spPr>
              <a:xfrm>
                <a:off x="7005172" y="190133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1" name="Graphic 62">
              <a:extLst>
                <a:ext uri="{FF2B5EF4-FFF2-40B4-BE49-F238E27FC236}">
                  <a16:creationId xmlns:a16="http://schemas.microsoft.com/office/drawing/2014/main" id="{687598ED-39A3-0A23-137F-C74E31E0E86E}"/>
                </a:ext>
              </a:extLst>
            </p:cNvPr>
            <p:cNvGrpSpPr/>
            <p:nvPr/>
          </p:nvGrpSpPr>
          <p:grpSpPr>
            <a:xfrm>
              <a:off x="6989414" y="1904744"/>
              <a:ext cx="70696" cy="70696"/>
              <a:chOff x="6989414" y="1904744"/>
              <a:chExt cx="70696" cy="70696"/>
            </a:xfrm>
          </p:grpSpPr>
          <p:sp>
            <p:nvSpPr>
              <p:cNvPr id="820" name="Freeform: Shape 819">
                <a:extLst>
                  <a:ext uri="{FF2B5EF4-FFF2-40B4-BE49-F238E27FC236}">
                    <a16:creationId xmlns:a16="http://schemas.microsoft.com/office/drawing/2014/main" id="{3EB12513-20E1-05C3-A849-B070773FD8B7}"/>
                  </a:ext>
                </a:extLst>
              </p:cNvPr>
              <p:cNvSpPr/>
              <p:nvPr/>
            </p:nvSpPr>
            <p:spPr>
              <a:xfrm>
                <a:off x="6989414" y="194009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1" name="Freeform: Shape 820">
                <a:extLst>
                  <a:ext uri="{FF2B5EF4-FFF2-40B4-BE49-F238E27FC236}">
                    <a16:creationId xmlns:a16="http://schemas.microsoft.com/office/drawing/2014/main" id="{FC807D88-DD44-397F-3A98-CFC058977195}"/>
                  </a:ext>
                </a:extLst>
              </p:cNvPr>
              <p:cNvSpPr/>
              <p:nvPr/>
            </p:nvSpPr>
            <p:spPr>
              <a:xfrm>
                <a:off x="7024763" y="190474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2" name="Graphic 62">
              <a:extLst>
                <a:ext uri="{FF2B5EF4-FFF2-40B4-BE49-F238E27FC236}">
                  <a16:creationId xmlns:a16="http://schemas.microsoft.com/office/drawing/2014/main" id="{24F52B7F-83D1-BC21-F3C4-62623265A6AD}"/>
                </a:ext>
              </a:extLst>
            </p:cNvPr>
            <p:cNvGrpSpPr/>
            <p:nvPr/>
          </p:nvGrpSpPr>
          <p:grpSpPr>
            <a:xfrm>
              <a:off x="7128891" y="1936685"/>
              <a:ext cx="70483" cy="70696"/>
              <a:chOff x="7128891" y="1936685"/>
              <a:chExt cx="70483" cy="70696"/>
            </a:xfrm>
          </p:grpSpPr>
          <p:sp>
            <p:nvSpPr>
              <p:cNvPr id="818" name="Freeform: Shape 817">
                <a:extLst>
                  <a:ext uri="{FF2B5EF4-FFF2-40B4-BE49-F238E27FC236}">
                    <a16:creationId xmlns:a16="http://schemas.microsoft.com/office/drawing/2014/main" id="{1C040E5F-6D28-D315-8DC5-14899E35B3F9}"/>
                  </a:ext>
                </a:extLst>
              </p:cNvPr>
              <p:cNvSpPr/>
              <p:nvPr/>
            </p:nvSpPr>
            <p:spPr>
              <a:xfrm>
                <a:off x="7128891" y="1972034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9" name="Freeform: Shape 818">
                <a:extLst>
                  <a:ext uri="{FF2B5EF4-FFF2-40B4-BE49-F238E27FC236}">
                    <a16:creationId xmlns:a16="http://schemas.microsoft.com/office/drawing/2014/main" id="{6EC0971B-D627-1D0D-265B-1E29E80DE4D5}"/>
                  </a:ext>
                </a:extLst>
              </p:cNvPr>
              <p:cNvSpPr/>
              <p:nvPr/>
            </p:nvSpPr>
            <p:spPr>
              <a:xfrm>
                <a:off x="7164240" y="193668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3" name="Graphic 62">
              <a:extLst>
                <a:ext uri="{FF2B5EF4-FFF2-40B4-BE49-F238E27FC236}">
                  <a16:creationId xmlns:a16="http://schemas.microsoft.com/office/drawing/2014/main" id="{A76771F7-8720-DDD4-B625-88C441D383E8}"/>
                </a:ext>
              </a:extLst>
            </p:cNvPr>
            <p:cNvGrpSpPr/>
            <p:nvPr/>
          </p:nvGrpSpPr>
          <p:grpSpPr>
            <a:xfrm>
              <a:off x="7235575" y="1950952"/>
              <a:ext cx="70696" cy="70696"/>
              <a:chOff x="7235575" y="1950952"/>
              <a:chExt cx="70696" cy="70696"/>
            </a:xfrm>
          </p:grpSpPr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01B68052-78C0-B13F-F165-456F8F74C7FB}"/>
                  </a:ext>
                </a:extLst>
              </p:cNvPr>
              <p:cNvSpPr/>
              <p:nvPr/>
            </p:nvSpPr>
            <p:spPr>
              <a:xfrm>
                <a:off x="7235575" y="198630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7" name="Freeform: Shape 816">
                <a:extLst>
                  <a:ext uri="{FF2B5EF4-FFF2-40B4-BE49-F238E27FC236}">
                    <a16:creationId xmlns:a16="http://schemas.microsoft.com/office/drawing/2014/main" id="{F83F7AA2-FDE2-AE96-AD57-97BC1A6EB958}"/>
                  </a:ext>
                </a:extLst>
              </p:cNvPr>
              <p:cNvSpPr/>
              <p:nvPr/>
            </p:nvSpPr>
            <p:spPr>
              <a:xfrm>
                <a:off x="7270924" y="195095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4" name="Graphic 62">
              <a:extLst>
                <a:ext uri="{FF2B5EF4-FFF2-40B4-BE49-F238E27FC236}">
                  <a16:creationId xmlns:a16="http://schemas.microsoft.com/office/drawing/2014/main" id="{CFD6FDF8-98AF-415A-1324-91C723E5B010}"/>
                </a:ext>
              </a:extLst>
            </p:cNvPr>
            <p:cNvGrpSpPr/>
            <p:nvPr/>
          </p:nvGrpSpPr>
          <p:grpSpPr>
            <a:xfrm>
              <a:off x="7256018" y="1954147"/>
              <a:ext cx="70696" cy="70696"/>
              <a:chOff x="7256018" y="1954147"/>
              <a:chExt cx="70696" cy="70696"/>
            </a:xfrm>
          </p:grpSpPr>
          <p:sp>
            <p:nvSpPr>
              <p:cNvPr id="814" name="Freeform: Shape 813">
                <a:extLst>
                  <a:ext uri="{FF2B5EF4-FFF2-40B4-BE49-F238E27FC236}">
                    <a16:creationId xmlns:a16="http://schemas.microsoft.com/office/drawing/2014/main" id="{0B6348EA-376B-1EA8-3315-0B9E564248EB}"/>
                  </a:ext>
                </a:extLst>
              </p:cNvPr>
              <p:cNvSpPr/>
              <p:nvPr/>
            </p:nvSpPr>
            <p:spPr>
              <a:xfrm>
                <a:off x="7256018" y="198949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5" name="Freeform: Shape 814">
                <a:extLst>
                  <a:ext uri="{FF2B5EF4-FFF2-40B4-BE49-F238E27FC236}">
                    <a16:creationId xmlns:a16="http://schemas.microsoft.com/office/drawing/2014/main" id="{439EE56F-AF14-FDFC-AB38-D3DAC24E9515}"/>
                  </a:ext>
                </a:extLst>
              </p:cNvPr>
              <p:cNvSpPr/>
              <p:nvPr/>
            </p:nvSpPr>
            <p:spPr>
              <a:xfrm>
                <a:off x="7291366" y="195414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5" name="Graphic 62">
              <a:extLst>
                <a:ext uri="{FF2B5EF4-FFF2-40B4-BE49-F238E27FC236}">
                  <a16:creationId xmlns:a16="http://schemas.microsoft.com/office/drawing/2014/main" id="{F44ABB10-6947-96EA-C439-36BAF4050B92}"/>
                </a:ext>
              </a:extLst>
            </p:cNvPr>
            <p:cNvGrpSpPr/>
            <p:nvPr/>
          </p:nvGrpSpPr>
          <p:grpSpPr>
            <a:xfrm>
              <a:off x="7346305" y="1975654"/>
              <a:ext cx="70696" cy="70696"/>
              <a:chOff x="7346305" y="1975654"/>
              <a:chExt cx="70696" cy="70696"/>
            </a:xfrm>
          </p:grpSpPr>
          <p:sp>
            <p:nvSpPr>
              <p:cNvPr id="812" name="Freeform: Shape 811">
                <a:extLst>
                  <a:ext uri="{FF2B5EF4-FFF2-40B4-BE49-F238E27FC236}">
                    <a16:creationId xmlns:a16="http://schemas.microsoft.com/office/drawing/2014/main" id="{C2F86780-B3DB-22D4-A65D-D3C24C4EE605}"/>
                  </a:ext>
                </a:extLst>
              </p:cNvPr>
              <p:cNvSpPr/>
              <p:nvPr/>
            </p:nvSpPr>
            <p:spPr>
              <a:xfrm>
                <a:off x="7346305" y="201100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3" name="Freeform: Shape 812">
                <a:extLst>
                  <a:ext uri="{FF2B5EF4-FFF2-40B4-BE49-F238E27FC236}">
                    <a16:creationId xmlns:a16="http://schemas.microsoft.com/office/drawing/2014/main" id="{DC24820E-4F00-6F59-C5FA-1D4ECD8DA54E}"/>
                  </a:ext>
                </a:extLst>
              </p:cNvPr>
              <p:cNvSpPr/>
              <p:nvPr/>
            </p:nvSpPr>
            <p:spPr>
              <a:xfrm>
                <a:off x="7381653" y="197565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6" name="Graphic 62">
              <a:extLst>
                <a:ext uri="{FF2B5EF4-FFF2-40B4-BE49-F238E27FC236}">
                  <a16:creationId xmlns:a16="http://schemas.microsoft.com/office/drawing/2014/main" id="{1748B522-A685-8192-D896-4635CC38E59F}"/>
                </a:ext>
              </a:extLst>
            </p:cNvPr>
            <p:cNvGrpSpPr/>
            <p:nvPr/>
          </p:nvGrpSpPr>
          <p:grpSpPr>
            <a:xfrm>
              <a:off x="7448304" y="1989495"/>
              <a:ext cx="70696" cy="70696"/>
              <a:chOff x="7448304" y="1989495"/>
              <a:chExt cx="70696" cy="70696"/>
            </a:xfrm>
          </p:grpSpPr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DA276A8B-C8BE-CBCD-3937-9C176CEE4F60}"/>
                  </a:ext>
                </a:extLst>
              </p:cNvPr>
              <p:cNvSpPr/>
              <p:nvPr/>
            </p:nvSpPr>
            <p:spPr>
              <a:xfrm>
                <a:off x="7448304" y="202484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FCB7725E-B424-ACDF-3CA3-88B311596107}"/>
                  </a:ext>
                </a:extLst>
              </p:cNvPr>
              <p:cNvSpPr/>
              <p:nvPr/>
            </p:nvSpPr>
            <p:spPr>
              <a:xfrm>
                <a:off x="7483653" y="198949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7" name="Graphic 62">
              <a:extLst>
                <a:ext uri="{FF2B5EF4-FFF2-40B4-BE49-F238E27FC236}">
                  <a16:creationId xmlns:a16="http://schemas.microsoft.com/office/drawing/2014/main" id="{B23858B8-A127-36E5-01A4-A7DF4B039C41}"/>
                </a:ext>
              </a:extLst>
            </p:cNvPr>
            <p:cNvGrpSpPr/>
            <p:nvPr/>
          </p:nvGrpSpPr>
          <p:grpSpPr>
            <a:xfrm>
              <a:off x="7302013" y="1965007"/>
              <a:ext cx="70696" cy="70483"/>
              <a:chOff x="7302013" y="1965007"/>
              <a:chExt cx="70696" cy="70483"/>
            </a:xfrm>
          </p:grpSpPr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E3D2B2F0-8E28-4F20-35E6-5352ECE2389C}"/>
                  </a:ext>
                </a:extLst>
              </p:cNvPr>
              <p:cNvSpPr/>
              <p:nvPr/>
            </p:nvSpPr>
            <p:spPr>
              <a:xfrm>
                <a:off x="7302013" y="200035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CC3D0C2C-EDD2-DDCF-1C5B-5D49E5660C77}"/>
                  </a:ext>
                </a:extLst>
              </p:cNvPr>
              <p:cNvSpPr/>
              <p:nvPr/>
            </p:nvSpPr>
            <p:spPr>
              <a:xfrm>
                <a:off x="7337361" y="1965007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8" name="Graphic 62">
              <a:extLst>
                <a:ext uri="{FF2B5EF4-FFF2-40B4-BE49-F238E27FC236}">
                  <a16:creationId xmlns:a16="http://schemas.microsoft.com/office/drawing/2014/main" id="{DFDE7E83-5CD3-6579-110D-F1C84084D1F3}"/>
                </a:ext>
              </a:extLst>
            </p:cNvPr>
            <p:cNvGrpSpPr/>
            <p:nvPr/>
          </p:nvGrpSpPr>
          <p:grpSpPr>
            <a:xfrm>
              <a:off x="7528370" y="2000355"/>
              <a:ext cx="70696" cy="70483"/>
              <a:chOff x="7528370" y="2000355"/>
              <a:chExt cx="70696" cy="70483"/>
            </a:xfrm>
          </p:grpSpPr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AAECDD72-DEB8-5F9E-B3C7-94E999A33C14}"/>
                  </a:ext>
                </a:extLst>
              </p:cNvPr>
              <p:cNvSpPr/>
              <p:nvPr/>
            </p:nvSpPr>
            <p:spPr>
              <a:xfrm>
                <a:off x="7528370" y="203549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1C274D90-BB84-B029-287D-40108D60DB12}"/>
                  </a:ext>
                </a:extLst>
              </p:cNvPr>
              <p:cNvSpPr/>
              <p:nvPr/>
            </p:nvSpPr>
            <p:spPr>
              <a:xfrm>
                <a:off x="7563719" y="2000355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9" name="Graphic 62">
              <a:extLst>
                <a:ext uri="{FF2B5EF4-FFF2-40B4-BE49-F238E27FC236}">
                  <a16:creationId xmlns:a16="http://schemas.microsoft.com/office/drawing/2014/main" id="{6DFF036B-A265-C9B7-BB78-16FBBF5784CA}"/>
                </a:ext>
              </a:extLst>
            </p:cNvPr>
            <p:cNvGrpSpPr/>
            <p:nvPr/>
          </p:nvGrpSpPr>
          <p:grpSpPr>
            <a:xfrm>
              <a:off x="7495577" y="1994393"/>
              <a:ext cx="70696" cy="70696"/>
              <a:chOff x="7495577" y="1994393"/>
              <a:chExt cx="70696" cy="70696"/>
            </a:xfrm>
          </p:grpSpPr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987FE57F-ED6A-A695-F457-FE31062C9FDF}"/>
                  </a:ext>
                </a:extLst>
              </p:cNvPr>
              <p:cNvSpPr/>
              <p:nvPr/>
            </p:nvSpPr>
            <p:spPr>
              <a:xfrm>
                <a:off x="7495577" y="202974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23C323CE-D014-A26A-8B2A-9BA4578311B4}"/>
                  </a:ext>
                </a:extLst>
              </p:cNvPr>
              <p:cNvSpPr/>
              <p:nvPr/>
            </p:nvSpPr>
            <p:spPr>
              <a:xfrm>
                <a:off x="7530926" y="199439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0" name="Graphic 62">
              <a:extLst>
                <a:ext uri="{FF2B5EF4-FFF2-40B4-BE49-F238E27FC236}">
                  <a16:creationId xmlns:a16="http://schemas.microsoft.com/office/drawing/2014/main" id="{4F53009D-F955-A549-65E2-50FF04615DD0}"/>
                </a:ext>
              </a:extLst>
            </p:cNvPr>
            <p:cNvGrpSpPr/>
            <p:nvPr/>
          </p:nvGrpSpPr>
          <p:grpSpPr>
            <a:xfrm>
              <a:off x="7549452" y="2007382"/>
              <a:ext cx="70696" cy="70483"/>
              <a:chOff x="7549452" y="2007382"/>
              <a:chExt cx="70696" cy="70483"/>
            </a:xfrm>
          </p:grpSpPr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544E5CD1-8200-6BE8-FF60-1AE06FCD6A93}"/>
                  </a:ext>
                </a:extLst>
              </p:cNvPr>
              <p:cNvSpPr/>
              <p:nvPr/>
            </p:nvSpPr>
            <p:spPr>
              <a:xfrm>
                <a:off x="7549452" y="204251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3357E14D-3190-FC67-3B9D-D1ECDFF7D593}"/>
                  </a:ext>
                </a:extLst>
              </p:cNvPr>
              <p:cNvSpPr/>
              <p:nvPr/>
            </p:nvSpPr>
            <p:spPr>
              <a:xfrm>
                <a:off x="7584800" y="2007382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1" name="Graphic 62">
              <a:extLst>
                <a:ext uri="{FF2B5EF4-FFF2-40B4-BE49-F238E27FC236}">
                  <a16:creationId xmlns:a16="http://schemas.microsoft.com/office/drawing/2014/main" id="{30EABE27-4DF8-E796-D6B6-C350D8A1AEDF}"/>
                </a:ext>
              </a:extLst>
            </p:cNvPr>
            <p:cNvGrpSpPr/>
            <p:nvPr/>
          </p:nvGrpSpPr>
          <p:grpSpPr>
            <a:xfrm>
              <a:off x="7641868" y="2016539"/>
              <a:ext cx="70696" cy="70696"/>
              <a:chOff x="7641868" y="2016539"/>
              <a:chExt cx="70696" cy="70696"/>
            </a:xfrm>
          </p:grpSpPr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455B2764-5CC7-BA5F-0D25-2F147CE9D417}"/>
                  </a:ext>
                </a:extLst>
              </p:cNvPr>
              <p:cNvSpPr/>
              <p:nvPr/>
            </p:nvSpPr>
            <p:spPr>
              <a:xfrm>
                <a:off x="7641868" y="205188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652A5176-07F3-EEF7-CE2E-728859003892}"/>
                  </a:ext>
                </a:extLst>
              </p:cNvPr>
              <p:cNvSpPr/>
              <p:nvPr/>
            </p:nvSpPr>
            <p:spPr>
              <a:xfrm>
                <a:off x="7677217" y="201653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2" name="Graphic 62">
              <a:extLst>
                <a:ext uri="{FF2B5EF4-FFF2-40B4-BE49-F238E27FC236}">
                  <a16:creationId xmlns:a16="http://schemas.microsoft.com/office/drawing/2014/main" id="{EF1F40BA-C860-C9BE-F77A-C4F3E105082B}"/>
                </a:ext>
              </a:extLst>
            </p:cNvPr>
            <p:cNvGrpSpPr/>
            <p:nvPr/>
          </p:nvGrpSpPr>
          <p:grpSpPr>
            <a:xfrm>
              <a:off x="7589698" y="2007382"/>
              <a:ext cx="70696" cy="70483"/>
              <a:chOff x="7589698" y="2007382"/>
              <a:chExt cx="70696" cy="70483"/>
            </a:xfrm>
          </p:grpSpPr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1465D1C7-AB79-B967-C68F-A9FC928759B8}"/>
                  </a:ext>
                </a:extLst>
              </p:cNvPr>
              <p:cNvSpPr/>
              <p:nvPr/>
            </p:nvSpPr>
            <p:spPr>
              <a:xfrm>
                <a:off x="7589698" y="204251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27F72077-61EA-1878-9187-54D595AD171A}"/>
                  </a:ext>
                </a:extLst>
              </p:cNvPr>
              <p:cNvSpPr/>
              <p:nvPr/>
            </p:nvSpPr>
            <p:spPr>
              <a:xfrm>
                <a:off x="7625046" y="2007382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3" name="Graphic 62">
              <a:extLst>
                <a:ext uri="{FF2B5EF4-FFF2-40B4-BE49-F238E27FC236}">
                  <a16:creationId xmlns:a16="http://schemas.microsoft.com/office/drawing/2014/main" id="{1AC7E963-80F2-4D2E-96AD-605DAE2A1993}"/>
                </a:ext>
              </a:extLst>
            </p:cNvPr>
            <p:cNvGrpSpPr/>
            <p:nvPr/>
          </p:nvGrpSpPr>
          <p:grpSpPr>
            <a:xfrm>
              <a:off x="7673810" y="2022075"/>
              <a:ext cx="70696" cy="70696"/>
              <a:chOff x="7673810" y="2022075"/>
              <a:chExt cx="70696" cy="70696"/>
            </a:xfrm>
          </p:grpSpPr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16496DF7-434B-CD5C-C2C3-F1A9A4121EEF}"/>
                  </a:ext>
                </a:extLst>
              </p:cNvPr>
              <p:cNvSpPr/>
              <p:nvPr/>
            </p:nvSpPr>
            <p:spPr>
              <a:xfrm>
                <a:off x="7673810" y="205742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2D726764-A6BB-8085-EF9F-D624A589EC47}"/>
                  </a:ext>
                </a:extLst>
              </p:cNvPr>
              <p:cNvSpPr/>
              <p:nvPr/>
            </p:nvSpPr>
            <p:spPr>
              <a:xfrm>
                <a:off x="7709158" y="202207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4" name="Graphic 62">
              <a:extLst>
                <a:ext uri="{FF2B5EF4-FFF2-40B4-BE49-F238E27FC236}">
                  <a16:creationId xmlns:a16="http://schemas.microsoft.com/office/drawing/2014/main" id="{9452C638-28E2-8F5B-B072-2FE71C05A4DC}"/>
                </a:ext>
              </a:extLst>
            </p:cNvPr>
            <p:cNvGrpSpPr/>
            <p:nvPr/>
          </p:nvGrpSpPr>
          <p:grpSpPr>
            <a:xfrm>
              <a:off x="7793270" y="2046138"/>
              <a:ext cx="70483" cy="70696"/>
              <a:chOff x="7793270" y="2046138"/>
              <a:chExt cx="70483" cy="70696"/>
            </a:xfrm>
          </p:grpSpPr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CD2EF30E-567A-EC17-2E66-30779BE7461B}"/>
                  </a:ext>
                </a:extLst>
              </p:cNvPr>
              <p:cNvSpPr/>
              <p:nvPr/>
            </p:nvSpPr>
            <p:spPr>
              <a:xfrm>
                <a:off x="7793270" y="2081486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6DE1CDE8-5E67-6D82-B9DF-A702F2EF8673}"/>
                  </a:ext>
                </a:extLst>
              </p:cNvPr>
              <p:cNvSpPr/>
              <p:nvPr/>
            </p:nvSpPr>
            <p:spPr>
              <a:xfrm>
                <a:off x="7828406" y="204613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5" name="Graphic 62">
              <a:extLst>
                <a:ext uri="{FF2B5EF4-FFF2-40B4-BE49-F238E27FC236}">
                  <a16:creationId xmlns:a16="http://schemas.microsoft.com/office/drawing/2014/main" id="{D54E3A9C-E907-4392-BCD2-14389C812F4E}"/>
                </a:ext>
              </a:extLst>
            </p:cNvPr>
            <p:cNvGrpSpPr/>
            <p:nvPr/>
          </p:nvGrpSpPr>
          <p:grpSpPr>
            <a:xfrm>
              <a:off x="7902084" y="2057423"/>
              <a:ext cx="70696" cy="70696"/>
              <a:chOff x="7902084" y="2057423"/>
              <a:chExt cx="70696" cy="70696"/>
            </a:xfrm>
          </p:grpSpPr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2DF7259D-D197-1DF8-9D14-E4F2750A6606}"/>
                  </a:ext>
                </a:extLst>
              </p:cNvPr>
              <p:cNvSpPr/>
              <p:nvPr/>
            </p:nvSpPr>
            <p:spPr>
              <a:xfrm>
                <a:off x="7902084" y="209277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2EF0BA68-888C-4652-2DC5-EE5D15DD4652}"/>
                  </a:ext>
                </a:extLst>
              </p:cNvPr>
              <p:cNvSpPr/>
              <p:nvPr/>
            </p:nvSpPr>
            <p:spPr>
              <a:xfrm>
                <a:off x="7937432" y="20574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6" name="Graphic 62">
              <a:extLst>
                <a:ext uri="{FF2B5EF4-FFF2-40B4-BE49-F238E27FC236}">
                  <a16:creationId xmlns:a16="http://schemas.microsoft.com/office/drawing/2014/main" id="{B7FDB0EF-2C8B-018B-DEDC-E38BCA6A71F8}"/>
                </a:ext>
              </a:extLst>
            </p:cNvPr>
            <p:cNvGrpSpPr/>
            <p:nvPr/>
          </p:nvGrpSpPr>
          <p:grpSpPr>
            <a:xfrm>
              <a:off x="7937432" y="2065941"/>
              <a:ext cx="70696" cy="70696"/>
              <a:chOff x="7937432" y="2065941"/>
              <a:chExt cx="70696" cy="70696"/>
            </a:xfrm>
          </p:grpSpPr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7370C9D3-A3CA-7D18-ACD4-E00376A299C1}"/>
                  </a:ext>
                </a:extLst>
              </p:cNvPr>
              <p:cNvSpPr/>
              <p:nvPr/>
            </p:nvSpPr>
            <p:spPr>
              <a:xfrm>
                <a:off x="7937432" y="210129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7C259FE1-EC27-1F56-89E7-0B0A93900697}"/>
                  </a:ext>
                </a:extLst>
              </p:cNvPr>
              <p:cNvSpPr/>
              <p:nvPr/>
            </p:nvSpPr>
            <p:spPr>
              <a:xfrm>
                <a:off x="7972780" y="206594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7" name="Graphic 62">
              <a:extLst>
                <a:ext uri="{FF2B5EF4-FFF2-40B4-BE49-F238E27FC236}">
                  <a16:creationId xmlns:a16="http://schemas.microsoft.com/office/drawing/2014/main" id="{63C1E312-743B-57C0-429E-8685B73D52A9}"/>
                </a:ext>
              </a:extLst>
            </p:cNvPr>
            <p:cNvGrpSpPr/>
            <p:nvPr/>
          </p:nvGrpSpPr>
          <p:grpSpPr>
            <a:xfrm>
              <a:off x="7720018" y="2034213"/>
              <a:ext cx="70696" cy="70696"/>
              <a:chOff x="7720018" y="2034213"/>
              <a:chExt cx="70696" cy="70696"/>
            </a:xfrm>
          </p:grpSpPr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2A46ADC1-3FFD-A111-2A0D-877064F4C6A0}"/>
                  </a:ext>
                </a:extLst>
              </p:cNvPr>
              <p:cNvSpPr/>
              <p:nvPr/>
            </p:nvSpPr>
            <p:spPr>
              <a:xfrm>
                <a:off x="7720018" y="206956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C3C68B14-2A4F-0747-BF0C-559C16C0F44A}"/>
                  </a:ext>
                </a:extLst>
              </p:cNvPr>
              <p:cNvSpPr/>
              <p:nvPr/>
            </p:nvSpPr>
            <p:spPr>
              <a:xfrm>
                <a:off x="7755367" y="203421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8" name="Graphic 62">
              <a:extLst>
                <a:ext uri="{FF2B5EF4-FFF2-40B4-BE49-F238E27FC236}">
                  <a16:creationId xmlns:a16="http://schemas.microsoft.com/office/drawing/2014/main" id="{68B8B72F-7E05-D22F-A403-9BB6FB1DD6C7}"/>
                </a:ext>
              </a:extLst>
            </p:cNvPr>
            <p:cNvGrpSpPr/>
            <p:nvPr/>
          </p:nvGrpSpPr>
          <p:grpSpPr>
            <a:xfrm>
              <a:off x="7698298" y="2024843"/>
              <a:ext cx="70696" cy="70696"/>
              <a:chOff x="7698298" y="2024843"/>
              <a:chExt cx="70696" cy="70696"/>
            </a:xfrm>
          </p:grpSpPr>
          <p:sp>
            <p:nvSpPr>
              <p:cNvPr id="786" name="Freeform: Shape 785">
                <a:extLst>
                  <a:ext uri="{FF2B5EF4-FFF2-40B4-BE49-F238E27FC236}">
                    <a16:creationId xmlns:a16="http://schemas.microsoft.com/office/drawing/2014/main" id="{3E08BA4F-8D3C-F42C-897D-C91A53C32413}"/>
                  </a:ext>
                </a:extLst>
              </p:cNvPr>
              <p:cNvSpPr/>
              <p:nvPr/>
            </p:nvSpPr>
            <p:spPr>
              <a:xfrm>
                <a:off x="7698298" y="206019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7" name="Freeform: Shape 786">
                <a:extLst>
                  <a:ext uri="{FF2B5EF4-FFF2-40B4-BE49-F238E27FC236}">
                    <a16:creationId xmlns:a16="http://schemas.microsoft.com/office/drawing/2014/main" id="{9073DF23-6288-FCA9-8CC5-7884333125B4}"/>
                  </a:ext>
                </a:extLst>
              </p:cNvPr>
              <p:cNvSpPr/>
              <p:nvPr/>
            </p:nvSpPr>
            <p:spPr>
              <a:xfrm>
                <a:off x="7733646" y="202484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9" name="Graphic 62">
              <a:extLst>
                <a:ext uri="{FF2B5EF4-FFF2-40B4-BE49-F238E27FC236}">
                  <a16:creationId xmlns:a16="http://schemas.microsoft.com/office/drawing/2014/main" id="{98DF7FDA-80D0-600E-4773-02886A4AD5E6}"/>
                </a:ext>
              </a:extLst>
            </p:cNvPr>
            <p:cNvGrpSpPr/>
            <p:nvPr/>
          </p:nvGrpSpPr>
          <p:grpSpPr>
            <a:xfrm>
              <a:off x="7884409" y="2057423"/>
              <a:ext cx="70696" cy="70696"/>
              <a:chOff x="7884409" y="2057423"/>
              <a:chExt cx="70696" cy="70696"/>
            </a:xfrm>
          </p:grpSpPr>
          <p:sp>
            <p:nvSpPr>
              <p:cNvPr id="784" name="Freeform: Shape 783">
                <a:extLst>
                  <a:ext uri="{FF2B5EF4-FFF2-40B4-BE49-F238E27FC236}">
                    <a16:creationId xmlns:a16="http://schemas.microsoft.com/office/drawing/2014/main" id="{7848FE23-0425-A00D-6413-CCAE8FDE53E6}"/>
                  </a:ext>
                </a:extLst>
              </p:cNvPr>
              <p:cNvSpPr/>
              <p:nvPr/>
            </p:nvSpPr>
            <p:spPr>
              <a:xfrm>
                <a:off x="7884409" y="209277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5" name="Freeform: Shape 784">
                <a:extLst>
                  <a:ext uri="{FF2B5EF4-FFF2-40B4-BE49-F238E27FC236}">
                    <a16:creationId xmlns:a16="http://schemas.microsoft.com/office/drawing/2014/main" id="{378413B7-0499-89A6-8D53-5CAFBE5C508D}"/>
                  </a:ext>
                </a:extLst>
              </p:cNvPr>
              <p:cNvSpPr/>
              <p:nvPr/>
            </p:nvSpPr>
            <p:spPr>
              <a:xfrm>
                <a:off x="7919758" y="20574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0" name="Graphic 62">
              <a:extLst>
                <a:ext uri="{FF2B5EF4-FFF2-40B4-BE49-F238E27FC236}">
                  <a16:creationId xmlns:a16="http://schemas.microsoft.com/office/drawing/2014/main" id="{7BC4247E-98F6-7B18-5617-DA0D673A2B30}"/>
                </a:ext>
              </a:extLst>
            </p:cNvPr>
            <p:cNvGrpSpPr/>
            <p:nvPr/>
          </p:nvGrpSpPr>
          <p:grpSpPr>
            <a:xfrm>
              <a:off x="8011536" y="2081486"/>
              <a:ext cx="70696" cy="70483"/>
              <a:chOff x="8011536" y="2081486"/>
              <a:chExt cx="70696" cy="70483"/>
            </a:xfrm>
          </p:grpSpPr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id="{5599E524-FACA-9B90-896D-1574DC852628}"/>
                  </a:ext>
                </a:extLst>
              </p:cNvPr>
              <p:cNvSpPr/>
              <p:nvPr/>
            </p:nvSpPr>
            <p:spPr>
              <a:xfrm>
                <a:off x="8011536" y="211683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3" name="Freeform: Shape 782">
                <a:extLst>
                  <a:ext uri="{FF2B5EF4-FFF2-40B4-BE49-F238E27FC236}">
                    <a16:creationId xmlns:a16="http://schemas.microsoft.com/office/drawing/2014/main" id="{083C0246-0D46-62AC-05EE-D18E0224955C}"/>
                  </a:ext>
                </a:extLst>
              </p:cNvPr>
              <p:cNvSpPr/>
              <p:nvPr/>
            </p:nvSpPr>
            <p:spPr>
              <a:xfrm>
                <a:off x="8046884" y="2081486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1" name="Graphic 62">
              <a:extLst>
                <a:ext uri="{FF2B5EF4-FFF2-40B4-BE49-F238E27FC236}">
                  <a16:creationId xmlns:a16="http://schemas.microsoft.com/office/drawing/2014/main" id="{48992C5C-7242-3CDB-D1C9-278AB3EA0293}"/>
                </a:ext>
              </a:extLst>
            </p:cNvPr>
            <p:cNvGrpSpPr/>
            <p:nvPr/>
          </p:nvGrpSpPr>
          <p:grpSpPr>
            <a:xfrm>
              <a:off x="8027932" y="2087235"/>
              <a:ext cx="70696" cy="70696"/>
              <a:chOff x="8027932" y="2087235"/>
              <a:chExt cx="70696" cy="70696"/>
            </a:xfrm>
          </p:grpSpPr>
          <p:sp>
            <p:nvSpPr>
              <p:cNvPr id="780" name="Freeform: Shape 779">
                <a:extLst>
                  <a:ext uri="{FF2B5EF4-FFF2-40B4-BE49-F238E27FC236}">
                    <a16:creationId xmlns:a16="http://schemas.microsoft.com/office/drawing/2014/main" id="{08301160-B1E2-09FD-5A93-BBA4165F91A4}"/>
                  </a:ext>
                </a:extLst>
              </p:cNvPr>
              <p:cNvSpPr/>
              <p:nvPr/>
            </p:nvSpPr>
            <p:spPr>
              <a:xfrm>
                <a:off x="8027932" y="212258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id="{01245F75-1500-B95F-E5F0-3DA056975FDE}"/>
                  </a:ext>
                </a:extLst>
              </p:cNvPr>
              <p:cNvSpPr/>
              <p:nvPr/>
            </p:nvSpPr>
            <p:spPr>
              <a:xfrm>
                <a:off x="8063281" y="208723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2" name="Graphic 62">
              <a:extLst>
                <a:ext uri="{FF2B5EF4-FFF2-40B4-BE49-F238E27FC236}">
                  <a16:creationId xmlns:a16="http://schemas.microsoft.com/office/drawing/2014/main" id="{CE6052A9-1D65-3CB8-E43C-D26CBB3C2EF5}"/>
                </a:ext>
              </a:extLst>
            </p:cNvPr>
            <p:cNvGrpSpPr/>
            <p:nvPr/>
          </p:nvGrpSpPr>
          <p:grpSpPr>
            <a:xfrm>
              <a:off x="7919758" y="2062321"/>
              <a:ext cx="70696" cy="70696"/>
              <a:chOff x="7919758" y="2062321"/>
              <a:chExt cx="70696" cy="70696"/>
            </a:xfrm>
          </p:grpSpPr>
          <p:sp>
            <p:nvSpPr>
              <p:cNvPr id="778" name="Freeform: Shape 777">
                <a:extLst>
                  <a:ext uri="{FF2B5EF4-FFF2-40B4-BE49-F238E27FC236}">
                    <a16:creationId xmlns:a16="http://schemas.microsoft.com/office/drawing/2014/main" id="{1B7524AF-E765-53DB-25F1-C9EF12B76A9A}"/>
                  </a:ext>
                </a:extLst>
              </p:cNvPr>
              <p:cNvSpPr/>
              <p:nvPr/>
            </p:nvSpPr>
            <p:spPr>
              <a:xfrm>
                <a:off x="7919758" y="209766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9" name="Freeform: Shape 778">
                <a:extLst>
                  <a:ext uri="{FF2B5EF4-FFF2-40B4-BE49-F238E27FC236}">
                    <a16:creationId xmlns:a16="http://schemas.microsoft.com/office/drawing/2014/main" id="{AB2A6416-B609-B72D-5744-887D5DF93574}"/>
                  </a:ext>
                </a:extLst>
              </p:cNvPr>
              <p:cNvSpPr/>
              <p:nvPr/>
            </p:nvSpPr>
            <p:spPr>
              <a:xfrm>
                <a:off x="7955106" y="206232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3" name="Graphic 62">
              <a:extLst>
                <a:ext uri="{FF2B5EF4-FFF2-40B4-BE49-F238E27FC236}">
                  <a16:creationId xmlns:a16="http://schemas.microsoft.com/office/drawing/2014/main" id="{A60B04A4-A272-BB98-CF4C-EFD1BF70F68D}"/>
                </a:ext>
              </a:extLst>
            </p:cNvPr>
            <p:cNvGrpSpPr/>
            <p:nvPr/>
          </p:nvGrpSpPr>
          <p:grpSpPr>
            <a:xfrm>
              <a:off x="7866735" y="2057423"/>
              <a:ext cx="70696" cy="70696"/>
              <a:chOff x="7866735" y="2057423"/>
              <a:chExt cx="70696" cy="70696"/>
            </a:xfrm>
          </p:grpSpPr>
          <p:sp>
            <p:nvSpPr>
              <p:cNvPr id="776" name="Freeform: Shape 775">
                <a:extLst>
                  <a:ext uri="{FF2B5EF4-FFF2-40B4-BE49-F238E27FC236}">
                    <a16:creationId xmlns:a16="http://schemas.microsoft.com/office/drawing/2014/main" id="{308A71C3-2F74-4BA5-1BFF-B79F7F1BE198}"/>
                  </a:ext>
                </a:extLst>
              </p:cNvPr>
              <p:cNvSpPr/>
              <p:nvPr/>
            </p:nvSpPr>
            <p:spPr>
              <a:xfrm>
                <a:off x="7866735" y="209277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7" name="Freeform: Shape 776">
                <a:extLst>
                  <a:ext uri="{FF2B5EF4-FFF2-40B4-BE49-F238E27FC236}">
                    <a16:creationId xmlns:a16="http://schemas.microsoft.com/office/drawing/2014/main" id="{E5524220-D7C7-8C54-A427-E4F6D9FC31C3}"/>
                  </a:ext>
                </a:extLst>
              </p:cNvPr>
              <p:cNvSpPr/>
              <p:nvPr/>
            </p:nvSpPr>
            <p:spPr>
              <a:xfrm>
                <a:off x="7902084" y="20574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4" name="Graphic 62">
              <a:extLst>
                <a:ext uri="{FF2B5EF4-FFF2-40B4-BE49-F238E27FC236}">
                  <a16:creationId xmlns:a16="http://schemas.microsoft.com/office/drawing/2014/main" id="{5D4BBC55-9081-EBEC-BA91-EC5972447815}"/>
                </a:ext>
              </a:extLst>
            </p:cNvPr>
            <p:cNvGrpSpPr/>
            <p:nvPr/>
          </p:nvGrpSpPr>
          <p:grpSpPr>
            <a:xfrm>
              <a:off x="7959365" y="2060192"/>
              <a:ext cx="70696" cy="70483"/>
              <a:chOff x="7959365" y="2060192"/>
              <a:chExt cx="70696" cy="70483"/>
            </a:xfrm>
          </p:grpSpPr>
          <p:sp>
            <p:nvSpPr>
              <p:cNvPr id="774" name="Freeform: Shape 773">
                <a:extLst>
                  <a:ext uri="{FF2B5EF4-FFF2-40B4-BE49-F238E27FC236}">
                    <a16:creationId xmlns:a16="http://schemas.microsoft.com/office/drawing/2014/main" id="{51B66D07-E5FC-5A14-6340-7CC5ACC26D72}"/>
                  </a:ext>
                </a:extLst>
              </p:cNvPr>
              <p:cNvSpPr/>
              <p:nvPr/>
            </p:nvSpPr>
            <p:spPr>
              <a:xfrm>
                <a:off x="7959365" y="209554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5" name="Freeform: Shape 774">
                <a:extLst>
                  <a:ext uri="{FF2B5EF4-FFF2-40B4-BE49-F238E27FC236}">
                    <a16:creationId xmlns:a16="http://schemas.microsoft.com/office/drawing/2014/main" id="{F4BC9870-3715-7A64-F800-CFC9B864F26C}"/>
                  </a:ext>
                </a:extLst>
              </p:cNvPr>
              <p:cNvSpPr/>
              <p:nvPr/>
            </p:nvSpPr>
            <p:spPr>
              <a:xfrm>
                <a:off x="7994713" y="2060192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5" name="Graphic 62">
              <a:extLst>
                <a:ext uri="{FF2B5EF4-FFF2-40B4-BE49-F238E27FC236}">
                  <a16:creationId xmlns:a16="http://schemas.microsoft.com/office/drawing/2014/main" id="{8F342979-40F4-68A8-268B-41591D27D90C}"/>
                </a:ext>
              </a:extLst>
            </p:cNvPr>
            <p:cNvGrpSpPr/>
            <p:nvPr/>
          </p:nvGrpSpPr>
          <p:grpSpPr>
            <a:xfrm>
              <a:off x="7976187" y="2065089"/>
              <a:ext cx="70696" cy="70696"/>
              <a:chOff x="7976187" y="2065089"/>
              <a:chExt cx="70696" cy="70696"/>
            </a:xfrm>
          </p:grpSpPr>
          <p:sp>
            <p:nvSpPr>
              <p:cNvPr id="772" name="Freeform: Shape 771">
                <a:extLst>
                  <a:ext uri="{FF2B5EF4-FFF2-40B4-BE49-F238E27FC236}">
                    <a16:creationId xmlns:a16="http://schemas.microsoft.com/office/drawing/2014/main" id="{7432ACA6-0F0A-B0D5-1068-79727AFC1C49}"/>
                  </a:ext>
                </a:extLst>
              </p:cNvPr>
              <p:cNvSpPr/>
              <p:nvPr/>
            </p:nvSpPr>
            <p:spPr>
              <a:xfrm>
                <a:off x="7976187" y="210043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3" name="Freeform: Shape 772">
                <a:extLst>
                  <a:ext uri="{FF2B5EF4-FFF2-40B4-BE49-F238E27FC236}">
                    <a16:creationId xmlns:a16="http://schemas.microsoft.com/office/drawing/2014/main" id="{75DF7EF0-17B9-8A17-5807-BF74D6C5DF6A}"/>
                  </a:ext>
                </a:extLst>
              </p:cNvPr>
              <p:cNvSpPr/>
              <p:nvPr/>
            </p:nvSpPr>
            <p:spPr>
              <a:xfrm>
                <a:off x="8011536" y="206508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6" name="Graphic 62">
              <a:extLst>
                <a:ext uri="{FF2B5EF4-FFF2-40B4-BE49-F238E27FC236}">
                  <a16:creationId xmlns:a16="http://schemas.microsoft.com/office/drawing/2014/main" id="{A75518E2-3246-081E-91B4-874108880014}"/>
                </a:ext>
              </a:extLst>
            </p:cNvPr>
            <p:cNvGrpSpPr/>
            <p:nvPr/>
          </p:nvGrpSpPr>
          <p:grpSpPr>
            <a:xfrm>
              <a:off x="7994713" y="2070839"/>
              <a:ext cx="70696" cy="70696"/>
              <a:chOff x="7994713" y="2070839"/>
              <a:chExt cx="70696" cy="70696"/>
            </a:xfrm>
          </p:grpSpPr>
          <p:sp>
            <p:nvSpPr>
              <p:cNvPr id="770" name="Freeform: Shape 769">
                <a:extLst>
                  <a:ext uri="{FF2B5EF4-FFF2-40B4-BE49-F238E27FC236}">
                    <a16:creationId xmlns:a16="http://schemas.microsoft.com/office/drawing/2014/main" id="{971B8A0D-E1D0-8F8C-E0CA-362FE2897826}"/>
                  </a:ext>
                </a:extLst>
              </p:cNvPr>
              <p:cNvSpPr/>
              <p:nvPr/>
            </p:nvSpPr>
            <p:spPr>
              <a:xfrm>
                <a:off x="7994713" y="210618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1" name="Freeform: Shape 770">
                <a:extLst>
                  <a:ext uri="{FF2B5EF4-FFF2-40B4-BE49-F238E27FC236}">
                    <a16:creationId xmlns:a16="http://schemas.microsoft.com/office/drawing/2014/main" id="{5036437F-2726-A10F-6EE8-F7DA61BF78B3}"/>
                  </a:ext>
                </a:extLst>
              </p:cNvPr>
              <p:cNvSpPr/>
              <p:nvPr/>
            </p:nvSpPr>
            <p:spPr>
              <a:xfrm>
                <a:off x="8030062" y="207083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7" name="Graphic 62">
              <a:extLst>
                <a:ext uri="{FF2B5EF4-FFF2-40B4-BE49-F238E27FC236}">
                  <a16:creationId xmlns:a16="http://schemas.microsoft.com/office/drawing/2014/main" id="{E64059CC-D08A-20BC-A5CD-5BE3009B4DDD}"/>
                </a:ext>
              </a:extLst>
            </p:cNvPr>
            <p:cNvGrpSpPr/>
            <p:nvPr/>
          </p:nvGrpSpPr>
          <p:grpSpPr>
            <a:xfrm>
              <a:off x="8042412" y="2095540"/>
              <a:ext cx="70696" cy="70483"/>
              <a:chOff x="8042412" y="2095540"/>
              <a:chExt cx="70696" cy="70483"/>
            </a:xfrm>
          </p:grpSpPr>
          <p:sp>
            <p:nvSpPr>
              <p:cNvPr id="768" name="Freeform: Shape 767">
                <a:extLst>
                  <a:ext uri="{FF2B5EF4-FFF2-40B4-BE49-F238E27FC236}">
                    <a16:creationId xmlns:a16="http://schemas.microsoft.com/office/drawing/2014/main" id="{16DDBA6D-CFC3-E708-1273-D6E37CFAD358}"/>
                  </a:ext>
                </a:extLst>
              </p:cNvPr>
              <p:cNvSpPr/>
              <p:nvPr/>
            </p:nvSpPr>
            <p:spPr>
              <a:xfrm>
                <a:off x="8042412" y="213067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9" name="Freeform: Shape 768">
                <a:extLst>
                  <a:ext uri="{FF2B5EF4-FFF2-40B4-BE49-F238E27FC236}">
                    <a16:creationId xmlns:a16="http://schemas.microsoft.com/office/drawing/2014/main" id="{904607A0-26B4-1648-3ED4-EA46421A9934}"/>
                  </a:ext>
                </a:extLst>
              </p:cNvPr>
              <p:cNvSpPr/>
              <p:nvPr/>
            </p:nvSpPr>
            <p:spPr>
              <a:xfrm>
                <a:off x="8077761" y="2095540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94" name="Graphic 62">
            <a:extLst>
              <a:ext uri="{FF2B5EF4-FFF2-40B4-BE49-F238E27FC236}">
                <a16:creationId xmlns:a16="http://schemas.microsoft.com/office/drawing/2014/main" id="{9AF72D8E-7994-1606-B561-3A7AE76F505E}"/>
              </a:ext>
            </a:extLst>
          </p:cNvPr>
          <p:cNvGrpSpPr/>
          <p:nvPr/>
        </p:nvGrpSpPr>
        <p:grpSpPr>
          <a:xfrm>
            <a:off x="7015257" y="1677075"/>
            <a:ext cx="4254793" cy="741464"/>
            <a:chOff x="6787120" y="1894310"/>
            <a:chExt cx="4254793" cy="741464"/>
          </a:xfrm>
          <a:noFill/>
        </p:grpSpPr>
        <p:sp>
          <p:nvSpPr>
            <p:cNvPr id="1095" name="Freeform: Shape 1094">
              <a:extLst>
                <a:ext uri="{FF2B5EF4-FFF2-40B4-BE49-F238E27FC236}">
                  <a16:creationId xmlns:a16="http://schemas.microsoft.com/office/drawing/2014/main" id="{97580841-3C9F-5A01-EDB8-4935BDA0E625}"/>
                </a:ext>
              </a:extLst>
            </p:cNvPr>
            <p:cNvSpPr/>
            <p:nvPr/>
          </p:nvSpPr>
          <p:spPr>
            <a:xfrm>
              <a:off x="6803942" y="1929658"/>
              <a:ext cx="4225833" cy="671406"/>
            </a:xfrm>
            <a:custGeom>
              <a:avLst/>
              <a:gdLst>
                <a:gd name="connsiteX0" fmla="*/ 4225833 w 4225833"/>
                <a:gd name="connsiteY0" fmla="*/ 671406 h 671406"/>
                <a:gd name="connsiteX1" fmla="*/ 3292083 w 4225833"/>
                <a:gd name="connsiteY1" fmla="*/ 671406 h 671406"/>
                <a:gd name="connsiteX2" fmla="*/ 3292083 w 4225833"/>
                <a:gd name="connsiteY2" fmla="*/ 634780 h 671406"/>
                <a:gd name="connsiteX3" fmla="*/ 3118109 w 4225833"/>
                <a:gd name="connsiteY3" fmla="*/ 634780 h 671406"/>
                <a:gd name="connsiteX4" fmla="*/ 3118109 w 4225833"/>
                <a:gd name="connsiteY4" fmla="*/ 599432 h 671406"/>
                <a:gd name="connsiteX5" fmla="*/ 3094899 w 4225833"/>
                <a:gd name="connsiteY5" fmla="*/ 599432 h 671406"/>
                <a:gd name="connsiteX6" fmla="*/ 3094899 w 4225833"/>
                <a:gd name="connsiteY6" fmla="*/ 581758 h 671406"/>
                <a:gd name="connsiteX7" fmla="*/ 3022924 w 4225833"/>
                <a:gd name="connsiteY7" fmla="*/ 581758 h 671406"/>
                <a:gd name="connsiteX8" fmla="*/ 3022924 w 4225833"/>
                <a:gd name="connsiteY8" fmla="*/ 551733 h 671406"/>
                <a:gd name="connsiteX9" fmla="*/ 2938599 w 4225833"/>
                <a:gd name="connsiteY9" fmla="*/ 551733 h 671406"/>
                <a:gd name="connsiteX10" fmla="*/ 2938599 w 4225833"/>
                <a:gd name="connsiteY10" fmla="*/ 525967 h 671406"/>
                <a:gd name="connsiteX11" fmla="*/ 2650489 w 4225833"/>
                <a:gd name="connsiteY11" fmla="*/ 525967 h 671406"/>
                <a:gd name="connsiteX12" fmla="*/ 2650489 w 4225833"/>
                <a:gd name="connsiteY12" fmla="*/ 491896 h 671406"/>
                <a:gd name="connsiteX13" fmla="*/ 2620464 w 4225833"/>
                <a:gd name="connsiteY13" fmla="*/ 491896 h 671406"/>
                <a:gd name="connsiteX14" fmla="*/ 2620464 w 4225833"/>
                <a:gd name="connsiteY14" fmla="*/ 466130 h 671406"/>
                <a:gd name="connsiteX15" fmla="*/ 2555304 w 4225833"/>
                <a:gd name="connsiteY15" fmla="*/ 466130 h 671406"/>
                <a:gd name="connsiteX16" fmla="*/ 2354073 w 4225833"/>
                <a:gd name="connsiteY16" fmla="*/ 466130 h 671406"/>
                <a:gd name="connsiteX17" fmla="*/ 2354073 w 4225833"/>
                <a:gd name="connsiteY17" fmla="*/ 444410 h 671406"/>
                <a:gd name="connsiteX18" fmla="*/ 2316170 w 4225833"/>
                <a:gd name="connsiteY18" fmla="*/ 444410 h 671406"/>
                <a:gd name="connsiteX19" fmla="*/ 2316170 w 4225833"/>
                <a:gd name="connsiteY19" fmla="*/ 423968 h 671406"/>
                <a:gd name="connsiteX20" fmla="*/ 2243982 w 4225833"/>
                <a:gd name="connsiteY20" fmla="*/ 423968 h 671406"/>
                <a:gd name="connsiteX21" fmla="*/ 2243982 w 4225833"/>
                <a:gd name="connsiteY21" fmla="*/ 405016 h 671406"/>
                <a:gd name="connsiteX22" fmla="*/ 2167962 w 4225833"/>
                <a:gd name="connsiteY22" fmla="*/ 405016 h 671406"/>
                <a:gd name="connsiteX23" fmla="*/ 2167962 w 4225833"/>
                <a:gd name="connsiteY23" fmla="*/ 394156 h 671406"/>
                <a:gd name="connsiteX24" fmla="*/ 1988452 w 4225833"/>
                <a:gd name="connsiteY24" fmla="*/ 394156 h 671406"/>
                <a:gd name="connsiteX25" fmla="*/ 1988452 w 4225833"/>
                <a:gd name="connsiteY25" fmla="*/ 372436 h 671406"/>
                <a:gd name="connsiteX26" fmla="*/ 1940966 w 4225833"/>
                <a:gd name="connsiteY26" fmla="*/ 372436 h 671406"/>
                <a:gd name="connsiteX27" fmla="*/ 1940966 w 4225833"/>
                <a:gd name="connsiteY27" fmla="*/ 350715 h 671406"/>
                <a:gd name="connsiteX28" fmla="*/ 1916478 w 4225833"/>
                <a:gd name="connsiteY28" fmla="*/ 350715 h 671406"/>
                <a:gd name="connsiteX29" fmla="*/ 1916478 w 4225833"/>
                <a:gd name="connsiteY29" fmla="*/ 333041 h 671406"/>
                <a:gd name="connsiteX30" fmla="*/ 1815969 w 4225833"/>
                <a:gd name="connsiteY30" fmla="*/ 333041 h 671406"/>
                <a:gd name="connsiteX31" fmla="*/ 1815969 w 4225833"/>
                <a:gd name="connsiteY31" fmla="*/ 315367 h 671406"/>
                <a:gd name="connsiteX32" fmla="*/ 1711202 w 4225833"/>
                <a:gd name="connsiteY32" fmla="*/ 315367 h 671406"/>
                <a:gd name="connsiteX33" fmla="*/ 1711202 w 4225833"/>
                <a:gd name="connsiteY33" fmla="*/ 292156 h 671406"/>
                <a:gd name="connsiteX34" fmla="*/ 1679899 w 4225833"/>
                <a:gd name="connsiteY34" fmla="*/ 292156 h 671406"/>
                <a:gd name="connsiteX35" fmla="*/ 1679899 w 4225833"/>
                <a:gd name="connsiteY35" fmla="*/ 270436 h 671406"/>
                <a:gd name="connsiteX36" fmla="*/ 1609202 w 4225833"/>
                <a:gd name="connsiteY36" fmla="*/ 270436 h 671406"/>
                <a:gd name="connsiteX37" fmla="*/ 1609202 w 4225833"/>
                <a:gd name="connsiteY37" fmla="*/ 251485 h 671406"/>
                <a:gd name="connsiteX38" fmla="*/ 1497834 w 4225833"/>
                <a:gd name="connsiteY38" fmla="*/ 251485 h 671406"/>
                <a:gd name="connsiteX39" fmla="*/ 1497834 w 4225833"/>
                <a:gd name="connsiteY39" fmla="*/ 228274 h 671406"/>
                <a:gd name="connsiteX40" fmla="*/ 1399880 w 4225833"/>
                <a:gd name="connsiteY40" fmla="*/ 228274 h 671406"/>
                <a:gd name="connsiteX41" fmla="*/ 1399880 w 4225833"/>
                <a:gd name="connsiteY41" fmla="*/ 209322 h 671406"/>
                <a:gd name="connsiteX42" fmla="*/ 1281698 w 4225833"/>
                <a:gd name="connsiteY42" fmla="*/ 209322 h 671406"/>
                <a:gd name="connsiteX43" fmla="*/ 1281698 w 4225833"/>
                <a:gd name="connsiteY43" fmla="*/ 188880 h 671406"/>
                <a:gd name="connsiteX44" fmla="*/ 1223352 w 4225833"/>
                <a:gd name="connsiteY44" fmla="*/ 188880 h 671406"/>
                <a:gd name="connsiteX45" fmla="*/ 1223352 w 4225833"/>
                <a:gd name="connsiteY45" fmla="*/ 175251 h 671406"/>
                <a:gd name="connsiteX46" fmla="*/ 1133490 w 4225833"/>
                <a:gd name="connsiteY46" fmla="*/ 175251 h 671406"/>
                <a:gd name="connsiteX47" fmla="*/ 1133490 w 4225833"/>
                <a:gd name="connsiteY47" fmla="*/ 164391 h 671406"/>
                <a:gd name="connsiteX48" fmla="*/ 958239 w 4225833"/>
                <a:gd name="connsiteY48" fmla="*/ 164391 h 671406"/>
                <a:gd name="connsiteX49" fmla="*/ 901170 w 4225833"/>
                <a:gd name="connsiteY49" fmla="*/ 164391 h 671406"/>
                <a:gd name="connsiteX50" fmla="*/ 901170 w 4225833"/>
                <a:gd name="connsiteY50" fmla="*/ 145439 h 671406"/>
                <a:gd name="connsiteX51" fmla="*/ 845380 w 4225833"/>
                <a:gd name="connsiteY51" fmla="*/ 145439 h 671406"/>
                <a:gd name="connsiteX52" fmla="*/ 845380 w 4225833"/>
                <a:gd name="connsiteY52" fmla="*/ 126275 h 671406"/>
                <a:gd name="connsiteX53" fmla="*/ 789802 w 4225833"/>
                <a:gd name="connsiteY53" fmla="*/ 126275 h 671406"/>
                <a:gd name="connsiteX54" fmla="*/ 789802 w 4225833"/>
                <a:gd name="connsiteY54" fmla="*/ 112859 h 671406"/>
                <a:gd name="connsiteX55" fmla="*/ 721660 w 4225833"/>
                <a:gd name="connsiteY55" fmla="*/ 112859 h 671406"/>
                <a:gd name="connsiteX56" fmla="*/ 721660 w 4225833"/>
                <a:gd name="connsiteY56" fmla="*/ 101999 h 671406"/>
                <a:gd name="connsiteX57" fmla="*/ 583035 w 4225833"/>
                <a:gd name="connsiteY57" fmla="*/ 101999 h 671406"/>
                <a:gd name="connsiteX58" fmla="*/ 583035 w 4225833"/>
                <a:gd name="connsiteY58" fmla="*/ 90926 h 671406"/>
                <a:gd name="connsiteX59" fmla="*/ 470389 w 4225833"/>
                <a:gd name="connsiteY59" fmla="*/ 90926 h 671406"/>
                <a:gd name="connsiteX60" fmla="*/ 470389 w 4225833"/>
                <a:gd name="connsiteY60" fmla="*/ 74743 h 671406"/>
                <a:gd name="connsiteX61" fmla="*/ 444410 w 4225833"/>
                <a:gd name="connsiteY61" fmla="*/ 74743 h 671406"/>
                <a:gd name="connsiteX62" fmla="*/ 444410 w 4225833"/>
                <a:gd name="connsiteY62" fmla="*/ 55791 h 671406"/>
                <a:gd name="connsiteX63" fmla="*/ 388832 w 4225833"/>
                <a:gd name="connsiteY63" fmla="*/ 55791 h 671406"/>
                <a:gd name="connsiteX64" fmla="*/ 388832 w 4225833"/>
                <a:gd name="connsiteY64" fmla="*/ 43440 h 671406"/>
                <a:gd name="connsiteX65" fmla="*/ 339855 w 4225833"/>
                <a:gd name="connsiteY65" fmla="*/ 43440 h 671406"/>
                <a:gd name="connsiteX66" fmla="*/ 285342 w 4225833"/>
                <a:gd name="connsiteY66" fmla="*/ 43440 h 671406"/>
                <a:gd name="connsiteX67" fmla="*/ 285342 w 4225833"/>
                <a:gd name="connsiteY67" fmla="*/ 28534 h 671406"/>
                <a:gd name="connsiteX68" fmla="*/ 225718 w 4225833"/>
                <a:gd name="connsiteY68" fmla="*/ 28534 h 671406"/>
                <a:gd name="connsiteX69" fmla="*/ 225718 w 4225833"/>
                <a:gd name="connsiteY69" fmla="*/ 14906 h 671406"/>
                <a:gd name="connsiteX70" fmla="*/ 156299 w 4225833"/>
                <a:gd name="connsiteY70" fmla="*/ 14906 h 671406"/>
                <a:gd name="connsiteX71" fmla="*/ 156299 w 4225833"/>
                <a:gd name="connsiteY71" fmla="*/ 0 h 671406"/>
                <a:gd name="connsiteX72" fmla="*/ 0 w 4225833"/>
                <a:gd name="connsiteY72" fmla="*/ 0 h 67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4225833" h="671406">
                  <a:moveTo>
                    <a:pt x="4225833" y="671406"/>
                  </a:moveTo>
                  <a:lnTo>
                    <a:pt x="3292083" y="671406"/>
                  </a:lnTo>
                  <a:lnTo>
                    <a:pt x="3292083" y="634780"/>
                  </a:lnTo>
                  <a:lnTo>
                    <a:pt x="3118109" y="634780"/>
                  </a:lnTo>
                  <a:lnTo>
                    <a:pt x="3118109" y="599432"/>
                  </a:lnTo>
                  <a:lnTo>
                    <a:pt x="3094899" y="599432"/>
                  </a:lnTo>
                  <a:lnTo>
                    <a:pt x="3094899" y="581758"/>
                  </a:lnTo>
                  <a:lnTo>
                    <a:pt x="3022924" y="581758"/>
                  </a:lnTo>
                  <a:lnTo>
                    <a:pt x="3022924" y="551733"/>
                  </a:lnTo>
                  <a:lnTo>
                    <a:pt x="2938599" y="551733"/>
                  </a:lnTo>
                  <a:lnTo>
                    <a:pt x="2938599" y="525967"/>
                  </a:lnTo>
                  <a:lnTo>
                    <a:pt x="2650489" y="525967"/>
                  </a:lnTo>
                  <a:lnTo>
                    <a:pt x="2650489" y="491896"/>
                  </a:lnTo>
                  <a:lnTo>
                    <a:pt x="2620464" y="491896"/>
                  </a:lnTo>
                  <a:lnTo>
                    <a:pt x="2620464" y="466130"/>
                  </a:lnTo>
                  <a:lnTo>
                    <a:pt x="2555304" y="466130"/>
                  </a:lnTo>
                  <a:lnTo>
                    <a:pt x="2354073" y="466130"/>
                  </a:lnTo>
                  <a:lnTo>
                    <a:pt x="2354073" y="444410"/>
                  </a:lnTo>
                  <a:lnTo>
                    <a:pt x="2316170" y="444410"/>
                  </a:lnTo>
                  <a:lnTo>
                    <a:pt x="2316170" y="423968"/>
                  </a:lnTo>
                  <a:lnTo>
                    <a:pt x="2243982" y="423968"/>
                  </a:lnTo>
                  <a:lnTo>
                    <a:pt x="2243982" y="405016"/>
                  </a:lnTo>
                  <a:lnTo>
                    <a:pt x="2167962" y="405016"/>
                  </a:lnTo>
                  <a:lnTo>
                    <a:pt x="2167962" y="394156"/>
                  </a:lnTo>
                  <a:lnTo>
                    <a:pt x="1988452" y="394156"/>
                  </a:lnTo>
                  <a:lnTo>
                    <a:pt x="1988452" y="372436"/>
                  </a:lnTo>
                  <a:lnTo>
                    <a:pt x="1940966" y="372436"/>
                  </a:lnTo>
                  <a:lnTo>
                    <a:pt x="1940966" y="350715"/>
                  </a:lnTo>
                  <a:lnTo>
                    <a:pt x="1916478" y="350715"/>
                  </a:lnTo>
                  <a:lnTo>
                    <a:pt x="1916478" y="333041"/>
                  </a:lnTo>
                  <a:lnTo>
                    <a:pt x="1815969" y="333041"/>
                  </a:lnTo>
                  <a:lnTo>
                    <a:pt x="1815969" y="315367"/>
                  </a:lnTo>
                  <a:lnTo>
                    <a:pt x="1711202" y="315367"/>
                  </a:lnTo>
                  <a:lnTo>
                    <a:pt x="1711202" y="292156"/>
                  </a:lnTo>
                  <a:lnTo>
                    <a:pt x="1679899" y="292156"/>
                  </a:lnTo>
                  <a:lnTo>
                    <a:pt x="1679899" y="270436"/>
                  </a:lnTo>
                  <a:lnTo>
                    <a:pt x="1609202" y="270436"/>
                  </a:lnTo>
                  <a:lnTo>
                    <a:pt x="1609202" y="251485"/>
                  </a:lnTo>
                  <a:lnTo>
                    <a:pt x="1497834" y="251485"/>
                  </a:lnTo>
                  <a:lnTo>
                    <a:pt x="1497834" y="228274"/>
                  </a:lnTo>
                  <a:lnTo>
                    <a:pt x="1399880" y="228274"/>
                  </a:lnTo>
                  <a:lnTo>
                    <a:pt x="1399880" y="209322"/>
                  </a:lnTo>
                  <a:lnTo>
                    <a:pt x="1281698" y="209322"/>
                  </a:lnTo>
                  <a:lnTo>
                    <a:pt x="1281698" y="188880"/>
                  </a:lnTo>
                  <a:lnTo>
                    <a:pt x="1223352" y="188880"/>
                  </a:lnTo>
                  <a:lnTo>
                    <a:pt x="1223352" y="175251"/>
                  </a:lnTo>
                  <a:lnTo>
                    <a:pt x="1133490" y="175251"/>
                  </a:lnTo>
                  <a:lnTo>
                    <a:pt x="1133490" y="164391"/>
                  </a:lnTo>
                  <a:lnTo>
                    <a:pt x="958239" y="164391"/>
                  </a:lnTo>
                  <a:lnTo>
                    <a:pt x="901170" y="164391"/>
                  </a:lnTo>
                  <a:lnTo>
                    <a:pt x="901170" y="145439"/>
                  </a:lnTo>
                  <a:lnTo>
                    <a:pt x="845380" y="145439"/>
                  </a:lnTo>
                  <a:lnTo>
                    <a:pt x="845380" y="126275"/>
                  </a:lnTo>
                  <a:lnTo>
                    <a:pt x="789802" y="126275"/>
                  </a:lnTo>
                  <a:lnTo>
                    <a:pt x="789802" y="112859"/>
                  </a:lnTo>
                  <a:lnTo>
                    <a:pt x="721660" y="112859"/>
                  </a:lnTo>
                  <a:lnTo>
                    <a:pt x="721660" y="101999"/>
                  </a:lnTo>
                  <a:lnTo>
                    <a:pt x="583035" y="101999"/>
                  </a:lnTo>
                  <a:lnTo>
                    <a:pt x="583035" y="90926"/>
                  </a:lnTo>
                  <a:lnTo>
                    <a:pt x="470389" y="90926"/>
                  </a:lnTo>
                  <a:lnTo>
                    <a:pt x="470389" y="74743"/>
                  </a:lnTo>
                  <a:lnTo>
                    <a:pt x="444410" y="74743"/>
                  </a:lnTo>
                  <a:lnTo>
                    <a:pt x="444410" y="55791"/>
                  </a:lnTo>
                  <a:lnTo>
                    <a:pt x="388832" y="55791"/>
                  </a:lnTo>
                  <a:lnTo>
                    <a:pt x="388832" y="43440"/>
                  </a:lnTo>
                  <a:lnTo>
                    <a:pt x="339855" y="43440"/>
                  </a:lnTo>
                  <a:lnTo>
                    <a:pt x="285342" y="43440"/>
                  </a:lnTo>
                  <a:lnTo>
                    <a:pt x="285342" y="28534"/>
                  </a:lnTo>
                  <a:lnTo>
                    <a:pt x="225718" y="28534"/>
                  </a:lnTo>
                  <a:lnTo>
                    <a:pt x="225718" y="14906"/>
                  </a:lnTo>
                  <a:lnTo>
                    <a:pt x="156299" y="14906"/>
                  </a:lnTo>
                  <a:lnTo>
                    <a:pt x="156299" y="0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6" name="Freeform: Shape 1095">
              <a:extLst>
                <a:ext uri="{FF2B5EF4-FFF2-40B4-BE49-F238E27FC236}">
                  <a16:creationId xmlns:a16="http://schemas.microsoft.com/office/drawing/2014/main" id="{159B77BC-A6BF-F430-2014-FF1C88EB2846}"/>
                </a:ext>
              </a:extLst>
            </p:cNvPr>
            <p:cNvSpPr/>
            <p:nvPr/>
          </p:nvSpPr>
          <p:spPr>
            <a:xfrm>
              <a:off x="6951937" y="1894310"/>
              <a:ext cx="21294" cy="70696"/>
            </a:xfrm>
            <a:custGeom>
              <a:avLst/>
              <a:gdLst>
                <a:gd name="connsiteX0" fmla="*/ 0 w 21294"/>
                <a:gd name="connsiteY0" fmla="*/ 0 h 70696"/>
                <a:gd name="connsiteX1" fmla="*/ 0 w 21294"/>
                <a:gd name="connsiteY1" fmla="*/ 70697 h 7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94" h="70696">
                  <a:moveTo>
                    <a:pt x="0" y="0"/>
                  </a:moveTo>
                  <a:lnTo>
                    <a:pt x="0" y="70697"/>
                  </a:lnTo>
                </a:path>
              </a:pathLst>
            </a:custGeom>
            <a:ln w="1905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97" name="Graphic 62">
              <a:extLst>
                <a:ext uri="{FF2B5EF4-FFF2-40B4-BE49-F238E27FC236}">
                  <a16:creationId xmlns:a16="http://schemas.microsoft.com/office/drawing/2014/main" id="{D27B997D-8266-4FB9-AD9E-2E3A193ED0F4}"/>
                </a:ext>
              </a:extLst>
            </p:cNvPr>
            <p:cNvGrpSpPr/>
            <p:nvPr/>
          </p:nvGrpSpPr>
          <p:grpSpPr>
            <a:xfrm>
              <a:off x="7031577" y="1923696"/>
              <a:ext cx="70696" cy="70696"/>
              <a:chOff x="7031577" y="1923696"/>
              <a:chExt cx="70696" cy="70696"/>
            </a:xfrm>
          </p:grpSpPr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FBD290EA-5A35-9456-DF06-2A9AEC2C1D56}"/>
                  </a:ext>
                </a:extLst>
              </p:cNvPr>
              <p:cNvSpPr/>
              <p:nvPr/>
            </p:nvSpPr>
            <p:spPr>
              <a:xfrm>
                <a:off x="7031577" y="195904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D58D4B35-56F4-605D-3819-C0545370C09D}"/>
                  </a:ext>
                </a:extLst>
              </p:cNvPr>
              <p:cNvSpPr/>
              <p:nvPr/>
            </p:nvSpPr>
            <p:spPr>
              <a:xfrm>
                <a:off x="7066925" y="192369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98" name="Graphic 62">
              <a:extLst>
                <a:ext uri="{FF2B5EF4-FFF2-40B4-BE49-F238E27FC236}">
                  <a16:creationId xmlns:a16="http://schemas.microsoft.com/office/drawing/2014/main" id="{C8A10A34-01D0-DA31-67F4-2975FED9E182}"/>
                </a:ext>
              </a:extLst>
            </p:cNvPr>
            <p:cNvGrpSpPr/>
            <p:nvPr/>
          </p:nvGrpSpPr>
          <p:grpSpPr>
            <a:xfrm>
              <a:off x="6787120" y="1894310"/>
              <a:ext cx="70696" cy="70696"/>
              <a:chOff x="6787120" y="1894310"/>
              <a:chExt cx="70696" cy="70696"/>
            </a:xfrm>
          </p:grpSpPr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43703956-4FE3-9B54-0487-67168A5D9E4D}"/>
                  </a:ext>
                </a:extLst>
              </p:cNvPr>
              <p:cNvSpPr/>
              <p:nvPr/>
            </p:nvSpPr>
            <p:spPr>
              <a:xfrm>
                <a:off x="6787120" y="192965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2" name="Freeform: Shape 1621">
                <a:extLst>
                  <a:ext uri="{FF2B5EF4-FFF2-40B4-BE49-F238E27FC236}">
                    <a16:creationId xmlns:a16="http://schemas.microsoft.com/office/drawing/2014/main" id="{A9934F1A-8F68-2820-8333-233CE875324C}"/>
                  </a:ext>
                </a:extLst>
              </p:cNvPr>
              <p:cNvSpPr/>
              <p:nvPr/>
            </p:nvSpPr>
            <p:spPr>
              <a:xfrm>
                <a:off x="6822468" y="189431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99" name="Graphic 62">
              <a:extLst>
                <a:ext uri="{FF2B5EF4-FFF2-40B4-BE49-F238E27FC236}">
                  <a16:creationId xmlns:a16="http://schemas.microsoft.com/office/drawing/2014/main" id="{5A9E24C4-7D51-DCF3-984A-EC990B8BE66C}"/>
                </a:ext>
              </a:extLst>
            </p:cNvPr>
            <p:cNvGrpSpPr/>
            <p:nvPr/>
          </p:nvGrpSpPr>
          <p:grpSpPr>
            <a:xfrm>
              <a:off x="6902108" y="1894310"/>
              <a:ext cx="70696" cy="70696"/>
              <a:chOff x="6902108" y="1894310"/>
              <a:chExt cx="70696" cy="70696"/>
            </a:xfrm>
          </p:grpSpPr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D43BD4BD-A357-9AA1-5685-0FD7067179D6}"/>
                  </a:ext>
                </a:extLst>
              </p:cNvPr>
              <p:cNvSpPr/>
              <p:nvPr/>
            </p:nvSpPr>
            <p:spPr>
              <a:xfrm>
                <a:off x="6902108" y="192965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0" name="Freeform: Shape 1619">
                <a:extLst>
                  <a:ext uri="{FF2B5EF4-FFF2-40B4-BE49-F238E27FC236}">
                    <a16:creationId xmlns:a16="http://schemas.microsoft.com/office/drawing/2014/main" id="{4229BDA6-3BA2-1CE1-B09A-B25F412EC837}"/>
                  </a:ext>
                </a:extLst>
              </p:cNvPr>
              <p:cNvSpPr/>
              <p:nvPr/>
            </p:nvSpPr>
            <p:spPr>
              <a:xfrm>
                <a:off x="6937457" y="189431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0" name="Graphic 62">
              <a:extLst>
                <a:ext uri="{FF2B5EF4-FFF2-40B4-BE49-F238E27FC236}">
                  <a16:creationId xmlns:a16="http://schemas.microsoft.com/office/drawing/2014/main" id="{B7C3EA47-4C5E-9366-06C2-A4759EB5B4B3}"/>
                </a:ext>
              </a:extLst>
            </p:cNvPr>
            <p:cNvGrpSpPr/>
            <p:nvPr/>
          </p:nvGrpSpPr>
          <p:grpSpPr>
            <a:xfrm>
              <a:off x="6801600" y="1894310"/>
              <a:ext cx="70483" cy="70696"/>
              <a:chOff x="6801600" y="1894310"/>
              <a:chExt cx="70483" cy="70696"/>
            </a:xfrm>
          </p:grpSpPr>
          <p:sp>
            <p:nvSpPr>
              <p:cNvPr id="1617" name="Freeform: Shape 1616">
                <a:extLst>
                  <a:ext uri="{FF2B5EF4-FFF2-40B4-BE49-F238E27FC236}">
                    <a16:creationId xmlns:a16="http://schemas.microsoft.com/office/drawing/2014/main" id="{9FC00218-E2A3-4C27-D849-454943527537}"/>
                  </a:ext>
                </a:extLst>
              </p:cNvPr>
              <p:cNvSpPr/>
              <p:nvPr/>
            </p:nvSpPr>
            <p:spPr>
              <a:xfrm>
                <a:off x="6801600" y="1929658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8" name="Freeform: Shape 1617">
                <a:extLst>
                  <a:ext uri="{FF2B5EF4-FFF2-40B4-BE49-F238E27FC236}">
                    <a16:creationId xmlns:a16="http://schemas.microsoft.com/office/drawing/2014/main" id="{E911AD2B-4D9F-5B71-2277-D2CE9083B7B3}"/>
                  </a:ext>
                </a:extLst>
              </p:cNvPr>
              <p:cNvSpPr/>
              <p:nvPr/>
            </p:nvSpPr>
            <p:spPr>
              <a:xfrm>
                <a:off x="6836948" y="189431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1" name="Graphic 62">
              <a:extLst>
                <a:ext uri="{FF2B5EF4-FFF2-40B4-BE49-F238E27FC236}">
                  <a16:creationId xmlns:a16="http://schemas.microsoft.com/office/drawing/2014/main" id="{4A1C89AE-F9BE-20F5-0DC6-BEABDCFCC50A}"/>
                </a:ext>
              </a:extLst>
            </p:cNvPr>
            <p:cNvGrpSpPr/>
            <p:nvPr/>
          </p:nvGrpSpPr>
          <p:grpSpPr>
            <a:xfrm>
              <a:off x="7110152" y="1937537"/>
              <a:ext cx="70696" cy="70696"/>
              <a:chOff x="7110152" y="1937537"/>
              <a:chExt cx="70696" cy="70696"/>
            </a:xfrm>
          </p:grpSpPr>
          <p:sp>
            <p:nvSpPr>
              <p:cNvPr id="1615" name="Freeform: Shape 1614">
                <a:extLst>
                  <a:ext uri="{FF2B5EF4-FFF2-40B4-BE49-F238E27FC236}">
                    <a16:creationId xmlns:a16="http://schemas.microsoft.com/office/drawing/2014/main" id="{24BAE9C6-2CEB-DBD0-0596-38CBC6B446D5}"/>
                  </a:ext>
                </a:extLst>
              </p:cNvPr>
              <p:cNvSpPr/>
              <p:nvPr/>
            </p:nvSpPr>
            <p:spPr>
              <a:xfrm>
                <a:off x="7110152" y="197288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6" name="Freeform: Shape 1615">
                <a:extLst>
                  <a:ext uri="{FF2B5EF4-FFF2-40B4-BE49-F238E27FC236}">
                    <a16:creationId xmlns:a16="http://schemas.microsoft.com/office/drawing/2014/main" id="{86F009C2-D21C-7224-7CD4-85E18D2FD2ED}"/>
                  </a:ext>
                </a:extLst>
              </p:cNvPr>
              <p:cNvSpPr/>
              <p:nvPr/>
            </p:nvSpPr>
            <p:spPr>
              <a:xfrm>
                <a:off x="7145501" y="193753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2" name="Graphic 62">
              <a:extLst>
                <a:ext uri="{FF2B5EF4-FFF2-40B4-BE49-F238E27FC236}">
                  <a16:creationId xmlns:a16="http://schemas.microsoft.com/office/drawing/2014/main" id="{0FBE5E34-1A2B-8A93-CAF1-D140388E33C6}"/>
                </a:ext>
              </a:extLst>
            </p:cNvPr>
            <p:cNvGrpSpPr/>
            <p:nvPr/>
          </p:nvGrpSpPr>
          <p:grpSpPr>
            <a:xfrm>
              <a:off x="7046057" y="1923696"/>
              <a:ext cx="70696" cy="70696"/>
              <a:chOff x="7046057" y="1923696"/>
              <a:chExt cx="70696" cy="70696"/>
            </a:xfrm>
          </p:grpSpPr>
          <p:sp>
            <p:nvSpPr>
              <p:cNvPr id="1613" name="Freeform: Shape 1612">
                <a:extLst>
                  <a:ext uri="{FF2B5EF4-FFF2-40B4-BE49-F238E27FC236}">
                    <a16:creationId xmlns:a16="http://schemas.microsoft.com/office/drawing/2014/main" id="{E5D905CE-01C2-64DB-0DC6-E254FBC62A70}"/>
                  </a:ext>
                </a:extLst>
              </p:cNvPr>
              <p:cNvSpPr/>
              <p:nvPr/>
            </p:nvSpPr>
            <p:spPr>
              <a:xfrm>
                <a:off x="7046057" y="195904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4" name="Freeform: Shape 1613">
                <a:extLst>
                  <a:ext uri="{FF2B5EF4-FFF2-40B4-BE49-F238E27FC236}">
                    <a16:creationId xmlns:a16="http://schemas.microsoft.com/office/drawing/2014/main" id="{0B675459-2DAF-65CE-6576-1C370D265359}"/>
                  </a:ext>
                </a:extLst>
              </p:cNvPr>
              <p:cNvSpPr/>
              <p:nvPr/>
            </p:nvSpPr>
            <p:spPr>
              <a:xfrm>
                <a:off x="7081405" y="192369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3" name="Graphic 62">
              <a:extLst>
                <a:ext uri="{FF2B5EF4-FFF2-40B4-BE49-F238E27FC236}">
                  <a16:creationId xmlns:a16="http://schemas.microsoft.com/office/drawing/2014/main" id="{6425C28E-D312-7525-1925-9275E51869FC}"/>
                </a:ext>
              </a:extLst>
            </p:cNvPr>
            <p:cNvGrpSpPr/>
            <p:nvPr/>
          </p:nvGrpSpPr>
          <p:grpSpPr>
            <a:xfrm>
              <a:off x="7175526" y="1946694"/>
              <a:ext cx="70696" cy="70696"/>
              <a:chOff x="7175526" y="1946694"/>
              <a:chExt cx="70696" cy="70696"/>
            </a:xfrm>
          </p:grpSpPr>
          <p:sp>
            <p:nvSpPr>
              <p:cNvPr id="1611" name="Freeform: Shape 1610">
                <a:extLst>
                  <a:ext uri="{FF2B5EF4-FFF2-40B4-BE49-F238E27FC236}">
                    <a16:creationId xmlns:a16="http://schemas.microsoft.com/office/drawing/2014/main" id="{39873CE9-E87F-0CBD-881E-FBAA28141247}"/>
                  </a:ext>
                </a:extLst>
              </p:cNvPr>
              <p:cNvSpPr/>
              <p:nvPr/>
            </p:nvSpPr>
            <p:spPr>
              <a:xfrm>
                <a:off x="7175526" y="198204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2" name="Freeform: Shape 1611">
                <a:extLst>
                  <a:ext uri="{FF2B5EF4-FFF2-40B4-BE49-F238E27FC236}">
                    <a16:creationId xmlns:a16="http://schemas.microsoft.com/office/drawing/2014/main" id="{C8C130A9-65C8-1E6D-0AF2-8C3297BF6BE2}"/>
                  </a:ext>
                </a:extLst>
              </p:cNvPr>
              <p:cNvSpPr/>
              <p:nvPr/>
            </p:nvSpPr>
            <p:spPr>
              <a:xfrm>
                <a:off x="7210874" y="194669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4" name="Graphic 62">
              <a:extLst>
                <a:ext uri="{FF2B5EF4-FFF2-40B4-BE49-F238E27FC236}">
                  <a16:creationId xmlns:a16="http://schemas.microsoft.com/office/drawing/2014/main" id="{00503B7F-1D1A-2737-777E-0A1F05226B64}"/>
                </a:ext>
              </a:extLst>
            </p:cNvPr>
            <p:cNvGrpSpPr/>
            <p:nvPr/>
          </p:nvGrpSpPr>
          <p:grpSpPr>
            <a:xfrm>
              <a:off x="7225141" y="1959044"/>
              <a:ext cx="70696" cy="70696"/>
              <a:chOff x="7225141" y="1959044"/>
              <a:chExt cx="70696" cy="70696"/>
            </a:xfrm>
          </p:grpSpPr>
          <p:sp>
            <p:nvSpPr>
              <p:cNvPr id="1609" name="Freeform: Shape 1608">
                <a:extLst>
                  <a:ext uri="{FF2B5EF4-FFF2-40B4-BE49-F238E27FC236}">
                    <a16:creationId xmlns:a16="http://schemas.microsoft.com/office/drawing/2014/main" id="{12F4B3EA-3E82-B050-D349-C67049CDB1AE}"/>
                  </a:ext>
                </a:extLst>
              </p:cNvPr>
              <p:cNvSpPr/>
              <p:nvPr/>
            </p:nvSpPr>
            <p:spPr>
              <a:xfrm>
                <a:off x="7225141" y="199439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0" name="Freeform: Shape 1609">
                <a:extLst>
                  <a:ext uri="{FF2B5EF4-FFF2-40B4-BE49-F238E27FC236}">
                    <a16:creationId xmlns:a16="http://schemas.microsoft.com/office/drawing/2014/main" id="{E022AC79-D5AC-35D9-4492-71034A8B1A95}"/>
                  </a:ext>
                </a:extLst>
              </p:cNvPr>
              <p:cNvSpPr/>
              <p:nvPr/>
            </p:nvSpPr>
            <p:spPr>
              <a:xfrm>
                <a:off x="7260489" y="195904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5" name="Graphic 62">
              <a:extLst>
                <a:ext uri="{FF2B5EF4-FFF2-40B4-BE49-F238E27FC236}">
                  <a16:creationId xmlns:a16="http://schemas.microsoft.com/office/drawing/2014/main" id="{F92E173B-4C5D-9D05-2A7F-946567AE2917}"/>
                </a:ext>
              </a:extLst>
            </p:cNvPr>
            <p:cNvGrpSpPr/>
            <p:nvPr/>
          </p:nvGrpSpPr>
          <p:grpSpPr>
            <a:xfrm>
              <a:off x="7161046" y="1941796"/>
              <a:ext cx="70696" cy="70696"/>
              <a:chOff x="7161046" y="1941796"/>
              <a:chExt cx="70696" cy="70696"/>
            </a:xfrm>
          </p:grpSpPr>
          <p:sp>
            <p:nvSpPr>
              <p:cNvPr id="1607" name="Freeform: Shape 1606">
                <a:extLst>
                  <a:ext uri="{FF2B5EF4-FFF2-40B4-BE49-F238E27FC236}">
                    <a16:creationId xmlns:a16="http://schemas.microsoft.com/office/drawing/2014/main" id="{C0C6ED38-DE51-845D-8211-49049A45FAA7}"/>
                  </a:ext>
                </a:extLst>
              </p:cNvPr>
              <p:cNvSpPr/>
              <p:nvPr/>
            </p:nvSpPr>
            <p:spPr>
              <a:xfrm>
                <a:off x="7161046" y="197714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8" name="Freeform: Shape 1607">
                <a:extLst>
                  <a:ext uri="{FF2B5EF4-FFF2-40B4-BE49-F238E27FC236}">
                    <a16:creationId xmlns:a16="http://schemas.microsoft.com/office/drawing/2014/main" id="{B56FB2DF-14F6-C71C-EFCC-669A17FD9B6B}"/>
                  </a:ext>
                </a:extLst>
              </p:cNvPr>
              <p:cNvSpPr/>
              <p:nvPr/>
            </p:nvSpPr>
            <p:spPr>
              <a:xfrm>
                <a:off x="7196394" y="194179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6" name="Graphic 62">
              <a:extLst>
                <a:ext uri="{FF2B5EF4-FFF2-40B4-BE49-F238E27FC236}">
                  <a16:creationId xmlns:a16="http://schemas.microsoft.com/office/drawing/2014/main" id="{DF2688FC-E7BB-8607-4FF2-BE698C00A64C}"/>
                </a:ext>
              </a:extLst>
            </p:cNvPr>
            <p:cNvGrpSpPr/>
            <p:nvPr/>
          </p:nvGrpSpPr>
          <p:grpSpPr>
            <a:xfrm>
              <a:off x="7189793" y="1954785"/>
              <a:ext cx="70696" cy="70696"/>
              <a:chOff x="7189793" y="1954785"/>
              <a:chExt cx="70696" cy="70696"/>
            </a:xfrm>
          </p:grpSpPr>
          <p:sp>
            <p:nvSpPr>
              <p:cNvPr id="1605" name="Freeform: Shape 1604">
                <a:extLst>
                  <a:ext uri="{FF2B5EF4-FFF2-40B4-BE49-F238E27FC236}">
                    <a16:creationId xmlns:a16="http://schemas.microsoft.com/office/drawing/2014/main" id="{9A3BB0D0-00A8-D664-016D-F828013F1B82}"/>
                  </a:ext>
                </a:extLst>
              </p:cNvPr>
              <p:cNvSpPr/>
              <p:nvPr/>
            </p:nvSpPr>
            <p:spPr>
              <a:xfrm>
                <a:off x="7189793" y="199013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6" name="Freeform: Shape 1605">
                <a:extLst>
                  <a:ext uri="{FF2B5EF4-FFF2-40B4-BE49-F238E27FC236}">
                    <a16:creationId xmlns:a16="http://schemas.microsoft.com/office/drawing/2014/main" id="{2098E91A-62E6-A4A3-6AB1-F6EA930377A4}"/>
                  </a:ext>
                </a:extLst>
              </p:cNvPr>
              <p:cNvSpPr/>
              <p:nvPr/>
            </p:nvSpPr>
            <p:spPr>
              <a:xfrm>
                <a:off x="7225141" y="195478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7" name="Graphic 62">
              <a:extLst>
                <a:ext uri="{FF2B5EF4-FFF2-40B4-BE49-F238E27FC236}">
                  <a16:creationId xmlns:a16="http://schemas.microsoft.com/office/drawing/2014/main" id="{BCDD94A6-D150-D6ED-C534-97BBF3ABA597}"/>
                </a:ext>
              </a:extLst>
            </p:cNvPr>
            <p:cNvGrpSpPr/>
            <p:nvPr/>
          </p:nvGrpSpPr>
          <p:grpSpPr>
            <a:xfrm>
              <a:off x="7455331" y="2000142"/>
              <a:ext cx="70696" cy="70696"/>
              <a:chOff x="7455331" y="2000142"/>
              <a:chExt cx="70696" cy="70696"/>
            </a:xfrm>
          </p:grpSpPr>
          <p:sp>
            <p:nvSpPr>
              <p:cNvPr id="1603" name="Freeform: Shape 1602">
                <a:extLst>
                  <a:ext uri="{FF2B5EF4-FFF2-40B4-BE49-F238E27FC236}">
                    <a16:creationId xmlns:a16="http://schemas.microsoft.com/office/drawing/2014/main" id="{0449BC33-7B57-A258-27BD-70CFE96D60FB}"/>
                  </a:ext>
                </a:extLst>
              </p:cNvPr>
              <p:cNvSpPr/>
              <p:nvPr/>
            </p:nvSpPr>
            <p:spPr>
              <a:xfrm>
                <a:off x="7455331" y="203549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4" name="Freeform: Shape 1603">
                <a:extLst>
                  <a:ext uri="{FF2B5EF4-FFF2-40B4-BE49-F238E27FC236}">
                    <a16:creationId xmlns:a16="http://schemas.microsoft.com/office/drawing/2014/main" id="{042D2CF4-BFA1-E5EC-4CFC-CDFB0961A3FC}"/>
                  </a:ext>
                </a:extLst>
              </p:cNvPr>
              <p:cNvSpPr/>
              <p:nvPr/>
            </p:nvSpPr>
            <p:spPr>
              <a:xfrm>
                <a:off x="7490680" y="200014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8" name="Graphic 62">
              <a:extLst>
                <a:ext uri="{FF2B5EF4-FFF2-40B4-BE49-F238E27FC236}">
                  <a16:creationId xmlns:a16="http://schemas.microsoft.com/office/drawing/2014/main" id="{954CD368-35C3-A2C4-92FB-CFEC393A8E61}"/>
                </a:ext>
              </a:extLst>
            </p:cNvPr>
            <p:cNvGrpSpPr/>
            <p:nvPr/>
          </p:nvGrpSpPr>
          <p:grpSpPr>
            <a:xfrm>
              <a:off x="7504947" y="2008234"/>
              <a:ext cx="70696" cy="70696"/>
              <a:chOff x="7504947" y="2008234"/>
              <a:chExt cx="70696" cy="70696"/>
            </a:xfrm>
          </p:grpSpPr>
          <p:sp>
            <p:nvSpPr>
              <p:cNvPr id="1601" name="Freeform: Shape 1600">
                <a:extLst>
                  <a:ext uri="{FF2B5EF4-FFF2-40B4-BE49-F238E27FC236}">
                    <a16:creationId xmlns:a16="http://schemas.microsoft.com/office/drawing/2014/main" id="{C219A874-9E6E-8B3F-83EB-64D84DACFA1A}"/>
                  </a:ext>
                </a:extLst>
              </p:cNvPr>
              <p:cNvSpPr/>
              <p:nvPr/>
            </p:nvSpPr>
            <p:spPr>
              <a:xfrm>
                <a:off x="7504947" y="204358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2" name="Freeform: Shape 1601">
                <a:extLst>
                  <a:ext uri="{FF2B5EF4-FFF2-40B4-BE49-F238E27FC236}">
                    <a16:creationId xmlns:a16="http://schemas.microsoft.com/office/drawing/2014/main" id="{09DE8F95-FE18-7449-0C3D-C6C46A73F091}"/>
                  </a:ext>
                </a:extLst>
              </p:cNvPr>
              <p:cNvSpPr/>
              <p:nvPr/>
            </p:nvSpPr>
            <p:spPr>
              <a:xfrm>
                <a:off x="7540295" y="200823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9" name="Graphic 62">
              <a:extLst>
                <a:ext uri="{FF2B5EF4-FFF2-40B4-BE49-F238E27FC236}">
                  <a16:creationId xmlns:a16="http://schemas.microsoft.com/office/drawing/2014/main" id="{DD7A1FF6-81DE-8606-8E7E-91BF8D1CFB51}"/>
                </a:ext>
              </a:extLst>
            </p:cNvPr>
            <p:cNvGrpSpPr/>
            <p:nvPr/>
          </p:nvGrpSpPr>
          <p:grpSpPr>
            <a:xfrm>
              <a:off x="7319261" y="1982042"/>
              <a:ext cx="70696" cy="70696"/>
              <a:chOff x="7319261" y="1982042"/>
              <a:chExt cx="70696" cy="70696"/>
            </a:xfrm>
          </p:grpSpPr>
          <p:sp>
            <p:nvSpPr>
              <p:cNvPr id="1599" name="Freeform: Shape 1598">
                <a:extLst>
                  <a:ext uri="{FF2B5EF4-FFF2-40B4-BE49-F238E27FC236}">
                    <a16:creationId xmlns:a16="http://schemas.microsoft.com/office/drawing/2014/main" id="{3A9517A7-4BCA-6EE1-491A-C3A456C7320A}"/>
                  </a:ext>
                </a:extLst>
              </p:cNvPr>
              <p:cNvSpPr/>
              <p:nvPr/>
            </p:nvSpPr>
            <p:spPr>
              <a:xfrm>
                <a:off x="7319261" y="201739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0" name="Freeform: Shape 1599">
                <a:extLst>
                  <a:ext uri="{FF2B5EF4-FFF2-40B4-BE49-F238E27FC236}">
                    <a16:creationId xmlns:a16="http://schemas.microsoft.com/office/drawing/2014/main" id="{B0EDCBFB-D813-C209-B5CA-8BDEFEB37491}"/>
                  </a:ext>
                </a:extLst>
              </p:cNvPr>
              <p:cNvSpPr/>
              <p:nvPr/>
            </p:nvSpPr>
            <p:spPr>
              <a:xfrm>
                <a:off x="7354610" y="198204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0" name="Graphic 62">
              <a:extLst>
                <a:ext uri="{FF2B5EF4-FFF2-40B4-BE49-F238E27FC236}">
                  <a16:creationId xmlns:a16="http://schemas.microsoft.com/office/drawing/2014/main" id="{ACDB5241-E8DE-97C3-708F-411DB83885D6}"/>
                </a:ext>
              </a:extLst>
            </p:cNvPr>
            <p:cNvGrpSpPr/>
            <p:nvPr/>
          </p:nvGrpSpPr>
          <p:grpSpPr>
            <a:xfrm>
              <a:off x="7354610" y="1982042"/>
              <a:ext cx="70696" cy="70696"/>
              <a:chOff x="7354610" y="1982042"/>
              <a:chExt cx="70696" cy="70696"/>
            </a:xfrm>
          </p:grpSpPr>
          <p:sp>
            <p:nvSpPr>
              <p:cNvPr id="1597" name="Freeform: Shape 1596">
                <a:extLst>
                  <a:ext uri="{FF2B5EF4-FFF2-40B4-BE49-F238E27FC236}">
                    <a16:creationId xmlns:a16="http://schemas.microsoft.com/office/drawing/2014/main" id="{04EDCECC-8065-AA43-957D-BE3648354B54}"/>
                  </a:ext>
                </a:extLst>
              </p:cNvPr>
              <p:cNvSpPr/>
              <p:nvPr/>
            </p:nvSpPr>
            <p:spPr>
              <a:xfrm>
                <a:off x="7354610" y="201739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8" name="Freeform: Shape 1597">
                <a:extLst>
                  <a:ext uri="{FF2B5EF4-FFF2-40B4-BE49-F238E27FC236}">
                    <a16:creationId xmlns:a16="http://schemas.microsoft.com/office/drawing/2014/main" id="{02DBF2FA-EC77-FE2F-53A3-EFE9F4DD1C2D}"/>
                  </a:ext>
                </a:extLst>
              </p:cNvPr>
              <p:cNvSpPr/>
              <p:nvPr/>
            </p:nvSpPr>
            <p:spPr>
              <a:xfrm>
                <a:off x="7389958" y="198204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1" name="Graphic 62">
              <a:extLst>
                <a:ext uri="{FF2B5EF4-FFF2-40B4-BE49-F238E27FC236}">
                  <a16:creationId xmlns:a16="http://schemas.microsoft.com/office/drawing/2014/main" id="{12C8B830-846F-0229-C4A5-60ED01416335}"/>
                </a:ext>
              </a:extLst>
            </p:cNvPr>
            <p:cNvGrpSpPr/>
            <p:nvPr/>
          </p:nvGrpSpPr>
          <p:grpSpPr>
            <a:xfrm>
              <a:off x="7731304" y="2058701"/>
              <a:ext cx="70696" cy="70696"/>
              <a:chOff x="7731304" y="2058701"/>
              <a:chExt cx="70696" cy="70696"/>
            </a:xfrm>
          </p:grpSpPr>
          <p:sp>
            <p:nvSpPr>
              <p:cNvPr id="1595" name="Freeform: Shape 1594">
                <a:extLst>
                  <a:ext uri="{FF2B5EF4-FFF2-40B4-BE49-F238E27FC236}">
                    <a16:creationId xmlns:a16="http://schemas.microsoft.com/office/drawing/2014/main" id="{202FAA68-A57B-0337-D85F-AFA3EA4D7A36}"/>
                  </a:ext>
                </a:extLst>
              </p:cNvPr>
              <p:cNvSpPr/>
              <p:nvPr/>
            </p:nvSpPr>
            <p:spPr>
              <a:xfrm>
                <a:off x="7731304" y="209404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6" name="Freeform: Shape 1595">
                <a:extLst>
                  <a:ext uri="{FF2B5EF4-FFF2-40B4-BE49-F238E27FC236}">
                    <a16:creationId xmlns:a16="http://schemas.microsoft.com/office/drawing/2014/main" id="{37FDD376-00E8-09DF-1260-D25370259720}"/>
                  </a:ext>
                </a:extLst>
              </p:cNvPr>
              <p:cNvSpPr/>
              <p:nvPr/>
            </p:nvSpPr>
            <p:spPr>
              <a:xfrm>
                <a:off x="7766652" y="205870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2" name="Graphic 62">
              <a:extLst>
                <a:ext uri="{FF2B5EF4-FFF2-40B4-BE49-F238E27FC236}">
                  <a16:creationId xmlns:a16="http://schemas.microsoft.com/office/drawing/2014/main" id="{A0D1A084-A229-0AF1-A3F4-6C5F54147F10}"/>
                </a:ext>
              </a:extLst>
            </p:cNvPr>
            <p:cNvGrpSpPr/>
            <p:nvPr/>
          </p:nvGrpSpPr>
          <p:grpSpPr>
            <a:xfrm>
              <a:off x="7527306" y="2012493"/>
              <a:ext cx="70696" cy="70696"/>
              <a:chOff x="7527306" y="2012493"/>
              <a:chExt cx="70696" cy="70696"/>
            </a:xfrm>
          </p:grpSpPr>
          <p:sp>
            <p:nvSpPr>
              <p:cNvPr id="1593" name="Freeform: Shape 1592">
                <a:extLst>
                  <a:ext uri="{FF2B5EF4-FFF2-40B4-BE49-F238E27FC236}">
                    <a16:creationId xmlns:a16="http://schemas.microsoft.com/office/drawing/2014/main" id="{2E347806-6B07-1095-D77F-9F80CE1A2D99}"/>
                  </a:ext>
                </a:extLst>
              </p:cNvPr>
              <p:cNvSpPr/>
              <p:nvPr/>
            </p:nvSpPr>
            <p:spPr>
              <a:xfrm>
                <a:off x="7527306" y="204784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4" name="Freeform: Shape 1593">
                <a:extLst>
                  <a:ext uri="{FF2B5EF4-FFF2-40B4-BE49-F238E27FC236}">
                    <a16:creationId xmlns:a16="http://schemas.microsoft.com/office/drawing/2014/main" id="{FFAD53AF-653B-D65A-582E-1D988333FE7E}"/>
                  </a:ext>
                </a:extLst>
              </p:cNvPr>
              <p:cNvSpPr/>
              <p:nvPr/>
            </p:nvSpPr>
            <p:spPr>
              <a:xfrm>
                <a:off x="7562654" y="201249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3" name="Graphic 62">
              <a:extLst>
                <a:ext uri="{FF2B5EF4-FFF2-40B4-BE49-F238E27FC236}">
                  <a16:creationId xmlns:a16="http://schemas.microsoft.com/office/drawing/2014/main" id="{A149F6B2-1824-CE6C-7696-451110201B26}"/>
                </a:ext>
              </a:extLst>
            </p:cNvPr>
            <p:cNvGrpSpPr/>
            <p:nvPr/>
          </p:nvGrpSpPr>
          <p:grpSpPr>
            <a:xfrm>
              <a:off x="7549452" y="2012493"/>
              <a:ext cx="70696" cy="70696"/>
              <a:chOff x="7549452" y="2012493"/>
              <a:chExt cx="70696" cy="70696"/>
            </a:xfrm>
          </p:grpSpPr>
          <p:sp>
            <p:nvSpPr>
              <p:cNvPr id="1591" name="Freeform: Shape 1590">
                <a:extLst>
                  <a:ext uri="{FF2B5EF4-FFF2-40B4-BE49-F238E27FC236}">
                    <a16:creationId xmlns:a16="http://schemas.microsoft.com/office/drawing/2014/main" id="{9F631175-18DD-207A-8CF4-90B64A32FA56}"/>
                  </a:ext>
                </a:extLst>
              </p:cNvPr>
              <p:cNvSpPr/>
              <p:nvPr/>
            </p:nvSpPr>
            <p:spPr>
              <a:xfrm>
                <a:off x="7549452" y="204784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2" name="Freeform: Shape 1591">
                <a:extLst>
                  <a:ext uri="{FF2B5EF4-FFF2-40B4-BE49-F238E27FC236}">
                    <a16:creationId xmlns:a16="http://schemas.microsoft.com/office/drawing/2014/main" id="{AAF5064B-BADF-7E2D-EC0F-832FBB9D41A3}"/>
                  </a:ext>
                </a:extLst>
              </p:cNvPr>
              <p:cNvSpPr/>
              <p:nvPr/>
            </p:nvSpPr>
            <p:spPr>
              <a:xfrm>
                <a:off x="7584800" y="201249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4" name="Graphic 62">
              <a:extLst>
                <a:ext uri="{FF2B5EF4-FFF2-40B4-BE49-F238E27FC236}">
                  <a16:creationId xmlns:a16="http://schemas.microsoft.com/office/drawing/2014/main" id="{A1BC79DA-4D64-63D4-AC43-B6885E878C18}"/>
                </a:ext>
              </a:extLst>
            </p:cNvPr>
            <p:cNvGrpSpPr/>
            <p:nvPr/>
          </p:nvGrpSpPr>
          <p:grpSpPr>
            <a:xfrm>
              <a:off x="7620148" y="2035490"/>
              <a:ext cx="70696" cy="70696"/>
              <a:chOff x="7620148" y="2035490"/>
              <a:chExt cx="70696" cy="70696"/>
            </a:xfrm>
          </p:grpSpPr>
          <p:sp>
            <p:nvSpPr>
              <p:cNvPr id="1589" name="Freeform: Shape 1588">
                <a:extLst>
                  <a:ext uri="{FF2B5EF4-FFF2-40B4-BE49-F238E27FC236}">
                    <a16:creationId xmlns:a16="http://schemas.microsoft.com/office/drawing/2014/main" id="{6E961A25-BC94-89A8-3130-7ECA6C4CCEB2}"/>
                  </a:ext>
                </a:extLst>
              </p:cNvPr>
              <p:cNvSpPr/>
              <p:nvPr/>
            </p:nvSpPr>
            <p:spPr>
              <a:xfrm>
                <a:off x="7620148" y="207083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0" name="Freeform: Shape 1589">
                <a:extLst>
                  <a:ext uri="{FF2B5EF4-FFF2-40B4-BE49-F238E27FC236}">
                    <a16:creationId xmlns:a16="http://schemas.microsoft.com/office/drawing/2014/main" id="{D6C97EF6-69EB-D778-D087-BCAC6B8D7684}"/>
                  </a:ext>
                </a:extLst>
              </p:cNvPr>
              <p:cNvSpPr/>
              <p:nvPr/>
            </p:nvSpPr>
            <p:spPr>
              <a:xfrm>
                <a:off x="7655497" y="203549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5" name="Graphic 62">
              <a:extLst>
                <a:ext uri="{FF2B5EF4-FFF2-40B4-BE49-F238E27FC236}">
                  <a16:creationId xmlns:a16="http://schemas.microsoft.com/office/drawing/2014/main" id="{4F509650-77B7-81D0-D8AE-DEE8B972B87B}"/>
                </a:ext>
              </a:extLst>
            </p:cNvPr>
            <p:cNvGrpSpPr/>
            <p:nvPr/>
          </p:nvGrpSpPr>
          <p:grpSpPr>
            <a:xfrm>
              <a:off x="7836284" y="2058701"/>
              <a:ext cx="70696" cy="70696"/>
              <a:chOff x="7836284" y="2058701"/>
              <a:chExt cx="70696" cy="70696"/>
            </a:xfrm>
          </p:grpSpPr>
          <p:sp>
            <p:nvSpPr>
              <p:cNvPr id="1587" name="Freeform: Shape 1586">
                <a:extLst>
                  <a:ext uri="{FF2B5EF4-FFF2-40B4-BE49-F238E27FC236}">
                    <a16:creationId xmlns:a16="http://schemas.microsoft.com/office/drawing/2014/main" id="{FF5FA115-47EB-DDBD-9B31-A724A3EB4C09}"/>
                  </a:ext>
                </a:extLst>
              </p:cNvPr>
              <p:cNvSpPr/>
              <p:nvPr/>
            </p:nvSpPr>
            <p:spPr>
              <a:xfrm>
                <a:off x="7836284" y="209404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8" name="Freeform: Shape 1587">
                <a:extLst>
                  <a:ext uri="{FF2B5EF4-FFF2-40B4-BE49-F238E27FC236}">
                    <a16:creationId xmlns:a16="http://schemas.microsoft.com/office/drawing/2014/main" id="{B28EDD40-77F8-42CC-CFCE-9DA55DB897F7}"/>
                  </a:ext>
                </a:extLst>
              </p:cNvPr>
              <p:cNvSpPr/>
              <p:nvPr/>
            </p:nvSpPr>
            <p:spPr>
              <a:xfrm>
                <a:off x="7871633" y="205870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6" name="Graphic 62">
              <a:extLst>
                <a:ext uri="{FF2B5EF4-FFF2-40B4-BE49-F238E27FC236}">
                  <a16:creationId xmlns:a16="http://schemas.microsoft.com/office/drawing/2014/main" id="{D1D114C8-21B5-3C52-5EAE-AB8B7B33840A}"/>
                </a:ext>
              </a:extLst>
            </p:cNvPr>
            <p:cNvGrpSpPr/>
            <p:nvPr/>
          </p:nvGrpSpPr>
          <p:grpSpPr>
            <a:xfrm>
              <a:off x="7806047" y="2058701"/>
              <a:ext cx="70696" cy="70696"/>
              <a:chOff x="7806047" y="2058701"/>
              <a:chExt cx="70696" cy="70696"/>
            </a:xfrm>
          </p:grpSpPr>
          <p:sp>
            <p:nvSpPr>
              <p:cNvPr id="1585" name="Freeform: Shape 1584">
                <a:extLst>
                  <a:ext uri="{FF2B5EF4-FFF2-40B4-BE49-F238E27FC236}">
                    <a16:creationId xmlns:a16="http://schemas.microsoft.com/office/drawing/2014/main" id="{C8300CB4-2313-9F03-245A-16B06C0F2D3A}"/>
                  </a:ext>
                </a:extLst>
              </p:cNvPr>
              <p:cNvSpPr/>
              <p:nvPr/>
            </p:nvSpPr>
            <p:spPr>
              <a:xfrm>
                <a:off x="7806047" y="209404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6" name="Freeform: Shape 1585">
                <a:extLst>
                  <a:ext uri="{FF2B5EF4-FFF2-40B4-BE49-F238E27FC236}">
                    <a16:creationId xmlns:a16="http://schemas.microsoft.com/office/drawing/2014/main" id="{7DC3D7DB-4F9E-B4C0-6582-F0F6C9A55143}"/>
                  </a:ext>
                </a:extLst>
              </p:cNvPr>
              <p:cNvSpPr/>
              <p:nvPr/>
            </p:nvSpPr>
            <p:spPr>
              <a:xfrm>
                <a:off x="7841395" y="205870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7" name="Graphic 62">
              <a:extLst>
                <a:ext uri="{FF2B5EF4-FFF2-40B4-BE49-F238E27FC236}">
                  <a16:creationId xmlns:a16="http://schemas.microsoft.com/office/drawing/2014/main" id="{646200E7-5133-7A3B-1119-5BA5182BF3D8}"/>
                </a:ext>
              </a:extLst>
            </p:cNvPr>
            <p:cNvGrpSpPr/>
            <p:nvPr/>
          </p:nvGrpSpPr>
          <p:grpSpPr>
            <a:xfrm>
              <a:off x="7749617" y="2058701"/>
              <a:ext cx="70696" cy="70696"/>
              <a:chOff x="7749617" y="2058701"/>
              <a:chExt cx="70696" cy="70696"/>
            </a:xfrm>
          </p:grpSpPr>
          <p:sp>
            <p:nvSpPr>
              <p:cNvPr id="1583" name="Freeform: Shape 1582">
                <a:extLst>
                  <a:ext uri="{FF2B5EF4-FFF2-40B4-BE49-F238E27FC236}">
                    <a16:creationId xmlns:a16="http://schemas.microsoft.com/office/drawing/2014/main" id="{6B3A2D4E-CCBC-958B-4A9D-5A7012774AC7}"/>
                  </a:ext>
                </a:extLst>
              </p:cNvPr>
              <p:cNvSpPr/>
              <p:nvPr/>
            </p:nvSpPr>
            <p:spPr>
              <a:xfrm>
                <a:off x="7749617" y="209404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4" name="Freeform: Shape 1583">
                <a:extLst>
                  <a:ext uri="{FF2B5EF4-FFF2-40B4-BE49-F238E27FC236}">
                    <a16:creationId xmlns:a16="http://schemas.microsoft.com/office/drawing/2014/main" id="{BDAB8B1E-0E83-DCD4-9516-6DB7E57281BE}"/>
                  </a:ext>
                </a:extLst>
              </p:cNvPr>
              <p:cNvSpPr/>
              <p:nvPr/>
            </p:nvSpPr>
            <p:spPr>
              <a:xfrm>
                <a:off x="7784965" y="205870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8" name="Graphic 62">
              <a:extLst>
                <a:ext uri="{FF2B5EF4-FFF2-40B4-BE49-F238E27FC236}">
                  <a16:creationId xmlns:a16="http://schemas.microsoft.com/office/drawing/2014/main" id="{388ADEDE-3D6D-3A60-2A33-E040A2E27FD9}"/>
                </a:ext>
              </a:extLst>
            </p:cNvPr>
            <p:cNvGrpSpPr/>
            <p:nvPr/>
          </p:nvGrpSpPr>
          <p:grpSpPr>
            <a:xfrm>
              <a:off x="7857153" y="2058701"/>
              <a:ext cx="70483" cy="70696"/>
              <a:chOff x="7857153" y="2058701"/>
              <a:chExt cx="70483" cy="70696"/>
            </a:xfrm>
          </p:grpSpPr>
          <p:sp>
            <p:nvSpPr>
              <p:cNvPr id="1581" name="Freeform: Shape 1580">
                <a:extLst>
                  <a:ext uri="{FF2B5EF4-FFF2-40B4-BE49-F238E27FC236}">
                    <a16:creationId xmlns:a16="http://schemas.microsoft.com/office/drawing/2014/main" id="{F543C385-8E70-9DD1-E18C-ABC0182010BA}"/>
                  </a:ext>
                </a:extLst>
              </p:cNvPr>
              <p:cNvSpPr/>
              <p:nvPr/>
            </p:nvSpPr>
            <p:spPr>
              <a:xfrm>
                <a:off x="7857153" y="2094049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id="{DDF3E42B-E26F-BF04-CBEB-5EC92AAF8911}"/>
                  </a:ext>
                </a:extLst>
              </p:cNvPr>
              <p:cNvSpPr/>
              <p:nvPr/>
            </p:nvSpPr>
            <p:spPr>
              <a:xfrm>
                <a:off x="7892501" y="205870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9" name="Graphic 62">
              <a:extLst>
                <a:ext uri="{FF2B5EF4-FFF2-40B4-BE49-F238E27FC236}">
                  <a16:creationId xmlns:a16="http://schemas.microsoft.com/office/drawing/2014/main" id="{B7DC42C7-A8A3-CAD8-CB49-42A599C5287A}"/>
                </a:ext>
              </a:extLst>
            </p:cNvPr>
            <p:cNvGrpSpPr/>
            <p:nvPr/>
          </p:nvGrpSpPr>
          <p:grpSpPr>
            <a:xfrm>
              <a:off x="7878021" y="2061469"/>
              <a:ext cx="70696" cy="70696"/>
              <a:chOff x="7878021" y="2061469"/>
              <a:chExt cx="70696" cy="70696"/>
            </a:xfrm>
          </p:grpSpPr>
          <p:sp>
            <p:nvSpPr>
              <p:cNvPr id="1579" name="Freeform: Shape 1578">
                <a:extLst>
                  <a:ext uri="{FF2B5EF4-FFF2-40B4-BE49-F238E27FC236}">
                    <a16:creationId xmlns:a16="http://schemas.microsoft.com/office/drawing/2014/main" id="{6C0CCD73-9C57-7FD7-114E-3FE70B6BF4E6}"/>
                  </a:ext>
                </a:extLst>
              </p:cNvPr>
              <p:cNvSpPr/>
              <p:nvPr/>
            </p:nvSpPr>
            <p:spPr>
              <a:xfrm>
                <a:off x="7878021" y="209681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id="{9E174D27-C929-5BFC-EE6C-E2A53F5F0A59}"/>
                  </a:ext>
                </a:extLst>
              </p:cNvPr>
              <p:cNvSpPr/>
              <p:nvPr/>
            </p:nvSpPr>
            <p:spPr>
              <a:xfrm>
                <a:off x="7913369" y="206146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0" name="Graphic 62">
              <a:extLst>
                <a:ext uri="{FF2B5EF4-FFF2-40B4-BE49-F238E27FC236}">
                  <a16:creationId xmlns:a16="http://schemas.microsoft.com/office/drawing/2014/main" id="{EE359C35-78A4-D464-C746-2FD30F51D699}"/>
                </a:ext>
              </a:extLst>
            </p:cNvPr>
            <p:cNvGrpSpPr/>
            <p:nvPr/>
          </p:nvGrpSpPr>
          <p:grpSpPr>
            <a:xfrm>
              <a:off x="7893566" y="2061469"/>
              <a:ext cx="70696" cy="70696"/>
              <a:chOff x="7893566" y="2061469"/>
              <a:chExt cx="70696" cy="70696"/>
            </a:xfrm>
          </p:grpSpPr>
          <p:sp>
            <p:nvSpPr>
              <p:cNvPr id="1577" name="Freeform: Shape 1576">
                <a:extLst>
                  <a:ext uri="{FF2B5EF4-FFF2-40B4-BE49-F238E27FC236}">
                    <a16:creationId xmlns:a16="http://schemas.microsoft.com/office/drawing/2014/main" id="{351403D3-4108-2279-1D0D-268A908BA32F}"/>
                  </a:ext>
                </a:extLst>
              </p:cNvPr>
              <p:cNvSpPr/>
              <p:nvPr/>
            </p:nvSpPr>
            <p:spPr>
              <a:xfrm>
                <a:off x="7893566" y="209681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8" name="Freeform: Shape 1577">
                <a:extLst>
                  <a:ext uri="{FF2B5EF4-FFF2-40B4-BE49-F238E27FC236}">
                    <a16:creationId xmlns:a16="http://schemas.microsoft.com/office/drawing/2014/main" id="{89E6431A-5938-0C29-80AB-E507B57E5D47}"/>
                  </a:ext>
                </a:extLst>
              </p:cNvPr>
              <p:cNvSpPr/>
              <p:nvPr/>
            </p:nvSpPr>
            <p:spPr>
              <a:xfrm>
                <a:off x="7928914" y="206146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1" name="Graphic 62">
              <a:extLst>
                <a:ext uri="{FF2B5EF4-FFF2-40B4-BE49-F238E27FC236}">
                  <a16:creationId xmlns:a16="http://schemas.microsoft.com/office/drawing/2014/main" id="{1CFCE549-13DE-36DB-5B3B-13BB3CC3EB34}"/>
                </a:ext>
              </a:extLst>
            </p:cNvPr>
            <p:cNvGrpSpPr/>
            <p:nvPr/>
          </p:nvGrpSpPr>
          <p:grpSpPr>
            <a:xfrm>
              <a:off x="7948718" y="2070839"/>
              <a:ext cx="70696" cy="70696"/>
              <a:chOff x="7948718" y="2070839"/>
              <a:chExt cx="70696" cy="70696"/>
            </a:xfrm>
          </p:grpSpPr>
          <p:sp>
            <p:nvSpPr>
              <p:cNvPr id="1575" name="Freeform: Shape 1574">
                <a:extLst>
                  <a:ext uri="{FF2B5EF4-FFF2-40B4-BE49-F238E27FC236}">
                    <a16:creationId xmlns:a16="http://schemas.microsoft.com/office/drawing/2014/main" id="{905ADE0C-E1BE-6D22-5311-5F66CAB2D098}"/>
                  </a:ext>
                </a:extLst>
              </p:cNvPr>
              <p:cNvSpPr/>
              <p:nvPr/>
            </p:nvSpPr>
            <p:spPr>
              <a:xfrm>
                <a:off x="7948718" y="210618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6" name="Freeform: Shape 1575">
                <a:extLst>
                  <a:ext uri="{FF2B5EF4-FFF2-40B4-BE49-F238E27FC236}">
                    <a16:creationId xmlns:a16="http://schemas.microsoft.com/office/drawing/2014/main" id="{66B6C9A0-C88E-122B-2FC9-93B22350A844}"/>
                  </a:ext>
                </a:extLst>
              </p:cNvPr>
              <p:cNvSpPr/>
              <p:nvPr/>
            </p:nvSpPr>
            <p:spPr>
              <a:xfrm>
                <a:off x="7984066" y="207083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2" name="Graphic 62">
              <a:extLst>
                <a:ext uri="{FF2B5EF4-FFF2-40B4-BE49-F238E27FC236}">
                  <a16:creationId xmlns:a16="http://schemas.microsoft.com/office/drawing/2014/main" id="{0CC97BAB-0B16-F8AD-524D-2D432EFD56F6}"/>
                </a:ext>
              </a:extLst>
            </p:cNvPr>
            <p:cNvGrpSpPr/>
            <p:nvPr/>
          </p:nvGrpSpPr>
          <p:grpSpPr>
            <a:xfrm>
              <a:off x="7928914" y="2067645"/>
              <a:ext cx="70696" cy="70696"/>
              <a:chOff x="7928914" y="2067645"/>
              <a:chExt cx="70696" cy="70696"/>
            </a:xfrm>
          </p:grpSpPr>
          <p:sp>
            <p:nvSpPr>
              <p:cNvPr id="1573" name="Freeform: Shape 1572">
                <a:extLst>
                  <a:ext uri="{FF2B5EF4-FFF2-40B4-BE49-F238E27FC236}">
                    <a16:creationId xmlns:a16="http://schemas.microsoft.com/office/drawing/2014/main" id="{FFD34260-BEFF-7030-F289-059CC53728D5}"/>
                  </a:ext>
                </a:extLst>
              </p:cNvPr>
              <p:cNvSpPr/>
              <p:nvPr/>
            </p:nvSpPr>
            <p:spPr>
              <a:xfrm>
                <a:off x="7928914" y="210299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4" name="Freeform: Shape 1573">
                <a:extLst>
                  <a:ext uri="{FF2B5EF4-FFF2-40B4-BE49-F238E27FC236}">
                    <a16:creationId xmlns:a16="http://schemas.microsoft.com/office/drawing/2014/main" id="{EA2CBC6B-24F7-D7C4-5D7C-8F3E26FE8EB9}"/>
                  </a:ext>
                </a:extLst>
              </p:cNvPr>
              <p:cNvSpPr/>
              <p:nvPr/>
            </p:nvSpPr>
            <p:spPr>
              <a:xfrm>
                <a:off x="7964263" y="206764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3" name="Graphic 62">
              <a:extLst>
                <a:ext uri="{FF2B5EF4-FFF2-40B4-BE49-F238E27FC236}">
                  <a16:creationId xmlns:a16="http://schemas.microsoft.com/office/drawing/2014/main" id="{AA8217D5-CD21-7634-3FCF-75227308C19B}"/>
                </a:ext>
              </a:extLst>
            </p:cNvPr>
            <p:cNvGrpSpPr/>
            <p:nvPr/>
          </p:nvGrpSpPr>
          <p:grpSpPr>
            <a:xfrm>
              <a:off x="7913369" y="2061469"/>
              <a:ext cx="70696" cy="70696"/>
              <a:chOff x="7913369" y="2061469"/>
              <a:chExt cx="70696" cy="70696"/>
            </a:xfrm>
          </p:grpSpPr>
          <p:sp>
            <p:nvSpPr>
              <p:cNvPr id="1571" name="Freeform: Shape 1570">
                <a:extLst>
                  <a:ext uri="{FF2B5EF4-FFF2-40B4-BE49-F238E27FC236}">
                    <a16:creationId xmlns:a16="http://schemas.microsoft.com/office/drawing/2014/main" id="{25A9E8AF-542A-0543-F02A-E679C8B0416F}"/>
                  </a:ext>
                </a:extLst>
              </p:cNvPr>
              <p:cNvSpPr/>
              <p:nvPr/>
            </p:nvSpPr>
            <p:spPr>
              <a:xfrm>
                <a:off x="7913369" y="209681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id="{51E96F1F-443B-92B7-11FD-5923B9D17E5D}"/>
                  </a:ext>
                </a:extLst>
              </p:cNvPr>
              <p:cNvSpPr/>
              <p:nvPr/>
            </p:nvSpPr>
            <p:spPr>
              <a:xfrm>
                <a:off x="7948718" y="206146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4" name="Graphic 62">
              <a:extLst>
                <a:ext uri="{FF2B5EF4-FFF2-40B4-BE49-F238E27FC236}">
                  <a16:creationId xmlns:a16="http://schemas.microsoft.com/office/drawing/2014/main" id="{C25D3FB7-5D95-FFBA-FFAE-ABDBD277943D}"/>
                </a:ext>
              </a:extLst>
            </p:cNvPr>
            <p:cNvGrpSpPr/>
            <p:nvPr/>
          </p:nvGrpSpPr>
          <p:grpSpPr>
            <a:xfrm>
              <a:off x="7965540" y="2070839"/>
              <a:ext cx="70696" cy="70696"/>
              <a:chOff x="7965540" y="2070839"/>
              <a:chExt cx="70696" cy="70696"/>
            </a:xfrm>
          </p:grpSpPr>
          <p:sp>
            <p:nvSpPr>
              <p:cNvPr id="1569" name="Freeform: Shape 1568">
                <a:extLst>
                  <a:ext uri="{FF2B5EF4-FFF2-40B4-BE49-F238E27FC236}">
                    <a16:creationId xmlns:a16="http://schemas.microsoft.com/office/drawing/2014/main" id="{018B0D32-F600-0369-A40A-2AAD963EFD99}"/>
                  </a:ext>
                </a:extLst>
              </p:cNvPr>
              <p:cNvSpPr/>
              <p:nvPr/>
            </p:nvSpPr>
            <p:spPr>
              <a:xfrm>
                <a:off x="7965540" y="210618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0" name="Freeform: Shape 1569">
                <a:extLst>
                  <a:ext uri="{FF2B5EF4-FFF2-40B4-BE49-F238E27FC236}">
                    <a16:creationId xmlns:a16="http://schemas.microsoft.com/office/drawing/2014/main" id="{2EFA44E0-5F17-5A3C-DA2A-1CBDC8DBBC0D}"/>
                  </a:ext>
                </a:extLst>
              </p:cNvPr>
              <p:cNvSpPr/>
              <p:nvPr/>
            </p:nvSpPr>
            <p:spPr>
              <a:xfrm>
                <a:off x="8000889" y="207083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5" name="Graphic 62">
              <a:extLst>
                <a:ext uri="{FF2B5EF4-FFF2-40B4-BE49-F238E27FC236}">
                  <a16:creationId xmlns:a16="http://schemas.microsoft.com/office/drawing/2014/main" id="{957E6DA5-3F89-2E5E-2BE8-B4D62DEFA4EF}"/>
                </a:ext>
              </a:extLst>
            </p:cNvPr>
            <p:cNvGrpSpPr/>
            <p:nvPr/>
          </p:nvGrpSpPr>
          <p:grpSpPr>
            <a:xfrm>
              <a:off x="8095009" y="2106187"/>
              <a:ext cx="70696" cy="70696"/>
              <a:chOff x="8095009" y="2106187"/>
              <a:chExt cx="70696" cy="70696"/>
            </a:xfrm>
          </p:grpSpPr>
          <p:sp>
            <p:nvSpPr>
              <p:cNvPr id="1567" name="Freeform: Shape 1566">
                <a:extLst>
                  <a:ext uri="{FF2B5EF4-FFF2-40B4-BE49-F238E27FC236}">
                    <a16:creationId xmlns:a16="http://schemas.microsoft.com/office/drawing/2014/main" id="{28A1C041-F7C1-6F78-4132-1BFC988FBDAC}"/>
                  </a:ext>
                </a:extLst>
              </p:cNvPr>
              <p:cNvSpPr/>
              <p:nvPr/>
            </p:nvSpPr>
            <p:spPr>
              <a:xfrm>
                <a:off x="8095009" y="214153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8" name="Freeform: Shape 1567">
                <a:extLst>
                  <a:ext uri="{FF2B5EF4-FFF2-40B4-BE49-F238E27FC236}">
                    <a16:creationId xmlns:a16="http://schemas.microsoft.com/office/drawing/2014/main" id="{1AF84205-32DC-DD9E-D262-3D5514F9A99C}"/>
                  </a:ext>
                </a:extLst>
              </p:cNvPr>
              <p:cNvSpPr/>
              <p:nvPr/>
            </p:nvSpPr>
            <p:spPr>
              <a:xfrm>
                <a:off x="8130357" y="210618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6" name="Graphic 62">
              <a:extLst>
                <a:ext uri="{FF2B5EF4-FFF2-40B4-BE49-F238E27FC236}">
                  <a16:creationId xmlns:a16="http://schemas.microsoft.com/office/drawing/2014/main" id="{59EB9F44-4378-AB7C-DCA9-365C275F5296}"/>
                </a:ext>
              </a:extLst>
            </p:cNvPr>
            <p:cNvGrpSpPr/>
            <p:nvPr/>
          </p:nvGrpSpPr>
          <p:grpSpPr>
            <a:xfrm>
              <a:off x="8152503" y="2118538"/>
              <a:ext cx="70696" cy="70696"/>
              <a:chOff x="8152503" y="2118538"/>
              <a:chExt cx="70696" cy="70696"/>
            </a:xfrm>
          </p:grpSpPr>
          <p:sp>
            <p:nvSpPr>
              <p:cNvPr id="1565" name="Freeform: Shape 1564">
                <a:extLst>
                  <a:ext uri="{FF2B5EF4-FFF2-40B4-BE49-F238E27FC236}">
                    <a16:creationId xmlns:a16="http://schemas.microsoft.com/office/drawing/2014/main" id="{42E74E8C-FC5E-F14B-8E8A-894D9EDBE9FF}"/>
                  </a:ext>
                </a:extLst>
              </p:cNvPr>
              <p:cNvSpPr/>
              <p:nvPr/>
            </p:nvSpPr>
            <p:spPr>
              <a:xfrm>
                <a:off x="8152503" y="215388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6" name="Freeform: Shape 1565">
                <a:extLst>
                  <a:ext uri="{FF2B5EF4-FFF2-40B4-BE49-F238E27FC236}">
                    <a16:creationId xmlns:a16="http://schemas.microsoft.com/office/drawing/2014/main" id="{3273FE54-231F-5537-8297-134A4EC9B22C}"/>
                  </a:ext>
                </a:extLst>
              </p:cNvPr>
              <p:cNvSpPr/>
              <p:nvPr/>
            </p:nvSpPr>
            <p:spPr>
              <a:xfrm>
                <a:off x="8187852" y="211853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7" name="Graphic 62">
              <a:extLst>
                <a:ext uri="{FF2B5EF4-FFF2-40B4-BE49-F238E27FC236}">
                  <a16:creationId xmlns:a16="http://schemas.microsoft.com/office/drawing/2014/main" id="{987C6F7A-B312-1086-2EB8-4F0E1D4013E7}"/>
                </a:ext>
              </a:extLst>
            </p:cNvPr>
            <p:cNvGrpSpPr/>
            <p:nvPr/>
          </p:nvGrpSpPr>
          <p:grpSpPr>
            <a:xfrm>
              <a:off x="8138236" y="2114279"/>
              <a:ext cx="70483" cy="70696"/>
              <a:chOff x="8138236" y="2114279"/>
              <a:chExt cx="70483" cy="70696"/>
            </a:xfrm>
          </p:grpSpPr>
          <p:sp>
            <p:nvSpPr>
              <p:cNvPr id="1563" name="Freeform: Shape 1562">
                <a:extLst>
                  <a:ext uri="{FF2B5EF4-FFF2-40B4-BE49-F238E27FC236}">
                    <a16:creationId xmlns:a16="http://schemas.microsoft.com/office/drawing/2014/main" id="{412D45F3-3DEA-1811-FEB1-AAA50DB9412E}"/>
                  </a:ext>
                </a:extLst>
              </p:cNvPr>
              <p:cNvSpPr/>
              <p:nvPr/>
            </p:nvSpPr>
            <p:spPr>
              <a:xfrm>
                <a:off x="8138236" y="2149627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4" name="Freeform: Shape 1563">
                <a:extLst>
                  <a:ext uri="{FF2B5EF4-FFF2-40B4-BE49-F238E27FC236}">
                    <a16:creationId xmlns:a16="http://schemas.microsoft.com/office/drawing/2014/main" id="{F1524C5C-BB64-3E90-AB0A-A06DD1C88294}"/>
                  </a:ext>
                </a:extLst>
              </p:cNvPr>
              <p:cNvSpPr/>
              <p:nvPr/>
            </p:nvSpPr>
            <p:spPr>
              <a:xfrm>
                <a:off x="8173585" y="211427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8" name="Graphic 62">
              <a:extLst>
                <a:ext uri="{FF2B5EF4-FFF2-40B4-BE49-F238E27FC236}">
                  <a16:creationId xmlns:a16="http://schemas.microsoft.com/office/drawing/2014/main" id="{9B40308E-5475-FDE2-2167-22F946BD5366}"/>
                </a:ext>
              </a:extLst>
            </p:cNvPr>
            <p:cNvGrpSpPr/>
            <p:nvPr/>
          </p:nvGrpSpPr>
          <p:grpSpPr>
            <a:xfrm>
              <a:off x="8202332" y="2129398"/>
              <a:ext cx="70696" cy="70696"/>
              <a:chOff x="8202332" y="2129398"/>
              <a:chExt cx="70696" cy="70696"/>
            </a:xfrm>
          </p:grpSpPr>
          <p:sp>
            <p:nvSpPr>
              <p:cNvPr id="1561" name="Freeform: Shape 1560">
                <a:extLst>
                  <a:ext uri="{FF2B5EF4-FFF2-40B4-BE49-F238E27FC236}">
                    <a16:creationId xmlns:a16="http://schemas.microsoft.com/office/drawing/2014/main" id="{11044670-BF6A-73D2-D62A-E9A4D388B982}"/>
                  </a:ext>
                </a:extLst>
              </p:cNvPr>
              <p:cNvSpPr/>
              <p:nvPr/>
            </p:nvSpPr>
            <p:spPr>
              <a:xfrm>
                <a:off x="8202332" y="216474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2" name="Freeform: Shape 1561">
                <a:extLst>
                  <a:ext uri="{FF2B5EF4-FFF2-40B4-BE49-F238E27FC236}">
                    <a16:creationId xmlns:a16="http://schemas.microsoft.com/office/drawing/2014/main" id="{4048A39E-28D6-D25B-79A8-D47DD7D5374C}"/>
                  </a:ext>
                </a:extLst>
              </p:cNvPr>
              <p:cNvSpPr/>
              <p:nvPr/>
            </p:nvSpPr>
            <p:spPr>
              <a:xfrm>
                <a:off x="8237680" y="212939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9" name="Graphic 62">
              <a:extLst>
                <a:ext uri="{FF2B5EF4-FFF2-40B4-BE49-F238E27FC236}">
                  <a16:creationId xmlns:a16="http://schemas.microsoft.com/office/drawing/2014/main" id="{7A5E5FC5-6D65-DEDC-EB84-4577F7A9F2EC}"/>
                </a:ext>
              </a:extLst>
            </p:cNvPr>
            <p:cNvGrpSpPr/>
            <p:nvPr/>
          </p:nvGrpSpPr>
          <p:grpSpPr>
            <a:xfrm>
              <a:off x="8216599" y="2129398"/>
              <a:ext cx="70696" cy="70696"/>
              <a:chOff x="8216599" y="2129398"/>
              <a:chExt cx="70696" cy="70696"/>
            </a:xfrm>
          </p:grpSpPr>
          <p:sp>
            <p:nvSpPr>
              <p:cNvPr id="1559" name="Freeform: Shape 1558">
                <a:extLst>
                  <a:ext uri="{FF2B5EF4-FFF2-40B4-BE49-F238E27FC236}">
                    <a16:creationId xmlns:a16="http://schemas.microsoft.com/office/drawing/2014/main" id="{22B4B1F1-F22B-9C4C-5AF9-1DB04AF9404A}"/>
                  </a:ext>
                </a:extLst>
              </p:cNvPr>
              <p:cNvSpPr/>
              <p:nvPr/>
            </p:nvSpPr>
            <p:spPr>
              <a:xfrm>
                <a:off x="8216599" y="216474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0" name="Freeform: Shape 1559">
                <a:extLst>
                  <a:ext uri="{FF2B5EF4-FFF2-40B4-BE49-F238E27FC236}">
                    <a16:creationId xmlns:a16="http://schemas.microsoft.com/office/drawing/2014/main" id="{5E9ACA92-A69D-E38A-24E1-50599297C0F8}"/>
                  </a:ext>
                </a:extLst>
              </p:cNvPr>
              <p:cNvSpPr/>
              <p:nvPr/>
            </p:nvSpPr>
            <p:spPr>
              <a:xfrm>
                <a:off x="8251947" y="212939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30" name="Graphic 62">
              <a:extLst>
                <a:ext uri="{FF2B5EF4-FFF2-40B4-BE49-F238E27FC236}">
                  <a16:creationId xmlns:a16="http://schemas.microsoft.com/office/drawing/2014/main" id="{6EEA08E6-64D6-5E7D-DD06-C7F23010D228}"/>
                </a:ext>
              </a:extLst>
            </p:cNvPr>
            <p:cNvGrpSpPr/>
            <p:nvPr/>
          </p:nvGrpSpPr>
          <p:grpSpPr>
            <a:xfrm>
              <a:off x="7784965" y="2058701"/>
              <a:ext cx="70696" cy="70696"/>
              <a:chOff x="7784965" y="2058701"/>
              <a:chExt cx="70696" cy="70696"/>
            </a:xfrm>
          </p:grpSpPr>
          <p:sp>
            <p:nvSpPr>
              <p:cNvPr id="1557" name="Freeform: Shape 1556">
                <a:extLst>
                  <a:ext uri="{FF2B5EF4-FFF2-40B4-BE49-F238E27FC236}">
                    <a16:creationId xmlns:a16="http://schemas.microsoft.com/office/drawing/2014/main" id="{DE994EC2-3B63-68C5-66B8-4AC5AE317886}"/>
                  </a:ext>
                </a:extLst>
              </p:cNvPr>
              <p:cNvSpPr/>
              <p:nvPr/>
            </p:nvSpPr>
            <p:spPr>
              <a:xfrm>
                <a:off x="7784965" y="209404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8" name="Freeform: Shape 1557">
                <a:extLst>
                  <a:ext uri="{FF2B5EF4-FFF2-40B4-BE49-F238E27FC236}">
                    <a16:creationId xmlns:a16="http://schemas.microsoft.com/office/drawing/2014/main" id="{66435D32-FF7E-EE9C-74DB-62D2868DCF90}"/>
                  </a:ext>
                </a:extLst>
              </p:cNvPr>
              <p:cNvSpPr/>
              <p:nvPr/>
            </p:nvSpPr>
            <p:spPr>
              <a:xfrm>
                <a:off x="7820314" y="205870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31" name="Graphic 62">
              <a:extLst>
                <a:ext uri="{FF2B5EF4-FFF2-40B4-BE49-F238E27FC236}">
                  <a16:creationId xmlns:a16="http://schemas.microsoft.com/office/drawing/2014/main" id="{ABC97569-4A42-90A9-BD23-F69E2459A51A}"/>
                </a:ext>
              </a:extLst>
            </p:cNvPr>
            <p:cNvGrpSpPr/>
            <p:nvPr/>
          </p:nvGrpSpPr>
          <p:grpSpPr>
            <a:xfrm>
              <a:off x="7984066" y="2073607"/>
              <a:ext cx="70696" cy="70696"/>
              <a:chOff x="7984066" y="2073607"/>
              <a:chExt cx="70696" cy="70696"/>
            </a:xfrm>
          </p:grpSpPr>
          <p:sp>
            <p:nvSpPr>
              <p:cNvPr id="1555" name="Freeform: Shape 1554">
                <a:extLst>
                  <a:ext uri="{FF2B5EF4-FFF2-40B4-BE49-F238E27FC236}">
                    <a16:creationId xmlns:a16="http://schemas.microsoft.com/office/drawing/2014/main" id="{B7C30AED-AAEC-D9E8-C7C4-09C7CD889F50}"/>
                  </a:ext>
                </a:extLst>
              </p:cNvPr>
              <p:cNvSpPr/>
              <p:nvPr/>
            </p:nvSpPr>
            <p:spPr>
              <a:xfrm>
                <a:off x="7984066" y="210895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6" name="Freeform: Shape 1555">
                <a:extLst>
                  <a:ext uri="{FF2B5EF4-FFF2-40B4-BE49-F238E27FC236}">
                    <a16:creationId xmlns:a16="http://schemas.microsoft.com/office/drawing/2014/main" id="{827D6D46-5695-5CE5-4EE9-DAE40B5619F1}"/>
                  </a:ext>
                </a:extLst>
              </p:cNvPr>
              <p:cNvSpPr/>
              <p:nvPr/>
            </p:nvSpPr>
            <p:spPr>
              <a:xfrm>
                <a:off x="8019415" y="207360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32" name="Graphic 62">
              <a:extLst>
                <a:ext uri="{FF2B5EF4-FFF2-40B4-BE49-F238E27FC236}">
                  <a16:creationId xmlns:a16="http://schemas.microsoft.com/office/drawing/2014/main" id="{962EC62A-F857-7C35-7AF0-8C441EA3954A}"/>
                </a:ext>
              </a:extLst>
            </p:cNvPr>
            <p:cNvGrpSpPr/>
            <p:nvPr/>
          </p:nvGrpSpPr>
          <p:grpSpPr>
            <a:xfrm>
              <a:off x="8000889" y="2074885"/>
              <a:ext cx="70696" cy="70696"/>
              <a:chOff x="8000889" y="2074885"/>
              <a:chExt cx="70696" cy="70696"/>
            </a:xfrm>
          </p:grpSpPr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7B39FEC6-286D-9974-ECD8-5F5F6240AF72}"/>
                  </a:ext>
                </a:extLst>
              </p:cNvPr>
              <p:cNvSpPr/>
              <p:nvPr/>
            </p:nvSpPr>
            <p:spPr>
              <a:xfrm>
                <a:off x="8000889" y="211023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000058A4-F3DE-B25D-FE4F-F4F4C52652EC}"/>
                  </a:ext>
                </a:extLst>
              </p:cNvPr>
              <p:cNvSpPr/>
              <p:nvPr/>
            </p:nvSpPr>
            <p:spPr>
              <a:xfrm>
                <a:off x="8036237" y="207488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33" name="Graphic 62">
              <a:extLst>
                <a:ext uri="{FF2B5EF4-FFF2-40B4-BE49-F238E27FC236}">
                  <a16:creationId xmlns:a16="http://schemas.microsoft.com/office/drawing/2014/main" id="{6B91BBE9-9391-E645-80C9-615719E032D5}"/>
                </a:ext>
              </a:extLst>
            </p:cNvPr>
            <p:cNvGrpSpPr/>
            <p:nvPr/>
          </p:nvGrpSpPr>
          <p:grpSpPr>
            <a:xfrm>
              <a:off x="8050717" y="2090004"/>
              <a:ext cx="70483" cy="70696"/>
              <a:chOff x="8050717" y="2090004"/>
              <a:chExt cx="70483" cy="70696"/>
            </a:xfrm>
          </p:grpSpPr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9548D4D3-C991-EB18-C115-74589FC02082}"/>
                  </a:ext>
                </a:extLst>
              </p:cNvPr>
              <p:cNvSpPr/>
              <p:nvPr/>
            </p:nvSpPr>
            <p:spPr>
              <a:xfrm>
                <a:off x="8050717" y="2125352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68EF42A9-BD46-E72B-3653-5E6543D4F694}"/>
                  </a:ext>
                </a:extLst>
              </p:cNvPr>
              <p:cNvSpPr/>
              <p:nvPr/>
            </p:nvSpPr>
            <p:spPr>
              <a:xfrm>
                <a:off x="8085852" y="209000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34" name="Graphic 62">
              <a:extLst>
                <a:ext uri="{FF2B5EF4-FFF2-40B4-BE49-F238E27FC236}">
                  <a16:creationId xmlns:a16="http://schemas.microsoft.com/office/drawing/2014/main" id="{299F67B7-1500-5063-B8C0-42271F1AD3E2}"/>
                </a:ext>
              </a:extLst>
            </p:cNvPr>
            <p:cNvGrpSpPr/>
            <p:nvPr/>
          </p:nvGrpSpPr>
          <p:grpSpPr>
            <a:xfrm>
              <a:off x="8036237" y="2083189"/>
              <a:ext cx="70696" cy="70696"/>
              <a:chOff x="8036237" y="2083189"/>
              <a:chExt cx="70696" cy="70696"/>
            </a:xfrm>
          </p:grpSpPr>
          <p:sp>
            <p:nvSpPr>
              <p:cNvPr id="1549" name="Freeform: Shape 1548">
                <a:extLst>
                  <a:ext uri="{FF2B5EF4-FFF2-40B4-BE49-F238E27FC236}">
                    <a16:creationId xmlns:a16="http://schemas.microsoft.com/office/drawing/2014/main" id="{48B0A4BE-4041-3675-5CD9-19F01AB977C3}"/>
                  </a:ext>
                </a:extLst>
              </p:cNvPr>
              <p:cNvSpPr/>
              <p:nvPr/>
            </p:nvSpPr>
            <p:spPr>
              <a:xfrm>
                <a:off x="8036237" y="211853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0" name="Freeform: Shape 1549">
                <a:extLst>
                  <a:ext uri="{FF2B5EF4-FFF2-40B4-BE49-F238E27FC236}">
                    <a16:creationId xmlns:a16="http://schemas.microsoft.com/office/drawing/2014/main" id="{9D9D6746-FF33-F44A-731F-95FD58B2B585}"/>
                  </a:ext>
                </a:extLst>
              </p:cNvPr>
              <p:cNvSpPr/>
              <p:nvPr/>
            </p:nvSpPr>
            <p:spPr>
              <a:xfrm>
                <a:off x="8071585" y="208318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35" name="Graphic 62">
              <a:extLst>
                <a:ext uri="{FF2B5EF4-FFF2-40B4-BE49-F238E27FC236}">
                  <a16:creationId xmlns:a16="http://schemas.microsoft.com/office/drawing/2014/main" id="{EB812199-5598-1D7D-78A7-24F4B9150A4E}"/>
                </a:ext>
              </a:extLst>
            </p:cNvPr>
            <p:cNvGrpSpPr/>
            <p:nvPr/>
          </p:nvGrpSpPr>
          <p:grpSpPr>
            <a:xfrm>
              <a:off x="8019415" y="2078931"/>
              <a:ext cx="70696" cy="70696"/>
              <a:chOff x="8019415" y="2078931"/>
              <a:chExt cx="70696" cy="70696"/>
            </a:xfrm>
          </p:grpSpPr>
          <p:sp>
            <p:nvSpPr>
              <p:cNvPr id="1547" name="Freeform: Shape 1546">
                <a:extLst>
                  <a:ext uri="{FF2B5EF4-FFF2-40B4-BE49-F238E27FC236}">
                    <a16:creationId xmlns:a16="http://schemas.microsoft.com/office/drawing/2014/main" id="{F319DF2B-1D86-24F7-47D5-9AB15528E2EE}"/>
                  </a:ext>
                </a:extLst>
              </p:cNvPr>
              <p:cNvSpPr/>
              <p:nvPr/>
            </p:nvSpPr>
            <p:spPr>
              <a:xfrm>
                <a:off x="8019415" y="211427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8" name="Freeform: Shape 1547">
                <a:extLst>
                  <a:ext uri="{FF2B5EF4-FFF2-40B4-BE49-F238E27FC236}">
                    <a16:creationId xmlns:a16="http://schemas.microsoft.com/office/drawing/2014/main" id="{6CCF1109-3F17-DE1A-C85F-3273AD6F03A4}"/>
                  </a:ext>
                </a:extLst>
              </p:cNvPr>
              <p:cNvSpPr/>
              <p:nvPr/>
            </p:nvSpPr>
            <p:spPr>
              <a:xfrm>
                <a:off x="8054763" y="207893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36" name="Graphic 62">
              <a:extLst>
                <a:ext uri="{FF2B5EF4-FFF2-40B4-BE49-F238E27FC236}">
                  <a16:creationId xmlns:a16="http://schemas.microsoft.com/office/drawing/2014/main" id="{7CF0F907-8AA3-D20A-FF02-9D43B75C009A}"/>
                </a:ext>
              </a:extLst>
            </p:cNvPr>
            <p:cNvGrpSpPr/>
            <p:nvPr/>
          </p:nvGrpSpPr>
          <p:grpSpPr>
            <a:xfrm>
              <a:off x="8080529" y="2099586"/>
              <a:ext cx="70696" cy="70696"/>
              <a:chOff x="8080529" y="2099586"/>
              <a:chExt cx="70696" cy="70696"/>
            </a:xfrm>
          </p:grpSpPr>
          <p:sp>
            <p:nvSpPr>
              <p:cNvPr id="1545" name="Freeform: Shape 1544">
                <a:extLst>
                  <a:ext uri="{FF2B5EF4-FFF2-40B4-BE49-F238E27FC236}">
                    <a16:creationId xmlns:a16="http://schemas.microsoft.com/office/drawing/2014/main" id="{75AA91D0-A044-5FB7-293F-20BA05D1DC35}"/>
                  </a:ext>
                </a:extLst>
              </p:cNvPr>
              <p:cNvSpPr/>
              <p:nvPr/>
            </p:nvSpPr>
            <p:spPr>
              <a:xfrm>
                <a:off x="8080529" y="213493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6" name="Freeform: Shape 1545">
                <a:extLst>
                  <a:ext uri="{FF2B5EF4-FFF2-40B4-BE49-F238E27FC236}">
                    <a16:creationId xmlns:a16="http://schemas.microsoft.com/office/drawing/2014/main" id="{A7879E0A-FD84-163C-9FF7-D44D3079B211}"/>
                  </a:ext>
                </a:extLst>
              </p:cNvPr>
              <p:cNvSpPr/>
              <p:nvPr/>
            </p:nvSpPr>
            <p:spPr>
              <a:xfrm>
                <a:off x="8115877" y="209958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37" name="Graphic 62">
              <a:extLst>
                <a:ext uri="{FF2B5EF4-FFF2-40B4-BE49-F238E27FC236}">
                  <a16:creationId xmlns:a16="http://schemas.microsoft.com/office/drawing/2014/main" id="{0CEBEBEA-9956-93F3-8C60-5AE505EBC717}"/>
                </a:ext>
              </a:extLst>
            </p:cNvPr>
            <p:cNvGrpSpPr/>
            <p:nvPr/>
          </p:nvGrpSpPr>
          <p:grpSpPr>
            <a:xfrm>
              <a:off x="8064984" y="2090004"/>
              <a:ext cx="70696" cy="70696"/>
              <a:chOff x="8064984" y="2090004"/>
              <a:chExt cx="70696" cy="70696"/>
            </a:xfrm>
          </p:grpSpPr>
          <p:sp>
            <p:nvSpPr>
              <p:cNvPr id="1543" name="Freeform: Shape 1542">
                <a:extLst>
                  <a:ext uri="{FF2B5EF4-FFF2-40B4-BE49-F238E27FC236}">
                    <a16:creationId xmlns:a16="http://schemas.microsoft.com/office/drawing/2014/main" id="{A1090756-29C3-D113-681D-B26DDCB3544C}"/>
                  </a:ext>
                </a:extLst>
              </p:cNvPr>
              <p:cNvSpPr/>
              <p:nvPr/>
            </p:nvSpPr>
            <p:spPr>
              <a:xfrm>
                <a:off x="8064984" y="212535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4" name="Freeform: Shape 1543">
                <a:extLst>
                  <a:ext uri="{FF2B5EF4-FFF2-40B4-BE49-F238E27FC236}">
                    <a16:creationId xmlns:a16="http://schemas.microsoft.com/office/drawing/2014/main" id="{E17E5B84-89D7-3373-B78D-B1420AABFC0F}"/>
                  </a:ext>
                </a:extLst>
              </p:cNvPr>
              <p:cNvSpPr/>
              <p:nvPr/>
            </p:nvSpPr>
            <p:spPr>
              <a:xfrm>
                <a:off x="8100333" y="209000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38" name="Graphic 62">
              <a:extLst>
                <a:ext uri="{FF2B5EF4-FFF2-40B4-BE49-F238E27FC236}">
                  <a16:creationId xmlns:a16="http://schemas.microsoft.com/office/drawing/2014/main" id="{D7CDBF41-C5B6-335B-76DB-5ADA0A2B4B5A}"/>
                </a:ext>
              </a:extLst>
            </p:cNvPr>
            <p:cNvGrpSpPr/>
            <p:nvPr/>
          </p:nvGrpSpPr>
          <p:grpSpPr>
            <a:xfrm>
              <a:off x="8109276" y="2106187"/>
              <a:ext cx="70696" cy="70696"/>
              <a:chOff x="8109276" y="2106187"/>
              <a:chExt cx="70696" cy="70696"/>
            </a:xfrm>
          </p:grpSpPr>
          <p:sp>
            <p:nvSpPr>
              <p:cNvPr id="1541" name="Freeform: Shape 1540">
                <a:extLst>
                  <a:ext uri="{FF2B5EF4-FFF2-40B4-BE49-F238E27FC236}">
                    <a16:creationId xmlns:a16="http://schemas.microsoft.com/office/drawing/2014/main" id="{314819D6-4E5A-9E28-023B-6BF50622E98B}"/>
                  </a:ext>
                </a:extLst>
              </p:cNvPr>
              <p:cNvSpPr/>
              <p:nvPr/>
            </p:nvSpPr>
            <p:spPr>
              <a:xfrm>
                <a:off x="8109276" y="214153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2" name="Freeform: Shape 1541">
                <a:extLst>
                  <a:ext uri="{FF2B5EF4-FFF2-40B4-BE49-F238E27FC236}">
                    <a16:creationId xmlns:a16="http://schemas.microsoft.com/office/drawing/2014/main" id="{9736DB00-7CB4-C7FF-5A20-92090CE5FA20}"/>
                  </a:ext>
                </a:extLst>
              </p:cNvPr>
              <p:cNvSpPr/>
              <p:nvPr/>
            </p:nvSpPr>
            <p:spPr>
              <a:xfrm>
                <a:off x="8144624" y="210618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39" name="Graphic 62">
              <a:extLst>
                <a:ext uri="{FF2B5EF4-FFF2-40B4-BE49-F238E27FC236}">
                  <a16:creationId xmlns:a16="http://schemas.microsoft.com/office/drawing/2014/main" id="{B6725A0B-08A7-87E8-B827-5A654E8BD103}"/>
                </a:ext>
              </a:extLst>
            </p:cNvPr>
            <p:cNvGrpSpPr/>
            <p:nvPr/>
          </p:nvGrpSpPr>
          <p:grpSpPr>
            <a:xfrm>
              <a:off x="8123756" y="2110233"/>
              <a:ext cx="70696" cy="70696"/>
              <a:chOff x="8123756" y="2110233"/>
              <a:chExt cx="70696" cy="70696"/>
            </a:xfrm>
          </p:grpSpPr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5C83BD51-F910-56E4-DE10-4CCE44A49E2A}"/>
                  </a:ext>
                </a:extLst>
              </p:cNvPr>
              <p:cNvSpPr/>
              <p:nvPr/>
            </p:nvSpPr>
            <p:spPr>
              <a:xfrm>
                <a:off x="8123756" y="214558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0" name="Freeform: Shape 1539">
                <a:extLst>
                  <a:ext uri="{FF2B5EF4-FFF2-40B4-BE49-F238E27FC236}">
                    <a16:creationId xmlns:a16="http://schemas.microsoft.com/office/drawing/2014/main" id="{A7BDB57F-BCD0-8461-8542-6CD00AE2D62F}"/>
                  </a:ext>
                </a:extLst>
              </p:cNvPr>
              <p:cNvSpPr/>
              <p:nvPr/>
            </p:nvSpPr>
            <p:spPr>
              <a:xfrm>
                <a:off x="8159104" y="211023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0" name="Graphic 62">
              <a:extLst>
                <a:ext uri="{FF2B5EF4-FFF2-40B4-BE49-F238E27FC236}">
                  <a16:creationId xmlns:a16="http://schemas.microsoft.com/office/drawing/2014/main" id="{D3002799-A42A-EE4E-D892-6A8639314550}"/>
                </a:ext>
              </a:extLst>
            </p:cNvPr>
            <p:cNvGrpSpPr/>
            <p:nvPr/>
          </p:nvGrpSpPr>
          <p:grpSpPr>
            <a:xfrm>
              <a:off x="8231079" y="2134934"/>
              <a:ext cx="70696" cy="70696"/>
              <a:chOff x="8231079" y="2134934"/>
              <a:chExt cx="70696" cy="70696"/>
            </a:xfrm>
          </p:grpSpPr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EA678609-53E4-186A-F942-988C03981EFB}"/>
                  </a:ext>
                </a:extLst>
              </p:cNvPr>
              <p:cNvSpPr/>
              <p:nvPr/>
            </p:nvSpPr>
            <p:spPr>
              <a:xfrm>
                <a:off x="8231079" y="217028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8" name="Freeform: Shape 1537">
                <a:extLst>
                  <a:ext uri="{FF2B5EF4-FFF2-40B4-BE49-F238E27FC236}">
                    <a16:creationId xmlns:a16="http://schemas.microsoft.com/office/drawing/2014/main" id="{5A9E66EF-09C7-761C-8214-15F58CB30C58}"/>
                  </a:ext>
                </a:extLst>
              </p:cNvPr>
              <p:cNvSpPr/>
              <p:nvPr/>
            </p:nvSpPr>
            <p:spPr>
              <a:xfrm>
                <a:off x="8266427" y="213493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1" name="Graphic 62">
              <a:extLst>
                <a:ext uri="{FF2B5EF4-FFF2-40B4-BE49-F238E27FC236}">
                  <a16:creationId xmlns:a16="http://schemas.microsoft.com/office/drawing/2014/main" id="{B600F275-CADA-25F1-873C-BB7496F2B42C}"/>
                </a:ext>
              </a:extLst>
            </p:cNvPr>
            <p:cNvGrpSpPr/>
            <p:nvPr/>
          </p:nvGrpSpPr>
          <p:grpSpPr>
            <a:xfrm>
              <a:off x="8461482" y="2170283"/>
              <a:ext cx="70696" cy="70696"/>
              <a:chOff x="8461482" y="2170283"/>
              <a:chExt cx="70696" cy="70696"/>
            </a:xfrm>
          </p:grpSpPr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EDCD8F76-E7E0-45CE-EB67-043E3B5E731B}"/>
                  </a:ext>
                </a:extLst>
              </p:cNvPr>
              <p:cNvSpPr/>
              <p:nvPr/>
            </p:nvSpPr>
            <p:spPr>
              <a:xfrm>
                <a:off x="8461482" y="220563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5EDC3ED1-383F-7C53-EE13-B80930A78A73}"/>
                  </a:ext>
                </a:extLst>
              </p:cNvPr>
              <p:cNvSpPr/>
              <p:nvPr/>
            </p:nvSpPr>
            <p:spPr>
              <a:xfrm>
                <a:off x="8496830" y="217028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2" name="Graphic 62">
              <a:extLst>
                <a:ext uri="{FF2B5EF4-FFF2-40B4-BE49-F238E27FC236}">
                  <a16:creationId xmlns:a16="http://schemas.microsoft.com/office/drawing/2014/main" id="{1D310849-04F2-0C46-B3D9-B145954D4755}"/>
                </a:ext>
              </a:extLst>
            </p:cNvPr>
            <p:cNvGrpSpPr/>
            <p:nvPr/>
          </p:nvGrpSpPr>
          <p:grpSpPr>
            <a:xfrm>
              <a:off x="8448280" y="2160700"/>
              <a:ext cx="70696" cy="70696"/>
              <a:chOff x="8448280" y="2160700"/>
              <a:chExt cx="70696" cy="70696"/>
            </a:xfrm>
          </p:grpSpPr>
          <p:sp>
            <p:nvSpPr>
              <p:cNvPr id="1533" name="Freeform: Shape 1532">
                <a:extLst>
                  <a:ext uri="{FF2B5EF4-FFF2-40B4-BE49-F238E27FC236}">
                    <a16:creationId xmlns:a16="http://schemas.microsoft.com/office/drawing/2014/main" id="{173DA83C-8A13-4560-ED7F-64106B4CF3C2}"/>
                  </a:ext>
                </a:extLst>
              </p:cNvPr>
              <p:cNvSpPr/>
              <p:nvPr/>
            </p:nvSpPr>
            <p:spPr>
              <a:xfrm>
                <a:off x="8448280" y="219604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D5EBA7B0-1D46-DD78-190F-3DBB44B8E429}"/>
                  </a:ext>
                </a:extLst>
              </p:cNvPr>
              <p:cNvSpPr/>
              <p:nvPr/>
            </p:nvSpPr>
            <p:spPr>
              <a:xfrm>
                <a:off x="8483628" y="216070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3" name="Graphic 62">
              <a:extLst>
                <a:ext uri="{FF2B5EF4-FFF2-40B4-BE49-F238E27FC236}">
                  <a16:creationId xmlns:a16="http://schemas.microsoft.com/office/drawing/2014/main" id="{CA13C5B8-5CFB-DDB0-325D-968A7A1E10F1}"/>
                </a:ext>
              </a:extLst>
            </p:cNvPr>
            <p:cNvGrpSpPr/>
            <p:nvPr/>
          </p:nvGrpSpPr>
          <p:grpSpPr>
            <a:xfrm>
              <a:off x="8333717" y="2141536"/>
              <a:ext cx="70696" cy="70696"/>
              <a:chOff x="8333717" y="2141536"/>
              <a:chExt cx="70696" cy="70696"/>
            </a:xfrm>
          </p:grpSpPr>
          <p:sp>
            <p:nvSpPr>
              <p:cNvPr id="1531" name="Freeform: Shape 1530">
                <a:extLst>
                  <a:ext uri="{FF2B5EF4-FFF2-40B4-BE49-F238E27FC236}">
                    <a16:creationId xmlns:a16="http://schemas.microsoft.com/office/drawing/2014/main" id="{0C5950EC-17C5-C15E-7068-2C932BAABCBF}"/>
                  </a:ext>
                </a:extLst>
              </p:cNvPr>
              <p:cNvSpPr/>
              <p:nvPr/>
            </p:nvSpPr>
            <p:spPr>
              <a:xfrm>
                <a:off x="8333717" y="217688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65EF6262-4730-45F4-62CB-BEE714EC7DE5}"/>
                  </a:ext>
                </a:extLst>
              </p:cNvPr>
              <p:cNvSpPr/>
              <p:nvPr/>
            </p:nvSpPr>
            <p:spPr>
              <a:xfrm>
                <a:off x="8369065" y="214153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4" name="Graphic 62">
              <a:extLst>
                <a:ext uri="{FF2B5EF4-FFF2-40B4-BE49-F238E27FC236}">
                  <a16:creationId xmlns:a16="http://schemas.microsoft.com/office/drawing/2014/main" id="{5B1F781A-B989-926E-2F15-4665FFE918BE}"/>
                </a:ext>
              </a:extLst>
            </p:cNvPr>
            <p:cNvGrpSpPr/>
            <p:nvPr/>
          </p:nvGrpSpPr>
          <p:grpSpPr>
            <a:xfrm>
              <a:off x="8168900" y="2118538"/>
              <a:ext cx="70696" cy="70696"/>
              <a:chOff x="8168900" y="2118538"/>
              <a:chExt cx="70696" cy="70696"/>
            </a:xfrm>
          </p:grpSpPr>
          <p:sp>
            <p:nvSpPr>
              <p:cNvPr id="1529" name="Freeform: Shape 1528">
                <a:extLst>
                  <a:ext uri="{FF2B5EF4-FFF2-40B4-BE49-F238E27FC236}">
                    <a16:creationId xmlns:a16="http://schemas.microsoft.com/office/drawing/2014/main" id="{4F776AFE-D0C2-3454-1C99-0B769A1416D7}"/>
                  </a:ext>
                </a:extLst>
              </p:cNvPr>
              <p:cNvSpPr/>
              <p:nvPr/>
            </p:nvSpPr>
            <p:spPr>
              <a:xfrm>
                <a:off x="8168900" y="215388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93308132-E2CC-DA94-F32A-9FBD6478EB9E}"/>
                  </a:ext>
                </a:extLst>
              </p:cNvPr>
              <p:cNvSpPr/>
              <p:nvPr/>
            </p:nvSpPr>
            <p:spPr>
              <a:xfrm>
                <a:off x="8204248" y="211853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5" name="Graphic 62">
              <a:extLst>
                <a:ext uri="{FF2B5EF4-FFF2-40B4-BE49-F238E27FC236}">
                  <a16:creationId xmlns:a16="http://schemas.microsoft.com/office/drawing/2014/main" id="{C84CD72E-CD10-1B21-E375-7066A434F496}"/>
                </a:ext>
              </a:extLst>
            </p:cNvPr>
            <p:cNvGrpSpPr/>
            <p:nvPr/>
          </p:nvGrpSpPr>
          <p:grpSpPr>
            <a:xfrm>
              <a:off x="8185296" y="2125352"/>
              <a:ext cx="70696" cy="70696"/>
              <a:chOff x="8185296" y="2125352"/>
              <a:chExt cx="70696" cy="70696"/>
            </a:xfrm>
          </p:grpSpPr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id="{D2CA82AA-888F-9BA3-47A4-6B670A9FFF70}"/>
                  </a:ext>
                </a:extLst>
              </p:cNvPr>
              <p:cNvSpPr/>
              <p:nvPr/>
            </p:nvSpPr>
            <p:spPr>
              <a:xfrm>
                <a:off x="8185296" y="216070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id="{07CDE38C-CEB3-5563-ACC4-4E0FF2418FCC}"/>
                  </a:ext>
                </a:extLst>
              </p:cNvPr>
              <p:cNvSpPr/>
              <p:nvPr/>
            </p:nvSpPr>
            <p:spPr>
              <a:xfrm>
                <a:off x="8220645" y="212535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6" name="Graphic 62">
              <a:extLst>
                <a:ext uri="{FF2B5EF4-FFF2-40B4-BE49-F238E27FC236}">
                  <a16:creationId xmlns:a16="http://schemas.microsoft.com/office/drawing/2014/main" id="{144A7827-4069-B28D-7980-09F41D6D78B9}"/>
                </a:ext>
              </a:extLst>
            </p:cNvPr>
            <p:cNvGrpSpPr/>
            <p:nvPr/>
          </p:nvGrpSpPr>
          <p:grpSpPr>
            <a:xfrm>
              <a:off x="8483628" y="2189235"/>
              <a:ext cx="70696" cy="70696"/>
              <a:chOff x="8483628" y="2189235"/>
              <a:chExt cx="70696" cy="70696"/>
            </a:xfrm>
          </p:grpSpPr>
          <p:sp>
            <p:nvSpPr>
              <p:cNvPr id="1525" name="Freeform: Shape 1524">
                <a:extLst>
                  <a:ext uri="{FF2B5EF4-FFF2-40B4-BE49-F238E27FC236}">
                    <a16:creationId xmlns:a16="http://schemas.microsoft.com/office/drawing/2014/main" id="{9A2266A6-EC1A-7BD2-CE85-8854F9C3DAF9}"/>
                  </a:ext>
                </a:extLst>
              </p:cNvPr>
              <p:cNvSpPr/>
              <p:nvPr/>
            </p:nvSpPr>
            <p:spPr>
              <a:xfrm>
                <a:off x="8483628" y="222458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6" name="Freeform: Shape 1525">
                <a:extLst>
                  <a:ext uri="{FF2B5EF4-FFF2-40B4-BE49-F238E27FC236}">
                    <a16:creationId xmlns:a16="http://schemas.microsoft.com/office/drawing/2014/main" id="{03DE72FD-DD32-E75C-C28F-6D02ABC5CF81}"/>
                  </a:ext>
                </a:extLst>
              </p:cNvPr>
              <p:cNvSpPr/>
              <p:nvPr/>
            </p:nvSpPr>
            <p:spPr>
              <a:xfrm>
                <a:off x="8518976" y="218923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7" name="Graphic 62">
              <a:extLst>
                <a:ext uri="{FF2B5EF4-FFF2-40B4-BE49-F238E27FC236}">
                  <a16:creationId xmlns:a16="http://schemas.microsoft.com/office/drawing/2014/main" id="{6B057883-F218-7093-9AF4-8C67B87C2534}"/>
                </a:ext>
              </a:extLst>
            </p:cNvPr>
            <p:cNvGrpSpPr/>
            <p:nvPr/>
          </p:nvGrpSpPr>
          <p:grpSpPr>
            <a:xfrm>
              <a:off x="8496830" y="2205631"/>
              <a:ext cx="70696" cy="70483"/>
              <a:chOff x="8496830" y="2205631"/>
              <a:chExt cx="70696" cy="70483"/>
            </a:xfrm>
          </p:grpSpPr>
          <p:sp>
            <p:nvSpPr>
              <p:cNvPr id="1523" name="Freeform: Shape 1522">
                <a:extLst>
                  <a:ext uri="{FF2B5EF4-FFF2-40B4-BE49-F238E27FC236}">
                    <a16:creationId xmlns:a16="http://schemas.microsoft.com/office/drawing/2014/main" id="{81BEBDA2-F746-9DD6-63AE-77A9B4468047}"/>
                  </a:ext>
                </a:extLst>
              </p:cNvPr>
              <p:cNvSpPr/>
              <p:nvPr/>
            </p:nvSpPr>
            <p:spPr>
              <a:xfrm>
                <a:off x="8496830" y="224097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4" name="Freeform: Shape 1523">
                <a:extLst>
                  <a:ext uri="{FF2B5EF4-FFF2-40B4-BE49-F238E27FC236}">
                    <a16:creationId xmlns:a16="http://schemas.microsoft.com/office/drawing/2014/main" id="{AE26F74E-D7EB-E0F7-B37B-52C687F9432C}"/>
                  </a:ext>
                </a:extLst>
              </p:cNvPr>
              <p:cNvSpPr/>
              <p:nvPr/>
            </p:nvSpPr>
            <p:spPr>
              <a:xfrm>
                <a:off x="8532179" y="2205631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8" name="Graphic 62">
              <a:extLst>
                <a:ext uri="{FF2B5EF4-FFF2-40B4-BE49-F238E27FC236}">
                  <a16:creationId xmlns:a16="http://schemas.microsoft.com/office/drawing/2014/main" id="{48F2C766-F896-550A-543E-9074E99110FC}"/>
                </a:ext>
              </a:extLst>
            </p:cNvPr>
            <p:cNvGrpSpPr/>
            <p:nvPr/>
          </p:nvGrpSpPr>
          <p:grpSpPr>
            <a:xfrm>
              <a:off x="8433800" y="2160700"/>
              <a:ext cx="70696" cy="70696"/>
              <a:chOff x="8433800" y="2160700"/>
              <a:chExt cx="70696" cy="70696"/>
            </a:xfrm>
          </p:grpSpPr>
          <p:sp>
            <p:nvSpPr>
              <p:cNvPr id="1521" name="Freeform: Shape 1520">
                <a:extLst>
                  <a:ext uri="{FF2B5EF4-FFF2-40B4-BE49-F238E27FC236}">
                    <a16:creationId xmlns:a16="http://schemas.microsoft.com/office/drawing/2014/main" id="{FFBF2E63-0487-AA2E-71EE-106AF6392909}"/>
                  </a:ext>
                </a:extLst>
              </p:cNvPr>
              <p:cNvSpPr/>
              <p:nvPr/>
            </p:nvSpPr>
            <p:spPr>
              <a:xfrm>
                <a:off x="8433800" y="219604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2" name="Freeform: Shape 1521">
                <a:extLst>
                  <a:ext uri="{FF2B5EF4-FFF2-40B4-BE49-F238E27FC236}">
                    <a16:creationId xmlns:a16="http://schemas.microsoft.com/office/drawing/2014/main" id="{BD7B96ED-0407-2F78-EAEF-F30363BE754F}"/>
                  </a:ext>
                </a:extLst>
              </p:cNvPr>
              <p:cNvSpPr/>
              <p:nvPr/>
            </p:nvSpPr>
            <p:spPr>
              <a:xfrm>
                <a:off x="8469148" y="216070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9" name="Graphic 62">
              <a:extLst>
                <a:ext uri="{FF2B5EF4-FFF2-40B4-BE49-F238E27FC236}">
                  <a16:creationId xmlns:a16="http://schemas.microsoft.com/office/drawing/2014/main" id="{7E4A96F9-1171-3575-1230-A831ED95B9C6}"/>
                </a:ext>
              </a:extLst>
            </p:cNvPr>
            <p:cNvGrpSpPr/>
            <p:nvPr/>
          </p:nvGrpSpPr>
          <p:grpSpPr>
            <a:xfrm>
              <a:off x="8419320" y="2160700"/>
              <a:ext cx="70696" cy="70696"/>
              <a:chOff x="8419320" y="2160700"/>
              <a:chExt cx="70696" cy="70696"/>
            </a:xfrm>
          </p:grpSpPr>
          <p:sp>
            <p:nvSpPr>
              <p:cNvPr id="1519" name="Freeform: Shape 1518">
                <a:extLst>
                  <a:ext uri="{FF2B5EF4-FFF2-40B4-BE49-F238E27FC236}">
                    <a16:creationId xmlns:a16="http://schemas.microsoft.com/office/drawing/2014/main" id="{54612105-C7E3-BFDE-D66A-E2E6196AA74C}"/>
                  </a:ext>
                </a:extLst>
              </p:cNvPr>
              <p:cNvSpPr/>
              <p:nvPr/>
            </p:nvSpPr>
            <p:spPr>
              <a:xfrm>
                <a:off x="8419320" y="219604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0" name="Freeform: Shape 1519">
                <a:extLst>
                  <a:ext uri="{FF2B5EF4-FFF2-40B4-BE49-F238E27FC236}">
                    <a16:creationId xmlns:a16="http://schemas.microsoft.com/office/drawing/2014/main" id="{A52F32A1-944E-19EE-6B7A-4FA0EF2A82D2}"/>
                  </a:ext>
                </a:extLst>
              </p:cNvPr>
              <p:cNvSpPr/>
              <p:nvPr/>
            </p:nvSpPr>
            <p:spPr>
              <a:xfrm>
                <a:off x="8454668" y="216070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0" name="Graphic 62">
              <a:extLst>
                <a:ext uri="{FF2B5EF4-FFF2-40B4-BE49-F238E27FC236}">
                  <a16:creationId xmlns:a16="http://schemas.microsoft.com/office/drawing/2014/main" id="{1F9928AA-24D8-2DF2-600C-AFC0154D7FE7}"/>
                </a:ext>
              </a:extLst>
            </p:cNvPr>
            <p:cNvGrpSpPr/>
            <p:nvPr/>
          </p:nvGrpSpPr>
          <p:grpSpPr>
            <a:xfrm>
              <a:off x="8404414" y="2153886"/>
              <a:ext cx="70696" cy="70696"/>
              <a:chOff x="8404414" y="2153886"/>
              <a:chExt cx="70696" cy="70696"/>
            </a:xfrm>
          </p:grpSpPr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BC953033-F918-0C86-60F8-34F8A0259BB0}"/>
                  </a:ext>
                </a:extLst>
              </p:cNvPr>
              <p:cNvSpPr/>
              <p:nvPr/>
            </p:nvSpPr>
            <p:spPr>
              <a:xfrm>
                <a:off x="8404414" y="218923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8" name="Freeform: Shape 1517">
                <a:extLst>
                  <a:ext uri="{FF2B5EF4-FFF2-40B4-BE49-F238E27FC236}">
                    <a16:creationId xmlns:a16="http://schemas.microsoft.com/office/drawing/2014/main" id="{AD0969F0-BAE5-B3CA-E80C-F89BA8EBE159}"/>
                  </a:ext>
                </a:extLst>
              </p:cNvPr>
              <p:cNvSpPr/>
              <p:nvPr/>
            </p:nvSpPr>
            <p:spPr>
              <a:xfrm>
                <a:off x="8439762" y="215388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1" name="Graphic 62">
              <a:extLst>
                <a:ext uri="{FF2B5EF4-FFF2-40B4-BE49-F238E27FC236}">
                  <a16:creationId xmlns:a16="http://schemas.microsoft.com/office/drawing/2014/main" id="{9CA2F840-FB8E-BB66-967B-DB24A31E8EFC}"/>
                </a:ext>
              </a:extLst>
            </p:cNvPr>
            <p:cNvGrpSpPr/>
            <p:nvPr/>
          </p:nvGrpSpPr>
          <p:grpSpPr>
            <a:xfrm>
              <a:off x="8373537" y="2153886"/>
              <a:ext cx="70696" cy="70696"/>
              <a:chOff x="8373537" y="2153886"/>
              <a:chExt cx="70696" cy="70696"/>
            </a:xfrm>
          </p:grpSpPr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D05E2E5E-6A44-8B91-05C2-0CBBDB772CF3}"/>
                  </a:ext>
                </a:extLst>
              </p:cNvPr>
              <p:cNvSpPr/>
              <p:nvPr/>
            </p:nvSpPr>
            <p:spPr>
              <a:xfrm>
                <a:off x="8373537" y="218923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6" name="Freeform: Shape 1515">
                <a:extLst>
                  <a:ext uri="{FF2B5EF4-FFF2-40B4-BE49-F238E27FC236}">
                    <a16:creationId xmlns:a16="http://schemas.microsoft.com/office/drawing/2014/main" id="{28470ABA-B7CB-0C7F-A59C-15F4B1F324DA}"/>
                  </a:ext>
                </a:extLst>
              </p:cNvPr>
              <p:cNvSpPr/>
              <p:nvPr/>
            </p:nvSpPr>
            <p:spPr>
              <a:xfrm>
                <a:off x="8408885" y="215388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2" name="Graphic 62">
              <a:extLst>
                <a:ext uri="{FF2B5EF4-FFF2-40B4-BE49-F238E27FC236}">
                  <a16:creationId xmlns:a16="http://schemas.microsoft.com/office/drawing/2014/main" id="{481650A8-DB2D-BBBD-1A0C-6D205E25FD9A}"/>
                </a:ext>
              </a:extLst>
            </p:cNvPr>
            <p:cNvGrpSpPr/>
            <p:nvPr/>
          </p:nvGrpSpPr>
          <p:grpSpPr>
            <a:xfrm>
              <a:off x="8317320" y="2141536"/>
              <a:ext cx="70696" cy="70696"/>
              <a:chOff x="8317320" y="2141536"/>
              <a:chExt cx="70696" cy="70696"/>
            </a:xfrm>
          </p:grpSpPr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37D80ECF-6BC3-BE12-902E-87BB6602A0DF}"/>
                  </a:ext>
                </a:extLst>
              </p:cNvPr>
              <p:cNvSpPr/>
              <p:nvPr/>
            </p:nvSpPr>
            <p:spPr>
              <a:xfrm>
                <a:off x="8317320" y="217688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4" name="Freeform: Shape 1513">
                <a:extLst>
                  <a:ext uri="{FF2B5EF4-FFF2-40B4-BE49-F238E27FC236}">
                    <a16:creationId xmlns:a16="http://schemas.microsoft.com/office/drawing/2014/main" id="{A2A2F14E-F8BD-7585-6116-85BC25F39507}"/>
                  </a:ext>
                </a:extLst>
              </p:cNvPr>
              <p:cNvSpPr/>
              <p:nvPr/>
            </p:nvSpPr>
            <p:spPr>
              <a:xfrm>
                <a:off x="8352669" y="214153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3" name="Graphic 62">
              <a:extLst>
                <a:ext uri="{FF2B5EF4-FFF2-40B4-BE49-F238E27FC236}">
                  <a16:creationId xmlns:a16="http://schemas.microsoft.com/office/drawing/2014/main" id="{FDA5C187-D3D7-F723-613E-79EE073A6B74}"/>
                </a:ext>
              </a:extLst>
            </p:cNvPr>
            <p:cNvGrpSpPr/>
            <p:nvPr/>
          </p:nvGrpSpPr>
          <p:grpSpPr>
            <a:xfrm>
              <a:off x="8288573" y="2138341"/>
              <a:ext cx="70696" cy="70696"/>
              <a:chOff x="8288573" y="2138341"/>
              <a:chExt cx="70696" cy="70696"/>
            </a:xfrm>
          </p:grpSpPr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15759DF6-CD79-42E8-B99C-A780F43D0D08}"/>
                  </a:ext>
                </a:extLst>
              </p:cNvPr>
              <p:cNvSpPr/>
              <p:nvPr/>
            </p:nvSpPr>
            <p:spPr>
              <a:xfrm>
                <a:off x="8288573" y="217369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2" name="Freeform: Shape 1511">
                <a:extLst>
                  <a:ext uri="{FF2B5EF4-FFF2-40B4-BE49-F238E27FC236}">
                    <a16:creationId xmlns:a16="http://schemas.microsoft.com/office/drawing/2014/main" id="{18AAE0E2-F922-B23F-B3E6-1FBA33626F2E}"/>
                  </a:ext>
                </a:extLst>
              </p:cNvPr>
              <p:cNvSpPr/>
              <p:nvPr/>
            </p:nvSpPr>
            <p:spPr>
              <a:xfrm>
                <a:off x="8323922" y="213834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4" name="Graphic 62">
              <a:extLst>
                <a:ext uri="{FF2B5EF4-FFF2-40B4-BE49-F238E27FC236}">
                  <a16:creationId xmlns:a16="http://schemas.microsoft.com/office/drawing/2014/main" id="{BF592BF0-3529-2C3D-EDDF-F06D15623FE0}"/>
                </a:ext>
              </a:extLst>
            </p:cNvPr>
            <p:cNvGrpSpPr/>
            <p:nvPr/>
          </p:nvGrpSpPr>
          <p:grpSpPr>
            <a:xfrm>
              <a:off x="8388017" y="2153886"/>
              <a:ext cx="70696" cy="70696"/>
              <a:chOff x="8388017" y="2153886"/>
              <a:chExt cx="70696" cy="70696"/>
            </a:xfrm>
          </p:grpSpPr>
          <p:sp>
            <p:nvSpPr>
              <p:cNvPr id="1509" name="Freeform: Shape 1508">
                <a:extLst>
                  <a:ext uri="{FF2B5EF4-FFF2-40B4-BE49-F238E27FC236}">
                    <a16:creationId xmlns:a16="http://schemas.microsoft.com/office/drawing/2014/main" id="{C23A094F-41CF-5B75-045B-08B2A861BB8B}"/>
                  </a:ext>
                </a:extLst>
              </p:cNvPr>
              <p:cNvSpPr/>
              <p:nvPr/>
            </p:nvSpPr>
            <p:spPr>
              <a:xfrm>
                <a:off x="8388017" y="218923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0" name="Freeform: Shape 1509">
                <a:extLst>
                  <a:ext uri="{FF2B5EF4-FFF2-40B4-BE49-F238E27FC236}">
                    <a16:creationId xmlns:a16="http://schemas.microsoft.com/office/drawing/2014/main" id="{BEDED10B-0054-5938-A0F6-9AE892B83A35}"/>
                  </a:ext>
                </a:extLst>
              </p:cNvPr>
              <p:cNvSpPr/>
              <p:nvPr/>
            </p:nvSpPr>
            <p:spPr>
              <a:xfrm>
                <a:off x="8423365" y="215388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5" name="Graphic 62">
              <a:extLst>
                <a:ext uri="{FF2B5EF4-FFF2-40B4-BE49-F238E27FC236}">
                  <a16:creationId xmlns:a16="http://schemas.microsoft.com/office/drawing/2014/main" id="{37B2D04F-15A6-BC54-7324-BEF8B2050507}"/>
                </a:ext>
              </a:extLst>
            </p:cNvPr>
            <p:cNvGrpSpPr/>
            <p:nvPr/>
          </p:nvGrpSpPr>
          <p:grpSpPr>
            <a:xfrm>
              <a:off x="8348623" y="2149627"/>
              <a:ext cx="70696" cy="70696"/>
              <a:chOff x="8348623" y="2149627"/>
              <a:chExt cx="70696" cy="70696"/>
            </a:xfrm>
          </p:grpSpPr>
          <p:sp>
            <p:nvSpPr>
              <p:cNvPr id="1507" name="Freeform: Shape 1506">
                <a:extLst>
                  <a:ext uri="{FF2B5EF4-FFF2-40B4-BE49-F238E27FC236}">
                    <a16:creationId xmlns:a16="http://schemas.microsoft.com/office/drawing/2014/main" id="{1BC2D12B-E015-FCDE-1A9B-AD25A2E6C995}"/>
                  </a:ext>
                </a:extLst>
              </p:cNvPr>
              <p:cNvSpPr/>
              <p:nvPr/>
            </p:nvSpPr>
            <p:spPr>
              <a:xfrm>
                <a:off x="8348623" y="218497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8" name="Freeform: Shape 1507">
                <a:extLst>
                  <a:ext uri="{FF2B5EF4-FFF2-40B4-BE49-F238E27FC236}">
                    <a16:creationId xmlns:a16="http://schemas.microsoft.com/office/drawing/2014/main" id="{4CB5C2E9-97AA-B167-A490-86F831EB47D2}"/>
                  </a:ext>
                </a:extLst>
              </p:cNvPr>
              <p:cNvSpPr/>
              <p:nvPr/>
            </p:nvSpPr>
            <p:spPr>
              <a:xfrm>
                <a:off x="8383971" y="214962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6" name="Graphic 62">
              <a:extLst>
                <a:ext uri="{FF2B5EF4-FFF2-40B4-BE49-F238E27FC236}">
                  <a16:creationId xmlns:a16="http://schemas.microsoft.com/office/drawing/2014/main" id="{C6F91664-FD9C-CA64-333D-EFC1E36AB2BB}"/>
                </a:ext>
              </a:extLst>
            </p:cNvPr>
            <p:cNvGrpSpPr/>
            <p:nvPr/>
          </p:nvGrpSpPr>
          <p:grpSpPr>
            <a:xfrm>
              <a:off x="8274093" y="2134934"/>
              <a:ext cx="70696" cy="70696"/>
              <a:chOff x="8274093" y="2134934"/>
              <a:chExt cx="70696" cy="70696"/>
            </a:xfrm>
          </p:grpSpPr>
          <p:sp>
            <p:nvSpPr>
              <p:cNvPr id="1505" name="Freeform: Shape 1504">
                <a:extLst>
                  <a:ext uri="{FF2B5EF4-FFF2-40B4-BE49-F238E27FC236}">
                    <a16:creationId xmlns:a16="http://schemas.microsoft.com/office/drawing/2014/main" id="{4AB60E7F-21EF-4894-9095-6AA91DC423C1}"/>
                  </a:ext>
                </a:extLst>
              </p:cNvPr>
              <p:cNvSpPr/>
              <p:nvPr/>
            </p:nvSpPr>
            <p:spPr>
              <a:xfrm>
                <a:off x="8274093" y="217028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6" name="Freeform: Shape 1505">
                <a:extLst>
                  <a:ext uri="{FF2B5EF4-FFF2-40B4-BE49-F238E27FC236}">
                    <a16:creationId xmlns:a16="http://schemas.microsoft.com/office/drawing/2014/main" id="{041F6B7A-37E8-7621-FA0D-6C30B7DD6E74}"/>
                  </a:ext>
                </a:extLst>
              </p:cNvPr>
              <p:cNvSpPr/>
              <p:nvPr/>
            </p:nvSpPr>
            <p:spPr>
              <a:xfrm>
                <a:off x="8309442" y="213493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7" name="Graphic 62">
              <a:extLst>
                <a:ext uri="{FF2B5EF4-FFF2-40B4-BE49-F238E27FC236}">
                  <a16:creationId xmlns:a16="http://schemas.microsoft.com/office/drawing/2014/main" id="{9CF1E3D7-DDC2-0B41-25D7-F5F91B4088B9}"/>
                </a:ext>
              </a:extLst>
            </p:cNvPr>
            <p:cNvGrpSpPr/>
            <p:nvPr/>
          </p:nvGrpSpPr>
          <p:grpSpPr>
            <a:xfrm>
              <a:off x="8259826" y="2134934"/>
              <a:ext cx="70696" cy="70696"/>
              <a:chOff x="8259826" y="2134934"/>
              <a:chExt cx="70696" cy="70696"/>
            </a:xfrm>
          </p:grpSpPr>
          <p:sp>
            <p:nvSpPr>
              <p:cNvPr id="1503" name="Freeform: Shape 1502">
                <a:extLst>
                  <a:ext uri="{FF2B5EF4-FFF2-40B4-BE49-F238E27FC236}">
                    <a16:creationId xmlns:a16="http://schemas.microsoft.com/office/drawing/2014/main" id="{11C942F0-3247-11D6-3BD4-CF6A7A972918}"/>
                  </a:ext>
                </a:extLst>
              </p:cNvPr>
              <p:cNvSpPr/>
              <p:nvPr/>
            </p:nvSpPr>
            <p:spPr>
              <a:xfrm>
                <a:off x="8259826" y="217028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4" name="Freeform: Shape 1503">
                <a:extLst>
                  <a:ext uri="{FF2B5EF4-FFF2-40B4-BE49-F238E27FC236}">
                    <a16:creationId xmlns:a16="http://schemas.microsoft.com/office/drawing/2014/main" id="{DB4453C7-5540-8009-8E8F-B73B927BF1F1}"/>
                  </a:ext>
                </a:extLst>
              </p:cNvPr>
              <p:cNvSpPr/>
              <p:nvPr/>
            </p:nvSpPr>
            <p:spPr>
              <a:xfrm>
                <a:off x="8295174" y="213493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8" name="Graphic 62">
              <a:extLst>
                <a:ext uri="{FF2B5EF4-FFF2-40B4-BE49-F238E27FC236}">
                  <a16:creationId xmlns:a16="http://schemas.microsoft.com/office/drawing/2014/main" id="{EA7B5585-980C-A686-A2A2-EA69089FE935}"/>
                </a:ext>
              </a:extLst>
            </p:cNvPr>
            <p:cNvGrpSpPr/>
            <p:nvPr/>
          </p:nvGrpSpPr>
          <p:grpSpPr>
            <a:xfrm>
              <a:off x="8302840" y="2138341"/>
              <a:ext cx="70696" cy="70696"/>
              <a:chOff x="8302840" y="2138341"/>
              <a:chExt cx="70696" cy="70696"/>
            </a:xfrm>
          </p:grpSpPr>
          <p:sp>
            <p:nvSpPr>
              <p:cNvPr id="1501" name="Freeform: Shape 1500">
                <a:extLst>
                  <a:ext uri="{FF2B5EF4-FFF2-40B4-BE49-F238E27FC236}">
                    <a16:creationId xmlns:a16="http://schemas.microsoft.com/office/drawing/2014/main" id="{9F707215-54B0-807B-5CAD-BA280C925C7F}"/>
                  </a:ext>
                </a:extLst>
              </p:cNvPr>
              <p:cNvSpPr/>
              <p:nvPr/>
            </p:nvSpPr>
            <p:spPr>
              <a:xfrm>
                <a:off x="8302840" y="217369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2" name="Freeform: Shape 1501">
                <a:extLst>
                  <a:ext uri="{FF2B5EF4-FFF2-40B4-BE49-F238E27FC236}">
                    <a16:creationId xmlns:a16="http://schemas.microsoft.com/office/drawing/2014/main" id="{4F052047-926A-FB03-74E8-E28B933F32A8}"/>
                  </a:ext>
                </a:extLst>
              </p:cNvPr>
              <p:cNvSpPr/>
              <p:nvPr/>
            </p:nvSpPr>
            <p:spPr>
              <a:xfrm>
                <a:off x="8338189" y="213834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9" name="Graphic 62">
              <a:extLst>
                <a:ext uri="{FF2B5EF4-FFF2-40B4-BE49-F238E27FC236}">
                  <a16:creationId xmlns:a16="http://schemas.microsoft.com/office/drawing/2014/main" id="{B58616BF-D77F-DAA9-C5FF-5F3C230A07C5}"/>
                </a:ext>
              </a:extLst>
            </p:cNvPr>
            <p:cNvGrpSpPr/>
            <p:nvPr/>
          </p:nvGrpSpPr>
          <p:grpSpPr>
            <a:xfrm>
              <a:off x="8245346" y="2134934"/>
              <a:ext cx="70696" cy="70696"/>
              <a:chOff x="8245346" y="2134934"/>
              <a:chExt cx="70696" cy="70696"/>
            </a:xfrm>
          </p:grpSpPr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4E7CB81D-12DE-9A33-4CFE-28B896D52B5F}"/>
                  </a:ext>
                </a:extLst>
              </p:cNvPr>
              <p:cNvSpPr/>
              <p:nvPr/>
            </p:nvSpPr>
            <p:spPr>
              <a:xfrm>
                <a:off x="8245346" y="217028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F0C9A8DA-3123-02DB-15BE-CF615AC1B37E}"/>
                  </a:ext>
                </a:extLst>
              </p:cNvPr>
              <p:cNvSpPr/>
              <p:nvPr/>
            </p:nvSpPr>
            <p:spPr>
              <a:xfrm>
                <a:off x="8280694" y="213493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0" name="Graphic 62">
              <a:extLst>
                <a:ext uri="{FF2B5EF4-FFF2-40B4-BE49-F238E27FC236}">
                  <a16:creationId xmlns:a16="http://schemas.microsoft.com/office/drawing/2014/main" id="{6B95FB96-127E-BA33-AB9F-01F4584D868F}"/>
                </a:ext>
              </a:extLst>
            </p:cNvPr>
            <p:cNvGrpSpPr/>
            <p:nvPr/>
          </p:nvGrpSpPr>
          <p:grpSpPr>
            <a:xfrm>
              <a:off x="8511949" y="2212232"/>
              <a:ext cx="70696" cy="70696"/>
              <a:chOff x="8511949" y="2212232"/>
              <a:chExt cx="70696" cy="70696"/>
            </a:xfrm>
          </p:grpSpPr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6F91D23E-94DA-2A38-3CA8-BB3F3B1C1CF1}"/>
                  </a:ext>
                </a:extLst>
              </p:cNvPr>
              <p:cNvSpPr/>
              <p:nvPr/>
            </p:nvSpPr>
            <p:spPr>
              <a:xfrm>
                <a:off x="8511949" y="224758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6BDBF199-1C02-15F3-8E6C-D1A3468A0357}"/>
                  </a:ext>
                </a:extLst>
              </p:cNvPr>
              <p:cNvSpPr/>
              <p:nvPr/>
            </p:nvSpPr>
            <p:spPr>
              <a:xfrm>
                <a:off x="8547298" y="221223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1" name="Graphic 62">
              <a:extLst>
                <a:ext uri="{FF2B5EF4-FFF2-40B4-BE49-F238E27FC236}">
                  <a16:creationId xmlns:a16="http://schemas.microsoft.com/office/drawing/2014/main" id="{9ABD4D30-5064-DD2F-8CE0-6402D5AAB65B}"/>
                </a:ext>
              </a:extLst>
            </p:cNvPr>
            <p:cNvGrpSpPr/>
            <p:nvPr/>
          </p:nvGrpSpPr>
          <p:grpSpPr>
            <a:xfrm>
              <a:off x="8532818" y="2212232"/>
              <a:ext cx="70696" cy="70696"/>
              <a:chOff x="8532818" y="2212232"/>
              <a:chExt cx="70696" cy="70696"/>
            </a:xfrm>
          </p:grpSpPr>
          <p:sp>
            <p:nvSpPr>
              <p:cNvPr id="1495" name="Freeform: Shape 1494">
                <a:extLst>
                  <a:ext uri="{FF2B5EF4-FFF2-40B4-BE49-F238E27FC236}">
                    <a16:creationId xmlns:a16="http://schemas.microsoft.com/office/drawing/2014/main" id="{C6ADF8BE-E4CC-231E-8E1C-2AD658BD3C14}"/>
                  </a:ext>
                </a:extLst>
              </p:cNvPr>
              <p:cNvSpPr/>
              <p:nvPr/>
            </p:nvSpPr>
            <p:spPr>
              <a:xfrm>
                <a:off x="8532818" y="224758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6" name="Freeform: Shape 1495">
                <a:extLst>
                  <a:ext uri="{FF2B5EF4-FFF2-40B4-BE49-F238E27FC236}">
                    <a16:creationId xmlns:a16="http://schemas.microsoft.com/office/drawing/2014/main" id="{0D46F91A-7DFA-BE64-05AB-145A52957798}"/>
                  </a:ext>
                </a:extLst>
              </p:cNvPr>
              <p:cNvSpPr/>
              <p:nvPr/>
            </p:nvSpPr>
            <p:spPr>
              <a:xfrm>
                <a:off x="8568166" y="221223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2" name="Graphic 62">
              <a:extLst>
                <a:ext uri="{FF2B5EF4-FFF2-40B4-BE49-F238E27FC236}">
                  <a16:creationId xmlns:a16="http://schemas.microsoft.com/office/drawing/2014/main" id="{07D15037-F349-5F59-45DE-54C00E8ED971}"/>
                </a:ext>
              </a:extLst>
            </p:cNvPr>
            <p:cNvGrpSpPr/>
            <p:nvPr/>
          </p:nvGrpSpPr>
          <p:grpSpPr>
            <a:xfrm>
              <a:off x="8553686" y="2214788"/>
              <a:ext cx="70696" cy="70696"/>
              <a:chOff x="8553686" y="2214788"/>
              <a:chExt cx="70696" cy="70696"/>
            </a:xfrm>
          </p:grpSpPr>
          <p:sp>
            <p:nvSpPr>
              <p:cNvPr id="1493" name="Freeform: Shape 1492">
                <a:extLst>
                  <a:ext uri="{FF2B5EF4-FFF2-40B4-BE49-F238E27FC236}">
                    <a16:creationId xmlns:a16="http://schemas.microsoft.com/office/drawing/2014/main" id="{5E9F5DBC-1B36-2D7A-897E-FEFE1C9761AA}"/>
                  </a:ext>
                </a:extLst>
              </p:cNvPr>
              <p:cNvSpPr/>
              <p:nvPr/>
            </p:nvSpPr>
            <p:spPr>
              <a:xfrm>
                <a:off x="8553686" y="225013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4" name="Freeform: Shape 1493">
                <a:extLst>
                  <a:ext uri="{FF2B5EF4-FFF2-40B4-BE49-F238E27FC236}">
                    <a16:creationId xmlns:a16="http://schemas.microsoft.com/office/drawing/2014/main" id="{BF7A3FE2-189B-3847-EC27-EB3D68FBBD96}"/>
                  </a:ext>
                </a:extLst>
              </p:cNvPr>
              <p:cNvSpPr/>
              <p:nvPr/>
            </p:nvSpPr>
            <p:spPr>
              <a:xfrm>
                <a:off x="8589034" y="221478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3" name="Graphic 62">
              <a:extLst>
                <a:ext uri="{FF2B5EF4-FFF2-40B4-BE49-F238E27FC236}">
                  <a16:creationId xmlns:a16="http://schemas.microsoft.com/office/drawing/2014/main" id="{84D6E85D-2882-649B-AA6E-F6FD4B4D1195}"/>
                </a:ext>
              </a:extLst>
            </p:cNvPr>
            <p:cNvGrpSpPr/>
            <p:nvPr/>
          </p:nvGrpSpPr>
          <p:grpSpPr>
            <a:xfrm>
              <a:off x="8569231" y="2214788"/>
              <a:ext cx="70696" cy="70696"/>
              <a:chOff x="8569231" y="2214788"/>
              <a:chExt cx="70696" cy="70696"/>
            </a:xfrm>
          </p:grpSpPr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id="{DDA03EAD-2268-B954-3A41-CE68F3B4E008}"/>
                  </a:ext>
                </a:extLst>
              </p:cNvPr>
              <p:cNvSpPr/>
              <p:nvPr/>
            </p:nvSpPr>
            <p:spPr>
              <a:xfrm>
                <a:off x="8569231" y="225013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id="{74819B0B-66EF-43A0-110A-96DE3883F7C2}"/>
                  </a:ext>
                </a:extLst>
              </p:cNvPr>
              <p:cNvSpPr/>
              <p:nvPr/>
            </p:nvSpPr>
            <p:spPr>
              <a:xfrm>
                <a:off x="8604579" y="221478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4" name="Graphic 62">
              <a:extLst>
                <a:ext uri="{FF2B5EF4-FFF2-40B4-BE49-F238E27FC236}">
                  <a16:creationId xmlns:a16="http://schemas.microsoft.com/office/drawing/2014/main" id="{858E466E-E22A-F324-82FA-6C14CE7ABE26}"/>
                </a:ext>
              </a:extLst>
            </p:cNvPr>
            <p:cNvGrpSpPr/>
            <p:nvPr/>
          </p:nvGrpSpPr>
          <p:grpSpPr>
            <a:xfrm>
              <a:off x="8624383" y="2224157"/>
              <a:ext cx="70696" cy="70696"/>
              <a:chOff x="8624383" y="2224157"/>
              <a:chExt cx="70696" cy="70696"/>
            </a:xfrm>
          </p:grpSpPr>
          <p:sp>
            <p:nvSpPr>
              <p:cNvPr id="1489" name="Freeform: Shape 1488">
                <a:extLst>
                  <a:ext uri="{FF2B5EF4-FFF2-40B4-BE49-F238E27FC236}">
                    <a16:creationId xmlns:a16="http://schemas.microsoft.com/office/drawing/2014/main" id="{C0A4DD65-D5FB-269B-8BE6-CA3AE144079E}"/>
                  </a:ext>
                </a:extLst>
              </p:cNvPr>
              <p:cNvSpPr/>
              <p:nvPr/>
            </p:nvSpPr>
            <p:spPr>
              <a:xfrm>
                <a:off x="8624383" y="225950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0" name="Freeform: Shape 1489">
                <a:extLst>
                  <a:ext uri="{FF2B5EF4-FFF2-40B4-BE49-F238E27FC236}">
                    <a16:creationId xmlns:a16="http://schemas.microsoft.com/office/drawing/2014/main" id="{C6BADB1D-B219-35B5-E68F-DCA5C11F646D}"/>
                  </a:ext>
                </a:extLst>
              </p:cNvPr>
              <p:cNvSpPr/>
              <p:nvPr/>
            </p:nvSpPr>
            <p:spPr>
              <a:xfrm>
                <a:off x="8659731" y="222415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5" name="Graphic 62">
              <a:extLst>
                <a:ext uri="{FF2B5EF4-FFF2-40B4-BE49-F238E27FC236}">
                  <a16:creationId xmlns:a16="http://schemas.microsoft.com/office/drawing/2014/main" id="{DE348DBD-C953-D467-32AD-3D95851BA86A}"/>
                </a:ext>
              </a:extLst>
            </p:cNvPr>
            <p:cNvGrpSpPr/>
            <p:nvPr/>
          </p:nvGrpSpPr>
          <p:grpSpPr>
            <a:xfrm>
              <a:off x="8604579" y="2220963"/>
              <a:ext cx="70696" cy="70696"/>
              <a:chOff x="8604579" y="2220963"/>
              <a:chExt cx="70696" cy="70696"/>
            </a:xfrm>
          </p:grpSpPr>
          <p:sp>
            <p:nvSpPr>
              <p:cNvPr id="1487" name="Freeform: Shape 1486">
                <a:extLst>
                  <a:ext uri="{FF2B5EF4-FFF2-40B4-BE49-F238E27FC236}">
                    <a16:creationId xmlns:a16="http://schemas.microsoft.com/office/drawing/2014/main" id="{90AB62EC-DA5E-3D1F-9E27-00AF4963B676}"/>
                  </a:ext>
                </a:extLst>
              </p:cNvPr>
              <p:cNvSpPr/>
              <p:nvPr/>
            </p:nvSpPr>
            <p:spPr>
              <a:xfrm>
                <a:off x="8604579" y="225631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8" name="Freeform: Shape 1487">
                <a:extLst>
                  <a:ext uri="{FF2B5EF4-FFF2-40B4-BE49-F238E27FC236}">
                    <a16:creationId xmlns:a16="http://schemas.microsoft.com/office/drawing/2014/main" id="{3E839B2C-69B8-2E18-FEE4-0420CBA47499}"/>
                  </a:ext>
                </a:extLst>
              </p:cNvPr>
              <p:cNvSpPr/>
              <p:nvPr/>
            </p:nvSpPr>
            <p:spPr>
              <a:xfrm>
                <a:off x="8639927" y="222096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6" name="Graphic 62">
              <a:extLst>
                <a:ext uri="{FF2B5EF4-FFF2-40B4-BE49-F238E27FC236}">
                  <a16:creationId xmlns:a16="http://schemas.microsoft.com/office/drawing/2014/main" id="{54860684-92D1-3C44-DFC1-FFEF2A070E93}"/>
                </a:ext>
              </a:extLst>
            </p:cNvPr>
            <p:cNvGrpSpPr/>
            <p:nvPr/>
          </p:nvGrpSpPr>
          <p:grpSpPr>
            <a:xfrm>
              <a:off x="8589034" y="2214788"/>
              <a:ext cx="70696" cy="70696"/>
              <a:chOff x="8589034" y="2214788"/>
              <a:chExt cx="70696" cy="70696"/>
            </a:xfrm>
          </p:grpSpPr>
          <p:sp>
            <p:nvSpPr>
              <p:cNvPr id="1485" name="Freeform: Shape 1484">
                <a:extLst>
                  <a:ext uri="{FF2B5EF4-FFF2-40B4-BE49-F238E27FC236}">
                    <a16:creationId xmlns:a16="http://schemas.microsoft.com/office/drawing/2014/main" id="{AF32BBF5-AAFD-535C-B4CD-7B55C618059B}"/>
                  </a:ext>
                </a:extLst>
              </p:cNvPr>
              <p:cNvSpPr/>
              <p:nvPr/>
            </p:nvSpPr>
            <p:spPr>
              <a:xfrm>
                <a:off x="8589034" y="225013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6" name="Freeform: Shape 1485">
                <a:extLst>
                  <a:ext uri="{FF2B5EF4-FFF2-40B4-BE49-F238E27FC236}">
                    <a16:creationId xmlns:a16="http://schemas.microsoft.com/office/drawing/2014/main" id="{B88F0140-0EF1-0BBD-B930-48C6ED271602}"/>
                  </a:ext>
                </a:extLst>
              </p:cNvPr>
              <p:cNvSpPr/>
              <p:nvPr/>
            </p:nvSpPr>
            <p:spPr>
              <a:xfrm>
                <a:off x="8624383" y="221478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7" name="Graphic 62">
              <a:extLst>
                <a:ext uri="{FF2B5EF4-FFF2-40B4-BE49-F238E27FC236}">
                  <a16:creationId xmlns:a16="http://schemas.microsoft.com/office/drawing/2014/main" id="{3FEB2AC1-EEE9-1431-DEE6-9D2D8E88C46F}"/>
                </a:ext>
              </a:extLst>
            </p:cNvPr>
            <p:cNvGrpSpPr/>
            <p:nvPr/>
          </p:nvGrpSpPr>
          <p:grpSpPr>
            <a:xfrm>
              <a:off x="8641205" y="2224157"/>
              <a:ext cx="70696" cy="70696"/>
              <a:chOff x="8641205" y="2224157"/>
              <a:chExt cx="70696" cy="70696"/>
            </a:xfrm>
          </p:grpSpPr>
          <p:sp>
            <p:nvSpPr>
              <p:cNvPr id="1483" name="Freeform: Shape 1482">
                <a:extLst>
                  <a:ext uri="{FF2B5EF4-FFF2-40B4-BE49-F238E27FC236}">
                    <a16:creationId xmlns:a16="http://schemas.microsoft.com/office/drawing/2014/main" id="{032C8129-7C36-0B6B-C19D-834FA3A5D26B}"/>
                  </a:ext>
                </a:extLst>
              </p:cNvPr>
              <p:cNvSpPr/>
              <p:nvPr/>
            </p:nvSpPr>
            <p:spPr>
              <a:xfrm>
                <a:off x="8641205" y="225950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4" name="Freeform: Shape 1483">
                <a:extLst>
                  <a:ext uri="{FF2B5EF4-FFF2-40B4-BE49-F238E27FC236}">
                    <a16:creationId xmlns:a16="http://schemas.microsoft.com/office/drawing/2014/main" id="{0298951B-CA0A-8057-D12A-532727A60620}"/>
                  </a:ext>
                </a:extLst>
              </p:cNvPr>
              <p:cNvSpPr/>
              <p:nvPr/>
            </p:nvSpPr>
            <p:spPr>
              <a:xfrm>
                <a:off x="8676553" y="222415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8" name="Graphic 62">
              <a:extLst>
                <a:ext uri="{FF2B5EF4-FFF2-40B4-BE49-F238E27FC236}">
                  <a16:creationId xmlns:a16="http://schemas.microsoft.com/office/drawing/2014/main" id="{04A24357-B1BE-2C9D-BFD4-281722E7415B}"/>
                </a:ext>
              </a:extLst>
            </p:cNvPr>
            <p:cNvGrpSpPr/>
            <p:nvPr/>
          </p:nvGrpSpPr>
          <p:grpSpPr>
            <a:xfrm>
              <a:off x="8770674" y="2259505"/>
              <a:ext cx="70696" cy="70696"/>
              <a:chOff x="8770674" y="2259505"/>
              <a:chExt cx="70696" cy="70696"/>
            </a:xfrm>
          </p:grpSpPr>
          <p:sp>
            <p:nvSpPr>
              <p:cNvPr id="1481" name="Freeform: Shape 1480">
                <a:extLst>
                  <a:ext uri="{FF2B5EF4-FFF2-40B4-BE49-F238E27FC236}">
                    <a16:creationId xmlns:a16="http://schemas.microsoft.com/office/drawing/2014/main" id="{E421B694-F6FC-D985-64BC-5EF7227CD115}"/>
                  </a:ext>
                </a:extLst>
              </p:cNvPr>
              <p:cNvSpPr/>
              <p:nvPr/>
            </p:nvSpPr>
            <p:spPr>
              <a:xfrm>
                <a:off x="8770674" y="229485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2" name="Freeform: Shape 1481">
                <a:extLst>
                  <a:ext uri="{FF2B5EF4-FFF2-40B4-BE49-F238E27FC236}">
                    <a16:creationId xmlns:a16="http://schemas.microsoft.com/office/drawing/2014/main" id="{2436282B-34DB-DE6D-C76F-ED3EB1F5E6A1}"/>
                  </a:ext>
                </a:extLst>
              </p:cNvPr>
              <p:cNvSpPr/>
              <p:nvPr/>
            </p:nvSpPr>
            <p:spPr>
              <a:xfrm>
                <a:off x="8806022" y="22595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9" name="Graphic 62">
              <a:extLst>
                <a:ext uri="{FF2B5EF4-FFF2-40B4-BE49-F238E27FC236}">
                  <a16:creationId xmlns:a16="http://schemas.microsoft.com/office/drawing/2014/main" id="{3B39A5E0-FF48-474C-88A0-88F9691EC877}"/>
                </a:ext>
              </a:extLst>
            </p:cNvPr>
            <p:cNvGrpSpPr/>
            <p:nvPr/>
          </p:nvGrpSpPr>
          <p:grpSpPr>
            <a:xfrm>
              <a:off x="8828168" y="2271856"/>
              <a:ext cx="70696" cy="70696"/>
              <a:chOff x="8828168" y="2271856"/>
              <a:chExt cx="70696" cy="70696"/>
            </a:xfrm>
          </p:grpSpPr>
          <p:sp>
            <p:nvSpPr>
              <p:cNvPr id="1479" name="Freeform: Shape 1478">
                <a:extLst>
                  <a:ext uri="{FF2B5EF4-FFF2-40B4-BE49-F238E27FC236}">
                    <a16:creationId xmlns:a16="http://schemas.microsoft.com/office/drawing/2014/main" id="{7D386C31-5EBF-B372-236E-2A5044D6AEFA}"/>
                  </a:ext>
                </a:extLst>
              </p:cNvPr>
              <p:cNvSpPr/>
              <p:nvPr/>
            </p:nvSpPr>
            <p:spPr>
              <a:xfrm>
                <a:off x="8828168" y="230720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0" name="Freeform: Shape 1479">
                <a:extLst>
                  <a:ext uri="{FF2B5EF4-FFF2-40B4-BE49-F238E27FC236}">
                    <a16:creationId xmlns:a16="http://schemas.microsoft.com/office/drawing/2014/main" id="{D020D55C-CC40-5885-0868-C870468B2EB7}"/>
                  </a:ext>
                </a:extLst>
              </p:cNvPr>
              <p:cNvSpPr/>
              <p:nvPr/>
            </p:nvSpPr>
            <p:spPr>
              <a:xfrm>
                <a:off x="8863516" y="227185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0" name="Graphic 62">
              <a:extLst>
                <a:ext uri="{FF2B5EF4-FFF2-40B4-BE49-F238E27FC236}">
                  <a16:creationId xmlns:a16="http://schemas.microsoft.com/office/drawing/2014/main" id="{C67D1A3A-E8E2-4019-6319-0DE416E5932C}"/>
                </a:ext>
              </a:extLst>
            </p:cNvPr>
            <p:cNvGrpSpPr/>
            <p:nvPr/>
          </p:nvGrpSpPr>
          <p:grpSpPr>
            <a:xfrm>
              <a:off x="8813901" y="2267597"/>
              <a:ext cx="70696" cy="70696"/>
              <a:chOff x="8813901" y="2267597"/>
              <a:chExt cx="70696" cy="70696"/>
            </a:xfrm>
          </p:grpSpPr>
          <p:sp>
            <p:nvSpPr>
              <p:cNvPr id="1477" name="Freeform: Shape 1476">
                <a:extLst>
                  <a:ext uri="{FF2B5EF4-FFF2-40B4-BE49-F238E27FC236}">
                    <a16:creationId xmlns:a16="http://schemas.microsoft.com/office/drawing/2014/main" id="{EA54498F-E70F-B5B4-BD26-B395DD49EB94}"/>
                  </a:ext>
                </a:extLst>
              </p:cNvPr>
              <p:cNvSpPr/>
              <p:nvPr/>
            </p:nvSpPr>
            <p:spPr>
              <a:xfrm>
                <a:off x="8813901" y="230294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8" name="Freeform: Shape 1477">
                <a:extLst>
                  <a:ext uri="{FF2B5EF4-FFF2-40B4-BE49-F238E27FC236}">
                    <a16:creationId xmlns:a16="http://schemas.microsoft.com/office/drawing/2014/main" id="{4AF9DEA2-0B94-F90E-2B90-A1E029BDE4FD}"/>
                  </a:ext>
                </a:extLst>
              </p:cNvPr>
              <p:cNvSpPr/>
              <p:nvPr/>
            </p:nvSpPr>
            <p:spPr>
              <a:xfrm>
                <a:off x="8849249" y="226759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1" name="Graphic 62">
              <a:extLst>
                <a:ext uri="{FF2B5EF4-FFF2-40B4-BE49-F238E27FC236}">
                  <a16:creationId xmlns:a16="http://schemas.microsoft.com/office/drawing/2014/main" id="{5BF46E5F-AD23-95F7-9DB8-12063650E159}"/>
                </a:ext>
              </a:extLst>
            </p:cNvPr>
            <p:cNvGrpSpPr/>
            <p:nvPr/>
          </p:nvGrpSpPr>
          <p:grpSpPr>
            <a:xfrm>
              <a:off x="8877997" y="2282929"/>
              <a:ext cx="70696" cy="70483"/>
              <a:chOff x="8877997" y="2282929"/>
              <a:chExt cx="70696" cy="70483"/>
            </a:xfrm>
          </p:grpSpPr>
          <p:sp>
            <p:nvSpPr>
              <p:cNvPr id="1475" name="Freeform: Shape 1474">
                <a:extLst>
                  <a:ext uri="{FF2B5EF4-FFF2-40B4-BE49-F238E27FC236}">
                    <a16:creationId xmlns:a16="http://schemas.microsoft.com/office/drawing/2014/main" id="{18413AB3-5774-85AE-5087-E58E77FE0376}"/>
                  </a:ext>
                </a:extLst>
              </p:cNvPr>
              <p:cNvSpPr/>
              <p:nvPr/>
            </p:nvSpPr>
            <p:spPr>
              <a:xfrm>
                <a:off x="8877997" y="231806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6" name="Freeform: Shape 1475">
                <a:extLst>
                  <a:ext uri="{FF2B5EF4-FFF2-40B4-BE49-F238E27FC236}">
                    <a16:creationId xmlns:a16="http://schemas.microsoft.com/office/drawing/2014/main" id="{3283B0CF-B973-AC3C-D676-54D92550E463}"/>
                  </a:ext>
                </a:extLst>
              </p:cNvPr>
              <p:cNvSpPr/>
              <p:nvPr/>
            </p:nvSpPr>
            <p:spPr>
              <a:xfrm>
                <a:off x="8913345" y="2282929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2" name="Graphic 62">
              <a:extLst>
                <a:ext uri="{FF2B5EF4-FFF2-40B4-BE49-F238E27FC236}">
                  <a16:creationId xmlns:a16="http://schemas.microsoft.com/office/drawing/2014/main" id="{412BCBAC-5775-21E2-F5F2-EE58F1942E33}"/>
                </a:ext>
              </a:extLst>
            </p:cNvPr>
            <p:cNvGrpSpPr/>
            <p:nvPr/>
          </p:nvGrpSpPr>
          <p:grpSpPr>
            <a:xfrm>
              <a:off x="8892264" y="2282929"/>
              <a:ext cx="70696" cy="70483"/>
              <a:chOff x="8892264" y="2282929"/>
              <a:chExt cx="70696" cy="70483"/>
            </a:xfrm>
          </p:grpSpPr>
          <p:sp>
            <p:nvSpPr>
              <p:cNvPr id="1473" name="Freeform: Shape 1472">
                <a:extLst>
                  <a:ext uri="{FF2B5EF4-FFF2-40B4-BE49-F238E27FC236}">
                    <a16:creationId xmlns:a16="http://schemas.microsoft.com/office/drawing/2014/main" id="{6B7ADC23-AE95-16A6-61F5-6046ABD42BBA}"/>
                  </a:ext>
                </a:extLst>
              </p:cNvPr>
              <p:cNvSpPr/>
              <p:nvPr/>
            </p:nvSpPr>
            <p:spPr>
              <a:xfrm>
                <a:off x="8892264" y="231806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4" name="Freeform: Shape 1473">
                <a:extLst>
                  <a:ext uri="{FF2B5EF4-FFF2-40B4-BE49-F238E27FC236}">
                    <a16:creationId xmlns:a16="http://schemas.microsoft.com/office/drawing/2014/main" id="{CD45D585-9890-7947-C187-E458EED79742}"/>
                  </a:ext>
                </a:extLst>
              </p:cNvPr>
              <p:cNvSpPr/>
              <p:nvPr/>
            </p:nvSpPr>
            <p:spPr>
              <a:xfrm>
                <a:off x="8927612" y="2282929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3" name="Graphic 62">
              <a:extLst>
                <a:ext uri="{FF2B5EF4-FFF2-40B4-BE49-F238E27FC236}">
                  <a16:creationId xmlns:a16="http://schemas.microsoft.com/office/drawing/2014/main" id="{2F4029D2-BC9B-EEAE-B073-CD79ECC74CEB}"/>
                </a:ext>
              </a:extLst>
            </p:cNvPr>
            <p:cNvGrpSpPr/>
            <p:nvPr/>
          </p:nvGrpSpPr>
          <p:grpSpPr>
            <a:xfrm>
              <a:off x="8659731" y="2227138"/>
              <a:ext cx="70696" cy="70696"/>
              <a:chOff x="8659731" y="2227138"/>
              <a:chExt cx="70696" cy="70696"/>
            </a:xfrm>
          </p:grpSpPr>
          <p:sp>
            <p:nvSpPr>
              <p:cNvPr id="1471" name="Freeform: Shape 1470">
                <a:extLst>
                  <a:ext uri="{FF2B5EF4-FFF2-40B4-BE49-F238E27FC236}">
                    <a16:creationId xmlns:a16="http://schemas.microsoft.com/office/drawing/2014/main" id="{FFA7ED5B-ECE2-7955-2A1C-E33D36094226}"/>
                  </a:ext>
                </a:extLst>
              </p:cNvPr>
              <p:cNvSpPr/>
              <p:nvPr/>
            </p:nvSpPr>
            <p:spPr>
              <a:xfrm>
                <a:off x="8659731" y="226248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2" name="Freeform: Shape 1471">
                <a:extLst>
                  <a:ext uri="{FF2B5EF4-FFF2-40B4-BE49-F238E27FC236}">
                    <a16:creationId xmlns:a16="http://schemas.microsoft.com/office/drawing/2014/main" id="{A86ED31B-42F4-501A-BD12-239845D203C5}"/>
                  </a:ext>
                </a:extLst>
              </p:cNvPr>
              <p:cNvSpPr/>
              <p:nvPr/>
            </p:nvSpPr>
            <p:spPr>
              <a:xfrm>
                <a:off x="8695079" y="222713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4" name="Graphic 62">
              <a:extLst>
                <a:ext uri="{FF2B5EF4-FFF2-40B4-BE49-F238E27FC236}">
                  <a16:creationId xmlns:a16="http://schemas.microsoft.com/office/drawing/2014/main" id="{415B1767-C4B8-C081-D8EE-83070FFE9C56}"/>
                </a:ext>
              </a:extLst>
            </p:cNvPr>
            <p:cNvGrpSpPr/>
            <p:nvPr/>
          </p:nvGrpSpPr>
          <p:grpSpPr>
            <a:xfrm>
              <a:off x="8676553" y="2228203"/>
              <a:ext cx="70696" cy="70696"/>
              <a:chOff x="8676553" y="2228203"/>
              <a:chExt cx="70696" cy="70696"/>
            </a:xfrm>
          </p:grpSpPr>
          <p:sp>
            <p:nvSpPr>
              <p:cNvPr id="1469" name="Freeform: Shape 1468">
                <a:extLst>
                  <a:ext uri="{FF2B5EF4-FFF2-40B4-BE49-F238E27FC236}">
                    <a16:creationId xmlns:a16="http://schemas.microsoft.com/office/drawing/2014/main" id="{D348C70C-3C59-D01D-9BC7-04476FB9723B}"/>
                  </a:ext>
                </a:extLst>
              </p:cNvPr>
              <p:cNvSpPr/>
              <p:nvPr/>
            </p:nvSpPr>
            <p:spPr>
              <a:xfrm>
                <a:off x="8676553" y="226355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0" name="Freeform: Shape 1469">
                <a:extLst>
                  <a:ext uri="{FF2B5EF4-FFF2-40B4-BE49-F238E27FC236}">
                    <a16:creationId xmlns:a16="http://schemas.microsoft.com/office/drawing/2014/main" id="{6A4E4E44-E644-E36A-2D00-A13981E8F406}"/>
                  </a:ext>
                </a:extLst>
              </p:cNvPr>
              <p:cNvSpPr/>
              <p:nvPr/>
            </p:nvSpPr>
            <p:spPr>
              <a:xfrm>
                <a:off x="8711902" y="222820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5" name="Graphic 62">
              <a:extLst>
                <a:ext uri="{FF2B5EF4-FFF2-40B4-BE49-F238E27FC236}">
                  <a16:creationId xmlns:a16="http://schemas.microsoft.com/office/drawing/2014/main" id="{DDC67AB9-BDE5-5789-33AE-B764B4C6C7D9}"/>
                </a:ext>
              </a:extLst>
            </p:cNvPr>
            <p:cNvGrpSpPr/>
            <p:nvPr/>
          </p:nvGrpSpPr>
          <p:grpSpPr>
            <a:xfrm>
              <a:off x="8726382" y="2243322"/>
              <a:ext cx="70483" cy="70696"/>
              <a:chOff x="8726382" y="2243322"/>
              <a:chExt cx="70483" cy="70696"/>
            </a:xfrm>
          </p:grpSpPr>
          <p:sp>
            <p:nvSpPr>
              <p:cNvPr id="1467" name="Freeform: Shape 1466">
                <a:extLst>
                  <a:ext uri="{FF2B5EF4-FFF2-40B4-BE49-F238E27FC236}">
                    <a16:creationId xmlns:a16="http://schemas.microsoft.com/office/drawing/2014/main" id="{AB77A30D-6EAA-B476-6281-302C77CD1A04}"/>
                  </a:ext>
                </a:extLst>
              </p:cNvPr>
              <p:cNvSpPr/>
              <p:nvPr/>
            </p:nvSpPr>
            <p:spPr>
              <a:xfrm>
                <a:off x="8726382" y="2278670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8" name="Freeform: Shape 1467">
                <a:extLst>
                  <a:ext uri="{FF2B5EF4-FFF2-40B4-BE49-F238E27FC236}">
                    <a16:creationId xmlns:a16="http://schemas.microsoft.com/office/drawing/2014/main" id="{F5618303-658F-2AA2-E35D-6CF8CECE78A7}"/>
                  </a:ext>
                </a:extLst>
              </p:cNvPr>
              <p:cNvSpPr/>
              <p:nvPr/>
            </p:nvSpPr>
            <p:spPr>
              <a:xfrm>
                <a:off x="8761730" y="224332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6" name="Graphic 62">
              <a:extLst>
                <a:ext uri="{FF2B5EF4-FFF2-40B4-BE49-F238E27FC236}">
                  <a16:creationId xmlns:a16="http://schemas.microsoft.com/office/drawing/2014/main" id="{E465FE16-DA50-76EE-F2E8-43534C509D6C}"/>
                </a:ext>
              </a:extLst>
            </p:cNvPr>
            <p:cNvGrpSpPr/>
            <p:nvPr/>
          </p:nvGrpSpPr>
          <p:grpSpPr>
            <a:xfrm>
              <a:off x="8711902" y="2236508"/>
              <a:ext cx="70696" cy="70696"/>
              <a:chOff x="8711902" y="2236508"/>
              <a:chExt cx="70696" cy="70696"/>
            </a:xfrm>
          </p:grpSpPr>
          <p:sp>
            <p:nvSpPr>
              <p:cNvPr id="1465" name="Freeform: Shape 1464">
                <a:extLst>
                  <a:ext uri="{FF2B5EF4-FFF2-40B4-BE49-F238E27FC236}">
                    <a16:creationId xmlns:a16="http://schemas.microsoft.com/office/drawing/2014/main" id="{82BAEEAE-01B3-C963-7352-A618D667469B}"/>
                  </a:ext>
                </a:extLst>
              </p:cNvPr>
              <p:cNvSpPr/>
              <p:nvPr/>
            </p:nvSpPr>
            <p:spPr>
              <a:xfrm>
                <a:off x="8711902" y="227185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6" name="Freeform: Shape 1465">
                <a:extLst>
                  <a:ext uri="{FF2B5EF4-FFF2-40B4-BE49-F238E27FC236}">
                    <a16:creationId xmlns:a16="http://schemas.microsoft.com/office/drawing/2014/main" id="{E94D0044-3D2B-6BBE-5EF2-CA970EC54A6C}"/>
                  </a:ext>
                </a:extLst>
              </p:cNvPr>
              <p:cNvSpPr/>
              <p:nvPr/>
            </p:nvSpPr>
            <p:spPr>
              <a:xfrm>
                <a:off x="8747250" y="223650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7" name="Graphic 62">
              <a:extLst>
                <a:ext uri="{FF2B5EF4-FFF2-40B4-BE49-F238E27FC236}">
                  <a16:creationId xmlns:a16="http://schemas.microsoft.com/office/drawing/2014/main" id="{25E85172-FC40-1757-44CD-4CB4B1A767B1}"/>
                </a:ext>
              </a:extLst>
            </p:cNvPr>
            <p:cNvGrpSpPr/>
            <p:nvPr/>
          </p:nvGrpSpPr>
          <p:grpSpPr>
            <a:xfrm>
              <a:off x="8695079" y="2232249"/>
              <a:ext cx="70696" cy="70696"/>
              <a:chOff x="8695079" y="2232249"/>
              <a:chExt cx="70696" cy="70696"/>
            </a:xfrm>
          </p:grpSpPr>
          <p:sp>
            <p:nvSpPr>
              <p:cNvPr id="1463" name="Freeform: Shape 1462">
                <a:extLst>
                  <a:ext uri="{FF2B5EF4-FFF2-40B4-BE49-F238E27FC236}">
                    <a16:creationId xmlns:a16="http://schemas.microsoft.com/office/drawing/2014/main" id="{3CF1F86A-2EEB-77C5-B95F-077DDF1EE219}"/>
                  </a:ext>
                </a:extLst>
              </p:cNvPr>
              <p:cNvSpPr/>
              <p:nvPr/>
            </p:nvSpPr>
            <p:spPr>
              <a:xfrm>
                <a:off x="8695079" y="226759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4" name="Freeform: Shape 1463">
                <a:extLst>
                  <a:ext uri="{FF2B5EF4-FFF2-40B4-BE49-F238E27FC236}">
                    <a16:creationId xmlns:a16="http://schemas.microsoft.com/office/drawing/2014/main" id="{DC2ACE01-3DE8-4832-5A38-25D4F3443B6B}"/>
                  </a:ext>
                </a:extLst>
              </p:cNvPr>
              <p:cNvSpPr/>
              <p:nvPr/>
            </p:nvSpPr>
            <p:spPr>
              <a:xfrm>
                <a:off x="8730428" y="223224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8" name="Graphic 62">
              <a:extLst>
                <a:ext uri="{FF2B5EF4-FFF2-40B4-BE49-F238E27FC236}">
                  <a16:creationId xmlns:a16="http://schemas.microsoft.com/office/drawing/2014/main" id="{5E5B9E8B-D28E-1B0C-18AB-15D580BB5150}"/>
                </a:ext>
              </a:extLst>
            </p:cNvPr>
            <p:cNvGrpSpPr/>
            <p:nvPr/>
          </p:nvGrpSpPr>
          <p:grpSpPr>
            <a:xfrm>
              <a:off x="8756194" y="2252904"/>
              <a:ext cx="70696" cy="70696"/>
              <a:chOff x="8756194" y="2252904"/>
              <a:chExt cx="70696" cy="70696"/>
            </a:xfrm>
          </p:grpSpPr>
          <p:sp>
            <p:nvSpPr>
              <p:cNvPr id="1461" name="Freeform: Shape 1460">
                <a:extLst>
                  <a:ext uri="{FF2B5EF4-FFF2-40B4-BE49-F238E27FC236}">
                    <a16:creationId xmlns:a16="http://schemas.microsoft.com/office/drawing/2014/main" id="{A4BBFD46-2377-E710-1543-16D12394AB44}"/>
                  </a:ext>
                </a:extLst>
              </p:cNvPr>
              <p:cNvSpPr/>
              <p:nvPr/>
            </p:nvSpPr>
            <p:spPr>
              <a:xfrm>
                <a:off x="8756194" y="22882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2" name="Freeform: Shape 1461">
                <a:extLst>
                  <a:ext uri="{FF2B5EF4-FFF2-40B4-BE49-F238E27FC236}">
                    <a16:creationId xmlns:a16="http://schemas.microsoft.com/office/drawing/2014/main" id="{0890DD54-844C-889F-8C1E-D765170FD445}"/>
                  </a:ext>
                </a:extLst>
              </p:cNvPr>
              <p:cNvSpPr/>
              <p:nvPr/>
            </p:nvSpPr>
            <p:spPr>
              <a:xfrm>
                <a:off x="8791542" y="225290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9" name="Graphic 62">
              <a:extLst>
                <a:ext uri="{FF2B5EF4-FFF2-40B4-BE49-F238E27FC236}">
                  <a16:creationId xmlns:a16="http://schemas.microsoft.com/office/drawing/2014/main" id="{46E1F3D5-CBBE-4E00-006C-45F63F1F95A6}"/>
                </a:ext>
              </a:extLst>
            </p:cNvPr>
            <p:cNvGrpSpPr/>
            <p:nvPr/>
          </p:nvGrpSpPr>
          <p:grpSpPr>
            <a:xfrm>
              <a:off x="8740649" y="2243322"/>
              <a:ext cx="70696" cy="70696"/>
              <a:chOff x="8740649" y="2243322"/>
              <a:chExt cx="70696" cy="70696"/>
            </a:xfrm>
          </p:grpSpPr>
          <p:sp>
            <p:nvSpPr>
              <p:cNvPr id="1459" name="Freeform: Shape 1458">
                <a:extLst>
                  <a:ext uri="{FF2B5EF4-FFF2-40B4-BE49-F238E27FC236}">
                    <a16:creationId xmlns:a16="http://schemas.microsoft.com/office/drawing/2014/main" id="{6009AF6B-D403-6A5A-3806-0E689035EFDA}"/>
                  </a:ext>
                </a:extLst>
              </p:cNvPr>
              <p:cNvSpPr/>
              <p:nvPr/>
            </p:nvSpPr>
            <p:spPr>
              <a:xfrm>
                <a:off x="8740649" y="227867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0" name="Freeform: Shape 1459">
                <a:extLst>
                  <a:ext uri="{FF2B5EF4-FFF2-40B4-BE49-F238E27FC236}">
                    <a16:creationId xmlns:a16="http://schemas.microsoft.com/office/drawing/2014/main" id="{7148107F-95DE-47E2-562A-6382247545C7}"/>
                  </a:ext>
                </a:extLst>
              </p:cNvPr>
              <p:cNvSpPr/>
              <p:nvPr/>
            </p:nvSpPr>
            <p:spPr>
              <a:xfrm>
                <a:off x="8775997" y="224332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0" name="Graphic 62">
              <a:extLst>
                <a:ext uri="{FF2B5EF4-FFF2-40B4-BE49-F238E27FC236}">
                  <a16:creationId xmlns:a16="http://schemas.microsoft.com/office/drawing/2014/main" id="{E6AEF075-CBE6-D86E-781D-D4438E89F858}"/>
                </a:ext>
              </a:extLst>
            </p:cNvPr>
            <p:cNvGrpSpPr/>
            <p:nvPr/>
          </p:nvGrpSpPr>
          <p:grpSpPr>
            <a:xfrm>
              <a:off x="8785154" y="2259505"/>
              <a:ext cx="70483" cy="70696"/>
              <a:chOff x="8785154" y="2259505"/>
              <a:chExt cx="70483" cy="70696"/>
            </a:xfrm>
          </p:grpSpPr>
          <p:sp>
            <p:nvSpPr>
              <p:cNvPr id="1457" name="Freeform: Shape 1456">
                <a:extLst>
                  <a:ext uri="{FF2B5EF4-FFF2-40B4-BE49-F238E27FC236}">
                    <a16:creationId xmlns:a16="http://schemas.microsoft.com/office/drawing/2014/main" id="{69148590-76EA-7473-7350-11645A79F383}"/>
                  </a:ext>
                </a:extLst>
              </p:cNvPr>
              <p:cNvSpPr/>
              <p:nvPr/>
            </p:nvSpPr>
            <p:spPr>
              <a:xfrm>
                <a:off x="8785154" y="2294854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8" name="Freeform: Shape 1457">
                <a:extLst>
                  <a:ext uri="{FF2B5EF4-FFF2-40B4-BE49-F238E27FC236}">
                    <a16:creationId xmlns:a16="http://schemas.microsoft.com/office/drawing/2014/main" id="{D0562225-1353-3F24-7180-A58028812DA6}"/>
                  </a:ext>
                </a:extLst>
              </p:cNvPr>
              <p:cNvSpPr/>
              <p:nvPr/>
            </p:nvSpPr>
            <p:spPr>
              <a:xfrm>
                <a:off x="8820502" y="22595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1" name="Graphic 62">
              <a:extLst>
                <a:ext uri="{FF2B5EF4-FFF2-40B4-BE49-F238E27FC236}">
                  <a16:creationId xmlns:a16="http://schemas.microsoft.com/office/drawing/2014/main" id="{15C280A1-5AD9-828E-DE08-00759D7FFB37}"/>
                </a:ext>
              </a:extLst>
            </p:cNvPr>
            <p:cNvGrpSpPr/>
            <p:nvPr/>
          </p:nvGrpSpPr>
          <p:grpSpPr>
            <a:xfrm>
              <a:off x="8799421" y="2263551"/>
              <a:ext cx="70696" cy="70696"/>
              <a:chOff x="8799421" y="2263551"/>
              <a:chExt cx="70696" cy="70696"/>
            </a:xfrm>
          </p:grpSpPr>
          <p:sp>
            <p:nvSpPr>
              <p:cNvPr id="1455" name="Freeform: Shape 1454">
                <a:extLst>
                  <a:ext uri="{FF2B5EF4-FFF2-40B4-BE49-F238E27FC236}">
                    <a16:creationId xmlns:a16="http://schemas.microsoft.com/office/drawing/2014/main" id="{943BC00F-CDA3-82CD-365A-8CF3AF6E3983}"/>
                  </a:ext>
                </a:extLst>
              </p:cNvPr>
              <p:cNvSpPr/>
              <p:nvPr/>
            </p:nvSpPr>
            <p:spPr>
              <a:xfrm>
                <a:off x="8799421" y="229890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6" name="Freeform: Shape 1455">
                <a:extLst>
                  <a:ext uri="{FF2B5EF4-FFF2-40B4-BE49-F238E27FC236}">
                    <a16:creationId xmlns:a16="http://schemas.microsoft.com/office/drawing/2014/main" id="{ECEA883E-3403-3133-79EA-11537ABAE157}"/>
                  </a:ext>
                </a:extLst>
              </p:cNvPr>
              <p:cNvSpPr/>
              <p:nvPr/>
            </p:nvSpPr>
            <p:spPr>
              <a:xfrm>
                <a:off x="8834769" y="226355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2" name="Graphic 62">
              <a:extLst>
                <a:ext uri="{FF2B5EF4-FFF2-40B4-BE49-F238E27FC236}">
                  <a16:creationId xmlns:a16="http://schemas.microsoft.com/office/drawing/2014/main" id="{47B1AC9B-BB04-7F54-0136-2097FBAD0A08}"/>
                </a:ext>
              </a:extLst>
            </p:cNvPr>
            <p:cNvGrpSpPr/>
            <p:nvPr/>
          </p:nvGrpSpPr>
          <p:grpSpPr>
            <a:xfrm>
              <a:off x="8906744" y="2288253"/>
              <a:ext cx="70696" cy="70696"/>
              <a:chOff x="8906744" y="2288253"/>
              <a:chExt cx="70696" cy="70696"/>
            </a:xfrm>
          </p:grpSpPr>
          <p:sp>
            <p:nvSpPr>
              <p:cNvPr id="1453" name="Freeform: Shape 1452">
                <a:extLst>
                  <a:ext uri="{FF2B5EF4-FFF2-40B4-BE49-F238E27FC236}">
                    <a16:creationId xmlns:a16="http://schemas.microsoft.com/office/drawing/2014/main" id="{F548FF41-7F2E-0B23-6B47-E15C3F403DE2}"/>
                  </a:ext>
                </a:extLst>
              </p:cNvPr>
              <p:cNvSpPr/>
              <p:nvPr/>
            </p:nvSpPr>
            <p:spPr>
              <a:xfrm>
                <a:off x="8906744" y="232360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4" name="Freeform: Shape 1453">
                <a:extLst>
                  <a:ext uri="{FF2B5EF4-FFF2-40B4-BE49-F238E27FC236}">
                    <a16:creationId xmlns:a16="http://schemas.microsoft.com/office/drawing/2014/main" id="{92047A82-0C6C-DE36-32C5-10ECBD0F253D}"/>
                  </a:ext>
                </a:extLst>
              </p:cNvPr>
              <p:cNvSpPr/>
              <p:nvPr/>
            </p:nvSpPr>
            <p:spPr>
              <a:xfrm>
                <a:off x="8942092" y="228825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3" name="Graphic 62">
              <a:extLst>
                <a:ext uri="{FF2B5EF4-FFF2-40B4-BE49-F238E27FC236}">
                  <a16:creationId xmlns:a16="http://schemas.microsoft.com/office/drawing/2014/main" id="{CFADFB44-B58C-7E81-3040-AEFDC3795C5B}"/>
                </a:ext>
              </a:extLst>
            </p:cNvPr>
            <p:cNvGrpSpPr/>
            <p:nvPr/>
          </p:nvGrpSpPr>
          <p:grpSpPr>
            <a:xfrm>
              <a:off x="9137147" y="2323601"/>
              <a:ext cx="70696" cy="70696"/>
              <a:chOff x="9137147" y="2323601"/>
              <a:chExt cx="70696" cy="70696"/>
            </a:xfrm>
          </p:grpSpPr>
          <p:sp>
            <p:nvSpPr>
              <p:cNvPr id="1451" name="Freeform: Shape 1450">
                <a:extLst>
                  <a:ext uri="{FF2B5EF4-FFF2-40B4-BE49-F238E27FC236}">
                    <a16:creationId xmlns:a16="http://schemas.microsoft.com/office/drawing/2014/main" id="{97F26506-F7DC-61C7-83C2-5A71D9B59773}"/>
                  </a:ext>
                </a:extLst>
              </p:cNvPr>
              <p:cNvSpPr/>
              <p:nvPr/>
            </p:nvSpPr>
            <p:spPr>
              <a:xfrm>
                <a:off x="9137147" y="235894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2" name="Freeform: Shape 1451">
                <a:extLst>
                  <a:ext uri="{FF2B5EF4-FFF2-40B4-BE49-F238E27FC236}">
                    <a16:creationId xmlns:a16="http://schemas.microsoft.com/office/drawing/2014/main" id="{8EE16FC8-73CE-E72F-06E9-0941D9C162EC}"/>
                  </a:ext>
                </a:extLst>
              </p:cNvPr>
              <p:cNvSpPr/>
              <p:nvPr/>
            </p:nvSpPr>
            <p:spPr>
              <a:xfrm>
                <a:off x="9172495" y="232360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4" name="Graphic 62">
              <a:extLst>
                <a:ext uri="{FF2B5EF4-FFF2-40B4-BE49-F238E27FC236}">
                  <a16:creationId xmlns:a16="http://schemas.microsoft.com/office/drawing/2014/main" id="{F234C1A5-8095-7B77-B57D-6D9CC6B8F802}"/>
                </a:ext>
              </a:extLst>
            </p:cNvPr>
            <p:cNvGrpSpPr/>
            <p:nvPr/>
          </p:nvGrpSpPr>
          <p:grpSpPr>
            <a:xfrm>
              <a:off x="9124157" y="2314019"/>
              <a:ext cx="70483" cy="70696"/>
              <a:chOff x="9124157" y="2314019"/>
              <a:chExt cx="70483" cy="70696"/>
            </a:xfrm>
          </p:grpSpPr>
          <p:sp>
            <p:nvSpPr>
              <p:cNvPr id="1449" name="Freeform: Shape 1448">
                <a:extLst>
                  <a:ext uri="{FF2B5EF4-FFF2-40B4-BE49-F238E27FC236}">
                    <a16:creationId xmlns:a16="http://schemas.microsoft.com/office/drawing/2014/main" id="{2909B7A3-51B4-BFBB-5577-FA1E0FA595A5}"/>
                  </a:ext>
                </a:extLst>
              </p:cNvPr>
              <p:cNvSpPr/>
              <p:nvPr/>
            </p:nvSpPr>
            <p:spPr>
              <a:xfrm>
                <a:off x="9124157" y="2349367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0" name="Freeform: Shape 1449">
                <a:extLst>
                  <a:ext uri="{FF2B5EF4-FFF2-40B4-BE49-F238E27FC236}">
                    <a16:creationId xmlns:a16="http://schemas.microsoft.com/office/drawing/2014/main" id="{D9DE5D38-B39D-5A51-29BC-2D89E47512FC}"/>
                  </a:ext>
                </a:extLst>
              </p:cNvPr>
              <p:cNvSpPr/>
              <p:nvPr/>
            </p:nvSpPr>
            <p:spPr>
              <a:xfrm>
                <a:off x="9159506" y="231401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5" name="Graphic 62">
              <a:extLst>
                <a:ext uri="{FF2B5EF4-FFF2-40B4-BE49-F238E27FC236}">
                  <a16:creationId xmlns:a16="http://schemas.microsoft.com/office/drawing/2014/main" id="{017DE347-5CDB-A621-0A55-29AF7224482C}"/>
                </a:ext>
              </a:extLst>
            </p:cNvPr>
            <p:cNvGrpSpPr/>
            <p:nvPr/>
          </p:nvGrpSpPr>
          <p:grpSpPr>
            <a:xfrm>
              <a:off x="9009382" y="2294854"/>
              <a:ext cx="70696" cy="70696"/>
              <a:chOff x="9009382" y="2294854"/>
              <a:chExt cx="70696" cy="70696"/>
            </a:xfrm>
          </p:grpSpPr>
          <p:sp>
            <p:nvSpPr>
              <p:cNvPr id="1447" name="Freeform: Shape 1446">
                <a:extLst>
                  <a:ext uri="{FF2B5EF4-FFF2-40B4-BE49-F238E27FC236}">
                    <a16:creationId xmlns:a16="http://schemas.microsoft.com/office/drawing/2014/main" id="{00D635DE-5B1A-C2D5-B956-C62C6A2A5547}"/>
                  </a:ext>
                </a:extLst>
              </p:cNvPr>
              <p:cNvSpPr/>
              <p:nvPr/>
            </p:nvSpPr>
            <p:spPr>
              <a:xfrm>
                <a:off x="9009382" y="233020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8" name="Freeform: Shape 1447">
                <a:extLst>
                  <a:ext uri="{FF2B5EF4-FFF2-40B4-BE49-F238E27FC236}">
                    <a16:creationId xmlns:a16="http://schemas.microsoft.com/office/drawing/2014/main" id="{CC1AD9FB-4C6C-D714-4C0D-F9F884B7D30F}"/>
                  </a:ext>
                </a:extLst>
              </p:cNvPr>
              <p:cNvSpPr/>
              <p:nvPr/>
            </p:nvSpPr>
            <p:spPr>
              <a:xfrm>
                <a:off x="9044730" y="229485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6" name="Graphic 62">
              <a:extLst>
                <a:ext uri="{FF2B5EF4-FFF2-40B4-BE49-F238E27FC236}">
                  <a16:creationId xmlns:a16="http://schemas.microsoft.com/office/drawing/2014/main" id="{D789B605-E056-B0A6-8F6A-354F38806710}"/>
                </a:ext>
              </a:extLst>
            </p:cNvPr>
            <p:cNvGrpSpPr/>
            <p:nvPr/>
          </p:nvGrpSpPr>
          <p:grpSpPr>
            <a:xfrm>
              <a:off x="8844565" y="2271856"/>
              <a:ext cx="70696" cy="70696"/>
              <a:chOff x="8844565" y="2271856"/>
              <a:chExt cx="70696" cy="70696"/>
            </a:xfrm>
          </p:grpSpPr>
          <p:sp>
            <p:nvSpPr>
              <p:cNvPr id="1445" name="Freeform: Shape 1444">
                <a:extLst>
                  <a:ext uri="{FF2B5EF4-FFF2-40B4-BE49-F238E27FC236}">
                    <a16:creationId xmlns:a16="http://schemas.microsoft.com/office/drawing/2014/main" id="{D51ADE04-51B4-04CC-214C-B6196AD71591}"/>
                  </a:ext>
                </a:extLst>
              </p:cNvPr>
              <p:cNvSpPr/>
              <p:nvPr/>
            </p:nvSpPr>
            <p:spPr>
              <a:xfrm>
                <a:off x="8844565" y="230720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6" name="Freeform: Shape 1445">
                <a:extLst>
                  <a:ext uri="{FF2B5EF4-FFF2-40B4-BE49-F238E27FC236}">
                    <a16:creationId xmlns:a16="http://schemas.microsoft.com/office/drawing/2014/main" id="{82E2884C-8893-1354-843E-4FFD8B9CBECB}"/>
                  </a:ext>
                </a:extLst>
              </p:cNvPr>
              <p:cNvSpPr/>
              <p:nvPr/>
            </p:nvSpPr>
            <p:spPr>
              <a:xfrm>
                <a:off x="8879913" y="227185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7" name="Graphic 62">
              <a:extLst>
                <a:ext uri="{FF2B5EF4-FFF2-40B4-BE49-F238E27FC236}">
                  <a16:creationId xmlns:a16="http://schemas.microsoft.com/office/drawing/2014/main" id="{E289457A-4177-22C5-C619-AC0B16600EC5}"/>
                </a:ext>
              </a:extLst>
            </p:cNvPr>
            <p:cNvGrpSpPr/>
            <p:nvPr/>
          </p:nvGrpSpPr>
          <p:grpSpPr>
            <a:xfrm>
              <a:off x="8860961" y="2278670"/>
              <a:ext cx="70696" cy="70696"/>
              <a:chOff x="8860961" y="2278670"/>
              <a:chExt cx="70696" cy="70696"/>
            </a:xfrm>
          </p:grpSpPr>
          <p:sp>
            <p:nvSpPr>
              <p:cNvPr id="1443" name="Freeform: Shape 1442">
                <a:extLst>
                  <a:ext uri="{FF2B5EF4-FFF2-40B4-BE49-F238E27FC236}">
                    <a16:creationId xmlns:a16="http://schemas.microsoft.com/office/drawing/2014/main" id="{2B5E0AB7-B651-3C5D-855D-33CFB5E9F78D}"/>
                  </a:ext>
                </a:extLst>
              </p:cNvPr>
              <p:cNvSpPr/>
              <p:nvPr/>
            </p:nvSpPr>
            <p:spPr>
              <a:xfrm>
                <a:off x="8860961" y="231401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4" name="Freeform: Shape 1443">
                <a:extLst>
                  <a:ext uri="{FF2B5EF4-FFF2-40B4-BE49-F238E27FC236}">
                    <a16:creationId xmlns:a16="http://schemas.microsoft.com/office/drawing/2014/main" id="{C99E1025-4B2E-33A2-1EBE-79B5A836980C}"/>
                  </a:ext>
                </a:extLst>
              </p:cNvPr>
              <p:cNvSpPr/>
              <p:nvPr/>
            </p:nvSpPr>
            <p:spPr>
              <a:xfrm>
                <a:off x="8896310" y="227867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8" name="Graphic 62">
              <a:extLst>
                <a:ext uri="{FF2B5EF4-FFF2-40B4-BE49-F238E27FC236}">
                  <a16:creationId xmlns:a16="http://schemas.microsoft.com/office/drawing/2014/main" id="{3B24C868-6680-A4FF-3D60-75E9A5831E07}"/>
                </a:ext>
              </a:extLst>
            </p:cNvPr>
            <p:cNvGrpSpPr/>
            <p:nvPr/>
          </p:nvGrpSpPr>
          <p:grpSpPr>
            <a:xfrm>
              <a:off x="9159506" y="2342553"/>
              <a:ext cx="70483" cy="70696"/>
              <a:chOff x="9159506" y="2342553"/>
              <a:chExt cx="70483" cy="70696"/>
            </a:xfrm>
          </p:grpSpPr>
          <p:sp>
            <p:nvSpPr>
              <p:cNvPr id="1441" name="Freeform: Shape 1440">
                <a:extLst>
                  <a:ext uri="{FF2B5EF4-FFF2-40B4-BE49-F238E27FC236}">
                    <a16:creationId xmlns:a16="http://schemas.microsoft.com/office/drawing/2014/main" id="{3575323A-9C4E-E605-31CD-20EB37F5F31A}"/>
                  </a:ext>
                </a:extLst>
              </p:cNvPr>
              <p:cNvSpPr/>
              <p:nvPr/>
            </p:nvSpPr>
            <p:spPr>
              <a:xfrm>
                <a:off x="9159506" y="2377901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2" name="Freeform: Shape 1441">
                <a:extLst>
                  <a:ext uri="{FF2B5EF4-FFF2-40B4-BE49-F238E27FC236}">
                    <a16:creationId xmlns:a16="http://schemas.microsoft.com/office/drawing/2014/main" id="{8348B06D-8061-E99E-1770-624F9975ED8E}"/>
                  </a:ext>
                </a:extLst>
              </p:cNvPr>
              <p:cNvSpPr/>
              <p:nvPr/>
            </p:nvSpPr>
            <p:spPr>
              <a:xfrm>
                <a:off x="9194641" y="234255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9" name="Graphic 62">
              <a:extLst>
                <a:ext uri="{FF2B5EF4-FFF2-40B4-BE49-F238E27FC236}">
                  <a16:creationId xmlns:a16="http://schemas.microsoft.com/office/drawing/2014/main" id="{8AE5A544-7BDC-B6B9-0A5E-BB37C6D0ABAF}"/>
                </a:ext>
              </a:extLst>
            </p:cNvPr>
            <p:cNvGrpSpPr/>
            <p:nvPr/>
          </p:nvGrpSpPr>
          <p:grpSpPr>
            <a:xfrm>
              <a:off x="9172495" y="2345321"/>
              <a:ext cx="70696" cy="70696"/>
              <a:chOff x="9172495" y="2345321"/>
              <a:chExt cx="70696" cy="70696"/>
            </a:xfrm>
          </p:grpSpPr>
          <p:sp>
            <p:nvSpPr>
              <p:cNvPr id="1439" name="Freeform: Shape 1438">
                <a:extLst>
                  <a:ext uri="{FF2B5EF4-FFF2-40B4-BE49-F238E27FC236}">
                    <a16:creationId xmlns:a16="http://schemas.microsoft.com/office/drawing/2014/main" id="{823E8A0A-709D-C80F-D82A-366213D5102A}"/>
                  </a:ext>
                </a:extLst>
              </p:cNvPr>
              <p:cNvSpPr/>
              <p:nvPr/>
            </p:nvSpPr>
            <p:spPr>
              <a:xfrm>
                <a:off x="9172495" y="238066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0" name="Freeform: Shape 1439">
                <a:extLst>
                  <a:ext uri="{FF2B5EF4-FFF2-40B4-BE49-F238E27FC236}">
                    <a16:creationId xmlns:a16="http://schemas.microsoft.com/office/drawing/2014/main" id="{346B5D0D-C07C-C93C-F487-F826AA3F7279}"/>
                  </a:ext>
                </a:extLst>
              </p:cNvPr>
              <p:cNvSpPr/>
              <p:nvPr/>
            </p:nvSpPr>
            <p:spPr>
              <a:xfrm>
                <a:off x="9207844" y="234532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0" name="Graphic 62">
              <a:extLst>
                <a:ext uri="{FF2B5EF4-FFF2-40B4-BE49-F238E27FC236}">
                  <a16:creationId xmlns:a16="http://schemas.microsoft.com/office/drawing/2014/main" id="{6CC6AFE5-49C4-B2D5-773A-EEBBEFA25BDA}"/>
                </a:ext>
              </a:extLst>
            </p:cNvPr>
            <p:cNvGrpSpPr/>
            <p:nvPr/>
          </p:nvGrpSpPr>
          <p:grpSpPr>
            <a:xfrm>
              <a:off x="9109464" y="2314019"/>
              <a:ext cx="70696" cy="70696"/>
              <a:chOff x="9109464" y="2314019"/>
              <a:chExt cx="70696" cy="70696"/>
            </a:xfrm>
          </p:grpSpPr>
          <p:sp>
            <p:nvSpPr>
              <p:cNvPr id="1437" name="Freeform: Shape 1436">
                <a:extLst>
                  <a:ext uri="{FF2B5EF4-FFF2-40B4-BE49-F238E27FC236}">
                    <a16:creationId xmlns:a16="http://schemas.microsoft.com/office/drawing/2014/main" id="{77DBE5D1-4DC0-BD0D-5E95-9DE2BF0585E3}"/>
                  </a:ext>
                </a:extLst>
              </p:cNvPr>
              <p:cNvSpPr/>
              <p:nvPr/>
            </p:nvSpPr>
            <p:spPr>
              <a:xfrm>
                <a:off x="9109464" y="234936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8" name="Freeform: Shape 1437">
                <a:extLst>
                  <a:ext uri="{FF2B5EF4-FFF2-40B4-BE49-F238E27FC236}">
                    <a16:creationId xmlns:a16="http://schemas.microsoft.com/office/drawing/2014/main" id="{BB38919A-32D1-582A-E60B-8A898C8C407E}"/>
                  </a:ext>
                </a:extLst>
              </p:cNvPr>
              <p:cNvSpPr/>
              <p:nvPr/>
            </p:nvSpPr>
            <p:spPr>
              <a:xfrm>
                <a:off x="9144813" y="231401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1" name="Graphic 62">
              <a:extLst>
                <a:ext uri="{FF2B5EF4-FFF2-40B4-BE49-F238E27FC236}">
                  <a16:creationId xmlns:a16="http://schemas.microsoft.com/office/drawing/2014/main" id="{F87A0ABF-73BF-30DA-53DE-A85D368ACFCA}"/>
                </a:ext>
              </a:extLst>
            </p:cNvPr>
            <p:cNvGrpSpPr/>
            <p:nvPr/>
          </p:nvGrpSpPr>
          <p:grpSpPr>
            <a:xfrm>
              <a:off x="9094984" y="2314019"/>
              <a:ext cx="70696" cy="70696"/>
              <a:chOff x="9094984" y="2314019"/>
              <a:chExt cx="70696" cy="70696"/>
            </a:xfrm>
          </p:grpSpPr>
          <p:sp>
            <p:nvSpPr>
              <p:cNvPr id="1435" name="Freeform: Shape 1434">
                <a:extLst>
                  <a:ext uri="{FF2B5EF4-FFF2-40B4-BE49-F238E27FC236}">
                    <a16:creationId xmlns:a16="http://schemas.microsoft.com/office/drawing/2014/main" id="{38A2BE80-E7AE-1724-A7E4-36929964C7AC}"/>
                  </a:ext>
                </a:extLst>
              </p:cNvPr>
              <p:cNvSpPr/>
              <p:nvPr/>
            </p:nvSpPr>
            <p:spPr>
              <a:xfrm>
                <a:off x="9094984" y="234936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6" name="Freeform: Shape 1435">
                <a:extLst>
                  <a:ext uri="{FF2B5EF4-FFF2-40B4-BE49-F238E27FC236}">
                    <a16:creationId xmlns:a16="http://schemas.microsoft.com/office/drawing/2014/main" id="{BE63A9E9-6EA5-6FB8-95D4-F8F487C52E44}"/>
                  </a:ext>
                </a:extLst>
              </p:cNvPr>
              <p:cNvSpPr/>
              <p:nvPr/>
            </p:nvSpPr>
            <p:spPr>
              <a:xfrm>
                <a:off x="9130333" y="231401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2" name="Graphic 62">
              <a:extLst>
                <a:ext uri="{FF2B5EF4-FFF2-40B4-BE49-F238E27FC236}">
                  <a16:creationId xmlns:a16="http://schemas.microsoft.com/office/drawing/2014/main" id="{0E45358D-0890-CEA5-E2E2-11C587429F51}"/>
                </a:ext>
              </a:extLst>
            </p:cNvPr>
            <p:cNvGrpSpPr/>
            <p:nvPr/>
          </p:nvGrpSpPr>
          <p:grpSpPr>
            <a:xfrm>
              <a:off x="9080078" y="2307204"/>
              <a:ext cx="70696" cy="70696"/>
              <a:chOff x="9080078" y="2307204"/>
              <a:chExt cx="70696" cy="70696"/>
            </a:xfrm>
          </p:grpSpPr>
          <p:sp>
            <p:nvSpPr>
              <p:cNvPr id="1433" name="Freeform: Shape 1432">
                <a:extLst>
                  <a:ext uri="{FF2B5EF4-FFF2-40B4-BE49-F238E27FC236}">
                    <a16:creationId xmlns:a16="http://schemas.microsoft.com/office/drawing/2014/main" id="{1EAEA948-D293-6895-C272-A426392D6ACC}"/>
                  </a:ext>
                </a:extLst>
              </p:cNvPr>
              <p:cNvSpPr/>
              <p:nvPr/>
            </p:nvSpPr>
            <p:spPr>
              <a:xfrm>
                <a:off x="9080078" y="2342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4" name="Freeform: Shape 1433">
                <a:extLst>
                  <a:ext uri="{FF2B5EF4-FFF2-40B4-BE49-F238E27FC236}">
                    <a16:creationId xmlns:a16="http://schemas.microsoft.com/office/drawing/2014/main" id="{85BEBC39-B193-D7F2-482D-9848CE25C744}"/>
                  </a:ext>
                </a:extLst>
              </p:cNvPr>
              <p:cNvSpPr/>
              <p:nvPr/>
            </p:nvSpPr>
            <p:spPr>
              <a:xfrm>
                <a:off x="9115427" y="230720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3" name="Graphic 62">
              <a:extLst>
                <a:ext uri="{FF2B5EF4-FFF2-40B4-BE49-F238E27FC236}">
                  <a16:creationId xmlns:a16="http://schemas.microsoft.com/office/drawing/2014/main" id="{C7A371ED-DB7B-9F33-AECC-9B1903F8D049}"/>
                </a:ext>
              </a:extLst>
            </p:cNvPr>
            <p:cNvGrpSpPr/>
            <p:nvPr/>
          </p:nvGrpSpPr>
          <p:grpSpPr>
            <a:xfrm>
              <a:off x="9049202" y="2307204"/>
              <a:ext cx="70696" cy="70696"/>
              <a:chOff x="9049202" y="2307204"/>
              <a:chExt cx="70696" cy="70696"/>
            </a:xfrm>
          </p:grpSpPr>
          <p:sp>
            <p:nvSpPr>
              <p:cNvPr id="1431" name="Freeform: Shape 1430">
                <a:extLst>
                  <a:ext uri="{FF2B5EF4-FFF2-40B4-BE49-F238E27FC236}">
                    <a16:creationId xmlns:a16="http://schemas.microsoft.com/office/drawing/2014/main" id="{7CF3E752-557B-A4CC-FFEE-209B799C69DD}"/>
                  </a:ext>
                </a:extLst>
              </p:cNvPr>
              <p:cNvSpPr/>
              <p:nvPr/>
            </p:nvSpPr>
            <p:spPr>
              <a:xfrm>
                <a:off x="9049202" y="2342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2" name="Freeform: Shape 1431">
                <a:extLst>
                  <a:ext uri="{FF2B5EF4-FFF2-40B4-BE49-F238E27FC236}">
                    <a16:creationId xmlns:a16="http://schemas.microsoft.com/office/drawing/2014/main" id="{FDE92876-A47C-89E5-872C-C881D4F76FFE}"/>
                  </a:ext>
                </a:extLst>
              </p:cNvPr>
              <p:cNvSpPr/>
              <p:nvPr/>
            </p:nvSpPr>
            <p:spPr>
              <a:xfrm>
                <a:off x="9084550" y="230720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4" name="Graphic 62">
              <a:extLst>
                <a:ext uri="{FF2B5EF4-FFF2-40B4-BE49-F238E27FC236}">
                  <a16:creationId xmlns:a16="http://schemas.microsoft.com/office/drawing/2014/main" id="{7B2028BE-6D54-C5AA-3DF5-0E036F5D9B64}"/>
                </a:ext>
              </a:extLst>
            </p:cNvPr>
            <p:cNvGrpSpPr/>
            <p:nvPr/>
          </p:nvGrpSpPr>
          <p:grpSpPr>
            <a:xfrm>
              <a:off x="8992985" y="2294854"/>
              <a:ext cx="70696" cy="70696"/>
              <a:chOff x="8992985" y="2294854"/>
              <a:chExt cx="70696" cy="70696"/>
            </a:xfrm>
          </p:grpSpPr>
          <p:sp>
            <p:nvSpPr>
              <p:cNvPr id="1429" name="Freeform: Shape 1428">
                <a:extLst>
                  <a:ext uri="{FF2B5EF4-FFF2-40B4-BE49-F238E27FC236}">
                    <a16:creationId xmlns:a16="http://schemas.microsoft.com/office/drawing/2014/main" id="{92094D84-BE14-6B5B-27F8-A8AFBEFD064F}"/>
                  </a:ext>
                </a:extLst>
              </p:cNvPr>
              <p:cNvSpPr/>
              <p:nvPr/>
            </p:nvSpPr>
            <p:spPr>
              <a:xfrm>
                <a:off x="8992985" y="233020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0" name="Freeform: Shape 1429">
                <a:extLst>
                  <a:ext uri="{FF2B5EF4-FFF2-40B4-BE49-F238E27FC236}">
                    <a16:creationId xmlns:a16="http://schemas.microsoft.com/office/drawing/2014/main" id="{25D166A6-B104-EFF2-F3F0-AD89B1C82E1D}"/>
                  </a:ext>
                </a:extLst>
              </p:cNvPr>
              <p:cNvSpPr/>
              <p:nvPr/>
            </p:nvSpPr>
            <p:spPr>
              <a:xfrm>
                <a:off x="9028334" y="229485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5" name="Graphic 62">
              <a:extLst>
                <a:ext uri="{FF2B5EF4-FFF2-40B4-BE49-F238E27FC236}">
                  <a16:creationId xmlns:a16="http://schemas.microsoft.com/office/drawing/2014/main" id="{E34B3F1F-35C3-6DEA-6E0C-9C2028796D36}"/>
                </a:ext>
              </a:extLst>
            </p:cNvPr>
            <p:cNvGrpSpPr/>
            <p:nvPr/>
          </p:nvGrpSpPr>
          <p:grpSpPr>
            <a:xfrm>
              <a:off x="8964238" y="2291660"/>
              <a:ext cx="70696" cy="70696"/>
              <a:chOff x="8964238" y="2291660"/>
              <a:chExt cx="70696" cy="70696"/>
            </a:xfrm>
          </p:grpSpPr>
          <p:sp>
            <p:nvSpPr>
              <p:cNvPr id="1427" name="Freeform: Shape 1426">
                <a:extLst>
                  <a:ext uri="{FF2B5EF4-FFF2-40B4-BE49-F238E27FC236}">
                    <a16:creationId xmlns:a16="http://schemas.microsoft.com/office/drawing/2014/main" id="{9D1C92D1-ECA1-B49A-1F95-3C093F3723F9}"/>
                  </a:ext>
                </a:extLst>
              </p:cNvPr>
              <p:cNvSpPr/>
              <p:nvPr/>
            </p:nvSpPr>
            <p:spPr>
              <a:xfrm>
                <a:off x="8964238" y="232700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8" name="Freeform: Shape 1427">
                <a:extLst>
                  <a:ext uri="{FF2B5EF4-FFF2-40B4-BE49-F238E27FC236}">
                    <a16:creationId xmlns:a16="http://schemas.microsoft.com/office/drawing/2014/main" id="{96D894C0-EC01-06EB-22F4-723094F2205D}"/>
                  </a:ext>
                </a:extLst>
              </p:cNvPr>
              <p:cNvSpPr/>
              <p:nvPr/>
            </p:nvSpPr>
            <p:spPr>
              <a:xfrm>
                <a:off x="8999586" y="229166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6" name="Graphic 62">
              <a:extLst>
                <a:ext uri="{FF2B5EF4-FFF2-40B4-BE49-F238E27FC236}">
                  <a16:creationId xmlns:a16="http://schemas.microsoft.com/office/drawing/2014/main" id="{F6CAB6D4-0F58-ED6B-5689-15076D9C37BF}"/>
                </a:ext>
              </a:extLst>
            </p:cNvPr>
            <p:cNvGrpSpPr/>
            <p:nvPr/>
          </p:nvGrpSpPr>
          <p:grpSpPr>
            <a:xfrm>
              <a:off x="9063682" y="2307204"/>
              <a:ext cx="70696" cy="70696"/>
              <a:chOff x="9063682" y="2307204"/>
              <a:chExt cx="70696" cy="70696"/>
            </a:xfrm>
          </p:grpSpPr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CC452958-6CB8-3E59-EE3C-CF57AE9B38D9}"/>
                  </a:ext>
                </a:extLst>
              </p:cNvPr>
              <p:cNvSpPr/>
              <p:nvPr/>
            </p:nvSpPr>
            <p:spPr>
              <a:xfrm>
                <a:off x="9063682" y="2342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6" name="Freeform: Shape 1425">
                <a:extLst>
                  <a:ext uri="{FF2B5EF4-FFF2-40B4-BE49-F238E27FC236}">
                    <a16:creationId xmlns:a16="http://schemas.microsoft.com/office/drawing/2014/main" id="{5EFC581A-F2C4-4D9A-9859-317441D70A65}"/>
                  </a:ext>
                </a:extLst>
              </p:cNvPr>
              <p:cNvSpPr/>
              <p:nvPr/>
            </p:nvSpPr>
            <p:spPr>
              <a:xfrm>
                <a:off x="9099030" y="230720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7" name="Graphic 62">
              <a:extLst>
                <a:ext uri="{FF2B5EF4-FFF2-40B4-BE49-F238E27FC236}">
                  <a16:creationId xmlns:a16="http://schemas.microsoft.com/office/drawing/2014/main" id="{3C41155E-697A-1000-5CF3-073BFA8CBC52}"/>
                </a:ext>
              </a:extLst>
            </p:cNvPr>
            <p:cNvGrpSpPr/>
            <p:nvPr/>
          </p:nvGrpSpPr>
          <p:grpSpPr>
            <a:xfrm>
              <a:off x="9024288" y="2302946"/>
              <a:ext cx="70696" cy="70696"/>
              <a:chOff x="9024288" y="2302946"/>
              <a:chExt cx="70696" cy="70696"/>
            </a:xfrm>
          </p:grpSpPr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EA148453-FB49-C386-290F-66E83E5B4FB6}"/>
                  </a:ext>
                </a:extLst>
              </p:cNvPr>
              <p:cNvSpPr/>
              <p:nvPr/>
            </p:nvSpPr>
            <p:spPr>
              <a:xfrm>
                <a:off x="9024288" y="233829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6B77B35F-68A8-2E90-F65A-B3C7BE4858D0}"/>
                  </a:ext>
                </a:extLst>
              </p:cNvPr>
              <p:cNvSpPr/>
              <p:nvPr/>
            </p:nvSpPr>
            <p:spPr>
              <a:xfrm>
                <a:off x="9059636" y="230294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8" name="Graphic 62">
              <a:extLst>
                <a:ext uri="{FF2B5EF4-FFF2-40B4-BE49-F238E27FC236}">
                  <a16:creationId xmlns:a16="http://schemas.microsoft.com/office/drawing/2014/main" id="{2174277E-DC36-7CBE-E373-3537AA0DCF54}"/>
                </a:ext>
              </a:extLst>
            </p:cNvPr>
            <p:cNvGrpSpPr/>
            <p:nvPr/>
          </p:nvGrpSpPr>
          <p:grpSpPr>
            <a:xfrm>
              <a:off x="8949758" y="2288253"/>
              <a:ext cx="70696" cy="70696"/>
              <a:chOff x="8949758" y="2288253"/>
              <a:chExt cx="70696" cy="70696"/>
            </a:xfrm>
          </p:grpSpPr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2E7C091B-A052-DD7D-05FD-9040767BE734}"/>
                  </a:ext>
                </a:extLst>
              </p:cNvPr>
              <p:cNvSpPr/>
              <p:nvPr/>
            </p:nvSpPr>
            <p:spPr>
              <a:xfrm>
                <a:off x="8949758" y="232360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1C8417E6-1889-AB8C-6111-4D800A3404F4}"/>
                  </a:ext>
                </a:extLst>
              </p:cNvPr>
              <p:cNvSpPr/>
              <p:nvPr/>
            </p:nvSpPr>
            <p:spPr>
              <a:xfrm>
                <a:off x="8985106" y="228825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9" name="Graphic 62">
              <a:extLst>
                <a:ext uri="{FF2B5EF4-FFF2-40B4-BE49-F238E27FC236}">
                  <a16:creationId xmlns:a16="http://schemas.microsoft.com/office/drawing/2014/main" id="{920C5492-19B1-8620-6962-BFFC666AFE61}"/>
                </a:ext>
              </a:extLst>
            </p:cNvPr>
            <p:cNvGrpSpPr/>
            <p:nvPr/>
          </p:nvGrpSpPr>
          <p:grpSpPr>
            <a:xfrm>
              <a:off x="8935491" y="2288253"/>
              <a:ext cx="70696" cy="70696"/>
              <a:chOff x="8935491" y="2288253"/>
              <a:chExt cx="70696" cy="70696"/>
            </a:xfrm>
          </p:grpSpPr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4B7940DF-828F-AE89-6AD3-8132B6A8E620}"/>
                  </a:ext>
                </a:extLst>
              </p:cNvPr>
              <p:cNvSpPr/>
              <p:nvPr/>
            </p:nvSpPr>
            <p:spPr>
              <a:xfrm>
                <a:off x="8935491" y="232360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8ECC3FDD-0B02-AD1C-55DC-8C5BA598FCBF}"/>
                  </a:ext>
                </a:extLst>
              </p:cNvPr>
              <p:cNvSpPr/>
              <p:nvPr/>
            </p:nvSpPr>
            <p:spPr>
              <a:xfrm>
                <a:off x="8970839" y="228825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0" name="Graphic 62">
              <a:extLst>
                <a:ext uri="{FF2B5EF4-FFF2-40B4-BE49-F238E27FC236}">
                  <a16:creationId xmlns:a16="http://schemas.microsoft.com/office/drawing/2014/main" id="{775A60A2-B30D-E653-4C6B-8E00D17E7635}"/>
                </a:ext>
              </a:extLst>
            </p:cNvPr>
            <p:cNvGrpSpPr/>
            <p:nvPr/>
          </p:nvGrpSpPr>
          <p:grpSpPr>
            <a:xfrm>
              <a:off x="8978718" y="2291660"/>
              <a:ext cx="70483" cy="70696"/>
              <a:chOff x="8978718" y="2291660"/>
              <a:chExt cx="70483" cy="70696"/>
            </a:xfrm>
          </p:grpSpPr>
          <p:sp>
            <p:nvSpPr>
              <p:cNvPr id="1417" name="Freeform: Shape 1416">
                <a:extLst>
                  <a:ext uri="{FF2B5EF4-FFF2-40B4-BE49-F238E27FC236}">
                    <a16:creationId xmlns:a16="http://schemas.microsoft.com/office/drawing/2014/main" id="{911D2DCE-8455-E9D0-40E4-A5765B1C7BBE}"/>
                  </a:ext>
                </a:extLst>
              </p:cNvPr>
              <p:cNvSpPr/>
              <p:nvPr/>
            </p:nvSpPr>
            <p:spPr>
              <a:xfrm>
                <a:off x="8978718" y="2327008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B4B8A6C5-2CDF-029F-FE08-3FB9D1F3DC50}"/>
                  </a:ext>
                </a:extLst>
              </p:cNvPr>
              <p:cNvSpPr/>
              <p:nvPr/>
            </p:nvSpPr>
            <p:spPr>
              <a:xfrm>
                <a:off x="9013853" y="229166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1" name="Graphic 62">
              <a:extLst>
                <a:ext uri="{FF2B5EF4-FFF2-40B4-BE49-F238E27FC236}">
                  <a16:creationId xmlns:a16="http://schemas.microsoft.com/office/drawing/2014/main" id="{D9649D3E-850F-D67C-D26D-750BD9F5E61D}"/>
                </a:ext>
              </a:extLst>
            </p:cNvPr>
            <p:cNvGrpSpPr/>
            <p:nvPr/>
          </p:nvGrpSpPr>
          <p:grpSpPr>
            <a:xfrm>
              <a:off x="8921011" y="2288253"/>
              <a:ext cx="70696" cy="70696"/>
              <a:chOff x="8921011" y="2288253"/>
              <a:chExt cx="70696" cy="70696"/>
            </a:xfrm>
          </p:grpSpPr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id="{F507F974-0BAF-E5B3-1CCE-C8F20052C824}"/>
                  </a:ext>
                </a:extLst>
              </p:cNvPr>
              <p:cNvSpPr/>
              <p:nvPr/>
            </p:nvSpPr>
            <p:spPr>
              <a:xfrm>
                <a:off x="8921011" y="232360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id="{4EA98A2E-F796-FF86-D4BC-9A5AB8C6C14E}"/>
                  </a:ext>
                </a:extLst>
              </p:cNvPr>
              <p:cNvSpPr/>
              <p:nvPr/>
            </p:nvSpPr>
            <p:spPr>
              <a:xfrm>
                <a:off x="8956359" y="228825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2" name="Graphic 62">
              <a:extLst>
                <a:ext uri="{FF2B5EF4-FFF2-40B4-BE49-F238E27FC236}">
                  <a16:creationId xmlns:a16="http://schemas.microsoft.com/office/drawing/2014/main" id="{514CAEB8-D962-E247-853F-4F4562197CDF}"/>
                </a:ext>
              </a:extLst>
            </p:cNvPr>
            <p:cNvGrpSpPr/>
            <p:nvPr/>
          </p:nvGrpSpPr>
          <p:grpSpPr>
            <a:xfrm>
              <a:off x="9188679" y="2352348"/>
              <a:ext cx="70696" cy="70696"/>
              <a:chOff x="9188679" y="2352348"/>
              <a:chExt cx="70696" cy="70696"/>
            </a:xfrm>
          </p:grpSpPr>
          <p:sp>
            <p:nvSpPr>
              <p:cNvPr id="1413" name="Freeform: Shape 1412">
                <a:extLst>
                  <a:ext uri="{FF2B5EF4-FFF2-40B4-BE49-F238E27FC236}">
                    <a16:creationId xmlns:a16="http://schemas.microsoft.com/office/drawing/2014/main" id="{62404454-F13B-0B65-483F-38F99D85AC9D}"/>
                  </a:ext>
                </a:extLst>
              </p:cNvPr>
              <p:cNvSpPr/>
              <p:nvPr/>
            </p:nvSpPr>
            <p:spPr>
              <a:xfrm>
                <a:off x="9188679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id="{92215F02-689E-A236-C844-D460EC966CEE}"/>
                  </a:ext>
                </a:extLst>
              </p:cNvPr>
              <p:cNvSpPr/>
              <p:nvPr/>
            </p:nvSpPr>
            <p:spPr>
              <a:xfrm>
                <a:off x="9224027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3" name="Graphic 62">
              <a:extLst>
                <a:ext uri="{FF2B5EF4-FFF2-40B4-BE49-F238E27FC236}">
                  <a16:creationId xmlns:a16="http://schemas.microsoft.com/office/drawing/2014/main" id="{8DBEE44D-2660-1CA4-69FA-BB3F36D0901C}"/>
                </a:ext>
              </a:extLst>
            </p:cNvPr>
            <p:cNvGrpSpPr/>
            <p:nvPr/>
          </p:nvGrpSpPr>
          <p:grpSpPr>
            <a:xfrm>
              <a:off x="9215722" y="2352348"/>
              <a:ext cx="70696" cy="70696"/>
              <a:chOff x="9215722" y="2352348"/>
              <a:chExt cx="70696" cy="70696"/>
            </a:xfrm>
          </p:grpSpPr>
          <p:sp>
            <p:nvSpPr>
              <p:cNvPr id="1411" name="Freeform: Shape 1410">
                <a:extLst>
                  <a:ext uri="{FF2B5EF4-FFF2-40B4-BE49-F238E27FC236}">
                    <a16:creationId xmlns:a16="http://schemas.microsoft.com/office/drawing/2014/main" id="{87414D9D-2D24-C861-D35F-DC0D3EDCBF5C}"/>
                  </a:ext>
                </a:extLst>
              </p:cNvPr>
              <p:cNvSpPr/>
              <p:nvPr/>
            </p:nvSpPr>
            <p:spPr>
              <a:xfrm>
                <a:off x="9215722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F9332BEF-99FB-389B-ABD2-432D133BE6BD}"/>
                  </a:ext>
                </a:extLst>
              </p:cNvPr>
              <p:cNvSpPr/>
              <p:nvPr/>
            </p:nvSpPr>
            <p:spPr>
              <a:xfrm>
                <a:off x="9251071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4" name="Graphic 62">
              <a:extLst>
                <a:ext uri="{FF2B5EF4-FFF2-40B4-BE49-F238E27FC236}">
                  <a16:creationId xmlns:a16="http://schemas.microsoft.com/office/drawing/2014/main" id="{D89BAE53-5D91-A40F-FA1E-FF4E400B9524}"/>
                </a:ext>
              </a:extLst>
            </p:cNvPr>
            <p:cNvGrpSpPr/>
            <p:nvPr/>
          </p:nvGrpSpPr>
          <p:grpSpPr>
            <a:xfrm>
              <a:off x="9202094" y="2352348"/>
              <a:ext cx="70696" cy="70696"/>
              <a:chOff x="9202094" y="2352348"/>
              <a:chExt cx="70696" cy="70696"/>
            </a:xfrm>
          </p:grpSpPr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3742176F-0E3D-8425-CB76-EBB81F6CA076}"/>
                  </a:ext>
                </a:extLst>
              </p:cNvPr>
              <p:cNvSpPr/>
              <p:nvPr/>
            </p:nvSpPr>
            <p:spPr>
              <a:xfrm>
                <a:off x="9202094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0" name="Freeform: Shape 1409">
                <a:extLst>
                  <a:ext uri="{FF2B5EF4-FFF2-40B4-BE49-F238E27FC236}">
                    <a16:creationId xmlns:a16="http://schemas.microsoft.com/office/drawing/2014/main" id="{7A2079F5-D370-8775-EA75-DD3CC846E0A6}"/>
                  </a:ext>
                </a:extLst>
              </p:cNvPr>
              <p:cNvSpPr/>
              <p:nvPr/>
            </p:nvSpPr>
            <p:spPr>
              <a:xfrm>
                <a:off x="9237443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5" name="Graphic 62">
              <a:extLst>
                <a:ext uri="{FF2B5EF4-FFF2-40B4-BE49-F238E27FC236}">
                  <a16:creationId xmlns:a16="http://schemas.microsoft.com/office/drawing/2014/main" id="{28CE101A-5F1E-22B7-8349-B9E9F5B87006}"/>
                </a:ext>
              </a:extLst>
            </p:cNvPr>
            <p:cNvGrpSpPr/>
            <p:nvPr/>
          </p:nvGrpSpPr>
          <p:grpSpPr>
            <a:xfrm>
              <a:off x="9229138" y="2352348"/>
              <a:ext cx="70696" cy="70696"/>
              <a:chOff x="9229138" y="2352348"/>
              <a:chExt cx="70696" cy="70696"/>
            </a:xfrm>
          </p:grpSpPr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A7B1BE80-506F-0AA8-B548-802757884074}"/>
                  </a:ext>
                </a:extLst>
              </p:cNvPr>
              <p:cNvSpPr/>
              <p:nvPr/>
            </p:nvSpPr>
            <p:spPr>
              <a:xfrm>
                <a:off x="9229138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8" name="Freeform: Shape 1407">
                <a:extLst>
                  <a:ext uri="{FF2B5EF4-FFF2-40B4-BE49-F238E27FC236}">
                    <a16:creationId xmlns:a16="http://schemas.microsoft.com/office/drawing/2014/main" id="{8317725C-ACA7-16F8-EA3C-763DCFA7FE9C}"/>
                  </a:ext>
                </a:extLst>
              </p:cNvPr>
              <p:cNvSpPr/>
              <p:nvPr/>
            </p:nvSpPr>
            <p:spPr>
              <a:xfrm>
                <a:off x="9264486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6" name="Graphic 62">
              <a:extLst>
                <a:ext uri="{FF2B5EF4-FFF2-40B4-BE49-F238E27FC236}">
                  <a16:creationId xmlns:a16="http://schemas.microsoft.com/office/drawing/2014/main" id="{A340D059-4F82-3595-5146-9A9ED8DF2C4D}"/>
                </a:ext>
              </a:extLst>
            </p:cNvPr>
            <p:cNvGrpSpPr/>
            <p:nvPr/>
          </p:nvGrpSpPr>
          <p:grpSpPr>
            <a:xfrm>
              <a:off x="9269810" y="2352348"/>
              <a:ext cx="70696" cy="70696"/>
              <a:chOff x="9269810" y="2352348"/>
              <a:chExt cx="70696" cy="70696"/>
            </a:xfrm>
          </p:grpSpPr>
          <p:sp>
            <p:nvSpPr>
              <p:cNvPr id="1405" name="Freeform: Shape 1404">
                <a:extLst>
                  <a:ext uri="{FF2B5EF4-FFF2-40B4-BE49-F238E27FC236}">
                    <a16:creationId xmlns:a16="http://schemas.microsoft.com/office/drawing/2014/main" id="{A9193F66-7967-C3C8-B1AF-02207193C72A}"/>
                  </a:ext>
                </a:extLst>
              </p:cNvPr>
              <p:cNvSpPr/>
              <p:nvPr/>
            </p:nvSpPr>
            <p:spPr>
              <a:xfrm>
                <a:off x="9269810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6" name="Freeform: Shape 1405">
                <a:extLst>
                  <a:ext uri="{FF2B5EF4-FFF2-40B4-BE49-F238E27FC236}">
                    <a16:creationId xmlns:a16="http://schemas.microsoft.com/office/drawing/2014/main" id="{6E8E7355-6ADC-8BC1-2F5C-8AF62E4F802E}"/>
                  </a:ext>
                </a:extLst>
              </p:cNvPr>
              <p:cNvSpPr/>
              <p:nvPr/>
            </p:nvSpPr>
            <p:spPr>
              <a:xfrm>
                <a:off x="9305158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7" name="Graphic 62">
              <a:extLst>
                <a:ext uri="{FF2B5EF4-FFF2-40B4-BE49-F238E27FC236}">
                  <a16:creationId xmlns:a16="http://schemas.microsoft.com/office/drawing/2014/main" id="{6EC4FF59-A010-52FE-07F6-DF44D757C368}"/>
                </a:ext>
              </a:extLst>
            </p:cNvPr>
            <p:cNvGrpSpPr/>
            <p:nvPr/>
          </p:nvGrpSpPr>
          <p:grpSpPr>
            <a:xfrm>
              <a:off x="9256394" y="2352348"/>
              <a:ext cx="70483" cy="70696"/>
              <a:chOff x="9256394" y="2352348"/>
              <a:chExt cx="70483" cy="70696"/>
            </a:xfrm>
          </p:grpSpPr>
          <p:sp>
            <p:nvSpPr>
              <p:cNvPr id="1403" name="Freeform: Shape 1402">
                <a:extLst>
                  <a:ext uri="{FF2B5EF4-FFF2-40B4-BE49-F238E27FC236}">
                    <a16:creationId xmlns:a16="http://schemas.microsoft.com/office/drawing/2014/main" id="{9C44A1D0-09C1-139E-7C05-DA8B6E051EDC}"/>
                  </a:ext>
                </a:extLst>
              </p:cNvPr>
              <p:cNvSpPr/>
              <p:nvPr/>
            </p:nvSpPr>
            <p:spPr>
              <a:xfrm>
                <a:off x="9256394" y="2387696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4" name="Freeform: Shape 1403">
                <a:extLst>
                  <a:ext uri="{FF2B5EF4-FFF2-40B4-BE49-F238E27FC236}">
                    <a16:creationId xmlns:a16="http://schemas.microsoft.com/office/drawing/2014/main" id="{A39032E2-DC7F-04F5-2DB9-E1CECD5F58E3}"/>
                  </a:ext>
                </a:extLst>
              </p:cNvPr>
              <p:cNvSpPr/>
              <p:nvPr/>
            </p:nvSpPr>
            <p:spPr>
              <a:xfrm>
                <a:off x="9291743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8" name="Graphic 62">
              <a:extLst>
                <a:ext uri="{FF2B5EF4-FFF2-40B4-BE49-F238E27FC236}">
                  <a16:creationId xmlns:a16="http://schemas.microsoft.com/office/drawing/2014/main" id="{44B9B61C-5E64-4339-3BF0-AD4978D27023}"/>
                </a:ext>
              </a:extLst>
            </p:cNvPr>
            <p:cNvGrpSpPr/>
            <p:nvPr/>
          </p:nvGrpSpPr>
          <p:grpSpPr>
            <a:xfrm>
              <a:off x="9242766" y="2352348"/>
              <a:ext cx="70696" cy="70696"/>
              <a:chOff x="9242766" y="2352348"/>
              <a:chExt cx="70696" cy="70696"/>
            </a:xfrm>
          </p:grpSpPr>
          <p:sp>
            <p:nvSpPr>
              <p:cNvPr id="1401" name="Freeform: Shape 1400">
                <a:extLst>
                  <a:ext uri="{FF2B5EF4-FFF2-40B4-BE49-F238E27FC236}">
                    <a16:creationId xmlns:a16="http://schemas.microsoft.com/office/drawing/2014/main" id="{444D1B9A-9BBC-07B4-2EEE-EBEA4BEDA8DD}"/>
                  </a:ext>
                </a:extLst>
              </p:cNvPr>
              <p:cNvSpPr/>
              <p:nvPr/>
            </p:nvSpPr>
            <p:spPr>
              <a:xfrm>
                <a:off x="9242766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2" name="Freeform: Shape 1401">
                <a:extLst>
                  <a:ext uri="{FF2B5EF4-FFF2-40B4-BE49-F238E27FC236}">
                    <a16:creationId xmlns:a16="http://schemas.microsoft.com/office/drawing/2014/main" id="{BCA6D31A-FE67-DE4E-A2CD-20F77ED40AF9}"/>
                  </a:ext>
                </a:extLst>
              </p:cNvPr>
              <p:cNvSpPr/>
              <p:nvPr/>
            </p:nvSpPr>
            <p:spPr>
              <a:xfrm>
                <a:off x="9278114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9" name="Graphic 62">
              <a:extLst>
                <a:ext uri="{FF2B5EF4-FFF2-40B4-BE49-F238E27FC236}">
                  <a16:creationId xmlns:a16="http://schemas.microsoft.com/office/drawing/2014/main" id="{86EFA146-111F-81F8-D4B1-0390910965E3}"/>
                </a:ext>
              </a:extLst>
            </p:cNvPr>
            <p:cNvGrpSpPr/>
            <p:nvPr/>
          </p:nvGrpSpPr>
          <p:grpSpPr>
            <a:xfrm>
              <a:off x="9283438" y="2352348"/>
              <a:ext cx="70696" cy="70696"/>
              <a:chOff x="9283438" y="2352348"/>
              <a:chExt cx="70696" cy="70696"/>
            </a:xfrm>
          </p:grpSpPr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31C5F5EF-D3F5-66C7-1EDA-797236FAEEB0}"/>
                  </a:ext>
                </a:extLst>
              </p:cNvPr>
              <p:cNvSpPr/>
              <p:nvPr/>
            </p:nvSpPr>
            <p:spPr>
              <a:xfrm>
                <a:off x="9283438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33DE7A54-31AB-6AF1-6E49-3EB930DECCB3}"/>
                  </a:ext>
                </a:extLst>
              </p:cNvPr>
              <p:cNvSpPr/>
              <p:nvPr/>
            </p:nvSpPr>
            <p:spPr>
              <a:xfrm>
                <a:off x="9318786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0" name="Graphic 62">
              <a:extLst>
                <a:ext uri="{FF2B5EF4-FFF2-40B4-BE49-F238E27FC236}">
                  <a16:creationId xmlns:a16="http://schemas.microsoft.com/office/drawing/2014/main" id="{A84A3F7E-E3AE-47B9-DDFB-B9AF04BAE7AA}"/>
                </a:ext>
              </a:extLst>
            </p:cNvPr>
            <p:cNvGrpSpPr/>
            <p:nvPr/>
          </p:nvGrpSpPr>
          <p:grpSpPr>
            <a:xfrm>
              <a:off x="9417591" y="2394298"/>
              <a:ext cx="70696" cy="70696"/>
              <a:chOff x="9417591" y="2394298"/>
              <a:chExt cx="70696" cy="70696"/>
            </a:xfrm>
          </p:grpSpPr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375E4A15-D2A2-B828-29F3-154D40079C20}"/>
                  </a:ext>
                </a:extLst>
              </p:cNvPr>
              <p:cNvSpPr/>
              <p:nvPr/>
            </p:nvSpPr>
            <p:spPr>
              <a:xfrm>
                <a:off x="9417591" y="242964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121F88FB-3AC0-D9EB-4E5D-655A3514481D}"/>
                  </a:ext>
                </a:extLst>
              </p:cNvPr>
              <p:cNvSpPr/>
              <p:nvPr/>
            </p:nvSpPr>
            <p:spPr>
              <a:xfrm>
                <a:off x="9452940" y="239429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1" name="Graphic 62">
              <a:extLst>
                <a:ext uri="{FF2B5EF4-FFF2-40B4-BE49-F238E27FC236}">
                  <a16:creationId xmlns:a16="http://schemas.microsoft.com/office/drawing/2014/main" id="{5100FB3F-6892-027C-23E6-21F2C158556A}"/>
                </a:ext>
              </a:extLst>
            </p:cNvPr>
            <p:cNvGrpSpPr/>
            <p:nvPr/>
          </p:nvGrpSpPr>
          <p:grpSpPr>
            <a:xfrm>
              <a:off x="9527044" y="2420703"/>
              <a:ext cx="70696" cy="70696"/>
              <a:chOff x="9527044" y="2420703"/>
              <a:chExt cx="70696" cy="70696"/>
            </a:xfrm>
          </p:grpSpPr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1FD26DC8-1CA2-7910-C001-B8312F435030}"/>
                  </a:ext>
                </a:extLst>
              </p:cNvPr>
              <p:cNvSpPr/>
              <p:nvPr/>
            </p:nvSpPr>
            <p:spPr>
              <a:xfrm>
                <a:off x="9527044" y="245605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693C1461-8568-EDEE-D88F-76F3B8460DEF}"/>
                  </a:ext>
                </a:extLst>
              </p:cNvPr>
              <p:cNvSpPr/>
              <p:nvPr/>
            </p:nvSpPr>
            <p:spPr>
              <a:xfrm>
                <a:off x="9562392" y="242070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2" name="Graphic 62">
              <a:extLst>
                <a:ext uri="{FF2B5EF4-FFF2-40B4-BE49-F238E27FC236}">
                  <a16:creationId xmlns:a16="http://schemas.microsoft.com/office/drawing/2014/main" id="{22F77E07-E670-27D5-A76E-2A8391D3F4B6}"/>
                </a:ext>
              </a:extLst>
            </p:cNvPr>
            <p:cNvGrpSpPr/>
            <p:nvPr/>
          </p:nvGrpSpPr>
          <p:grpSpPr>
            <a:xfrm>
              <a:off x="9475086" y="2423045"/>
              <a:ext cx="70696" cy="70696"/>
              <a:chOff x="9475086" y="2423045"/>
              <a:chExt cx="70696" cy="70696"/>
            </a:xfrm>
          </p:grpSpPr>
          <p:sp>
            <p:nvSpPr>
              <p:cNvPr id="1393" name="Freeform: Shape 1392">
                <a:extLst>
                  <a:ext uri="{FF2B5EF4-FFF2-40B4-BE49-F238E27FC236}">
                    <a16:creationId xmlns:a16="http://schemas.microsoft.com/office/drawing/2014/main" id="{BE6DFFEC-3539-07B2-895D-D70CF45CAA8B}"/>
                  </a:ext>
                </a:extLst>
              </p:cNvPr>
              <p:cNvSpPr/>
              <p:nvPr/>
            </p:nvSpPr>
            <p:spPr>
              <a:xfrm>
                <a:off x="9475086" y="245839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4" name="Freeform: Shape 1393">
                <a:extLst>
                  <a:ext uri="{FF2B5EF4-FFF2-40B4-BE49-F238E27FC236}">
                    <a16:creationId xmlns:a16="http://schemas.microsoft.com/office/drawing/2014/main" id="{F89D19A9-3C73-0D06-2F5B-344E33406A4A}"/>
                  </a:ext>
                </a:extLst>
              </p:cNvPr>
              <p:cNvSpPr/>
              <p:nvPr/>
            </p:nvSpPr>
            <p:spPr>
              <a:xfrm>
                <a:off x="9510434" y="242304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3" name="Graphic 62">
              <a:extLst>
                <a:ext uri="{FF2B5EF4-FFF2-40B4-BE49-F238E27FC236}">
                  <a16:creationId xmlns:a16="http://schemas.microsoft.com/office/drawing/2014/main" id="{0B4287A4-9C8D-BD75-FB6B-C70D28AB7663}"/>
                </a:ext>
              </a:extLst>
            </p:cNvPr>
            <p:cNvGrpSpPr/>
            <p:nvPr/>
          </p:nvGrpSpPr>
          <p:grpSpPr>
            <a:xfrm>
              <a:off x="9556430" y="2420703"/>
              <a:ext cx="70483" cy="70696"/>
              <a:chOff x="9556430" y="2420703"/>
              <a:chExt cx="70483" cy="70696"/>
            </a:xfrm>
          </p:grpSpPr>
          <p:sp>
            <p:nvSpPr>
              <p:cNvPr id="1391" name="Freeform: Shape 1390">
                <a:extLst>
                  <a:ext uri="{FF2B5EF4-FFF2-40B4-BE49-F238E27FC236}">
                    <a16:creationId xmlns:a16="http://schemas.microsoft.com/office/drawing/2014/main" id="{F49B9573-3093-474D-2F90-A0A2FAB63F16}"/>
                  </a:ext>
                </a:extLst>
              </p:cNvPr>
              <p:cNvSpPr/>
              <p:nvPr/>
            </p:nvSpPr>
            <p:spPr>
              <a:xfrm>
                <a:off x="9556430" y="2456051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2" name="Freeform: Shape 1391">
                <a:extLst>
                  <a:ext uri="{FF2B5EF4-FFF2-40B4-BE49-F238E27FC236}">
                    <a16:creationId xmlns:a16="http://schemas.microsoft.com/office/drawing/2014/main" id="{8E88ADF8-4AA5-B47B-45F3-C362DDE0293B}"/>
                  </a:ext>
                </a:extLst>
              </p:cNvPr>
              <p:cNvSpPr/>
              <p:nvPr/>
            </p:nvSpPr>
            <p:spPr>
              <a:xfrm>
                <a:off x="9591778" y="242070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4" name="Graphic 62">
              <a:extLst>
                <a:ext uri="{FF2B5EF4-FFF2-40B4-BE49-F238E27FC236}">
                  <a16:creationId xmlns:a16="http://schemas.microsoft.com/office/drawing/2014/main" id="{BB9B5C7B-7D1E-226A-9D56-7BCB845D2E76}"/>
                </a:ext>
              </a:extLst>
            </p:cNvPr>
            <p:cNvGrpSpPr/>
            <p:nvPr/>
          </p:nvGrpSpPr>
          <p:grpSpPr>
            <a:xfrm>
              <a:off x="9637986" y="2420703"/>
              <a:ext cx="70483" cy="70696"/>
              <a:chOff x="9637986" y="2420703"/>
              <a:chExt cx="70483" cy="70696"/>
            </a:xfrm>
          </p:grpSpPr>
          <p:sp>
            <p:nvSpPr>
              <p:cNvPr id="1389" name="Freeform: Shape 1388">
                <a:extLst>
                  <a:ext uri="{FF2B5EF4-FFF2-40B4-BE49-F238E27FC236}">
                    <a16:creationId xmlns:a16="http://schemas.microsoft.com/office/drawing/2014/main" id="{71CEF726-4BA7-3098-2A25-90F48BDAF2C8}"/>
                  </a:ext>
                </a:extLst>
              </p:cNvPr>
              <p:cNvSpPr/>
              <p:nvPr/>
            </p:nvSpPr>
            <p:spPr>
              <a:xfrm>
                <a:off x="9637986" y="2456051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0" name="Freeform: Shape 1389">
                <a:extLst>
                  <a:ext uri="{FF2B5EF4-FFF2-40B4-BE49-F238E27FC236}">
                    <a16:creationId xmlns:a16="http://schemas.microsoft.com/office/drawing/2014/main" id="{FE185941-BA45-3717-6762-3C192879F134}"/>
                  </a:ext>
                </a:extLst>
              </p:cNvPr>
              <p:cNvSpPr/>
              <p:nvPr/>
            </p:nvSpPr>
            <p:spPr>
              <a:xfrm>
                <a:off x="9673122" y="242070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5" name="Graphic 62">
              <a:extLst>
                <a:ext uri="{FF2B5EF4-FFF2-40B4-BE49-F238E27FC236}">
                  <a16:creationId xmlns:a16="http://schemas.microsoft.com/office/drawing/2014/main" id="{4C719AB8-2087-36CC-E7C8-ABC264E6FFEE}"/>
                </a:ext>
              </a:extLst>
            </p:cNvPr>
            <p:cNvGrpSpPr/>
            <p:nvPr/>
          </p:nvGrpSpPr>
          <p:grpSpPr>
            <a:xfrm>
              <a:off x="9296853" y="2352348"/>
              <a:ext cx="70696" cy="70696"/>
              <a:chOff x="9296853" y="2352348"/>
              <a:chExt cx="70696" cy="70696"/>
            </a:xfrm>
          </p:grpSpPr>
          <p:sp>
            <p:nvSpPr>
              <p:cNvPr id="1387" name="Freeform: Shape 1386">
                <a:extLst>
                  <a:ext uri="{FF2B5EF4-FFF2-40B4-BE49-F238E27FC236}">
                    <a16:creationId xmlns:a16="http://schemas.microsoft.com/office/drawing/2014/main" id="{DD58DB82-F327-8229-AFFB-FB7754765CA7}"/>
                  </a:ext>
                </a:extLst>
              </p:cNvPr>
              <p:cNvSpPr/>
              <p:nvPr/>
            </p:nvSpPr>
            <p:spPr>
              <a:xfrm>
                <a:off x="9296853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8" name="Freeform: Shape 1387">
                <a:extLst>
                  <a:ext uri="{FF2B5EF4-FFF2-40B4-BE49-F238E27FC236}">
                    <a16:creationId xmlns:a16="http://schemas.microsoft.com/office/drawing/2014/main" id="{B43911BD-0AAB-C4B9-BC8F-2B27178DF638}"/>
                  </a:ext>
                </a:extLst>
              </p:cNvPr>
              <p:cNvSpPr/>
              <p:nvPr/>
            </p:nvSpPr>
            <p:spPr>
              <a:xfrm>
                <a:off x="9332202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6" name="Graphic 62">
              <a:extLst>
                <a:ext uri="{FF2B5EF4-FFF2-40B4-BE49-F238E27FC236}">
                  <a16:creationId xmlns:a16="http://schemas.microsoft.com/office/drawing/2014/main" id="{988C88E5-50AC-F207-4FD4-E2D03A98C3A3}"/>
                </a:ext>
              </a:extLst>
            </p:cNvPr>
            <p:cNvGrpSpPr/>
            <p:nvPr/>
          </p:nvGrpSpPr>
          <p:grpSpPr>
            <a:xfrm>
              <a:off x="9310482" y="2352348"/>
              <a:ext cx="70696" cy="70696"/>
              <a:chOff x="9310482" y="2352348"/>
              <a:chExt cx="70696" cy="70696"/>
            </a:xfrm>
          </p:grpSpPr>
          <p:sp>
            <p:nvSpPr>
              <p:cNvPr id="1385" name="Freeform: Shape 1384">
                <a:extLst>
                  <a:ext uri="{FF2B5EF4-FFF2-40B4-BE49-F238E27FC236}">
                    <a16:creationId xmlns:a16="http://schemas.microsoft.com/office/drawing/2014/main" id="{6D94EF9A-E840-6675-C99B-1696779DFD87}"/>
                  </a:ext>
                </a:extLst>
              </p:cNvPr>
              <p:cNvSpPr/>
              <p:nvPr/>
            </p:nvSpPr>
            <p:spPr>
              <a:xfrm>
                <a:off x="9310482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6" name="Freeform: Shape 1385">
                <a:extLst>
                  <a:ext uri="{FF2B5EF4-FFF2-40B4-BE49-F238E27FC236}">
                    <a16:creationId xmlns:a16="http://schemas.microsoft.com/office/drawing/2014/main" id="{F1EF043E-CB54-D151-1CC6-79922696C9C8}"/>
                  </a:ext>
                </a:extLst>
              </p:cNvPr>
              <p:cNvSpPr/>
              <p:nvPr/>
            </p:nvSpPr>
            <p:spPr>
              <a:xfrm>
                <a:off x="9345830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7" name="Graphic 62">
              <a:extLst>
                <a:ext uri="{FF2B5EF4-FFF2-40B4-BE49-F238E27FC236}">
                  <a16:creationId xmlns:a16="http://schemas.microsoft.com/office/drawing/2014/main" id="{38B0FCE9-1C41-E384-22BC-DD0B6244ABDF}"/>
                </a:ext>
              </a:extLst>
            </p:cNvPr>
            <p:cNvGrpSpPr/>
            <p:nvPr/>
          </p:nvGrpSpPr>
          <p:grpSpPr>
            <a:xfrm>
              <a:off x="9364569" y="2352348"/>
              <a:ext cx="70696" cy="70696"/>
              <a:chOff x="9364569" y="2352348"/>
              <a:chExt cx="70696" cy="70696"/>
            </a:xfrm>
          </p:grpSpPr>
          <p:sp>
            <p:nvSpPr>
              <p:cNvPr id="1383" name="Freeform: Shape 1382">
                <a:extLst>
                  <a:ext uri="{FF2B5EF4-FFF2-40B4-BE49-F238E27FC236}">
                    <a16:creationId xmlns:a16="http://schemas.microsoft.com/office/drawing/2014/main" id="{419D8B80-0AC0-A569-8236-2BE30A15DAF9}"/>
                  </a:ext>
                </a:extLst>
              </p:cNvPr>
              <p:cNvSpPr/>
              <p:nvPr/>
            </p:nvSpPr>
            <p:spPr>
              <a:xfrm>
                <a:off x="9364569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4" name="Freeform: Shape 1383">
                <a:extLst>
                  <a:ext uri="{FF2B5EF4-FFF2-40B4-BE49-F238E27FC236}">
                    <a16:creationId xmlns:a16="http://schemas.microsoft.com/office/drawing/2014/main" id="{5F6A9280-A70F-5BBA-C0B6-D8AEEE2C6880}"/>
                  </a:ext>
                </a:extLst>
              </p:cNvPr>
              <p:cNvSpPr/>
              <p:nvPr/>
            </p:nvSpPr>
            <p:spPr>
              <a:xfrm>
                <a:off x="9399917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8" name="Graphic 62">
              <a:extLst>
                <a:ext uri="{FF2B5EF4-FFF2-40B4-BE49-F238E27FC236}">
                  <a16:creationId xmlns:a16="http://schemas.microsoft.com/office/drawing/2014/main" id="{CBF0005F-C144-90F7-1597-AC4344C9E365}"/>
                </a:ext>
              </a:extLst>
            </p:cNvPr>
            <p:cNvGrpSpPr/>
            <p:nvPr/>
          </p:nvGrpSpPr>
          <p:grpSpPr>
            <a:xfrm>
              <a:off x="9337525" y="2352348"/>
              <a:ext cx="70696" cy="70696"/>
              <a:chOff x="9337525" y="2352348"/>
              <a:chExt cx="70696" cy="70696"/>
            </a:xfrm>
          </p:grpSpPr>
          <p:sp>
            <p:nvSpPr>
              <p:cNvPr id="1381" name="Freeform: Shape 1380">
                <a:extLst>
                  <a:ext uri="{FF2B5EF4-FFF2-40B4-BE49-F238E27FC236}">
                    <a16:creationId xmlns:a16="http://schemas.microsoft.com/office/drawing/2014/main" id="{D8A2C4AA-9B4E-9533-2676-3B628C9C7197}"/>
                  </a:ext>
                </a:extLst>
              </p:cNvPr>
              <p:cNvSpPr/>
              <p:nvPr/>
            </p:nvSpPr>
            <p:spPr>
              <a:xfrm>
                <a:off x="9337525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2" name="Freeform: Shape 1381">
                <a:extLst>
                  <a:ext uri="{FF2B5EF4-FFF2-40B4-BE49-F238E27FC236}">
                    <a16:creationId xmlns:a16="http://schemas.microsoft.com/office/drawing/2014/main" id="{DEC9A7F3-3CC7-393A-4F51-E590759D8D77}"/>
                  </a:ext>
                </a:extLst>
              </p:cNvPr>
              <p:cNvSpPr/>
              <p:nvPr/>
            </p:nvSpPr>
            <p:spPr>
              <a:xfrm>
                <a:off x="9372874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9" name="Graphic 62">
              <a:extLst>
                <a:ext uri="{FF2B5EF4-FFF2-40B4-BE49-F238E27FC236}">
                  <a16:creationId xmlns:a16="http://schemas.microsoft.com/office/drawing/2014/main" id="{D91F0F1D-E0A6-1B6A-A0BC-D1FB18530601}"/>
                </a:ext>
              </a:extLst>
            </p:cNvPr>
            <p:cNvGrpSpPr/>
            <p:nvPr/>
          </p:nvGrpSpPr>
          <p:grpSpPr>
            <a:xfrm>
              <a:off x="9323897" y="2352348"/>
              <a:ext cx="70696" cy="70696"/>
              <a:chOff x="9323897" y="2352348"/>
              <a:chExt cx="70696" cy="70696"/>
            </a:xfrm>
          </p:grpSpPr>
          <p:sp>
            <p:nvSpPr>
              <p:cNvPr id="1379" name="Freeform: Shape 1378">
                <a:extLst>
                  <a:ext uri="{FF2B5EF4-FFF2-40B4-BE49-F238E27FC236}">
                    <a16:creationId xmlns:a16="http://schemas.microsoft.com/office/drawing/2014/main" id="{5C8A5DD1-8315-52FD-5BC6-629E00DFF33F}"/>
                  </a:ext>
                </a:extLst>
              </p:cNvPr>
              <p:cNvSpPr/>
              <p:nvPr/>
            </p:nvSpPr>
            <p:spPr>
              <a:xfrm>
                <a:off x="9323897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0" name="Freeform: Shape 1379">
                <a:extLst>
                  <a:ext uri="{FF2B5EF4-FFF2-40B4-BE49-F238E27FC236}">
                    <a16:creationId xmlns:a16="http://schemas.microsoft.com/office/drawing/2014/main" id="{6F350D0C-E4CD-1842-EC3B-18226FF4DB4D}"/>
                  </a:ext>
                </a:extLst>
              </p:cNvPr>
              <p:cNvSpPr/>
              <p:nvPr/>
            </p:nvSpPr>
            <p:spPr>
              <a:xfrm>
                <a:off x="9359245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0" name="Graphic 62">
              <a:extLst>
                <a:ext uri="{FF2B5EF4-FFF2-40B4-BE49-F238E27FC236}">
                  <a16:creationId xmlns:a16="http://schemas.microsoft.com/office/drawing/2014/main" id="{6B63A8F0-8AF4-6F1B-47C2-9995E0CB3840}"/>
                </a:ext>
              </a:extLst>
            </p:cNvPr>
            <p:cNvGrpSpPr/>
            <p:nvPr/>
          </p:nvGrpSpPr>
          <p:grpSpPr>
            <a:xfrm>
              <a:off x="9377558" y="2353413"/>
              <a:ext cx="70696" cy="70696"/>
              <a:chOff x="9377558" y="2353413"/>
              <a:chExt cx="70696" cy="70696"/>
            </a:xfrm>
          </p:grpSpPr>
          <p:sp>
            <p:nvSpPr>
              <p:cNvPr id="1377" name="Freeform: Shape 1376">
                <a:extLst>
                  <a:ext uri="{FF2B5EF4-FFF2-40B4-BE49-F238E27FC236}">
                    <a16:creationId xmlns:a16="http://schemas.microsoft.com/office/drawing/2014/main" id="{083D7045-5425-62CD-B8F3-97F6FE3F7D20}"/>
                  </a:ext>
                </a:extLst>
              </p:cNvPr>
              <p:cNvSpPr/>
              <p:nvPr/>
            </p:nvSpPr>
            <p:spPr>
              <a:xfrm>
                <a:off x="9377558" y="238876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8" name="Freeform: Shape 1377">
                <a:extLst>
                  <a:ext uri="{FF2B5EF4-FFF2-40B4-BE49-F238E27FC236}">
                    <a16:creationId xmlns:a16="http://schemas.microsoft.com/office/drawing/2014/main" id="{A60BB3FD-46AF-7844-C93D-F08BBC98DE8A}"/>
                  </a:ext>
                </a:extLst>
              </p:cNvPr>
              <p:cNvSpPr/>
              <p:nvPr/>
            </p:nvSpPr>
            <p:spPr>
              <a:xfrm>
                <a:off x="9412907" y="235341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1" name="Graphic 62">
              <a:extLst>
                <a:ext uri="{FF2B5EF4-FFF2-40B4-BE49-F238E27FC236}">
                  <a16:creationId xmlns:a16="http://schemas.microsoft.com/office/drawing/2014/main" id="{F620F653-E0E0-B6C8-4D63-A00EBFCBB8BC}"/>
                </a:ext>
              </a:extLst>
            </p:cNvPr>
            <p:cNvGrpSpPr/>
            <p:nvPr/>
          </p:nvGrpSpPr>
          <p:grpSpPr>
            <a:xfrm>
              <a:off x="9350941" y="2352348"/>
              <a:ext cx="70696" cy="70696"/>
              <a:chOff x="9350941" y="2352348"/>
              <a:chExt cx="70696" cy="70696"/>
            </a:xfrm>
          </p:grpSpPr>
          <p:sp>
            <p:nvSpPr>
              <p:cNvPr id="1375" name="Freeform: Shape 1374">
                <a:extLst>
                  <a:ext uri="{FF2B5EF4-FFF2-40B4-BE49-F238E27FC236}">
                    <a16:creationId xmlns:a16="http://schemas.microsoft.com/office/drawing/2014/main" id="{D0866AC0-AD99-DF4D-8FC3-0DA4AB9D41D8}"/>
                  </a:ext>
                </a:extLst>
              </p:cNvPr>
              <p:cNvSpPr/>
              <p:nvPr/>
            </p:nvSpPr>
            <p:spPr>
              <a:xfrm>
                <a:off x="9350941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6" name="Freeform: Shape 1375">
                <a:extLst>
                  <a:ext uri="{FF2B5EF4-FFF2-40B4-BE49-F238E27FC236}">
                    <a16:creationId xmlns:a16="http://schemas.microsoft.com/office/drawing/2014/main" id="{A1C00CD7-93C6-2758-0FE1-848DB9CE8BC7}"/>
                  </a:ext>
                </a:extLst>
              </p:cNvPr>
              <p:cNvSpPr/>
              <p:nvPr/>
            </p:nvSpPr>
            <p:spPr>
              <a:xfrm>
                <a:off x="9386289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2" name="Graphic 62">
              <a:extLst>
                <a:ext uri="{FF2B5EF4-FFF2-40B4-BE49-F238E27FC236}">
                  <a16:creationId xmlns:a16="http://schemas.microsoft.com/office/drawing/2014/main" id="{4EA338E1-A7A9-EE31-2F6A-79E53D29740D}"/>
                </a:ext>
              </a:extLst>
            </p:cNvPr>
            <p:cNvGrpSpPr/>
            <p:nvPr/>
          </p:nvGrpSpPr>
          <p:grpSpPr>
            <a:xfrm>
              <a:off x="9491695" y="2423045"/>
              <a:ext cx="70696" cy="70696"/>
              <a:chOff x="9491695" y="2423045"/>
              <a:chExt cx="70696" cy="70696"/>
            </a:xfrm>
          </p:grpSpPr>
          <p:sp>
            <p:nvSpPr>
              <p:cNvPr id="1373" name="Freeform: Shape 1372">
                <a:extLst>
                  <a:ext uri="{FF2B5EF4-FFF2-40B4-BE49-F238E27FC236}">
                    <a16:creationId xmlns:a16="http://schemas.microsoft.com/office/drawing/2014/main" id="{82B43244-B12A-F9CA-BF07-C64961DC23AA}"/>
                  </a:ext>
                </a:extLst>
              </p:cNvPr>
              <p:cNvSpPr/>
              <p:nvPr/>
            </p:nvSpPr>
            <p:spPr>
              <a:xfrm>
                <a:off x="9491695" y="245839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4" name="Freeform: Shape 1373">
                <a:extLst>
                  <a:ext uri="{FF2B5EF4-FFF2-40B4-BE49-F238E27FC236}">
                    <a16:creationId xmlns:a16="http://schemas.microsoft.com/office/drawing/2014/main" id="{A00431BF-9DC1-E55B-5FA2-9EF2A03BB799}"/>
                  </a:ext>
                </a:extLst>
              </p:cNvPr>
              <p:cNvSpPr/>
              <p:nvPr/>
            </p:nvSpPr>
            <p:spPr>
              <a:xfrm>
                <a:off x="9527044" y="242304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3" name="Graphic 62">
              <a:extLst>
                <a:ext uri="{FF2B5EF4-FFF2-40B4-BE49-F238E27FC236}">
                  <a16:creationId xmlns:a16="http://schemas.microsoft.com/office/drawing/2014/main" id="{53C33766-A983-4FCA-630D-638FFB305F3E}"/>
                </a:ext>
              </a:extLst>
            </p:cNvPr>
            <p:cNvGrpSpPr/>
            <p:nvPr/>
          </p:nvGrpSpPr>
          <p:grpSpPr>
            <a:xfrm>
              <a:off x="9448255" y="2423045"/>
              <a:ext cx="70696" cy="70696"/>
              <a:chOff x="9448255" y="2423045"/>
              <a:chExt cx="70696" cy="70696"/>
            </a:xfrm>
          </p:grpSpPr>
          <p:sp>
            <p:nvSpPr>
              <p:cNvPr id="1371" name="Freeform: Shape 1370">
                <a:extLst>
                  <a:ext uri="{FF2B5EF4-FFF2-40B4-BE49-F238E27FC236}">
                    <a16:creationId xmlns:a16="http://schemas.microsoft.com/office/drawing/2014/main" id="{52A5A327-2DB3-4A91-C5FE-4CEBB2DD5933}"/>
                  </a:ext>
                </a:extLst>
              </p:cNvPr>
              <p:cNvSpPr/>
              <p:nvPr/>
            </p:nvSpPr>
            <p:spPr>
              <a:xfrm>
                <a:off x="9448255" y="245839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" name="Freeform: Shape 1371">
                <a:extLst>
                  <a:ext uri="{FF2B5EF4-FFF2-40B4-BE49-F238E27FC236}">
                    <a16:creationId xmlns:a16="http://schemas.microsoft.com/office/drawing/2014/main" id="{BF72908A-F678-D6E4-F4B9-28467B171976}"/>
                  </a:ext>
                </a:extLst>
              </p:cNvPr>
              <p:cNvSpPr/>
              <p:nvPr/>
            </p:nvSpPr>
            <p:spPr>
              <a:xfrm>
                <a:off x="9483603" y="242304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4" name="Graphic 62">
              <a:extLst>
                <a:ext uri="{FF2B5EF4-FFF2-40B4-BE49-F238E27FC236}">
                  <a16:creationId xmlns:a16="http://schemas.microsoft.com/office/drawing/2014/main" id="{901FABAF-867F-32D0-240F-78C139EBA448}"/>
                </a:ext>
              </a:extLst>
            </p:cNvPr>
            <p:cNvGrpSpPr/>
            <p:nvPr/>
          </p:nvGrpSpPr>
          <p:grpSpPr>
            <a:xfrm>
              <a:off x="9617544" y="2420703"/>
              <a:ext cx="70696" cy="70696"/>
              <a:chOff x="9617544" y="2420703"/>
              <a:chExt cx="70696" cy="70696"/>
            </a:xfrm>
          </p:grpSpPr>
          <p:sp>
            <p:nvSpPr>
              <p:cNvPr id="1369" name="Freeform: Shape 1368">
                <a:extLst>
                  <a:ext uri="{FF2B5EF4-FFF2-40B4-BE49-F238E27FC236}">
                    <a16:creationId xmlns:a16="http://schemas.microsoft.com/office/drawing/2014/main" id="{8A117498-32D2-4CEC-3D29-8D5BBB91A3BB}"/>
                  </a:ext>
                </a:extLst>
              </p:cNvPr>
              <p:cNvSpPr/>
              <p:nvPr/>
            </p:nvSpPr>
            <p:spPr>
              <a:xfrm>
                <a:off x="9617544" y="245605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0" name="Freeform: Shape 1369">
                <a:extLst>
                  <a:ext uri="{FF2B5EF4-FFF2-40B4-BE49-F238E27FC236}">
                    <a16:creationId xmlns:a16="http://schemas.microsoft.com/office/drawing/2014/main" id="{48C5E488-3A29-31A0-7188-D0B8BAE477A6}"/>
                  </a:ext>
                </a:extLst>
              </p:cNvPr>
              <p:cNvSpPr/>
              <p:nvPr/>
            </p:nvSpPr>
            <p:spPr>
              <a:xfrm>
                <a:off x="9652892" y="242070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5" name="Graphic 62">
              <a:extLst>
                <a:ext uri="{FF2B5EF4-FFF2-40B4-BE49-F238E27FC236}">
                  <a16:creationId xmlns:a16="http://schemas.microsoft.com/office/drawing/2014/main" id="{938883AD-FC60-C2FF-6011-E7F646FBC964}"/>
                </a:ext>
              </a:extLst>
            </p:cNvPr>
            <p:cNvGrpSpPr/>
            <p:nvPr/>
          </p:nvGrpSpPr>
          <p:grpSpPr>
            <a:xfrm>
              <a:off x="9881166" y="2511416"/>
              <a:ext cx="70696" cy="70696"/>
              <a:chOff x="9881166" y="2511416"/>
              <a:chExt cx="70696" cy="70696"/>
            </a:xfrm>
          </p:grpSpPr>
          <p:sp>
            <p:nvSpPr>
              <p:cNvPr id="1367" name="Freeform: Shape 1366">
                <a:extLst>
                  <a:ext uri="{FF2B5EF4-FFF2-40B4-BE49-F238E27FC236}">
                    <a16:creationId xmlns:a16="http://schemas.microsoft.com/office/drawing/2014/main" id="{7A9F2E16-58D5-DA1F-C582-BD7705989C48}"/>
                  </a:ext>
                </a:extLst>
              </p:cNvPr>
              <p:cNvSpPr/>
              <p:nvPr/>
            </p:nvSpPr>
            <p:spPr>
              <a:xfrm>
                <a:off x="9881166" y="254676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8" name="Freeform: Shape 1367">
                <a:extLst>
                  <a:ext uri="{FF2B5EF4-FFF2-40B4-BE49-F238E27FC236}">
                    <a16:creationId xmlns:a16="http://schemas.microsoft.com/office/drawing/2014/main" id="{F07F6842-BE3A-7855-4360-A44317CD8B3F}"/>
                  </a:ext>
                </a:extLst>
              </p:cNvPr>
              <p:cNvSpPr/>
              <p:nvPr/>
            </p:nvSpPr>
            <p:spPr>
              <a:xfrm>
                <a:off x="9916514" y="251141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6" name="Graphic 62">
              <a:extLst>
                <a:ext uri="{FF2B5EF4-FFF2-40B4-BE49-F238E27FC236}">
                  <a16:creationId xmlns:a16="http://schemas.microsoft.com/office/drawing/2014/main" id="{AE9C9D93-1910-5204-58E6-5975E244CBB3}"/>
                </a:ext>
              </a:extLst>
            </p:cNvPr>
            <p:cNvGrpSpPr/>
            <p:nvPr/>
          </p:nvGrpSpPr>
          <p:grpSpPr>
            <a:xfrm>
              <a:off x="9904377" y="2522702"/>
              <a:ext cx="70696" cy="70696"/>
              <a:chOff x="9904377" y="2522702"/>
              <a:chExt cx="70696" cy="70696"/>
            </a:xfrm>
          </p:grpSpPr>
          <p:sp>
            <p:nvSpPr>
              <p:cNvPr id="1365" name="Freeform: Shape 1364">
                <a:extLst>
                  <a:ext uri="{FF2B5EF4-FFF2-40B4-BE49-F238E27FC236}">
                    <a16:creationId xmlns:a16="http://schemas.microsoft.com/office/drawing/2014/main" id="{1C19C4DF-51E5-C061-4411-53B67FBE1A0B}"/>
                  </a:ext>
                </a:extLst>
              </p:cNvPr>
              <p:cNvSpPr/>
              <p:nvPr/>
            </p:nvSpPr>
            <p:spPr>
              <a:xfrm>
                <a:off x="9904377" y="255805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6" name="Freeform: Shape 1365">
                <a:extLst>
                  <a:ext uri="{FF2B5EF4-FFF2-40B4-BE49-F238E27FC236}">
                    <a16:creationId xmlns:a16="http://schemas.microsoft.com/office/drawing/2014/main" id="{10ED70C5-3748-CB28-4808-B39C8AED571B}"/>
                  </a:ext>
                </a:extLst>
              </p:cNvPr>
              <p:cNvSpPr/>
              <p:nvPr/>
            </p:nvSpPr>
            <p:spPr>
              <a:xfrm>
                <a:off x="9939725" y="252270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7" name="Graphic 62">
              <a:extLst>
                <a:ext uri="{FF2B5EF4-FFF2-40B4-BE49-F238E27FC236}">
                  <a16:creationId xmlns:a16="http://schemas.microsoft.com/office/drawing/2014/main" id="{61CE4131-340D-3F69-C69B-17C2BA621774}"/>
                </a:ext>
              </a:extLst>
            </p:cNvPr>
            <p:cNvGrpSpPr/>
            <p:nvPr/>
          </p:nvGrpSpPr>
          <p:grpSpPr>
            <a:xfrm>
              <a:off x="9816432" y="2464994"/>
              <a:ext cx="70696" cy="70696"/>
              <a:chOff x="9816432" y="2464994"/>
              <a:chExt cx="70696" cy="70696"/>
            </a:xfrm>
          </p:grpSpPr>
          <p:sp>
            <p:nvSpPr>
              <p:cNvPr id="1363" name="Freeform: Shape 1362">
                <a:extLst>
                  <a:ext uri="{FF2B5EF4-FFF2-40B4-BE49-F238E27FC236}">
                    <a16:creationId xmlns:a16="http://schemas.microsoft.com/office/drawing/2014/main" id="{8DEFBED3-4888-862E-8358-83AB7433B719}"/>
                  </a:ext>
                </a:extLst>
              </p:cNvPr>
              <p:cNvSpPr/>
              <p:nvPr/>
            </p:nvSpPr>
            <p:spPr>
              <a:xfrm>
                <a:off x="9816432" y="250034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4" name="Freeform: Shape 1363">
                <a:extLst>
                  <a:ext uri="{FF2B5EF4-FFF2-40B4-BE49-F238E27FC236}">
                    <a16:creationId xmlns:a16="http://schemas.microsoft.com/office/drawing/2014/main" id="{5D344B3C-A578-D4C5-7363-F38A7B5DC950}"/>
                  </a:ext>
                </a:extLst>
              </p:cNvPr>
              <p:cNvSpPr/>
              <p:nvPr/>
            </p:nvSpPr>
            <p:spPr>
              <a:xfrm>
                <a:off x="9851780" y="246499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8" name="Graphic 62">
              <a:extLst>
                <a:ext uri="{FF2B5EF4-FFF2-40B4-BE49-F238E27FC236}">
                  <a16:creationId xmlns:a16="http://schemas.microsoft.com/office/drawing/2014/main" id="{9FEF3EEC-E1BC-9D85-C33A-4A0085613537}"/>
                </a:ext>
              </a:extLst>
            </p:cNvPr>
            <p:cNvGrpSpPr/>
            <p:nvPr/>
          </p:nvGrpSpPr>
          <p:grpSpPr>
            <a:xfrm>
              <a:off x="9541311" y="2423045"/>
              <a:ext cx="70483" cy="70696"/>
              <a:chOff x="9541311" y="2423045"/>
              <a:chExt cx="70483" cy="70696"/>
            </a:xfrm>
          </p:grpSpPr>
          <p:sp>
            <p:nvSpPr>
              <p:cNvPr id="1361" name="Freeform: Shape 1360">
                <a:extLst>
                  <a:ext uri="{FF2B5EF4-FFF2-40B4-BE49-F238E27FC236}">
                    <a16:creationId xmlns:a16="http://schemas.microsoft.com/office/drawing/2014/main" id="{B67543FE-292F-4A23-1E95-AED9095D9E5F}"/>
                  </a:ext>
                </a:extLst>
              </p:cNvPr>
              <p:cNvSpPr/>
              <p:nvPr/>
            </p:nvSpPr>
            <p:spPr>
              <a:xfrm>
                <a:off x="9541311" y="2458393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2" name="Freeform: Shape 1361">
                <a:extLst>
                  <a:ext uri="{FF2B5EF4-FFF2-40B4-BE49-F238E27FC236}">
                    <a16:creationId xmlns:a16="http://schemas.microsoft.com/office/drawing/2014/main" id="{3553C133-2149-C29A-4F99-6C2A658AD161}"/>
                  </a:ext>
                </a:extLst>
              </p:cNvPr>
              <p:cNvSpPr/>
              <p:nvPr/>
            </p:nvSpPr>
            <p:spPr>
              <a:xfrm>
                <a:off x="9576446" y="242304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9" name="Graphic 62">
              <a:extLst>
                <a:ext uri="{FF2B5EF4-FFF2-40B4-BE49-F238E27FC236}">
                  <a16:creationId xmlns:a16="http://schemas.microsoft.com/office/drawing/2014/main" id="{D5E9DB99-1EBA-96D8-1CAD-867348055439}"/>
                </a:ext>
              </a:extLst>
            </p:cNvPr>
            <p:cNvGrpSpPr/>
            <p:nvPr/>
          </p:nvGrpSpPr>
          <p:grpSpPr>
            <a:xfrm>
              <a:off x="9510434" y="2423045"/>
              <a:ext cx="70696" cy="70696"/>
              <a:chOff x="9510434" y="2423045"/>
              <a:chExt cx="70696" cy="70696"/>
            </a:xfrm>
          </p:grpSpPr>
          <p:sp>
            <p:nvSpPr>
              <p:cNvPr id="1359" name="Freeform: Shape 1358">
                <a:extLst>
                  <a:ext uri="{FF2B5EF4-FFF2-40B4-BE49-F238E27FC236}">
                    <a16:creationId xmlns:a16="http://schemas.microsoft.com/office/drawing/2014/main" id="{1DC5D5F5-C6D7-426B-CA78-D34F7548B879}"/>
                  </a:ext>
                </a:extLst>
              </p:cNvPr>
              <p:cNvSpPr/>
              <p:nvPr/>
            </p:nvSpPr>
            <p:spPr>
              <a:xfrm>
                <a:off x="9510434" y="245839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0" name="Freeform: Shape 1359">
                <a:extLst>
                  <a:ext uri="{FF2B5EF4-FFF2-40B4-BE49-F238E27FC236}">
                    <a16:creationId xmlns:a16="http://schemas.microsoft.com/office/drawing/2014/main" id="{B8EC5239-73EE-234C-F464-85FD88619DDE}"/>
                  </a:ext>
                </a:extLst>
              </p:cNvPr>
              <p:cNvSpPr/>
              <p:nvPr/>
            </p:nvSpPr>
            <p:spPr>
              <a:xfrm>
                <a:off x="9545782" y="242304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0" name="Graphic 62">
              <a:extLst>
                <a:ext uri="{FF2B5EF4-FFF2-40B4-BE49-F238E27FC236}">
                  <a16:creationId xmlns:a16="http://schemas.microsoft.com/office/drawing/2014/main" id="{2EF655CF-AEDE-850C-6896-D90A37B85A0A}"/>
                </a:ext>
              </a:extLst>
            </p:cNvPr>
            <p:cNvGrpSpPr/>
            <p:nvPr/>
          </p:nvGrpSpPr>
          <p:grpSpPr>
            <a:xfrm>
              <a:off x="9869028" y="2479049"/>
              <a:ext cx="70696" cy="70696"/>
              <a:chOff x="9869028" y="2479049"/>
              <a:chExt cx="70696" cy="70696"/>
            </a:xfrm>
          </p:grpSpPr>
          <p:sp>
            <p:nvSpPr>
              <p:cNvPr id="1357" name="Freeform: Shape 1356">
                <a:extLst>
                  <a:ext uri="{FF2B5EF4-FFF2-40B4-BE49-F238E27FC236}">
                    <a16:creationId xmlns:a16="http://schemas.microsoft.com/office/drawing/2014/main" id="{1B6F8245-14D5-E6B2-A468-7487C9A2E1A4}"/>
                  </a:ext>
                </a:extLst>
              </p:cNvPr>
              <p:cNvSpPr/>
              <p:nvPr/>
            </p:nvSpPr>
            <p:spPr>
              <a:xfrm>
                <a:off x="9869028" y="251439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8" name="Freeform: Shape 1357">
                <a:extLst>
                  <a:ext uri="{FF2B5EF4-FFF2-40B4-BE49-F238E27FC236}">
                    <a16:creationId xmlns:a16="http://schemas.microsoft.com/office/drawing/2014/main" id="{80C99D94-F7A3-2E4B-C3A9-0377E1B96F1E}"/>
                  </a:ext>
                </a:extLst>
              </p:cNvPr>
              <p:cNvSpPr/>
              <p:nvPr/>
            </p:nvSpPr>
            <p:spPr>
              <a:xfrm>
                <a:off x="9904377" y="247904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1" name="Graphic 62">
              <a:extLst>
                <a:ext uri="{FF2B5EF4-FFF2-40B4-BE49-F238E27FC236}">
                  <a16:creationId xmlns:a16="http://schemas.microsoft.com/office/drawing/2014/main" id="{0B3F3637-72D9-EE88-CAD0-BD67A095D449}"/>
                </a:ext>
              </a:extLst>
            </p:cNvPr>
            <p:cNvGrpSpPr/>
            <p:nvPr/>
          </p:nvGrpSpPr>
          <p:grpSpPr>
            <a:xfrm>
              <a:off x="9851780" y="2469253"/>
              <a:ext cx="70696" cy="70696"/>
              <a:chOff x="9851780" y="2469253"/>
              <a:chExt cx="70696" cy="70696"/>
            </a:xfrm>
          </p:grpSpPr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D944CCA6-ADFC-EAAA-A320-879968700DB0}"/>
                  </a:ext>
                </a:extLst>
              </p:cNvPr>
              <p:cNvSpPr/>
              <p:nvPr/>
            </p:nvSpPr>
            <p:spPr>
              <a:xfrm>
                <a:off x="9851780" y="250460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6" name="Freeform: Shape 1355">
                <a:extLst>
                  <a:ext uri="{FF2B5EF4-FFF2-40B4-BE49-F238E27FC236}">
                    <a16:creationId xmlns:a16="http://schemas.microsoft.com/office/drawing/2014/main" id="{0C1CC19D-D718-EB15-1A35-F74E299B7F2C}"/>
                  </a:ext>
                </a:extLst>
              </p:cNvPr>
              <p:cNvSpPr/>
              <p:nvPr/>
            </p:nvSpPr>
            <p:spPr>
              <a:xfrm>
                <a:off x="9887128" y="246925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2" name="Graphic 62">
              <a:extLst>
                <a:ext uri="{FF2B5EF4-FFF2-40B4-BE49-F238E27FC236}">
                  <a16:creationId xmlns:a16="http://schemas.microsoft.com/office/drawing/2014/main" id="{194AB89A-AE94-2E64-352A-0B96D8998463}"/>
                </a:ext>
              </a:extLst>
            </p:cNvPr>
            <p:cNvGrpSpPr/>
            <p:nvPr/>
          </p:nvGrpSpPr>
          <p:grpSpPr>
            <a:xfrm>
              <a:off x="9922477" y="2522702"/>
              <a:ext cx="70696" cy="70696"/>
              <a:chOff x="9922477" y="2522702"/>
              <a:chExt cx="70696" cy="70696"/>
            </a:xfrm>
          </p:grpSpPr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28021978-E878-1025-E0C0-68798A2ADB3D}"/>
                  </a:ext>
                </a:extLst>
              </p:cNvPr>
              <p:cNvSpPr/>
              <p:nvPr/>
            </p:nvSpPr>
            <p:spPr>
              <a:xfrm>
                <a:off x="9922477" y="255805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4" name="Freeform: Shape 1353">
                <a:extLst>
                  <a:ext uri="{FF2B5EF4-FFF2-40B4-BE49-F238E27FC236}">
                    <a16:creationId xmlns:a16="http://schemas.microsoft.com/office/drawing/2014/main" id="{05265C66-DC9B-03BF-BB6C-D2D68CDE05C3}"/>
                  </a:ext>
                </a:extLst>
              </p:cNvPr>
              <p:cNvSpPr/>
              <p:nvPr/>
            </p:nvSpPr>
            <p:spPr>
              <a:xfrm>
                <a:off x="9957825" y="252270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3" name="Graphic 62">
              <a:extLst>
                <a:ext uri="{FF2B5EF4-FFF2-40B4-BE49-F238E27FC236}">
                  <a16:creationId xmlns:a16="http://schemas.microsoft.com/office/drawing/2014/main" id="{8968FDCD-3428-5AB7-8654-4A8C8F869C20}"/>
                </a:ext>
              </a:extLst>
            </p:cNvPr>
            <p:cNvGrpSpPr/>
            <p:nvPr/>
          </p:nvGrpSpPr>
          <p:grpSpPr>
            <a:xfrm>
              <a:off x="10007015" y="2529090"/>
              <a:ext cx="70696" cy="70696"/>
              <a:chOff x="10007015" y="2529090"/>
              <a:chExt cx="70696" cy="70696"/>
            </a:xfrm>
          </p:grpSpPr>
          <p:sp>
            <p:nvSpPr>
              <p:cNvPr id="1351" name="Freeform: Shape 1350">
                <a:extLst>
                  <a:ext uri="{FF2B5EF4-FFF2-40B4-BE49-F238E27FC236}">
                    <a16:creationId xmlns:a16="http://schemas.microsoft.com/office/drawing/2014/main" id="{81D33F5B-3CE9-C03B-8013-A8CF122955F3}"/>
                  </a:ext>
                </a:extLst>
              </p:cNvPr>
              <p:cNvSpPr/>
              <p:nvPr/>
            </p:nvSpPr>
            <p:spPr>
              <a:xfrm>
                <a:off x="10007015" y="256443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2" name="Freeform: Shape 1351">
                <a:extLst>
                  <a:ext uri="{FF2B5EF4-FFF2-40B4-BE49-F238E27FC236}">
                    <a16:creationId xmlns:a16="http://schemas.microsoft.com/office/drawing/2014/main" id="{E68DB7BF-8C22-F1FF-A423-EB76736025AF}"/>
                  </a:ext>
                </a:extLst>
              </p:cNvPr>
              <p:cNvSpPr/>
              <p:nvPr/>
            </p:nvSpPr>
            <p:spPr>
              <a:xfrm>
                <a:off x="10042363" y="252909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4" name="Graphic 62">
              <a:extLst>
                <a:ext uri="{FF2B5EF4-FFF2-40B4-BE49-F238E27FC236}">
                  <a16:creationId xmlns:a16="http://schemas.microsoft.com/office/drawing/2014/main" id="{16D61272-619B-CFBA-C426-BD5539600ABA}"/>
                </a:ext>
              </a:extLst>
            </p:cNvPr>
            <p:cNvGrpSpPr/>
            <p:nvPr/>
          </p:nvGrpSpPr>
          <p:grpSpPr>
            <a:xfrm>
              <a:off x="9833680" y="2464994"/>
              <a:ext cx="70696" cy="70696"/>
              <a:chOff x="9833680" y="2464994"/>
              <a:chExt cx="70696" cy="70696"/>
            </a:xfrm>
          </p:grpSpPr>
          <p:sp>
            <p:nvSpPr>
              <p:cNvPr id="1349" name="Freeform: Shape 1348">
                <a:extLst>
                  <a:ext uri="{FF2B5EF4-FFF2-40B4-BE49-F238E27FC236}">
                    <a16:creationId xmlns:a16="http://schemas.microsoft.com/office/drawing/2014/main" id="{6DA6B0ED-EC62-ED65-1FC8-45562ABEA9CA}"/>
                  </a:ext>
                </a:extLst>
              </p:cNvPr>
              <p:cNvSpPr/>
              <p:nvPr/>
            </p:nvSpPr>
            <p:spPr>
              <a:xfrm>
                <a:off x="9833680" y="250034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0" name="Freeform: Shape 1349">
                <a:extLst>
                  <a:ext uri="{FF2B5EF4-FFF2-40B4-BE49-F238E27FC236}">
                    <a16:creationId xmlns:a16="http://schemas.microsoft.com/office/drawing/2014/main" id="{C2ED9DDA-E28A-57E2-94EA-5BA90DFFBD96}"/>
                  </a:ext>
                </a:extLst>
              </p:cNvPr>
              <p:cNvSpPr/>
              <p:nvPr/>
            </p:nvSpPr>
            <p:spPr>
              <a:xfrm>
                <a:off x="9869028" y="246499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5" name="Graphic 62">
              <a:extLst>
                <a:ext uri="{FF2B5EF4-FFF2-40B4-BE49-F238E27FC236}">
                  <a16:creationId xmlns:a16="http://schemas.microsoft.com/office/drawing/2014/main" id="{8EFAC5DF-BA53-4D4C-B782-4BD589B8A9F3}"/>
                </a:ext>
              </a:extLst>
            </p:cNvPr>
            <p:cNvGrpSpPr/>
            <p:nvPr/>
          </p:nvGrpSpPr>
          <p:grpSpPr>
            <a:xfrm>
              <a:off x="10034697" y="2529090"/>
              <a:ext cx="70696" cy="70696"/>
              <a:chOff x="10034697" y="2529090"/>
              <a:chExt cx="70696" cy="70696"/>
            </a:xfrm>
          </p:grpSpPr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001E5B62-623C-E684-40F6-A4D45ECB96B3}"/>
                  </a:ext>
                </a:extLst>
              </p:cNvPr>
              <p:cNvSpPr/>
              <p:nvPr/>
            </p:nvSpPr>
            <p:spPr>
              <a:xfrm>
                <a:off x="10034697" y="256443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id="{521E7A18-3713-CA37-5B80-5232FB0DBE75}"/>
                  </a:ext>
                </a:extLst>
              </p:cNvPr>
              <p:cNvSpPr/>
              <p:nvPr/>
            </p:nvSpPr>
            <p:spPr>
              <a:xfrm>
                <a:off x="10070046" y="252909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6" name="Graphic 62">
              <a:extLst>
                <a:ext uri="{FF2B5EF4-FFF2-40B4-BE49-F238E27FC236}">
                  <a16:creationId xmlns:a16="http://schemas.microsoft.com/office/drawing/2014/main" id="{DB2D1946-D608-1848-E0C7-D113B4AC1652}"/>
                </a:ext>
              </a:extLst>
            </p:cNvPr>
            <p:cNvGrpSpPr/>
            <p:nvPr/>
          </p:nvGrpSpPr>
          <p:grpSpPr>
            <a:xfrm>
              <a:off x="9731468" y="2443700"/>
              <a:ext cx="70696" cy="70696"/>
              <a:chOff x="9731468" y="2443700"/>
              <a:chExt cx="70696" cy="70696"/>
            </a:xfrm>
          </p:grpSpPr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F8C32E13-9931-8E7A-C2B9-B27634FB13A4}"/>
                  </a:ext>
                </a:extLst>
              </p:cNvPr>
              <p:cNvSpPr/>
              <p:nvPr/>
            </p:nvSpPr>
            <p:spPr>
              <a:xfrm>
                <a:off x="9731468" y="247904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99C2B1DE-6D84-96BE-A0F7-9DBCE025D07B}"/>
                  </a:ext>
                </a:extLst>
              </p:cNvPr>
              <p:cNvSpPr/>
              <p:nvPr/>
            </p:nvSpPr>
            <p:spPr>
              <a:xfrm>
                <a:off x="9766816" y="244370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7" name="Graphic 62">
              <a:extLst>
                <a:ext uri="{FF2B5EF4-FFF2-40B4-BE49-F238E27FC236}">
                  <a16:creationId xmlns:a16="http://schemas.microsoft.com/office/drawing/2014/main" id="{A5F5BC39-4451-6E50-E39C-9D17BF2BDAEF}"/>
                </a:ext>
              </a:extLst>
            </p:cNvPr>
            <p:cNvGrpSpPr/>
            <p:nvPr/>
          </p:nvGrpSpPr>
          <p:grpSpPr>
            <a:xfrm>
              <a:off x="9696119" y="2420703"/>
              <a:ext cx="70696" cy="70696"/>
              <a:chOff x="9696119" y="2420703"/>
              <a:chExt cx="70696" cy="70696"/>
            </a:xfrm>
          </p:grpSpPr>
          <p:sp>
            <p:nvSpPr>
              <p:cNvPr id="1343" name="Freeform: Shape 1342">
                <a:extLst>
                  <a:ext uri="{FF2B5EF4-FFF2-40B4-BE49-F238E27FC236}">
                    <a16:creationId xmlns:a16="http://schemas.microsoft.com/office/drawing/2014/main" id="{07A9B3D4-A7A0-7206-13D3-6962EC60AE45}"/>
                  </a:ext>
                </a:extLst>
              </p:cNvPr>
              <p:cNvSpPr/>
              <p:nvPr/>
            </p:nvSpPr>
            <p:spPr>
              <a:xfrm>
                <a:off x="9696119" y="245605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4" name="Freeform: Shape 1343">
                <a:extLst>
                  <a:ext uri="{FF2B5EF4-FFF2-40B4-BE49-F238E27FC236}">
                    <a16:creationId xmlns:a16="http://schemas.microsoft.com/office/drawing/2014/main" id="{93666084-289A-D9A7-2140-3BF735D49F19}"/>
                  </a:ext>
                </a:extLst>
              </p:cNvPr>
              <p:cNvSpPr/>
              <p:nvPr/>
            </p:nvSpPr>
            <p:spPr>
              <a:xfrm>
                <a:off x="9731468" y="242070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8" name="Graphic 62">
              <a:extLst>
                <a:ext uri="{FF2B5EF4-FFF2-40B4-BE49-F238E27FC236}">
                  <a16:creationId xmlns:a16="http://schemas.microsoft.com/office/drawing/2014/main" id="{2500F5C8-DD7F-20D8-F422-ABBD95D36318}"/>
                </a:ext>
              </a:extLst>
            </p:cNvPr>
            <p:cNvGrpSpPr/>
            <p:nvPr/>
          </p:nvGrpSpPr>
          <p:grpSpPr>
            <a:xfrm>
              <a:off x="10021282" y="2529090"/>
              <a:ext cx="70483" cy="70696"/>
              <a:chOff x="10021282" y="2529090"/>
              <a:chExt cx="70483" cy="70696"/>
            </a:xfrm>
          </p:grpSpPr>
          <p:sp>
            <p:nvSpPr>
              <p:cNvPr id="1341" name="Freeform: Shape 1340">
                <a:extLst>
                  <a:ext uri="{FF2B5EF4-FFF2-40B4-BE49-F238E27FC236}">
                    <a16:creationId xmlns:a16="http://schemas.microsoft.com/office/drawing/2014/main" id="{5978BC75-7C4B-6E00-DAFF-B7A4E6E950D2}"/>
                  </a:ext>
                </a:extLst>
              </p:cNvPr>
              <p:cNvSpPr/>
              <p:nvPr/>
            </p:nvSpPr>
            <p:spPr>
              <a:xfrm>
                <a:off x="10021282" y="2564438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2" name="Freeform: Shape 1341">
                <a:extLst>
                  <a:ext uri="{FF2B5EF4-FFF2-40B4-BE49-F238E27FC236}">
                    <a16:creationId xmlns:a16="http://schemas.microsoft.com/office/drawing/2014/main" id="{046A8FA5-1FE9-9DA9-2CB2-F9713FD3730D}"/>
                  </a:ext>
                </a:extLst>
              </p:cNvPr>
              <p:cNvSpPr/>
              <p:nvPr/>
            </p:nvSpPr>
            <p:spPr>
              <a:xfrm>
                <a:off x="10056417" y="252909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9" name="Graphic 62">
              <a:extLst>
                <a:ext uri="{FF2B5EF4-FFF2-40B4-BE49-F238E27FC236}">
                  <a16:creationId xmlns:a16="http://schemas.microsoft.com/office/drawing/2014/main" id="{667CFDAE-592E-8D5C-74C8-E0BF939917BE}"/>
                </a:ext>
              </a:extLst>
            </p:cNvPr>
            <p:cNvGrpSpPr/>
            <p:nvPr/>
          </p:nvGrpSpPr>
          <p:grpSpPr>
            <a:xfrm>
              <a:off x="9799609" y="2464994"/>
              <a:ext cx="70696" cy="70696"/>
              <a:chOff x="9799609" y="2464994"/>
              <a:chExt cx="70696" cy="70696"/>
            </a:xfrm>
          </p:grpSpPr>
          <p:sp>
            <p:nvSpPr>
              <p:cNvPr id="1339" name="Freeform: Shape 1338">
                <a:extLst>
                  <a:ext uri="{FF2B5EF4-FFF2-40B4-BE49-F238E27FC236}">
                    <a16:creationId xmlns:a16="http://schemas.microsoft.com/office/drawing/2014/main" id="{A5F89D6A-25A9-FE75-F6AA-291CE411A9F9}"/>
                  </a:ext>
                </a:extLst>
              </p:cNvPr>
              <p:cNvSpPr/>
              <p:nvPr/>
            </p:nvSpPr>
            <p:spPr>
              <a:xfrm>
                <a:off x="9799609" y="250034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0" name="Freeform: Shape 1339">
                <a:extLst>
                  <a:ext uri="{FF2B5EF4-FFF2-40B4-BE49-F238E27FC236}">
                    <a16:creationId xmlns:a16="http://schemas.microsoft.com/office/drawing/2014/main" id="{E58B79AF-172D-C658-4891-AB4A3E1F79AF}"/>
                  </a:ext>
                </a:extLst>
              </p:cNvPr>
              <p:cNvSpPr/>
              <p:nvPr/>
            </p:nvSpPr>
            <p:spPr>
              <a:xfrm>
                <a:off x="9834958" y="246499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0" name="Graphic 62">
              <a:extLst>
                <a:ext uri="{FF2B5EF4-FFF2-40B4-BE49-F238E27FC236}">
                  <a16:creationId xmlns:a16="http://schemas.microsoft.com/office/drawing/2014/main" id="{9554117E-E7C3-E99A-524D-FAFA8D016BAB}"/>
                </a:ext>
              </a:extLst>
            </p:cNvPr>
            <p:cNvGrpSpPr/>
            <p:nvPr/>
          </p:nvGrpSpPr>
          <p:grpSpPr>
            <a:xfrm>
              <a:off x="9681852" y="2416018"/>
              <a:ext cx="70483" cy="70696"/>
              <a:chOff x="9681852" y="2416018"/>
              <a:chExt cx="70483" cy="70696"/>
            </a:xfrm>
          </p:grpSpPr>
          <p:sp>
            <p:nvSpPr>
              <p:cNvPr id="1337" name="Freeform: Shape 1336">
                <a:extLst>
                  <a:ext uri="{FF2B5EF4-FFF2-40B4-BE49-F238E27FC236}">
                    <a16:creationId xmlns:a16="http://schemas.microsoft.com/office/drawing/2014/main" id="{D9AD98C8-5B33-1F1F-F1B9-0A2C15484176}"/>
                  </a:ext>
                </a:extLst>
              </p:cNvPr>
              <p:cNvSpPr/>
              <p:nvPr/>
            </p:nvSpPr>
            <p:spPr>
              <a:xfrm>
                <a:off x="9681852" y="2451366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8" name="Freeform: Shape 1337">
                <a:extLst>
                  <a:ext uri="{FF2B5EF4-FFF2-40B4-BE49-F238E27FC236}">
                    <a16:creationId xmlns:a16="http://schemas.microsoft.com/office/drawing/2014/main" id="{5798EC6E-86D8-F421-172C-9DA53ECDA480}"/>
                  </a:ext>
                </a:extLst>
              </p:cNvPr>
              <p:cNvSpPr/>
              <p:nvPr/>
            </p:nvSpPr>
            <p:spPr>
              <a:xfrm>
                <a:off x="9716988" y="241601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1" name="Graphic 62">
              <a:extLst>
                <a:ext uri="{FF2B5EF4-FFF2-40B4-BE49-F238E27FC236}">
                  <a16:creationId xmlns:a16="http://schemas.microsoft.com/office/drawing/2014/main" id="{C22FB0D7-04EA-A0BD-7C28-A361BD86C479}"/>
                </a:ext>
              </a:extLst>
            </p:cNvPr>
            <p:cNvGrpSpPr/>
            <p:nvPr/>
          </p:nvGrpSpPr>
          <p:grpSpPr>
            <a:xfrm>
              <a:off x="9660771" y="2420703"/>
              <a:ext cx="70696" cy="70696"/>
              <a:chOff x="9660771" y="2420703"/>
              <a:chExt cx="70696" cy="70696"/>
            </a:xfrm>
          </p:grpSpPr>
          <p:sp>
            <p:nvSpPr>
              <p:cNvPr id="1335" name="Freeform: Shape 1334">
                <a:extLst>
                  <a:ext uri="{FF2B5EF4-FFF2-40B4-BE49-F238E27FC236}">
                    <a16:creationId xmlns:a16="http://schemas.microsoft.com/office/drawing/2014/main" id="{7FC950FE-C68C-ECDC-A530-73C4CEA6C13F}"/>
                  </a:ext>
                </a:extLst>
              </p:cNvPr>
              <p:cNvSpPr/>
              <p:nvPr/>
            </p:nvSpPr>
            <p:spPr>
              <a:xfrm>
                <a:off x="9660771" y="245605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6" name="Freeform: Shape 1335">
                <a:extLst>
                  <a:ext uri="{FF2B5EF4-FFF2-40B4-BE49-F238E27FC236}">
                    <a16:creationId xmlns:a16="http://schemas.microsoft.com/office/drawing/2014/main" id="{4B399435-8F3F-305C-F116-0445EB569AB0}"/>
                  </a:ext>
                </a:extLst>
              </p:cNvPr>
              <p:cNvSpPr/>
              <p:nvPr/>
            </p:nvSpPr>
            <p:spPr>
              <a:xfrm>
                <a:off x="9696119" y="242070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2" name="Graphic 62">
              <a:extLst>
                <a:ext uri="{FF2B5EF4-FFF2-40B4-BE49-F238E27FC236}">
                  <a16:creationId xmlns:a16="http://schemas.microsoft.com/office/drawing/2014/main" id="{803BCF35-C1C0-56E8-C78C-D0EE2B454238}"/>
                </a:ext>
              </a:extLst>
            </p:cNvPr>
            <p:cNvGrpSpPr/>
            <p:nvPr/>
          </p:nvGrpSpPr>
          <p:grpSpPr>
            <a:xfrm>
              <a:off x="9770862" y="2447320"/>
              <a:ext cx="70696" cy="70696"/>
              <a:chOff x="9770862" y="2447320"/>
              <a:chExt cx="70696" cy="70696"/>
            </a:xfrm>
          </p:grpSpPr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id="{AD11E5A6-54BD-3178-8944-0CD40AF7BEB3}"/>
                  </a:ext>
                </a:extLst>
              </p:cNvPr>
              <p:cNvSpPr/>
              <p:nvPr/>
            </p:nvSpPr>
            <p:spPr>
              <a:xfrm>
                <a:off x="9770862" y="248266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id="{3CF1C675-44B3-1BB1-01A1-3587D64C876D}"/>
                  </a:ext>
                </a:extLst>
              </p:cNvPr>
              <p:cNvSpPr/>
              <p:nvPr/>
            </p:nvSpPr>
            <p:spPr>
              <a:xfrm>
                <a:off x="9806210" y="244732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3" name="Graphic 62">
              <a:extLst>
                <a:ext uri="{FF2B5EF4-FFF2-40B4-BE49-F238E27FC236}">
                  <a16:creationId xmlns:a16="http://schemas.microsoft.com/office/drawing/2014/main" id="{57A76E51-4B75-801E-7CFB-39786C5C51F8}"/>
                </a:ext>
              </a:extLst>
            </p:cNvPr>
            <p:cNvGrpSpPr/>
            <p:nvPr/>
          </p:nvGrpSpPr>
          <p:grpSpPr>
            <a:xfrm>
              <a:off x="9597740" y="2420703"/>
              <a:ext cx="70696" cy="70696"/>
              <a:chOff x="9597740" y="2420703"/>
              <a:chExt cx="70696" cy="70696"/>
            </a:xfrm>
          </p:grpSpPr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0EDBAB72-800F-2024-6D90-B87BD65C5151}"/>
                  </a:ext>
                </a:extLst>
              </p:cNvPr>
              <p:cNvSpPr/>
              <p:nvPr/>
            </p:nvSpPr>
            <p:spPr>
              <a:xfrm>
                <a:off x="9597740" y="245605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2" name="Freeform: Shape 1331">
                <a:extLst>
                  <a:ext uri="{FF2B5EF4-FFF2-40B4-BE49-F238E27FC236}">
                    <a16:creationId xmlns:a16="http://schemas.microsoft.com/office/drawing/2014/main" id="{74699C82-918D-359F-7FB0-D9E37616F422}"/>
                  </a:ext>
                </a:extLst>
              </p:cNvPr>
              <p:cNvSpPr/>
              <p:nvPr/>
            </p:nvSpPr>
            <p:spPr>
              <a:xfrm>
                <a:off x="9633089" y="242070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4" name="Graphic 62">
              <a:extLst>
                <a:ext uri="{FF2B5EF4-FFF2-40B4-BE49-F238E27FC236}">
                  <a16:creationId xmlns:a16="http://schemas.microsoft.com/office/drawing/2014/main" id="{E1CA457A-8439-F9C7-E221-E191DAFBCCCC}"/>
                </a:ext>
              </a:extLst>
            </p:cNvPr>
            <p:cNvGrpSpPr/>
            <p:nvPr/>
          </p:nvGrpSpPr>
          <p:grpSpPr>
            <a:xfrm>
              <a:off x="10107097" y="2565077"/>
              <a:ext cx="70696" cy="70696"/>
              <a:chOff x="10107097" y="2565077"/>
              <a:chExt cx="70696" cy="70696"/>
            </a:xfrm>
          </p:grpSpPr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E99A1739-3DFB-D488-5BFA-E3C0C7CEB907}"/>
                  </a:ext>
                </a:extLst>
              </p:cNvPr>
              <p:cNvSpPr/>
              <p:nvPr/>
            </p:nvSpPr>
            <p:spPr>
              <a:xfrm>
                <a:off x="10107097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D501232E-636D-FE69-9055-AFAEF402A53A}"/>
                  </a:ext>
                </a:extLst>
              </p:cNvPr>
              <p:cNvSpPr/>
              <p:nvPr/>
            </p:nvSpPr>
            <p:spPr>
              <a:xfrm>
                <a:off x="10142446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5" name="Graphic 62">
              <a:extLst>
                <a:ext uri="{FF2B5EF4-FFF2-40B4-BE49-F238E27FC236}">
                  <a16:creationId xmlns:a16="http://schemas.microsoft.com/office/drawing/2014/main" id="{867A357C-08DA-2D22-2993-16B3B00C4119}"/>
                </a:ext>
              </a:extLst>
            </p:cNvPr>
            <p:cNvGrpSpPr/>
            <p:nvPr/>
          </p:nvGrpSpPr>
          <p:grpSpPr>
            <a:xfrm>
              <a:off x="10049816" y="2529090"/>
              <a:ext cx="70483" cy="70696"/>
              <a:chOff x="10049816" y="2529090"/>
              <a:chExt cx="70483" cy="70696"/>
            </a:xfrm>
          </p:grpSpPr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04C40AF6-945E-7214-D6F7-B1A586813D89}"/>
                  </a:ext>
                </a:extLst>
              </p:cNvPr>
              <p:cNvSpPr/>
              <p:nvPr/>
            </p:nvSpPr>
            <p:spPr>
              <a:xfrm>
                <a:off x="10049816" y="2564438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D8C15694-F861-9A47-3939-124D191E228C}"/>
                  </a:ext>
                </a:extLst>
              </p:cNvPr>
              <p:cNvSpPr/>
              <p:nvPr/>
            </p:nvSpPr>
            <p:spPr>
              <a:xfrm>
                <a:off x="10085164" y="252909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6" name="Graphic 62">
              <a:extLst>
                <a:ext uri="{FF2B5EF4-FFF2-40B4-BE49-F238E27FC236}">
                  <a16:creationId xmlns:a16="http://schemas.microsoft.com/office/drawing/2014/main" id="{711D060E-677D-9748-8A9B-64CD565C5204}"/>
                </a:ext>
              </a:extLst>
            </p:cNvPr>
            <p:cNvGrpSpPr/>
            <p:nvPr/>
          </p:nvGrpSpPr>
          <p:grpSpPr>
            <a:xfrm>
              <a:off x="10123707" y="2565077"/>
              <a:ext cx="70696" cy="70696"/>
              <a:chOff x="10123707" y="2565077"/>
              <a:chExt cx="70696" cy="70696"/>
            </a:xfrm>
          </p:grpSpPr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51704259-B962-89AE-66A7-BEEDA64D08BB}"/>
                  </a:ext>
                </a:extLst>
              </p:cNvPr>
              <p:cNvSpPr/>
              <p:nvPr/>
            </p:nvSpPr>
            <p:spPr>
              <a:xfrm>
                <a:off x="10123707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B77CF035-0E9A-22C4-99A7-DEFD6EDAC86D}"/>
                  </a:ext>
                </a:extLst>
              </p:cNvPr>
              <p:cNvSpPr/>
              <p:nvPr/>
            </p:nvSpPr>
            <p:spPr>
              <a:xfrm>
                <a:off x="10159055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7" name="Graphic 62">
              <a:extLst>
                <a:ext uri="{FF2B5EF4-FFF2-40B4-BE49-F238E27FC236}">
                  <a16:creationId xmlns:a16="http://schemas.microsoft.com/office/drawing/2014/main" id="{0DB8D21C-A1DA-9406-C3F9-F5BEAFE67C42}"/>
                </a:ext>
              </a:extLst>
            </p:cNvPr>
            <p:cNvGrpSpPr/>
            <p:nvPr/>
          </p:nvGrpSpPr>
          <p:grpSpPr>
            <a:xfrm>
              <a:off x="10183544" y="2565077"/>
              <a:ext cx="70696" cy="70696"/>
              <a:chOff x="10183544" y="2565077"/>
              <a:chExt cx="70696" cy="70696"/>
            </a:xfrm>
          </p:grpSpPr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FBCE616F-F6EA-508D-9B17-6A5BB0498783}"/>
                  </a:ext>
                </a:extLst>
              </p:cNvPr>
              <p:cNvSpPr/>
              <p:nvPr/>
            </p:nvSpPr>
            <p:spPr>
              <a:xfrm>
                <a:off x="10183544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41B73158-6705-7418-5624-0F405846041C}"/>
                  </a:ext>
                </a:extLst>
              </p:cNvPr>
              <p:cNvSpPr/>
              <p:nvPr/>
            </p:nvSpPr>
            <p:spPr>
              <a:xfrm>
                <a:off x="10218892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8" name="Graphic 62">
              <a:extLst>
                <a:ext uri="{FF2B5EF4-FFF2-40B4-BE49-F238E27FC236}">
                  <a16:creationId xmlns:a16="http://schemas.microsoft.com/office/drawing/2014/main" id="{98A415FB-B18E-A996-A362-B5D5A9A28220}"/>
                </a:ext>
              </a:extLst>
            </p:cNvPr>
            <p:cNvGrpSpPr/>
            <p:nvPr/>
          </p:nvGrpSpPr>
          <p:grpSpPr>
            <a:xfrm>
              <a:off x="10265100" y="2565077"/>
              <a:ext cx="70696" cy="70696"/>
              <a:chOff x="10265100" y="2565077"/>
              <a:chExt cx="70696" cy="70696"/>
            </a:xfrm>
          </p:grpSpPr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126FB832-DC86-B099-3F74-ADCEDAD4F654}"/>
                  </a:ext>
                </a:extLst>
              </p:cNvPr>
              <p:cNvSpPr/>
              <p:nvPr/>
            </p:nvSpPr>
            <p:spPr>
              <a:xfrm>
                <a:off x="10265100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2C7CB63E-0235-1A87-51B8-CCB0F8709451}"/>
                  </a:ext>
                </a:extLst>
              </p:cNvPr>
              <p:cNvSpPr/>
              <p:nvPr/>
            </p:nvSpPr>
            <p:spPr>
              <a:xfrm>
                <a:off x="10300449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62">
              <a:extLst>
                <a:ext uri="{FF2B5EF4-FFF2-40B4-BE49-F238E27FC236}">
                  <a16:creationId xmlns:a16="http://schemas.microsoft.com/office/drawing/2014/main" id="{0956E98B-FAC4-4D69-747D-A7D714747C4A}"/>
                </a:ext>
              </a:extLst>
            </p:cNvPr>
            <p:cNvGrpSpPr/>
            <p:nvPr/>
          </p:nvGrpSpPr>
          <p:grpSpPr>
            <a:xfrm>
              <a:off x="10221873" y="2565077"/>
              <a:ext cx="70696" cy="70696"/>
              <a:chOff x="10221873" y="2565077"/>
              <a:chExt cx="70696" cy="70696"/>
            </a:xfrm>
          </p:grpSpPr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FD02B1A0-B5D8-31B3-FB43-A1458F3D137E}"/>
                  </a:ext>
                </a:extLst>
              </p:cNvPr>
              <p:cNvSpPr/>
              <p:nvPr/>
            </p:nvSpPr>
            <p:spPr>
              <a:xfrm>
                <a:off x="10221873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B938BC0F-7315-E471-1FF0-018FBEBDC46F}"/>
                  </a:ext>
                </a:extLst>
              </p:cNvPr>
              <p:cNvSpPr/>
              <p:nvPr/>
            </p:nvSpPr>
            <p:spPr>
              <a:xfrm>
                <a:off x="10257222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50" name="Graphic 62">
              <a:extLst>
                <a:ext uri="{FF2B5EF4-FFF2-40B4-BE49-F238E27FC236}">
                  <a16:creationId xmlns:a16="http://schemas.microsoft.com/office/drawing/2014/main" id="{B1DAE7C7-9CDA-8A71-DE0E-C71ED56B5474}"/>
                </a:ext>
              </a:extLst>
            </p:cNvPr>
            <p:cNvGrpSpPr/>
            <p:nvPr/>
          </p:nvGrpSpPr>
          <p:grpSpPr>
            <a:xfrm>
              <a:off x="10206754" y="2565077"/>
              <a:ext cx="70696" cy="70696"/>
              <a:chOff x="10206754" y="2565077"/>
              <a:chExt cx="70696" cy="70696"/>
            </a:xfrm>
          </p:grpSpPr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id="{30EB45A0-192F-F410-8F1A-3C5C0B14BE6E}"/>
                  </a:ext>
                </a:extLst>
              </p:cNvPr>
              <p:cNvSpPr/>
              <p:nvPr/>
            </p:nvSpPr>
            <p:spPr>
              <a:xfrm>
                <a:off x="10206754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id="{24A77F3F-674A-73BA-3373-7CDF5DB6F982}"/>
                  </a:ext>
                </a:extLst>
              </p:cNvPr>
              <p:cNvSpPr/>
              <p:nvPr/>
            </p:nvSpPr>
            <p:spPr>
              <a:xfrm>
                <a:off x="10242103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51" name="Graphic 62">
              <a:extLst>
                <a:ext uri="{FF2B5EF4-FFF2-40B4-BE49-F238E27FC236}">
                  <a16:creationId xmlns:a16="http://schemas.microsoft.com/office/drawing/2014/main" id="{4E3861D6-7668-E135-9707-F8DDCB86EE78}"/>
                </a:ext>
              </a:extLst>
            </p:cNvPr>
            <p:cNvGrpSpPr/>
            <p:nvPr/>
          </p:nvGrpSpPr>
          <p:grpSpPr>
            <a:xfrm>
              <a:off x="10299384" y="2565077"/>
              <a:ext cx="70696" cy="70696"/>
              <a:chOff x="10299384" y="2565077"/>
              <a:chExt cx="70696" cy="70696"/>
            </a:xfrm>
          </p:grpSpPr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4F6DE08C-8991-5D57-14FE-5783693C9A47}"/>
                  </a:ext>
                </a:extLst>
              </p:cNvPr>
              <p:cNvSpPr/>
              <p:nvPr/>
            </p:nvSpPr>
            <p:spPr>
              <a:xfrm>
                <a:off x="10299384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id="{9EAA16D8-EB8B-815C-CBD5-FA5563AC1DE9}"/>
                  </a:ext>
                </a:extLst>
              </p:cNvPr>
              <p:cNvSpPr/>
              <p:nvPr/>
            </p:nvSpPr>
            <p:spPr>
              <a:xfrm>
                <a:off x="10334732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52" name="Graphic 62">
              <a:extLst>
                <a:ext uri="{FF2B5EF4-FFF2-40B4-BE49-F238E27FC236}">
                  <a16:creationId xmlns:a16="http://schemas.microsoft.com/office/drawing/2014/main" id="{2B8A26EC-12B8-02E5-08B4-5DAE7E6BDB9D}"/>
                </a:ext>
              </a:extLst>
            </p:cNvPr>
            <p:cNvGrpSpPr/>
            <p:nvPr/>
          </p:nvGrpSpPr>
          <p:grpSpPr>
            <a:xfrm>
              <a:off x="10500827" y="2565077"/>
              <a:ext cx="70696" cy="70696"/>
              <a:chOff x="10500827" y="2565077"/>
              <a:chExt cx="70696" cy="70696"/>
            </a:xfrm>
          </p:grpSpPr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9C802327-7504-A323-D723-B69B35133BC8}"/>
                  </a:ext>
                </a:extLst>
              </p:cNvPr>
              <p:cNvSpPr/>
              <p:nvPr/>
            </p:nvSpPr>
            <p:spPr>
              <a:xfrm>
                <a:off x="10500827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8DA5E5E1-2495-B5BA-FF2A-8CD8FF1D41C9}"/>
                  </a:ext>
                </a:extLst>
              </p:cNvPr>
              <p:cNvSpPr/>
              <p:nvPr/>
            </p:nvSpPr>
            <p:spPr>
              <a:xfrm>
                <a:off x="10536175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53" name="Graphic 62">
              <a:extLst>
                <a:ext uri="{FF2B5EF4-FFF2-40B4-BE49-F238E27FC236}">
                  <a16:creationId xmlns:a16="http://schemas.microsoft.com/office/drawing/2014/main" id="{3AF18A6A-AAA9-FF61-6FAC-4DD64E5E06A3}"/>
                </a:ext>
              </a:extLst>
            </p:cNvPr>
            <p:cNvGrpSpPr/>
            <p:nvPr/>
          </p:nvGrpSpPr>
          <p:grpSpPr>
            <a:xfrm>
              <a:off x="10601549" y="2565077"/>
              <a:ext cx="70483" cy="70696"/>
              <a:chOff x="10601549" y="2565077"/>
              <a:chExt cx="70483" cy="70696"/>
            </a:xfrm>
          </p:grpSpPr>
          <p:sp>
            <p:nvSpPr>
              <p:cNvPr id="1311" name="Freeform: Shape 1310">
                <a:extLst>
                  <a:ext uri="{FF2B5EF4-FFF2-40B4-BE49-F238E27FC236}">
                    <a16:creationId xmlns:a16="http://schemas.microsoft.com/office/drawing/2014/main" id="{EDF966E7-DC2F-1993-B335-53E085107138}"/>
                  </a:ext>
                </a:extLst>
              </p:cNvPr>
              <p:cNvSpPr/>
              <p:nvPr/>
            </p:nvSpPr>
            <p:spPr>
              <a:xfrm>
                <a:off x="10601549" y="2600426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2" name="Freeform: Shape 1311">
                <a:extLst>
                  <a:ext uri="{FF2B5EF4-FFF2-40B4-BE49-F238E27FC236}">
                    <a16:creationId xmlns:a16="http://schemas.microsoft.com/office/drawing/2014/main" id="{D5E145E1-00BE-79C4-51F7-AD945B753F42}"/>
                  </a:ext>
                </a:extLst>
              </p:cNvPr>
              <p:cNvSpPr/>
              <p:nvPr/>
            </p:nvSpPr>
            <p:spPr>
              <a:xfrm>
                <a:off x="10636897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54" name="Graphic 62">
              <a:extLst>
                <a:ext uri="{FF2B5EF4-FFF2-40B4-BE49-F238E27FC236}">
                  <a16:creationId xmlns:a16="http://schemas.microsoft.com/office/drawing/2014/main" id="{434F9751-FBA9-6E0A-01F9-CF6CC34B59C9}"/>
                </a:ext>
              </a:extLst>
            </p:cNvPr>
            <p:cNvGrpSpPr/>
            <p:nvPr/>
          </p:nvGrpSpPr>
          <p:grpSpPr>
            <a:xfrm>
              <a:off x="10571524" y="2565077"/>
              <a:ext cx="70696" cy="70696"/>
              <a:chOff x="10571524" y="2565077"/>
              <a:chExt cx="70696" cy="70696"/>
            </a:xfrm>
          </p:grpSpPr>
          <p:sp>
            <p:nvSpPr>
              <p:cNvPr id="1309" name="Freeform: Shape 1308">
                <a:extLst>
                  <a:ext uri="{FF2B5EF4-FFF2-40B4-BE49-F238E27FC236}">
                    <a16:creationId xmlns:a16="http://schemas.microsoft.com/office/drawing/2014/main" id="{D3E496C1-8859-AC6D-814F-CAA38DF69AB1}"/>
                  </a:ext>
                </a:extLst>
              </p:cNvPr>
              <p:cNvSpPr/>
              <p:nvPr/>
            </p:nvSpPr>
            <p:spPr>
              <a:xfrm>
                <a:off x="10571524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0" name="Freeform: Shape 1309">
                <a:extLst>
                  <a:ext uri="{FF2B5EF4-FFF2-40B4-BE49-F238E27FC236}">
                    <a16:creationId xmlns:a16="http://schemas.microsoft.com/office/drawing/2014/main" id="{84D72937-2991-F4A0-5958-ECCDE20DC02A}"/>
                  </a:ext>
                </a:extLst>
              </p:cNvPr>
              <p:cNvSpPr/>
              <p:nvPr/>
            </p:nvSpPr>
            <p:spPr>
              <a:xfrm>
                <a:off x="10606872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55" name="Graphic 62">
              <a:extLst>
                <a:ext uri="{FF2B5EF4-FFF2-40B4-BE49-F238E27FC236}">
                  <a16:creationId xmlns:a16="http://schemas.microsoft.com/office/drawing/2014/main" id="{E42EB07B-8701-0E32-CED0-6C226E886B66}"/>
                </a:ext>
              </a:extLst>
            </p:cNvPr>
            <p:cNvGrpSpPr/>
            <p:nvPr/>
          </p:nvGrpSpPr>
          <p:grpSpPr>
            <a:xfrm>
              <a:off x="10917555" y="2565077"/>
              <a:ext cx="70696" cy="70696"/>
              <a:chOff x="10917555" y="2565077"/>
              <a:chExt cx="70696" cy="70696"/>
            </a:xfrm>
          </p:grpSpPr>
          <p:sp>
            <p:nvSpPr>
              <p:cNvPr id="1307" name="Freeform: Shape 1306">
                <a:extLst>
                  <a:ext uri="{FF2B5EF4-FFF2-40B4-BE49-F238E27FC236}">
                    <a16:creationId xmlns:a16="http://schemas.microsoft.com/office/drawing/2014/main" id="{1CDD02CF-0BAF-664F-6F82-9C5FA95BB9C3}"/>
                  </a:ext>
                </a:extLst>
              </p:cNvPr>
              <p:cNvSpPr/>
              <p:nvPr/>
            </p:nvSpPr>
            <p:spPr>
              <a:xfrm>
                <a:off x="10917555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8" name="Freeform: Shape 1307">
                <a:extLst>
                  <a:ext uri="{FF2B5EF4-FFF2-40B4-BE49-F238E27FC236}">
                    <a16:creationId xmlns:a16="http://schemas.microsoft.com/office/drawing/2014/main" id="{9CB63CA1-8B92-B71F-040D-7DD3806E0229}"/>
                  </a:ext>
                </a:extLst>
              </p:cNvPr>
              <p:cNvSpPr/>
              <p:nvPr/>
            </p:nvSpPr>
            <p:spPr>
              <a:xfrm>
                <a:off x="10952903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56" name="Graphic 62">
              <a:extLst>
                <a:ext uri="{FF2B5EF4-FFF2-40B4-BE49-F238E27FC236}">
                  <a16:creationId xmlns:a16="http://schemas.microsoft.com/office/drawing/2014/main" id="{E6716ED7-150B-0625-BC4A-85C40B3E17F5}"/>
                </a:ext>
              </a:extLst>
            </p:cNvPr>
            <p:cNvGrpSpPr/>
            <p:nvPr/>
          </p:nvGrpSpPr>
          <p:grpSpPr>
            <a:xfrm>
              <a:off x="10732508" y="2565077"/>
              <a:ext cx="70696" cy="70696"/>
              <a:chOff x="10732508" y="2565077"/>
              <a:chExt cx="70696" cy="70696"/>
            </a:xfrm>
          </p:grpSpPr>
          <p:sp>
            <p:nvSpPr>
              <p:cNvPr id="1305" name="Freeform: Shape 1304">
                <a:extLst>
                  <a:ext uri="{FF2B5EF4-FFF2-40B4-BE49-F238E27FC236}">
                    <a16:creationId xmlns:a16="http://schemas.microsoft.com/office/drawing/2014/main" id="{5ABAA22E-7F8A-1650-6910-5EB81D69DE91}"/>
                  </a:ext>
                </a:extLst>
              </p:cNvPr>
              <p:cNvSpPr/>
              <p:nvPr/>
            </p:nvSpPr>
            <p:spPr>
              <a:xfrm>
                <a:off x="10732508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6" name="Freeform: Shape 1305">
                <a:extLst>
                  <a:ext uri="{FF2B5EF4-FFF2-40B4-BE49-F238E27FC236}">
                    <a16:creationId xmlns:a16="http://schemas.microsoft.com/office/drawing/2014/main" id="{3035F333-1660-3986-87CB-6EA887AC6CA7}"/>
                  </a:ext>
                </a:extLst>
              </p:cNvPr>
              <p:cNvSpPr/>
              <p:nvPr/>
            </p:nvSpPr>
            <p:spPr>
              <a:xfrm>
                <a:off x="10767856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57" name="Graphic 62">
              <a:extLst>
                <a:ext uri="{FF2B5EF4-FFF2-40B4-BE49-F238E27FC236}">
                  <a16:creationId xmlns:a16="http://schemas.microsoft.com/office/drawing/2014/main" id="{A39D7E65-F8C1-DEE0-F907-25C84DAEF7E2}"/>
                </a:ext>
              </a:extLst>
            </p:cNvPr>
            <p:cNvGrpSpPr/>
            <p:nvPr/>
          </p:nvGrpSpPr>
          <p:grpSpPr>
            <a:xfrm>
              <a:off x="10369868" y="2565077"/>
              <a:ext cx="70696" cy="70696"/>
              <a:chOff x="10369868" y="2565077"/>
              <a:chExt cx="70696" cy="70696"/>
            </a:xfrm>
          </p:grpSpPr>
          <p:sp>
            <p:nvSpPr>
              <p:cNvPr id="1303" name="Freeform: Shape 1302">
                <a:extLst>
                  <a:ext uri="{FF2B5EF4-FFF2-40B4-BE49-F238E27FC236}">
                    <a16:creationId xmlns:a16="http://schemas.microsoft.com/office/drawing/2014/main" id="{89DEF5DF-95E2-97A1-BFCB-E309474570E4}"/>
                  </a:ext>
                </a:extLst>
              </p:cNvPr>
              <p:cNvSpPr/>
              <p:nvPr/>
            </p:nvSpPr>
            <p:spPr>
              <a:xfrm>
                <a:off x="10369868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4" name="Freeform: Shape 1303">
                <a:extLst>
                  <a:ext uri="{FF2B5EF4-FFF2-40B4-BE49-F238E27FC236}">
                    <a16:creationId xmlns:a16="http://schemas.microsoft.com/office/drawing/2014/main" id="{3BD62AF2-9CD4-CC6B-92DB-7B3A34BECC1E}"/>
                  </a:ext>
                </a:extLst>
              </p:cNvPr>
              <p:cNvSpPr/>
              <p:nvPr/>
            </p:nvSpPr>
            <p:spPr>
              <a:xfrm>
                <a:off x="10405216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58" name="Graphic 62">
              <a:extLst>
                <a:ext uri="{FF2B5EF4-FFF2-40B4-BE49-F238E27FC236}">
                  <a16:creationId xmlns:a16="http://schemas.microsoft.com/office/drawing/2014/main" id="{F391C38F-C707-B8C5-E1CA-6B128967CD39}"/>
                </a:ext>
              </a:extLst>
            </p:cNvPr>
            <p:cNvGrpSpPr/>
            <p:nvPr/>
          </p:nvGrpSpPr>
          <p:grpSpPr>
            <a:xfrm>
              <a:off x="10313864" y="2565077"/>
              <a:ext cx="70696" cy="70696"/>
              <a:chOff x="10313864" y="2565077"/>
              <a:chExt cx="70696" cy="70696"/>
            </a:xfrm>
          </p:grpSpPr>
          <p:sp>
            <p:nvSpPr>
              <p:cNvPr id="1301" name="Freeform: Shape 1300">
                <a:extLst>
                  <a:ext uri="{FF2B5EF4-FFF2-40B4-BE49-F238E27FC236}">
                    <a16:creationId xmlns:a16="http://schemas.microsoft.com/office/drawing/2014/main" id="{F9F0D25B-9CC8-4378-0DAB-4FD91300002B}"/>
                  </a:ext>
                </a:extLst>
              </p:cNvPr>
              <p:cNvSpPr/>
              <p:nvPr/>
            </p:nvSpPr>
            <p:spPr>
              <a:xfrm>
                <a:off x="10313864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2" name="Freeform: Shape 1301">
                <a:extLst>
                  <a:ext uri="{FF2B5EF4-FFF2-40B4-BE49-F238E27FC236}">
                    <a16:creationId xmlns:a16="http://schemas.microsoft.com/office/drawing/2014/main" id="{C93564D9-49FB-C7D6-8F34-3F6BF235B0DE}"/>
                  </a:ext>
                </a:extLst>
              </p:cNvPr>
              <p:cNvSpPr/>
              <p:nvPr/>
            </p:nvSpPr>
            <p:spPr>
              <a:xfrm>
                <a:off x="10349212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59" name="Graphic 62">
              <a:extLst>
                <a:ext uri="{FF2B5EF4-FFF2-40B4-BE49-F238E27FC236}">
                  <a16:creationId xmlns:a16="http://schemas.microsoft.com/office/drawing/2014/main" id="{455EB535-AD1A-79A8-1BA9-C5D876B20D2C}"/>
                </a:ext>
              </a:extLst>
            </p:cNvPr>
            <p:cNvGrpSpPr/>
            <p:nvPr/>
          </p:nvGrpSpPr>
          <p:grpSpPr>
            <a:xfrm>
              <a:off x="10422252" y="2565077"/>
              <a:ext cx="70696" cy="70696"/>
              <a:chOff x="10422252" y="2565077"/>
              <a:chExt cx="70696" cy="70696"/>
            </a:xfrm>
          </p:grpSpPr>
          <p:sp>
            <p:nvSpPr>
              <p:cNvPr id="1299" name="Freeform: Shape 1298">
                <a:extLst>
                  <a:ext uri="{FF2B5EF4-FFF2-40B4-BE49-F238E27FC236}">
                    <a16:creationId xmlns:a16="http://schemas.microsoft.com/office/drawing/2014/main" id="{0ED2BD0A-33F1-EA2F-2897-2B5667BAF7D1}"/>
                  </a:ext>
                </a:extLst>
              </p:cNvPr>
              <p:cNvSpPr/>
              <p:nvPr/>
            </p:nvSpPr>
            <p:spPr>
              <a:xfrm>
                <a:off x="10422252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0" name="Freeform: Shape 1299">
                <a:extLst>
                  <a:ext uri="{FF2B5EF4-FFF2-40B4-BE49-F238E27FC236}">
                    <a16:creationId xmlns:a16="http://schemas.microsoft.com/office/drawing/2014/main" id="{B450F884-AB06-47A5-0FC7-1515E482C6FB}"/>
                  </a:ext>
                </a:extLst>
              </p:cNvPr>
              <p:cNvSpPr/>
              <p:nvPr/>
            </p:nvSpPr>
            <p:spPr>
              <a:xfrm>
                <a:off x="10457600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60" name="Graphic 62">
              <a:extLst>
                <a:ext uri="{FF2B5EF4-FFF2-40B4-BE49-F238E27FC236}">
                  <a16:creationId xmlns:a16="http://schemas.microsoft.com/office/drawing/2014/main" id="{4775C180-83C8-DC55-9D29-2639CAA641B0}"/>
                </a:ext>
              </a:extLst>
            </p:cNvPr>
            <p:cNvGrpSpPr/>
            <p:nvPr/>
          </p:nvGrpSpPr>
          <p:grpSpPr>
            <a:xfrm>
              <a:off x="10393504" y="2565077"/>
              <a:ext cx="70696" cy="70696"/>
              <a:chOff x="10393504" y="2565077"/>
              <a:chExt cx="70696" cy="70696"/>
            </a:xfrm>
          </p:grpSpPr>
          <p:sp>
            <p:nvSpPr>
              <p:cNvPr id="1297" name="Freeform: Shape 1296">
                <a:extLst>
                  <a:ext uri="{FF2B5EF4-FFF2-40B4-BE49-F238E27FC236}">
                    <a16:creationId xmlns:a16="http://schemas.microsoft.com/office/drawing/2014/main" id="{EF7876A8-FDAD-1B89-F804-AC551BC14DD0}"/>
                  </a:ext>
                </a:extLst>
              </p:cNvPr>
              <p:cNvSpPr/>
              <p:nvPr/>
            </p:nvSpPr>
            <p:spPr>
              <a:xfrm>
                <a:off x="10393504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8" name="Freeform: Shape 1297">
                <a:extLst>
                  <a:ext uri="{FF2B5EF4-FFF2-40B4-BE49-F238E27FC236}">
                    <a16:creationId xmlns:a16="http://schemas.microsoft.com/office/drawing/2014/main" id="{FA392342-F919-051E-D366-9AA70C2B8D07}"/>
                  </a:ext>
                </a:extLst>
              </p:cNvPr>
              <p:cNvSpPr/>
              <p:nvPr/>
            </p:nvSpPr>
            <p:spPr>
              <a:xfrm>
                <a:off x="10428853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61" name="Graphic 62">
              <a:extLst>
                <a:ext uri="{FF2B5EF4-FFF2-40B4-BE49-F238E27FC236}">
                  <a16:creationId xmlns:a16="http://schemas.microsoft.com/office/drawing/2014/main" id="{0688D482-B7FC-1C78-0EB9-F5783A00889E}"/>
                </a:ext>
              </a:extLst>
            </p:cNvPr>
            <p:cNvGrpSpPr/>
            <p:nvPr/>
          </p:nvGrpSpPr>
          <p:grpSpPr>
            <a:xfrm>
              <a:off x="10329409" y="2565077"/>
              <a:ext cx="70696" cy="70696"/>
              <a:chOff x="10329409" y="2565077"/>
              <a:chExt cx="70696" cy="70696"/>
            </a:xfrm>
          </p:grpSpPr>
          <p:sp>
            <p:nvSpPr>
              <p:cNvPr id="1295" name="Freeform: Shape 1294">
                <a:extLst>
                  <a:ext uri="{FF2B5EF4-FFF2-40B4-BE49-F238E27FC236}">
                    <a16:creationId xmlns:a16="http://schemas.microsoft.com/office/drawing/2014/main" id="{D3352FD7-F79F-1B42-44F2-5B7C0F06EE0C}"/>
                  </a:ext>
                </a:extLst>
              </p:cNvPr>
              <p:cNvSpPr/>
              <p:nvPr/>
            </p:nvSpPr>
            <p:spPr>
              <a:xfrm>
                <a:off x="10329409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6" name="Freeform: Shape 1295">
                <a:extLst>
                  <a:ext uri="{FF2B5EF4-FFF2-40B4-BE49-F238E27FC236}">
                    <a16:creationId xmlns:a16="http://schemas.microsoft.com/office/drawing/2014/main" id="{30D67577-DF4F-D64A-6C1A-CD480E2655A6}"/>
                  </a:ext>
                </a:extLst>
              </p:cNvPr>
              <p:cNvSpPr/>
              <p:nvPr/>
            </p:nvSpPr>
            <p:spPr>
              <a:xfrm>
                <a:off x="10364757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62" name="Graphic 62">
              <a:extLst>
                <a:ext uri="{FF2B5EF4-FFF2-40B4-BE49-F238E27FC236}">
                  <a16:creationId xmlns:a16="http://schemas.microsoft.com/office/drawing/2014/main" id="{54AC5B4E-040E-0AD5-D5C5-03B6DEDFA82C}"/>
                </a:ext>
              </a:extLst>
            </p:cNvPr>
            <p:cNvGrpSpPr/>
            <p:nvPr/>
          </p:nvGrpSpPr>
          <p:grpSpPr>
            <a:xfrm>
              <a:off x="10536175" y="2565077"/>
              <a:ext cx="70696" cy="70696"/>
              <a:chOff x="10536175" y="2565077"/>
              <a:chExt cx="70696" cy="70696"/>
            </a:xfrm>
          </p:grpSpPr>
          <p:sp>
            <p:nvSpPr>
              <p:cNvPr id="1293" name="Freeform: Shape 1292">
                <a:extLst>
                  <a:ext uri="{FF2B5EF4-FFF2-40B4-BE49-F238E27FC236}">
                    <a16:creationId xmlns:a16="http://schemas.microsoft.com/office/drawing/2014/main" id="{BAB07D2F-3215-6628-F6F3-0090B096C811}"/>
                  </a:ext>
                </a:extLst>
              </p:cNvPr>
              <p:cNvSpPr/>
              <p:nvPr/>
            </p:nvSpPr>
            <p:spPr>
              <a:xfrm>
                <a:off x="10536175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4" name="Freeform: Shape 1293">
                <a:extLst>
                  <a:ext uri="{FF2B5EF4-FFF2-40B4-BE49-F238E27FC236}">
                    <a16:creationId xmlns:a16="http://schemas.microsoft.com/office/drawing/2014/main" id="{0D153EDD-BCBF-14B0-64CD-C06B92FD0D52}"/>
                  </a:ext>
                </a:extLst>
              </p:cNvPr>
              <p:cNvSpPr/>
              <p:nvPr/>
            </p:nvSpPr>
            <p:spPr>
              <a:xfrm>
                <a:off x="10571524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63" name="Graphic 62">
              <a:extLst>
                <a:ext uri="{FF2B5EF4-FFF2-40B4-BE49-F238E27FC236}">
                  <a16:creationId xmlns:a16="http://schemas.microsoft.com/office/drawing/2014/main" id="{F1CBA72A-772B-B583-7255-F985DAAE5ED0}"/>
                </a:ext>
              </a:extLst>
            </p:cNvPr>
            <p:cNvGrpSpPr/>
            <p:nvPr/>
          </p:nvGrpSpPr>
          <p:grpSpPr>
            <a:xfrm>
              <a:off x="10486347" y="2565077"/>
              <a:ext cx="70696" cy="70696"/>
              <a:chOff x="10486347" y="2565077"/>
              <a:chExt cx="70696" cy="70696"/>
            </a:xfrm>
          </p:grpSpPr>
          <p:sp>
            <p:nvSpPr>
              <p:cNvPr id="1291" name="Freeform: Shape 1290">
                <a:extLst>
                  <a:ext uri="{FF2B5EF4-FFF2-40B4-BE49-F238E27FC236}">
                    <a16:creationId xmlns:a16="http://schemas.microsoft.com/office/drawing/2014/main" id="{1A3DA8F5-4C77-7F09-4F97-1FBD26C6EE66}"/>
                  </a:ext>
                </a:extLst>
              </p:cNvPr>
              <p:cNvSpPr/>
              <p:nvPr/>
            </p:nvSpPr>
            <p:spPr>
              <a:xfrm>
                <a:off x="10486347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2" name="Freeform: Shape 1291">
                <a:extLst>
                  <a:ext uri="{FF2B5EF4-FFF2-40B4-BE49-F238E27FC236}">
                    <a16:creationId xmlns:a16="http://schemas.microsoft.com/office/drawing/2014/main" id="{39DB6C20-8570-96BC-2104-453E4A665CEB}"/>
                  </a:ext>
                </a:extLst>
              </p:cNvPr>
              <p:cNvSpPr/>
              <p:nvPr/>
            </p:nvSpPr>
            <p:spPr>
              <a:xfrm>
                <a:off x="10521695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64" name="Graphic 62">
              <a:extLst>
                <a:ext uri="{FF2B5EF4-FFF2-40B4-BE49-F238E27FC236}">
                  <a16:creationId xmlns:a16="http://schemas.microsoft.com/office/drawing/2014/main" id="{56DD931F-7DA3-A58B-B277-42598F79F841}"/>
                </a:ext>
              </a:extLst>
            </p:cNvPr>
            <p:cNvGrpSpPr/>
            <p:nvPr/>
          </p:nvGrpSpPr>
          <p:grpSpPr>
            <a:xfrm>
              <a:off x="10457600" y="2565077"/>
              <a:ext cx="70696" cy="70696"/>
              <a:chOff x="10457600" y="2565077"/>
              <a:chExt cx="70696" cy="70696"/>
            </a:xfrm>
          </p:grpSpPr>
          <p:sp>
            <p:nvSpPr>
              <p:cNvPr id="1289" name="Freeform: Shape 1288">
                <a:extLst>
                  <a:ext uri="{FF2B5EF4-FFF2-40B4-BE49-F238E27FC236}">
                    <a16:creationId xmlns:a16="http://schemas.microsoft.com/office/drawing/2014/main" id="{22718148-3945-FA2A-1CA5-8F619049AE56}"/>
                  </a:ext>
                </a:extLst>
              </p:cNvPr>
              <p:cNvSpPr/>
              <p:nvPr/>
            </p:nvSpPr>
            <p:spPr>
              <a:xfrm>
                <a:off x="10457600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0" name="Freeform: Shape 1289">
                <a:extLst>
                  <a:ext uri="{FF2B5EF4-FFF2-40B4-BE49-F238E27FC236}">
                    <a16:creationId xmlns:a16="http://schemas.microsoft.com/office/drawing/2014/main" id="{0233ACFE-0ED6-476C-682D-6A9BBBC95F7C}"/>
                  </a:ext>
                </a:extLst>
              </p:cNvPr>
              <p:cNvSpPr/>
              <p:nvPr/>
            </p:nvSpPr>
            <p:spPr>
              <a:xfrm>
                <a:off x="10492948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65" name="Graphic 62">
              <a:extLst>
                <a:ext uri="{FF2B5EF4-FFF2-40B4-BE49-F238E27FC236}">
                  <a16:creationId xmlns:a16="http://schemas.microsoft.com/office/drawing/2014/main" id="{765D12D6-47D0-8172-F83B-404CB9270FD7}"/>
                </a:ext>
              </a:extLst>
            </p:cNvPr>
            <p:cNvGrpSpPr/>
            <p:nvPr/>
          </p:nvGrpSpPr>
          <p:grpSpPr>
            <a:xfrm>
              <a:off x="10551720" y="2565077"/>
              <a:ext cx="70696" cy="70696"/>
              <a:chOff x="10551720" y="2565077"/>
              <a:chExt cx="70696" cy="70696"/>
            </a:xfrm>
          </p:grpSpPr>
          <p:sp>
            <p:nvSpPr>
              <p:cNvPr id="1287" name="Freeform: Shape 1286">
                <a:extLst>
                  <a:ext uri="{FF2B5EF4-FFF2-40B4-BE49-F238E27FC236}">
                    <a16:creationId xmlns:a16="http://schemas.microsoft.com/office/drawing/2014/main" id="{DEF9CA4C-DA9B-08D9-C4C8-B40C1A1569A9}"/>
                  </a:ext>
                </a:extLst>
              </p:cNvPr>
              <p:cNvSpPr/>
              <p:nvPr/>
            </p:nvSpPr>
            <p:spPr>
              <a:xfrm>
                <a:off x="10551720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8" name="Freeform: Shape 1287">
                <a:extLst>
                  <a:ext uri="{FF2B5EF4-FFF2-40B4-BE49-F238E27FC236}">
                    <a16:creationId xmlns:a16="http://schemas.microsoft.com/office/drawing/2014/main" id="{67160D9D-8F4E-304D-3BB9-FCF6DECAF17D}"/>
                  </a:ext>
                </a:extLst>
              </p:cNvPr>
              <p:cNvSpPr/>
              <p:nvPr/>
            </p:nvSpPr>
            <p:spPr>
              <a:xfrm>
                <a:off x="10587069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66" name="Graphic 62">
              <a:extLst>
                <a:ext uri="{FF2B5EF4-FFF2-40B4-BE49-F238E27FC236}">
                  <a16:creationId xmlns:a16="http://schemas.microsoft.com/office/drawing/2014/main" id="{7C0E7338-1381-8355-774F-AD11EF471186}"/>
                </a:ext>
              </a:extLst>
            </p:cNvPr>
            <p:cNvGrpSpPr/>
            <p:nvPr/>
          </p:nvGrpSpPr>
          <p:grpSpPr>
            <a:xfrm>
              <a:off x="10767856" y="2565077"/>
              <a:ext cx="70696" cy="70696"/>
              <a:chOff x="10767856" y="2565077"/>
              <a:chExt cx="70696" cy="70696"/>
            </a:xfrm>
          </p:grpSpPr>
          <p:sp>
            <p:nvSpPr>
              <p:cNvPr id="1285" name="Freeform: Shape 1284">
                <a:extLst>
                  <a:ext uri="{FF2B5EF4-FFF2-40B4-BE49-F238E27FC236}">
                    <a16:creationId xmlns:a16="http://schemas.microsoft.com/office/drawing/2014/main" id="{8722CC6D-2D84-1632-9AE3-4F7870CEE3F6}"/>
                  </a:ext>
                </a:extLst>
              </p:cNvPr>
              <p:cNvSpPr/>
              <p:nvPr/>
            </p:nvSpPr>
            <p:spPr>
              <a:xfrm>
                <a:off x="10767856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6" name="Freeform: Shape 1285">
                <a:extLst>
                  <a:ext uri="{FF2B5EF4-FFF2-40B4-BE49-F238E27FC236}">
                    <a16:creationId xmlns:a16="http://schemas.microsoft.com/office/drawing/2014/main" id="{06C56D36-8591-712C-AF71-A819B9A49362}"/>
                  </a:ext>
                </a:extLst>
              </p:cNvPr>
              <p:cNvSpPr/>
              <p:nvPr/>
            </p:nvSpPr>
            <p:spPr>
              <a:xfrm>
                <a:off x="10803205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62">
              <a:extLst>
                <a:ext uri="{FF2B5EF4-FFF2-40B4-BE49-F238E27FC236}">
                  <a16:creationId xmlns:a16="http://schemas.microsoft.com/office/drawing/2014/main" id="{151E91E2-AF13-2F02-E492-F51AD8FBE65F}"/>
                </a:ext>
              </a:extLst>
            </p:cNvPr>
            <p:cNvGrpSpPr/>
            <p:nvPr/>
          </p:nvGrpSpPr>
          <p:grpSpPr>
            <a:xfrm>
              <a:off x="10617945" y="2565077"/>
              <a:ext cx="70696" cy="70696"/>
              <a:chOff x="10617945" y="2565077"/>
              <a:chExt cx="70696" cy="70696"/>
            </a:xfrm>
          </p:grpSpPr>
          <p:sp>
            <p:nvSpPr>
              <p:cNvPr id="1283" name="Freeform: Shape 1282">
                <a:extLst>
                  <a:ext uri="{FF2B5EF4-FFF2-40B4-BE49-F238E27FC236}">
                    <a16:creationId xmlns:a16="http://schemas.microsoft.com/office/drawing/2014/main" id="{4641AA5F-E8D7-5B73-F62E-75DD206BD48D}"/>
                  </a:ext>
                </a:extLst>
              </p:cNvPr>
              <p:cNvSpPr/>
              <p:nvPr/>
            </p:nvSpPr>
            <p:spPr>
              <a:xfrm>
                <a:off x="10617945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4" name="Freeform: Shape 1283">
                <a:extLst>
                  <a:ext uri="{FF2B5EF4-FFF2-40B4-BE49-F238E27FC236}">
                    <a16:creationId xmlns:a16="http://schemas.microsoft.com/office/drawing/2014/main" id="{672B5B11-03E0-4928-9678-E09F7E90BB99}"/>
                  </a:ext>
                </a:extLst>
              </p:cNvPr>
              <p:cNvSpPr/>
              <p:nvPr/>
            </p:nvSpPr>
            <p:spPr>
              <a:xfrm>
                <a:off x="10653294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68" name="Graphic 62">
              <a:extLst>
                <a:ext uri="{FF2B5EF4-FFF2-40B4-BE49-F238E27FC236}">
                  <a16:creationId xmlns:a16="http://schemas.microsoft.com/office/drawing/2014/main" id="{5E97E993-F2A0-BCCF-F20F-D3E706634844}"/>
                </a:ext>
              </a:extLst>
            </p:cNvPr>
            <p:cNvGrpSpPr/>
            <p:nvPr/>
          </p:nvGrpSpPr>
          <p:grpSpPr>
            <a:xfrm>
              <a:off x="10688642" y="2565077"/>
              <a:ext cx="70483" cy="70696"/>
              <a:chOff x="10688642" y="2565077"/>
              <a:chExt cx="70483" cy="70696"/>
            </a:xfrm>
          </p:grpSpPr>
          <p:sp>
            <p:nvSpPr>
              <p:cNvPr id="1281" name="Freeform: Shape 1280">
                <a:extLst>
                  <a:ext uri="{FF2B5EF4-FFF2-40B4-BE49-F238E27FC236}">
                    <a16:creationId xmlns:a16="http://schemas.microsoft.com/office/drawing/2014/main" id="{D30B8D17-A37B-3A8C-C0B9-A0E508D108F3}"/>
                  </a:ext>
                </a:extLst>
              </p:cNvPr>
              <p:cNvSpPr/>
              <p:nvPr/>
            </p:nvSpPr>
            <p:spPr>
              <a:xfrm>
                <a:off x="10688642" y="2600426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2" name="Freeform: Shape 1281">
                <a:extLst>
                  <a:ext uri="{FF2B5EF4-FFF2-40B4-BE49-F238E27FC236}">
                    <a16:creationId xmlns:a16="http://schemas.microsoft.com/office/drawing/2014/main" id="{335A3ABE-09DA-7D7C-D235-38CC718D2447}"/>
                  </a:ext>
                </a:extLst>
              </p:cNvPr>
              <p:cNvSpPr/>
              <p:nvPr/>
            </p:nvSpPr>
            <p:spPr>
              <a:xfrm>
                <a:off x="10723990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69" name="Graphic 62">
              <a:extLst>
                <a:ext uri="{FF2B5EF4-FFF2-40B4-BE49-F238E27FC236}">
                  <a16:creationId xmlns:a16="http://schemas.microsoft.com/office/drawing/2014/main" id="{4C88AA81-F6D4-547C-F529-289161320505}"/>
                </a:ext>
              </a:extLst>
            </p:cNvPr>
            <p:cNvGrpSpPr/>
            <p:nvPr/>
          </p:nvGrpSpPr>
          <p:grpSpPr>
            <a:xfrm>
              <a:off x="10236566" y="2565077"/>
              <a:ext cx="70696" cy="70696"/>
              <a:chOff x="10236566" y="2565077"/>
              <a:chExt cx="70696" cy="70696"/>
            </a:xfrm>
          </p:grpSpPr>
          <p:sp>
            <p:nvSpPr>
              <p:cNvPr id="1279" name="Freeform: Shape 1278">
                <a:extLst>
                  <a:ext uri="{FF2B5EF4-FFF2-40B4-BE49-F238E27FC236}">
                    <a16:creationId xmlns:a16="http://schemas.microsoft.com/office/drawing/2014/main" id="{3DAD9721-465B-FF31-75F4-9BDE11F3F48A}"/>
                  </a:ext>
                </a:extLst>
              </p:cNvPr>
              <p:cNvSpPr/>
              <p:nvPr/>
            </p:nvSpPr>
            <p:spPr>
              <a:xfrm>
                <a:off x="10236566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0" name="Freeform: Shape 1279">
                <a:extLst>
                  <a:ext uri="{FF2B5EF4-FFF2-40B4-BE49-F238E27FC236}">
                    <a16:creationId xmlns:a16="http://schemas.microsoft.com/office/drawing/2014/main" id="{9847265B-889D-2050-D09C-DE8FB6FB20A4}"/>
                  </a:ext>
                </a:extLst>
              </p:cNvPr>
              <p:cNvSpPr/>
              <p:nvPr/>
            </p:nvSpPr>
            <p:spPr>
              <a:xfrm>
                <a:off x="10271915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0" name="Graphic 62">
              <a:extLst>
                <a:ext uri="{FF2B5EF4-FFF2-40B4-BE49-F238E27FC236}">
                  <a16:creationId xmlns:a16="http://schemas.microsoft.com/office/drawing/2014/main" id="{B8BEACD6-20E6-DE95-67A4-4D0A718A6E41}"/>
                </a:ext>
              </a:extLst>
            </p:cNvPr>
            <p:cNvGrpSpPr/>
            <p:nvPr/>
          </p:nvGrpSpPr>
          <p:grpSpPr>
            <a:xfrm>
              <a:off x="9571335" y="2420703"/>
              <a:ext cx="70696" cy="70696"/>
              <a:chOff x="9571335" y="2420703"/>
              <a:chExt cx="70696" cy="70696"/>
            </a:xfrm>
          </p:grpSpPr>
          <p:sp>
            <p:nvSpPr>
              <p:cNvPr id="1277" name="Freeform: Shape 1276">
                <a:extLst>
                  <a:ext uri="{FF2B5EF4-FFF2-40B4-BE49-F238E27FC236}">
                    <a16:creationId xmlns:a16="http://schemas.microsoft.com/office/drawing/2014/main" id="{FE8C7B59-67F3-9CBF-E33D-36562D978067}"/>
                  </a:ext>
                </a:extLst>
              </p:cNvPr>
              <p:cNvSpPr/>
              <p:nvPr/>
            </p:nvSpPr>
            <p:spPr>
              <a:xfrm>
                <a:off x="9571335" y="245605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8" name="Freeform: Shape 1277">
                <a:extLst>
                  <a:ext uri="{FF2B5EF4-FFF2-40B4-BE49-F238E27FC236}">
                    <a16:creationId xmlns:a16="http://schemas.microsoft.com/office/drawing/2014/main" id="{2758E25D-3463-F3B1-BDDB-DAF54276DE66}"/>
                  </a:ext>
                </a:extLst>
              </p:cNvPr>
              <p:cNvSpPr/>
              <p:nvPr/>
            </p:nvSpPr>
            <p:spPr>
              <a:xfrm>
                <a:off x="9606684" y="242070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1" name="Graphic 62">
              <a:extLst>
                <a:ext uri="{FF2B5EF4-FFF2-40B4-BE49-F238E27FC236}">
                  <a16:creationId xmlns:a16="http://schemas.microsoft.com/office/drawing/2014/main" id="{4E7588DF-1258-F262-3652-CAE2FCD13582}"/>
                </a:ext>
              </a:extLst>
            </p:cNvPr>
            <p:cNvGrpSpPr/>
            <p:nvPr/>
          </p:nvGrpSpPr>
          <p:grpSpPr>
            <a:xfrm>
              <a:off x="10866023" y="2565077"/>
              <a:ext cx="70483" cy="70696"/>
              <a:chOff x="10866023" y="2565077"/>
              <a:chExt cx="70483" cy="70696"/>
            </a:xfrm>
          </p:grpSpPr>
          <p:sp>
            <p:nvSpPr>
              <p:cNvPr id="1275" name="Freeform: Shape 1274">
                <a:extLst>
                  <a:ext uri="{FF2B5EF4-FFF2-40B4-BE49-F238E27FC236}">
                    <a16:creationId xmlns:a16="http://schemas.microsoft.com/office/drawing/2014/main" id="{E8D722F0-AE2D-8C44-AF08-A62451FC7ED7}"/>
                  </a:ext>
                </a:extLst>
              </p:cNvPr>
              <p:cNvSpPr/>
              <p:nvPr/>
            </p:nvSpPr>
            <p:spPr>
              <a:xfrm>
                <a:off x="10866023" y="2600426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6" name="Freeform: Shape 1275">
                <a:extLst>
                  <a:ext uri="{FF2B5EF4-FFF2-40B4-BE49-F238E27FC236}">
                    <a16:creationId xmlns:a16="http://schemas.microsoft.com/office/drawing/2014/main" id="{46799CF5-4AAF-0AFC-723A-93A18CA37BCA}"/>
                  </a:ext>
                </a:extLst>
              </p:cNvPr>
              <p:cNvSpPr/>
              <p:nvPr/>
            </p:nvSpPr>
            <p:spPr>
              <a:xfrm>
                <a:off x="10901371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2" name="Graphic 62">
              <a:extLst>
                <a:ext uri="{FF2B5EF4-FFF2-40B4-BE49-F238E27FC236}">
                  <a16:creationId xmlns:a16="http://schemas.microsoft.com/office/drawing/2014/main" id="{AFF9ADF4-C359-B3D2-3D83-1F97859330BD}"/>
                </a:ext>
              </a:extLst>
            </p:cNvPr>
            <p:cNvGrpSpPr/>
            <p:nvPr/>
          </p:nvGrpSpPr>
          <p:grpSpPr>
            <a:xfrm>
              <a:off x="10971216" y="2565077"/>
              <a:ext cx="70696" cy="70696"/>
              <a:chOff x="10971216" y="2565077"/>
              <a:chExt cx="70696" cy="70696"/>
            </a:xfrm>
          </p:grpSpPr>
          <p:sp>
            <p:nvSpPr>
              <p:cNvPr id="1273" name="Freeform: Shape 1272">
                <a:extLst>
                  <a:ext uri="{FF2B5EF4-FFF2-40B4-BE49-F238E27FC236}">
                    <a16:creationId xmlns:a16="http://schemas.microsoft.com/office/drawing/2014/main" id="{276E9997-C8C9-C869-7657-28F70DF19E2C}"/>
                  </a:ext>
                </a:extLst>
              </p:cNvPr>
              <p:cNvSpPr/>
              <p:nvPr/>
            </p:nvSpPr>
            <p:spPr>
              <a:xfrm>
                <a:off x="10971216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4" name="Freeform: Shape 1273">
                <a:extLst>
                  <a:ext uri="{FF2B5EF4-FFF2-40B4-BE49-F238E27FC236}">
                    <a16:creationId xmlns:a16="http://schemas.microsoft.com/office/drawing/2014/main" id="{512141D1-FEBC-AB12-A60F-4A1AA2A69835}"/>
                  </a:ext>
                </a:extLst>
              </p:cNvPr>
              <p:cNvSpPr/>
              <p:nvPr/>
            </p:nvSpPr>
            <p:spPr>
              <a:xfrm>
                <a:off x="11006564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25" name="TextBox 1624">
            <a:extLst>
              <a:ext uri="{FF2B5EF4-FFF2-40B4-BE49-F238E27FC236}">
                <a16:creationId xmlns:a16="http://schemas.microsoft.com/office/drawing/2014/main" id="{A391189E-12B9-4CCF-1482-8A4D968C7F58}"/>
              </a:ext>
            </a:extLst>
          </p:cNvPr>
          <p:cNvSpPr txBox="1"/>
          <p:nvPr/>
        </p:nvSpPr>
        <p:spPr>
          <a:xfrm rot="16200000">
            <a:off x="5311807" y="2605733"/>
            <a:ext cx="201168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 (%)</a:t>
            </a:r>
          </a:p>
        </p:txBody>
      </p:sp>
      <p:sp>
        <p:nvSpPr>
          <p:cNvPr id="1627" name="TextBox 1626">
            <a:extLst>
              <a:ext uri="{FF2B5EF4-FFF2-40B4-BE49-F238E27FC236}">
                <a16:creationId xmlns:a16="http://schemas.microsoft.com/office/drawing/2014/main" id="{1F05CC24-767C-4EDB-6130-891F4292080B}"/>
              </a:ext>
            </a:extLst>
          </p:cNvPr>
          <p:cNvSpPr txBox="1"/>
          <p:nvPr/>
        </p:nvSpPr>
        <p:spPr>
          <a:xfrm rot="16200000">
            <a:off x="-350659" y="2543505"/>
            <a:ext cx="201168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 (%)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652D21-5F9F-AD07-811F-809B359DDF8F}"/>
              </a:ext>
            </a:extLst>
          </p:cNvPr>
          <p:cNvSpPr/>
          <p:nvPr/>
        </p:nvSpPr>
        <p:spPr>
          <a:xfrm>
            <a:off x="612000" y="4997925"/>
            <a:ext cx="11254479" cy="137440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important trial showed that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imlunestrant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improved PFS compared with SOC ET in patients with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ESR1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mutations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addition of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abemaciclib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further improved PFS compared with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imlunestrant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alone in all patients, but it was not compared with SOC ET plus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abemaciclib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which makes assessment of components more difficult in the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ESR1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wildtype population.  However, these data demonstrate efficacy of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abemaciclib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plus ET after progression on prior CDK4/6i therapy with either palbociclib or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ribociclib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Imlunestrant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was well tolerated alone and in combination with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abemaciclib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6A5469-F952-3B20-0CC0-ECF037FAE7E3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11455309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F970B-BB49-871C-71D0-1DD631E61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6CE47E-EF19-C5CB-F1E7-79284EEEC452}"/>
              </a:ext>
            </a:extLst>
          </p:cNvPr>
          <p:cNvSpPr/>
          <p:nvPr/>
        </p:nvSpPr>
        <p:spPr bwMode="auto">
          <a:xfrm>
            <a:off x="551384" y="3212976"/>
            <a:ext cx="11089232" cy="51318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4D0BC1-7832-694E-6ACA-8503E666A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404664"/>
            <a:ext cx="10152697" cy="57606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AGENDA</a:t>
            </a:r>
            <a:br>
              <a:rPr lang="en-US" sz="2800" dirty="0"/>
            </a:br>
            <a:br>
              <a:rPr lang="en-US" sz="1100" dirty="0"/>
            </a:br>
            <a:r>
              <a:rPr lang="en-US" sz="2800" dirty="0"/>
              <a:t>Year in Review: Management of Breast Cancer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E3C0D-D201-8289-9005-FA153BFB3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412776"/>
            <a:ext cx="10801200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New Paradigm for Triple-Positive Breast Cancer?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CDK4/6 Inhibitors for HR-Positive, HER2-Negative Breast Cancer</a:t>
            </a:r>
            <a:endParaRPr lang="en-US" sz="2200" b="1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2: </a:t>
            </a:r>
            <a:r>
              <a:rPr lang="en-US" sz="22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Oral Selective Estrogen Receptor Degraders for HR-Positive, HER2-Negative Breast Cancer</a:t>
            </a:r>
            <a:endParaRPr lang="en-U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3: 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of PIK3CA/PTEN/AKT-Mutated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4: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Antibody-Drug Conjugates (ADCs) for HR-Positive, HER2-Negative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5: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ADCs for HER2-Positive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6: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HER2-Targeting Tyrosine Kinase Inhibitors for HER2-Positive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7: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Treatment of Localized Triple-Negative Breast Cancer (TNBC)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8: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ADCs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Advanced TNBC</a:t>
            </a:r>
          </a:p>
        </p:txBody>
      </p:sp>
    </p:spTree>
    <p:extLst>
      <p:ext uri="{BB962C8B-B14F-4D97-AF65-F5344CB8AC3E}">
        <p14:creationId xmlns:p14="http://schemas.microsoft.com/office/powerpoint/2010/main" val="51316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E0D79-96C2-D91D-F7D4-E416C4A85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AFD8E2-9E43-98FE-5F50-AE23AE419580}"/>
              </a:ext>
            </a:extLst>
          </p:cNvPr>
          <p:cNvSpPr txBox="1"/>
          <p:nvPr/>
        </p:nvSpPr>
        <p:spPr>
          <a:xfrm>
            <a:off x="0" y="144016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DFBB1A-5D88-0BCB-F709-F0205119D791}"/>
              </a:ext>
            </a:extLst>
          </p:cNvPr>
          <p:cNvSpPr txBox="1"/>
          <p:nvPr/>
        </p:nvSpPr>
        <p:spPr>
          <a:xfrm>
            <a:off x="623392" y="764704"/>
            <a:ext cx="10801200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600" b="0" kern="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Turner NC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Inavolisib-based therapy in PIK3CA-mutated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advanced breast cancer.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 Engl J Med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2024;391(17):1584-96.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Oliveira M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Capivasertib and fulvestrant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patients with hormone receptor-positive, HER2-negative advanced breast cancer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(CAPItello-291)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Patient-reported outcomes from a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3, </a:t>
            </a:r>
            <a:r>
              <a:rPr lang="en-US" sz="160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randomised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double-blind, placebo-controlled trial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Oncol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2024;25(9):1231-44.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652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7F2E98-6B7B-97A8-9FBF-C6C268074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5424" y="2429571"/>
            <a:ext cx="4694067" cy="2911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3CA051-9C38-1460-E598-09D3397F0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1325563"/>
          </a:xfrm>
        </p:spPr>
        <p:txBody>
          <a:bodyPr/>
          <a:lstStyle/>
          <a:p>
            <a:r>
              <a:rPr lang="en-GB" i="1" dirty="0">
                <a:solidFill>
                  <a:srgbClr val="002060"/>
                </a:solidFill>
              </a:rPr>
              <a:t>PIK3CA/PTEN/AKT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4411C-E0A4-7C5E-78A5-14BEE299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16038"/>
            <a:ext cx="5157787" cy="823912"/>
          </a:xfrm>
        </p:spPr>
        <p:txBody>
          <a:bodyPr/>
          <a:lstStyle/>
          <a:p>
            <a:pPr algn="ctr"/>
            <a:r>
              <a:rPr lang="en-GB" dirty="0"/>
              <a:t>Biology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27824D-E79D-9FDF-B261-927FD750B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39950"/>
            <a:ext cx="5157787" cy="3684588"/>
          </a:xfrm>
        </p:spPr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1397FF-EE6B-5455-1113-61264991B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09" y="2117411"/>
            <a:ext cx="6378273" cy="4375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8580CB-5368-6417-0003-DE8073DA282D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32125045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FD8D64E-F05C-702A-B919-0F67F90C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00" y="335104"/>
            <a:ext cx="11866303" cy="809625"/>
          </a:xfrm>
        </p:spPr>
        <p:txBody>
          <a:bodyPr/>
          <a:lstStyle/>
          <a:p>
            <a:r>
              <a:rPr lang="en-GB" sz="2400" b="1" dirty="0"/>
              <a:t>CAPItello-291</a:t>
            </a:r>
            <a:r>
              <a:rPr lang="en-GB" sz="2400" dirty="0"/>
              <a:t> showed a PFS benefit with the addition of </a:t>
            </a:r>
            <a:r>
              <a:rPr lang="en-GB" sz="2400" dirty="0" err="1"/>
              <a:t>capivasertib</a:t>
            </a:r>
            <a:r>
              <a:rPr lang="en-GB" sz="2400" dirty="0"/>
              <a:t> to </a:t>
            </a:r>
            <a:r>
              <a:rPr lang="en-GB" sz="2400" dirty="0" err="1"/>
              <a:t>fulvestrant</a:t>
            </a:r>
            <a:r>
              <a:rPr lang="en-GB" sz="2400" dirty="0"/>
              <a:t> vs. </a:t>
            </a:r>
            <a:r>
              <a:rPr lang="en-GB" sz="2400" dirty="0" err="1"/>
              <a:t>fulvestrant</a:t>
            </a:r>
            <a:r>
              <a:rPr lang="en-GB" sz="2400" dirty="0"/>
              <a:t> in both ITT and PI3K/AKT pathway-altered populations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A064C9-9D71-9A58-F603-938078722B0F}"/>
              </a:ext>
            </a:extLst>
          </p:cNvPr>
          <p:cNvSpPr txBox="1">
            <a:spLocks/>
          </p:cNvSpPr>
          <p:nvPr/>
        </p:nvSpPr>
        <p:spPr>
          <a:xfrm>
            <a:off x="409470" y="404814"/>
            <a:ext cx="11373062" cy="6572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830051"/>
              </a:solidFill>
              <a:effectLst/>
              <a:uLnTx/>
              <a:uFillTx/>
              <a:latin typeface="Calisto MT"/>
              <a:ea typeface="+mj-ea"/>
              <a:cs typeface="+mj-cs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464FFDB-5A0A-5AE1-232A-720F2DB6C5A2}"/>
              </a:ext>
            </a:extLst>
          </p:cNvPr>
          <p:cNvSpPr txBox="1">
            <a:spLocks/>
          </p:cNvSpPr>
          <p:nvPr/>
        </p:nvSpPr>
        <p:spPr>
          <a:xfrm>
            <a:off x="377862" y="1888579"/>
            <a:ext cx="11372850" cy="5651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711" marR="0" indent="-342797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2399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91762" indent="-215935" algn="l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71708" indent="-215935" algn="l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999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87644" indent="-228531" algn="l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1" u="none" strike="noStrike" kern="1200" cap="none" spc="0" normalizeH="0" baseline="0" noProof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-form: Shape 1082">
            <a:extLst>
              <a:ext uri="{FF2B5EF4-FFF2-40B4-BE49-F238E27FC236}">
                <a16:creationId xmlns:a16="http://schemas.microsoft.com/office/drawing/2014/main" id="{3901BB77-E0DA-8620-544E-BEDFEB432CD9}"/>
              </a:ext>
            </a:extLst>
          </p:cNvPr>
          <p:cNvSpPr/>
          <p:nvPr/>
        </p:nvSpPr>
        <p:spPr>
          <a:xfrm>
            <a:off x="1140494" y="4181876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Free-form: Shape 1083">
            <a:extLst>
              <a:ext uri="{FF2B5EF4-FFF2-40B4-BE49-F238E27FC236}">
                <a16:creationId xmlns:a16="http://schemas.microsoft.com/office/drawing/2014/main" id="{A2682F29-6819-6BA1-1652-7853B3CA4F3E}"/>
              </a:ext>
            </a:extLst>
          </p:cNvPr>
          <p:cNvSpPr/>
          <p:nvPr/>
        </p:nvSpPr>
        <p:spPr>
          <a:xfrm>
            <a:off x="1119451" y="4204297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7" name="Free-form: Shape 1084">
            <a:extLst>
              <a:ext uri="{FF2B5EF4-FFF2-40B4-BE49-F238E27FC236}">
                <a16:creationId xmlns:a16="http://schemas.microsoft.com/office/drawing/2014/main" id="{27778AED-FBA3-F8A9-012F-8E6045A18E71}"/>
              </a:ext>
            </a:extLst>
          </p:cNvPr>
          <p:cNvSpPr/>
          <p:nvPr/>
        </p:nvSpPr>
        <p:spPr>
          <a:xfrm>
            <a:off x="1828652" y="4724277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8" name="Free-form: Shape 1085">
            <a:extLst>
              <a:ext uri="{FF2B5EF4-FFF2-40B4-BE49-F238E27FC236}">
                <a16:creationId xmlns:a16="http://schemas.microsoft.com/office/drawing/2014/main" id="{53D7A68E-2D6E-ECAE-8E5C-45023B1A46E6}"/>
              </a:ext>
            </a:extLst>
          </p:cNvPr>
          <p:cNvSpPr/>
          <p:nvPr/>
        </p:nvSpPr>
        <p:spPr>
          <a:xfrm>
            <a:off x="1808390" y="4746697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9" name="Free-form: Shape 1086">
            <a:extLst>
              <a:ext uri="{FF2B5EF4-FFF2-40B4-BE49-F238E27FC236}">
                <a16:creationId xmlns:a16="http://schemas.microsoft.com/office/drawing/2014/main" id="{BAB682C5-4CAB-15D3-D7DD-2F72495C8221}"/>
              </a:ext>
            </a:extLst>
          </p:cNvPr>
          <p:cNvSpPr/>
          <p:nvPr/>
        </p:nvSpPr>
        <p:spPr>
          <a:xfrm>
            <a:off x="2148183" y="4871734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0" name="Free-form: Shape 1087">
            <a:extLst>
              <a:ext uri="{FF2B5EF4-FFF2-40B4-BE49-F238E27FC236}">
                <a16:creationId xmlns:a16="http://schemas.microsoft.com/office/drawing/2014/main" id="{728A98A0-FDF5-A884-6FC3-F0F9D47BFFE8}"/>
              </a:ext>
            </a:extLst>
          </p:cNvPr>
          <p:cNvSpPr/>
          <p:nvPr/>
        </p:nvSpPr>
        <p:spPr>
          <a:xfrm>
            <a:off x="2127920" y="4894154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1" name="Free-form: Shape 1088">
            <a:extLst>
              <a:ext uri="{FF2B5EF4-FFF2-40B4-BE49-F238E27FC236}">
                <a16:creationId xmlns:a16="http://schemas.microsoft.com/office/drawing/2014/main" id="{4F6CF976-048E-D436-88B6-AB0F9366ADDF}"/>
              </a:ext>
            </a:extLst>
          </p:cNvPr>
          <p:cNvSpPr/>
          <p:nvPr/>
        </p:nvSpPr>
        <p:spPr>
          <a:xfrm>
            <a:off x="2738924" y="5049372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2" name="Free-form: Shape 1089">
            <a:extLst>
              <a:ext uri="{FF2B5EF4-FFF2-40B4-BE49-F238E27FC236}">
                <a16:creationId xmlns:a16="http://schemas.microsoft.com/office/drawing/2014/main" id="{FBF89C75-BC51-50F8-8355-20D5F8D9C9FC}"/>
              </a:ext>
            </a:extLst>
          </p:cNvPr>
          <p:cNvSpPr/>
          <p:nvPr/>
        </p:nvSpPr>
        <p:spPr>
          <a:xfrm>
            <a:off x="2717881" y="5072655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3" name="Free-form: Shape 1090">
            <a:extLst>
              <a:ext uri="{FF2B5EF4-FFF2-40B4-BE49-F238E27FC236}">
                <a16:creationId xmlns:a16="http://schemas.microsoft.com/office/drawing/2014/main" id="{FBDEC997-B5D4-3F21-7654-F9E647602086}"/>
              </a:ext>
            </a:extLst>
          </p:cNvPr>
          <p:cNvSpPr/>
          <p:nvPr/>
        </p:nvSpPr>
        <p:spPr>
          <a:xfrm>
            <a:off x="2767759" y="5095075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4" name="Free-form: Shape 1091">
            <a:extLst>
              <a:ext uri="{FF2B5EF4-FFF2-40B4-BE49-F238E27FC236}">
                <a16:creationId xmlns:a16="http://schemas.microsoft.com/office/drawing/2014/main" id="{A782405F-5891-6177-AAB9-7485CF8120B9}"/>
              </a:ext>
            </a:extLst>
          </p:cNvPr>
          <p:cNvSpPr/>
          <p:nvPr/>
        </p:nvSpPr>
        <p:spPr>
          <a:xfrm>
            <a:off x="2747496" y="5118358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5" name="Free-form: Shape 1092">
            <a:extLst>
              <a:ext uri="{FF2B5EF4-FFF2-40B4-BE49-F238E27FC236}">
                <a16:creationId xmlns:a16="http://schemas.microsoft.com/office/drawing/2014/main" id="{624C473F-5D46-AB3F-76C7-197E83BA9EDC}"/>
              </a:ext>
            </a:extLst>
          </p:cNvPr>
          <p:cNvSpPr/>
          <p:nvPr/>
        </p:nvSpPr>
        <p:spPr>
          <a:xfrm>
            <a:off x="2862060" y="5153713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6" name="Free-form: Shape 1093">
            <a:extLst>
              <a:ext uri="{FF2B5EF4-FFF2-40B4-BE49-F238E27FC236}">
                <a16:creationId xmlns:a16="http://schemas.microsoft.com/office/drawing/2014/main" id="{78679740-49A3-0966-3181-2516D926985B}"/>
              </a:ext>
            </a:extLst>
          </p:cNvPr>
          <p:cNvSpPr/>
          <p:nvPr/>
        </p:nvSpPr>
        <p:spPr>
          <a:xfrm>
            <a:off x="2841797" y="5176134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7" name="Free-form: Shape 1094">
            <a:extLst>
              <a:ext uri="{FF2B5EF4-FFF2-40B4-BE49-F238E27FC236}">
                <a16:creationId xmlns:a16="http://schemas.microsoft.com/office/drawing/2014/main" id="{4CF4DB48-968E-4E23-D4D1-AC7F8EBD5867}"/>
              </a:ext>
            </a:extLst>
          </p:cNvPr>
          <p:cNvSpPr/>
          <p:nvPr/>
        </p:nvSpPr>
        <p:spPr>
          <a:xfrm>
            <a:off x="2869074" y="5153713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8" name="Free-form: Shape 1095">
            <a:extLst>
              <a:ext uri="{FF2B5EF4-FFF2-40B4-BE49-F238E27FC236}">
                <a16:creationId xmlns:a16="http://schemas.microsoft.com/office/drawing/2014/main" id="{17B729FE-7C0F-18B7-5A14-FAB1D867B23E}"/>
              </a:ext>
            </a:extLst>
          </p:cNvPr>
          <p:cNvSpPr/>
          <p:nvPr/>
        </p:nvSpPr>
        <p:spPr>
          <a:xfrm>
            <a:off x="2848811" y="5176134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9" name="Free-form: Shape 1096">
            <a:extLst>
              <a:ext uri="{FF2B5EF4-FFF2-40B4-BE49-F238E27FC236}">
                <a16:creationId xmlns:a16="http://schemas.microsoft.com/office/drawing/2014/main" id="{A1DC4FA6-FA2C-CEF0-DE65-A934E4934D1D}"/>
              </a:ext>
            </a:extLst>
          </p:cNvPr>
          <p:cNvSpPr/>
          <p:nvPr/>
        </p:nvSpPr>
        <p:spPr>
          <a:xfrm>
            <a:off x="3052998" y="5181307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0" name="Free-form: Shape 1097">
            <a:extLst>
              <a:ext uri="{FF2B5EF4-FFF2-40B4-BE49-F238E27FC236}">
                <a16:creationId xmlns:a16="http://schemas.microsoft.com/office/drawing/2014/main" id="{D786D819-F383-D9D7-D54B-2A3CE7359211}"/>
              </a:ext>
            </a:extLst>
          </p:cNvPr>
          <p:cNvSpPr/>
          <p:nvPr/>
        </p:nvSpPr>
        <p:spPr>
          <a:xfrm>
            <a:off x="3032736" y="5203728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1" name="Free-form: Shape 1098">
            <a:extLst>
              <a:ext uri="{FF2B5EF4-FFF2-40B4-BE49-F238E27FC236}">
                <a16:creationId xmlns:a16="http://schemas.microsoft.com/office/drawing/2014/main" id="{435B6A15-7503-6C3D-9C03-BB0EC5430FB6}"/>
              </a:ext>
            </a:extLst>
          </p:cNvPr>
          <p:cNvSpPr/>
          <p:nvPr/>
        </p:nvSpPr>
        <p:spPr>
          <a:xfrm>
            <a:off x="3087290" y="5181307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2" name="Free-form: Shape 1099">
            <a:extLst>
              <a:ext uri="{FF2B5EF4-FFF2-40B4-BE49-F238E27FC236}">
                <a16:creationId xmlns:a16="http://schemas.microsoft.com/office/drawing/2014/main" id="{710CE040-9B6C-6FBE-A75C-E739E34DE2EE}"/>
              </a:ext>
            </a:extLst>
          </p:cNvPr>
          <p:cNvSpPr/>
          <p:nvPr/>
        </p:nvSpPr>
        <p:spPr>
          <a:xfrm>
            <a:off x="3066247" y="5203728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3" name="Free-form: Shape 1100">
            <a:extLst>
              <a:ext uri="{FF2B5EF4-FFF2-40B4-BE49-F238E27FC236}">
                <a16:creationId xmlns:a16="http://schemas.microsoft.com/office/drawing/2014/main" id="{8B734077-261A-4506-259F-58E201ADBBB9}"/>
              </a:ext>
            </a:extLst>
          </p:cNvPr>
          <p:cNvSpPr/>
          <p:nvPr/>
        </p:nvSpPr>
        <p:spPr>
          <a:xfrm>
            <a:off x="3095862" y="5195105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4" name="Free-form: Shape 1101">
            <a:extLst>
              <a:ext uri="{FF2B5EF4-FFF2-40B4-BE49-F238E27FC236}">
                <a16:creationId xmlns:a16="http://schemas.microsoft.com/office/drawing/2014/main" id="{E7667AF3-8121-D7F7-2EDF-50381C87D472}"/>
              </a:ext>
            </a:extLst>
          </p:cNvPr>
          <p:cNvSpPr/>
          <p:nvPr/>
        </p:nvSpPr>
        <p:spPr>
          <a:xfrm>
            <a:off x="3074820" y="5218387"/>
            <a:ext cx="42084" cy="7186"/>
          </a:xfrm>
          <a:custGeom>
            <a:avLst/>
            <a:gdLst>
              <a:gd name="connsiteX0" fmla="*/ 42084 w 42084"/>
              <a:gd name="connsiteY0" fmla="*/ 0 h 7186"/>
              <a:gd name="connsiteX1" fmla="*/ 0 w 42084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084" h="7186">
                <a:moveTo>
                  <a:pt x="42084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5" name="Free-form: Shape 1102">
            <a:extLst>
              <a:ext uri="{FF2B5EF4-FFF2-40B4-BE49-F238E27FC236}">
                <a16:creationId xmlns:a16="http://schemas.microsoft.com/office/drawing/2014/main" id="{705FF91B-C951-9FC3-7D6C-945BF99A41CD}"/>
              </a:ext>
            </a:extLst>
          </p:cNvPr>
          <p:cNvSpPr/>
          <p:nvPr/>
        </p:nvSpPr>
        <p:spPr>
          <a:xfrm>
            <a:off x="3164444" y="5207177"/>
            <a:ext cx="6494" cy="46565"/>
          </a:xfrm>
          <a:custGeom>
            <a:avLst/>
            <a:gdLst>
              <a:gd name="connsiteX0" fmla="*/ 0 w 6494"/>
              <a:gd name="connsiteY0" fmla="*/ 0 h 46565"/>
              <a:gd name="connsiteX1" fmla="*/ 0 w 6494"/>
              <a:gd name="connsiteY1" fmla="*/ 46565 h 4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6565">
                <a:moveTo>
                  <a:pt x="0" y="0"/>
                </a:moveTo>
                <a:lnTo>
                  <a:pt x="0" y="46565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6" name="Free-form: Shape 1103">
            <a:extLst>
              <a:ext uri="{FF2B5EF4-FFF2-40B4-BE49-F238E27FC236}">
                <a16:creationId xmlns:a16="http://schemas.microsoft.com/office/drawing/2014/main" id="{6736E22A-C505-08B7-997B-5355D718F204}"/>
              </a:ext>
            </a:extLst>
          </p:cNvPr>
          <p:cNvSpPr/>
          <p:nvPr/>
        </p:nvSpPr>
        <p:spPr>
          <a:xfrm>
            <a:off x="3144181" y="5230460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7" name="Free-form: Shape 1104">
            <a:extLst>
              <a:ext uri="{FF2B5EF4-FFF2-40B4-BE49-F238E27FC236}">
                <a16:creationId xmlns:a16="http://schemas.microsoft.com/office/drawing/2014/main" id="{C48688A5-F9BB-B9FB-2200-BD1EC42A66BD}"/>
              </a:ext>
            </a:extLst>
          </p:cNvPr>
          <p:cNvSpPr/>
          <p:nvPr/>
        </p:nvSpPr>
        <p:spPr>
          <a:xfrm>
            <a:off x="3254848" y="5222699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8" name="Free-form: Shape 1105">
            <a:extLst>
              <a:ext uri="{FF2B5EF4-FFF2-40B4-BE49-F238E27FC236}">
                <a16:creationId xmlns:a16="http://schemas.microsoft.com/office/drawing/2014/main" id="{A09CD022-6B34-3A6E-8712-7D23B33644E4}"/>
              </a:ext>
            </a:extLst>
          </p:cNvPr>
          <p:cNvSpPr/>
          <p:nvPr/>
        </p:nvSpPr>
        <p:spPr>
          <a:xfrm>
            <a:off x="3233806" y="5245982"/>
            <a:ext cx="42084" cy="7186"/>
          </a:xfrm>
          <a:custGeom>
            <a:avLst/>
            <a:gdLst>
              <a:gd name="connsiteX0" fmla="*/ 42084 w 42084"/>
              <a:gd name="connsiteY0" fmla="*/ 0 h 7186"/>
              <a:gd name="connsiteX1" fmla="*/ 0 w 42084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084" h="7186">
                <a:moveTo>
                  <a:pt x="42084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9" name="Free-form: Shape 1106">
            <a:extLst>
              <a:ext uri="{FF2B5EF4-FFF2-40B4-BE49-F238E27FC236}">
                <a16:creationId xmlns:a16="http://schemas.microsoft.com/office/drawing/2014/main" id="{477240B7-D2D3-1389-3784-F0126867A068}"/>
              </a:ext>
            </a:extLst>
          </p:cNvPr>
          <p:cNvSpPr/>
          <p:nvPr/>
        </p:nvSpPr>
        <p:spPr>
          <a:xfrm>
            <a:off x="3380322" y="5253743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0" name="Free-form: Shape 1107">
            <a:extLst>
              <a:ext uri="{FF2B5EF4-FFF2-40B4-BE49-F238E27FC236}">
                <a16:creationId xmlns:a16="http://schemas.microsoft.com/office/drawing/2014/main" id="{27401FCF-495C-4BB2-6C27-AC3E16AED7D7}"/>
              </a:ext>
            </a:extLst>
          </p:cNvPr>
          <p:cNvSpPr/>
          <p:nvPr/>
        </p:nvSpPr>
        <p:spPr>
          <a:xfrm>
            <a:off x="3359280" y="5276163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1" name="Free-form: Shape 1108">
            <a:extLst>
              <a:ext uri="{FF2B5EF4-FFF2-40B4-BE49-F238E27FC236}">
                <a16:creationId xmlns:a16="http://schemas.microsoft.com/office/drawing/2014/main" id="{3FFAC708-2749-13E6-4584-5CFF414F00CD}"/>
              </a:ext>
            </a:extLst>
          </p:cNvPr>
          <p:cNvSpPr/>
          <p:nvPr/>
        </p:nvSpPr>
        <p:spPr>
          <a:xfrm>
            <a:off x="3417730" y="5283924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2" name="Free-form: Shape 1109">
            <a:extLst>
              <a:ext uri="{FF2B5EF4-FFF2-40B4-BE49-F238E27FC236}">
                <a16:creationId xmlns:a16="http://schemas.microsoft.com/office/drawing/2014/main" id="{C686FD88-B117-B7C9-1D09-170C14264E22}"/>
              </a:ext>
            </a:extLst>
          </p:cNvPr>
          <p:cNvSpPr/>
          <p:nvPr/>
        </p:nvSpPr>
        <p:spPr>
          <a:xfrm>
            <a:off x="3397468" y="5306344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3" name="Free-form: Shape 1110">
            <a:extLst>
              <a:ext uri="{FF2B5EF4-FFF2-40B4-BE49-F238E27FC236}">
                <a16:creationId xmlns:a16="http://schemas.microsoft.com/office/drawing/2014/main" id="{3C63DCE8-7510-1122-1C03-52B2D2FA3FE1}"/>
              </a:ext>
            </a:extLst>
          </p:cNvPr>
          <p:cNvSpPr/>
          <p:nvPr/>
        </p:nvSpPr>
        <p:spPr>
          <a:xfrm>
            <a:off x="3712322" y="5300308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4" name="Free-form: Shape 1111">
            <a:extLst>
              <a:ext uri="{FF2B5EF4-FFF2-40B4-BE49-F238E27FC236}">
                <a16:creationId xmlns:a16="http://schemas.microsoft.com/office/drawing/2014/main" id="{30B65AA9-0556-C3BD-5A45-512616B1BBB7}"/>
              </a:ext>
            </a:extLst>
          </p:cNvPr>
          <p:cNvSpPr/>
          <p:nvPr/>
        </p:nvSpPr>
        <p:spPr>
          <a:xfrm>
            <a:off x="3691279" y="5323591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5" name="Free-form: Shape 1112">
            <a:extLst>
              <a:ext uri="{FF2B5EF4-FFF2-40B4-BE49-F238E27FC236}">
                <a16:creationId xmlns:a16="http://schemas.microsoft.com/office/drawing/2014/main" id="{FFA7A824-2268-86DD-F2B3-0E5BEB073885}"/>
              </a:ext>
            </a:extLst>
          </p:cNvPr>
          <p:cNvSpPr/>
          <p:nvPr/>
        </p:nvSpPr>
        <p:spPr>
          <a:xfrm>
            <a:off x="3728688" y="5300308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6" name="Free-form: Shape 1113">
            <a:extLst>
              <a:ext uri="{FF2B5EF4-FFF2-40B4-BE49-F238E27FC236}">
                <a16:creationId xmlns:a16="http://schemas.microsoft.com/office/drawing/2014/main" id="{836048E0-FE79-4BAF-B284-8AA365819187}"/>
              </a:ext>
            </a:extLst>
          </p:cNvPr>
          <p:cNvSpPr/>
          <p:nvPr/>
        </p:nvSpPr>
        <p:spPr>
          <a:xfrm>
            <a:off x="3708425" y="5323591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7" name="Free-form: Shape 1114">
            <a:extLst>
              <a:ext uri="{FF2B5EF4-FFF2-40B4-BE49-F238E27FC236}">
                <a16:creationId xmlns:a16="http://schemas.microsoft.com/office/drawing/2014/main" id="{7134C578-F1CC-83C3-EF97-D4FA8A58A773}"/>
              </a:ext>
            </a:extLst>
          </p:cNvPr>
          <p:cNvSpPr/>
          <p:nvPr/>
        </p:nvSpPr>
        <p:spPr>
          <a:xfrm>
            <a:off x="3746613" y="5300308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8" name="Free-form: Shape 1115">
            <a:extLst>
              <a:ext uri="{FF2B5EF4-FFF2-40B4-BE49-F238E27FC236}">
                <a16:creationId xmlns:a16="http://schemas.microsoft.com/office/drawing/2014/main" id="{3062A647-56EF-CF44-2042-D510FB90F529}"/>
              </a:ext>
            </a:extLst>
          </p:cNvPr>
          <p:cNvSpPr/>
          <p:nvPr/>
        </p:nvSpPr>
        <p:spPr>
          <a:xfrm>
            <a:off x="3726350" y="5323591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9" name="Free-form: Shape 1116">
            <a:extLst>
              <a:ext uri="{FF2B5EF4-FFF2-40B4-BE49-F238E27FC236}">
                <a16:creationId xmlns:a16="http://schemas.microsoft.com/office/drawing/2014/main" id="{9B7E7FA8-09B5-0A6F-C00B-8F991586FBB2}"/>
              </a:ext>
            </a:extLst>
          </p:cNvPr>
          <p:cNvSpPr/>
          <p:nvPr/>
        </p:nvSpPr>
        <p:spPr>
          <a:xfrm>
            <a:off x="3751289" y="5300308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0" name="Free-form: Shape 1117">
            <a:extLst>
              <a:ext uri="{FF2B5EF4-FFF2-40B4-BE49-F238E27FC236}">
                <a16:creationId xmlns:a16="http://schemas.microsoft.com/office/drawing/2014/main" id="{A68E11A3-0065-6C2A-52AD-EBE18D3C8073}"/>
              </a:ext>
            </a:extLst>
          </p:cNvPr>
          <p:cNvSpPr/>
          <p:nvPr/>
        </p:nvSpPr>
        <p:spPr>
          <a:xfrm>
            <a:off x="3731026" y="5323591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1" name="Free-form: Shape 1118">
            <a:extLst>
              <a:ext uri="{FF2B5EF4-FFF2-40B4-BE49-F238E27FC236}">
                <a16:creationId xmlns:a16="http://schemas.microsoft.com/office/drawing/2014/main" id="{0D28F64E-CA06-59C0-EA1D-1C48AAFCF7F6}"/>
              </a:ext>
            </a:extLst>
          </p:cNvPr>
          <p:cNvSpPr/>
          <p:nvPr/>
        </p:nvSpPr>
        <p:spPr>
          <a:xfrm>
            <a:off x="3755965" y="5300308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2" name="Free-form: Shape 1119">
            <a:extLst>
              <a:ext uri="{FF2B5EF4-FFF2-40B4-BE49-F238E27FC236}">
                <a16:creationId xmlns:a16="http://schemas.microsoft.com/office/drawing/2014/main" id="{DF3E6F83-2981-A258-3F1F-DA769B2CE5DC}"/>
              </a:ext>
            </a:extLst>
          </p:cNvPr>
          <p:cNvSpPr/>
          <p:nvPr/>
        </p:nvSpPr>
        <p:spPr>
          <a:xfrm>
            <a:off x="3735702" y="5323591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3" name="Free-form: Shape 1120">
            <a:extLst>
              <a:ext uri="{FF2B5EF4-FFF2-40B4-BE49-F238E27FC236}">
                <a16:creationId xmlns:a16="http://schemas.microsoft.com/office/drawing/2014/main" id="{A1B2E0A2-9EEB-4C30-DA81-03C248CC34C3}"/>
              </a:ext>
            </a:extLst>
          </p:cNvPr>
          <p:cNvSpPr/>
          <p:nvPr/>
        </p:nvSpPr>
        <p:spPr>
          <a:xfrm>
            <a:off x="3803505" y="5325315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4" name="Free-form: Shape 1121">
            <a:extLst>
              <a:ext uri="{FF2B5EF4-FFF2-40B4-BE49-F238E27FC236}">
                <a16:creationId xmlns:a16="http://schemas.microsoft.com/office/drawing/2014/main" id="{EB017051-4F4A-0668-86A1-2D2DA504C2A6}"/>
              </a:ext>
            </a:extLst>
          </p:cNvPr>
          <p:cNvSpPr/>
          <p:nvPr/>
        </p:nvSpPr>
        <p:spPr>
          <a:xfrm>
            <a:off x="3782462" y="5347736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5" name="Free-form: Shape 1122">
            <a:extLst>
              <a:ext uri="{FF2B5EF4-FFF2-40B4-BE49-F238E27FC236}">
                <a16:creationId xmlns:a16="http://schemas.microsoft.com/office/drawing/2014/main" id="{EDECD7D4-CD19-B4AA-1423-EB7876AFE342}"/>
              </a:ext>
            </a:extLst>
          </p:cNvPr>
          <p:cNvSpPr/>
          <p:nvPr/>
        </p:nvSpPr>
        <p:spPr>
          <a:xfrm>
            <a:off x="4052115" y="5325315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6" name="Free-form: Shape 1123">
            <a:extLst>
              <a:ext uri="{FF2B5EF4-FFF2-40B4-BE49-F238E27FC236}">
                <a16:creationId xmlns:a16="http://schemas.microsoft.com/office/drawing/2014/main" id="{EA068899-C530-83E3-6E66-0B41A031772B}"/>
              </a:ext>
            </a:extLst>
          </p:cNvPr>
          <p:cNvSpPr/>
          <p:nvPr/>
        </p:nvSpPr>
        <p:spPr>
          <a:xfrm>
            <a:off x="4031852" y="5347736"/>
            <a:ext cx="40525" cy="7186"/>
          </a:xfrm>
          <a:custGeom>
            <a:avLst/>
            <a:gdLst>
              <a:gd name="connsiteX0" fmla="*/ 40526 w 40525"/>
              <a:gd name="connsiteY0" fmla="*/ 0 h 7186"/>
              <a:gd name="connsiteX1" fmla="*/ 0 w 4052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525" h="7186">
                <a:moveTo>
                  <a:pt x="40526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7" name="Free-form: Shape 1124">
            <a:extLst>
              <a:ext uri="{FF2B5EF4-FFF2-40B4-BE49-F238E27FC236}">
                <a16:creationId xmlns:a16="http://schemas.microsoft.com/office/drawing/2014/main" id="{2097EBEF-8B32-3B09-9A68-F566B0CC4970}"/>
              </a:ext>
            </a:extLst>
          </p:cNvPr>
          <p:cNvSpPr/>
          <p:nvPr/>
        </p:nvSpPr>
        <p:spPr>
          <a:xfrm>
            <a:off x="4070040" y="5325315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8" name="Free-form: Shape 1125">
            <a:extLst>
              <a:ext uri="{FF2B5EF4-FFF2-40B4-BE49-F238E27FC236}">
                <a16:creationId xmlns:a16="http://schemas.microsoft.com/office/drawing/2014/main" id="{FD574A66-1F70-8E77-9208-F79AEDAABE9F}"/>
              </a:ext>
            </a:extLst>
          </p:cNvPr>
          <p:cNvSpPr/>
          <p:nvPr/>
        </p:nvSpPr>
        <p:spPr>
          <a:xfrm>
            <a:off x="4049777" y="5347736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9" name="Free-form: Shape 1126">
            <a:extLst>
              <a:ext uri="{FF2B5EF4-FFF2-40B4-BE49-F238E27FC236}">
                <a16:creationId xmlns:a16="http://schemas.microsoft.com/office/drawing/2014/main" id="{11039C5E-5CD0-D2E3-AB59-1B2AC76A2887}"/>
              </a:ext>
            </a:extLst>
          </p:cNvPr>
          <p:cNvSpPr/>
          <p:nvPr/>
        </p:nvSpPr>
        <p:spPr>
          <a:xfrm>
            <a:off x="4197852" y="5355497"/>
            <a:ext cx="6494" cy="46565"/>
          </a:xfrm>
          <a:custGeom>
            <a:avLst/>
            <a:gdLst>
              <a:gd name="connsiteX0" fmla="*/ 0 w 6494"/>
              <a:gd name="connsiteY0" fmla="*/ 0 h 46565"/>
              <a:gd name="connsiteX1" fmla="*/ 0 w 6494"/>
              <a:gd name="connsiteY1" fmla="*/ 46565 h 4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6565">
                <a:moveTo>
                  <a:pt x="0" y="0"/>
                </a:moveTo>
                <a:lnTo>
                  <a:pt x="0" y="46565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0" name="Free-form: Shape 1127">
            <a:extLst>
              <a:ext uri="{FF2B5EF4-FFF2-40B4-BE49-F238E27FC236}">
                <a16:creationId xmlns:a16="http://schemas.microsoft.com/office/drawing/2014/main" id="{C194B4BF-9159-388D-8262-D053D7553FA4}"/>
              </a:ext>
            </a:extLst>
          </p:cNvPr>
          <p:cNvSpPr/>
          <p:nvPr/>
        </p:nvSpPr>
        <p:spPr>
          <a:xfrm>
            <a:off x="4177589" y="5378779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1" name="Free-form: Shape 1128">
            <a:extLst>
              <a:ext uri="{FF2B5EF4-FFF2-40B4-BE49-F238E27FC236}">
                <a16:creationId xmlns:a16="http://schemas.microsoft.com/office/drawing/2014/main" id="{B4D04299-E379-902A-D9F4-E5274E1637C0}"/>
              </a:ext>
            </a:extLst>
          </p:cNvPr>
          <p:cNvSpPr/>
          <p:nvPr/>
        </p:nvSpPr>
        <p:spPr>
          <a:xfrm>
            <a:off x="4200969" y="5355497"/>
            <a:ext cx="6494" cy="46565"/>
          </a:xfrm>
          <a:custGeom>
            <a:avLst/>
            <a:gdLst>
              <a:gd name="connsiteX0" fmla="*/ 0 w 6494"/>
              <a:gd name="connsiteY0" fmla="*/ 0 h 46565"/>
              <a:gd name="connsiteX1" fmla="*/ 0 w 6494"/>
              <a:gd name="connsiteY1" fmla="*/ 46565 h 4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6565">
                <a:moveTo>
                  <a:pt x="0" y="0"/>
                </a:moveTo>
                <a:lnTo>
                  <a:pt x="0" y="46565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2" name="Free-form: Shape 1129">
            <a:extLst>
              <a:ext uri="{FF2B5EF4-FFF2-40B4-BE49-F238E27FC236}">
                <a16:creationId xmlns:a16="http://schemas.microsoft.com/office/drawing/2014/main" id="{7E22E57E-B8AE-7613-D278-0E7467C32DD1}"/>
              </a:ext>
            </a:extLst>
          </p:cNvPr>
          <p:cNvSpPr/>
          <p:nvPr/>
        </p:nvSpPr>
        <p:spPr>
          <a:xfrm>
            <a:off x="4179927" y="5378779"/>
            <a:ext cx="42084" cy="7186"/>
          </a:xfrm>
          <a:custGeom>
            <a:avLst/>
            <a:gdLst>
              <a:gd name="connsiteX0" fmla="*/ 42085 w 42084"/>
              <a:gd name="connsiteY0" fmla="*/ 0 h 7186"/>
              <a:gd name="connsiteX1" fmla="*/ 0 w 42084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084" h="7186">
                <a:moveTo>
                  <a:pt x="4208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3" name="Free-form: Shape 1130">
            <a:extLst>
              <a:ext uri="{FF2B5EF4-FFF2-40B4-BE49-F238E27FC236}">
                <a16:creationId xmlns:a16="http://schemas.microsoft.com/office/drawing/2014/main" id="{F3BD9E73-6AB5-7154-AE3B-F275A8A24BAA}"/>
              </a:ext>
            </a:extLst>
          </p:cNvPr>
          <p:cNvSpPr/>
          <p:nvPr/>
        </p:nvSpPr>
        <p:spPr>
          <a:xfrm>
            <a:off x="4218894" y="5355497"/>
            <a:ext cx="6494" cy="46565"/>
          </a:xfrm>
          <a:custGeom>
            <a:avLst/>
            <a:gdLst>
              <a:gd name="connsiteX0" fmla="*/ 0 w 6494"/>
              <a:gd name="connsiteY0" fmla="*/ 0 h 46565"/>
              <a:gd name="connsiteX1" fmla="*/ 0 w 6494"/>
              <a:gd name="connsiteY1" fmla="*/ 46565 h 4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6565">
                <a:moveTo>
                  <a:pt x="0" y="0"/>
                </a:moveTo>
                <a:lnTo>
                  <a:pt x="0" y="46565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4" name="Free-form: Shape 1131">
            <a:extLst>
              <a:ext uri="{FF2B5EF4-FFF2-40B4-BE49-F238E27FC236}">
                <a16:creationId xmlns:a16="http://schemas.microsoft.com/office/drawing/2014/main" id="{80371F90-9E52-D3BF-C5E1-584B1FEE4E5F}"/>
              </a:ext>
            </a:extLst>
          </p:cNvPr>
          <p:cNvSpPr/>
          <p:nvPr/>
        </p:nvSpPr>
        <p:spPr>
          <a:xfrm>
            <a:off x="4197852" y="5378779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5" name="Free-form: Shape 1132">
            <a:extLst>
              <a:ext uri="{FF2B5EF4-FFF2-40B4-BE49-F238E27FC236}">
                <a16:creationId xmlns:a16="http://schemas.microsoft.com/office/drawing/2014/main" id="{8DB0B4B4-B78C-2638-22AA-C1EE916361D4}"/>
              </a:ext>
            </a:extLst>
          </p:cNvPr>
          <p:cNvSpPr/>
          <p:nvPr/>
        </p:nvSpPr>
        <p:spPr>
          <a:xfrm>
            <a:off x="4236819" y="5355497"/>
            <a:ext cx="6494" cy="46565"/>
          </a:xfrm>
          <a:custGeom>
            <a:avLst/>
            <a:gdLst>
              <a:gd name="connsiteX0" fmla="*/ 0 w 6494"/>
              <a:gd name="connsiteY0" fmla="*/ 0 h 46565"/>
              <a:gd name="connsiteX1" fmla="*/ 0 w 6494"/>
              <a:gd name="connsiteY1" fmla="*/ 46565 h 4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6565">
                <a:moveTo>
                  <a:pt x="0" y="0"/>
                </a:moveTo>
                <a:lnTo>
                  <a:pt x="0" y="46565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6" name="Free-form: Shape 1133">
            <a:extLst>
              <a:ext uri="{FF2B5EF4-FFF2-40B4-BE49-F238E27FC236}">
                <a16:creationId xmlns:a16="http://schemas.microsoft.com/office/drawing/2014/main" id="{1744ADF9-2FC4-5A69-9E50-7CE401FBF29A}"/>
              </a:ext>
            </a:extLst>
          </p:cNvPr>
          <p:cNvSpPr/>
          <p:nvPr/>
        </p:nvSpPr>
        <p:spPr>
          <a:xfrm>
            <a:off x="4215777" y="5378779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7" name="Free-form: Shape 1134">
            <a:extLst>
              <a:ext uri="{FF2B5EF4-FFF2-40B4-BE49-F238E27FC236}">
                <a16:creationId xmlns:a16="http://schemas.microsoft.com/office/drawing/2014/main" id="{91EA989A-9C2E-85D5-8E4A-10C83C265240}"/>
              </a:ext>
            </a:extLst>
          </p:cNvPr>
          <p:cNvSpPr/>
          <p:nvPr/>
        </p:nvSpPr>
        <p:spPr>
          <a:xfrm>
            <a:off x="4267992" y="5355497"/>
            <a:ext cx="6494" cy="46565"/>
          </a:xfrm>
          <a:custGeom>
            <a:avLst/>
            <a:gdLst>
              <a:gd name="connsiteX0" fmla="*/ 0 w 6494"/>
              <a:gd name="connsiteY0" fmla="*/ 0 h 46565"/>
              <a:gd name="connsiteX1" fmla="*/ 0 w 6494"/>
              <a:gd name="connsiteY1" fmla="*/ 46565 h 4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6565">
                <a:moveTo>
                  <a:pt x="0" y="0"/>
                </a:moveTo>
                <a:lnTo>
                  <a:pt x="0" y="46565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8" name="Free-form: Shape 1135">
            <a:extLst>
              <a:ext uri="{FF2B5EF4-FFF2-40B4-BE49-F238E27FC236}">
                <a16:creationId xmlns:a16="http://schemas.microsoft.com/office/drawing/2014/main" id="{5AFFFC6D-A1FB-849D-4B12-29917E45B190}"/>
              </a:ext>
            </a:extLst>
          </p:cNvPr>
          <p:cNvSpPr/>
          <p:nvPr/>
        </p:nvSpPr>
        <p:spPr>
          <a:xfrm>
            <a:off x="4246950" y="5378779"/>
            <a:ext cx="42084" cy="7186"/>
          </a:xfrm>
          <a:custGeom>
            <a:avLst/>
            <a:gdLst>
              <a:gd name="connsiteX0" fmla="*/ 42085 w 42084"/>
              <a:gd name="connsiteY0" fmla="*/ 0 h 7186"/>
              <a:gd name="connsiteX1" fmla="*/ 0 w 42084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084" h="7186">
                <a:moveTo>
                  <a:pt x="4208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9" name="Free-form: Shape 1136">
            <a:extLst>
              <a:ext uri="{FF2B5EF4-FFF2-40B4-BE49-F238E27FC236}">
                <a16:creationId xmlns:a16="http://schemas.microsoft.com/office/drawing/2014/main" id="{4EB35733-FF0B-A035-1EAC-FE75D12729F9}"/>
              </a:ext>
            </a:extLst>
          </p:cNvPr>
          <p:cNvSpPr/>
          <p:nvPr/>
        </p:nvSpPr>
        <p:spPr>
          <a:xfrm>
            <a:off x="4720011" y="5452939"/>
            <a:ext cx="6494" cy="46565"/>
          </a:xfrm>
          <a:custGeom>
            <a:avLst/>
            <a:gdLst>
              <a:gd name="connsiteX0" fmla="*/ 0 w 6494"/>
              <a:gd name="connsiteY0" fmla="*/ 0 h 46565"/>
              <a:gd name="connsiteX1" fmla="*/ 0 w 6494"/>
              <a:gd name="connsiteY1" fmla="*/ 46565 h 4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6565">
                <a:moveTo>
                  <a:pt x="0" y="0"/>
                </a:moveTo>
                <a:lnTo>
                  <a:pt x="0" y="46565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0" name="Free-form: Shape 1137">
            <a:extLst>
              <a:ext uri="{FF2B5EF4-FFF2-40B4-BE49-F238E27FC236}">
                <a16:creationId xmlns:a16="http://schemas.microsoft.com/office/drawing/2014/main" id="{4532DD2C-594B-C936-73AE-CDD3BF726C7A}"/>
              </a:ext>
            </a:extLst>
          </p:cNvPr>
          <p:cNvSpPr/>
          <p:nvPr/>
        </p:nvSpPr>
        <p:spPr>
          <a:xfrm>
            <a:off x="4699748" y="5476222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1" name="Free-form: Shape 1138">
            <a:extLst>
              <a:ext uri="{FF2B5EF4-FFF2-40B4-BE49-F238E27FC236}">
                <a16:creationId xmlns:a16="http://schemas.microsoft.com/office/drawing/2014/main" id="{062F5B29-1D4B-693F-AFBB-4935A3F0E0A8}"/>
              </a:ext>
            </a:extLst>
          </p:cNvPr>
          <p:cNvSpPr/>
          <p:nvPr/>
        </p:nvSpPr>
        <p:spPr>
          <a:xfrm>
            <a:off x="5211775" y="5452939"/>
            <a:ext cx="6494" cy="46565"/>
          </a:xfrm>
          <a:custGeom>
            <a:avLst/>
            <a:gdLst>
              <a:gd name="connsiteX0" fmla="*/ 0 w 6494"/>
              <a:gd name="connsiteY0" fmla="*/ 0 h 46565"/>
              <a:gd name="connsiteX1" fmla="*/ 0 w 6494"/>
              <a:gd name="connsiteY1" fmla="*/ 46565 h 4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6565">
                <a:moveTo>
                  <a:pt x="0" y="0"/>
                </a:moveTo>
                <a:lnTo>
                  <a:pt x="0" y="46565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2" name="Free-form: Shape 1139">
            <a:extLst>
              <a:ext uri="{FF2B5EF4-FFF2-40B4-BE49-F238E27FC236}">
                <a16:creationId xmlns:a16="http://schemas.microsoft.com/office/drawing/2014/main" id="{B3CFAA3F-0895-5289-8750-C6843D8BC1A1}"/>
              </a:ext>
            </a:extLst>
          </p:cNvPr>
          <p:cNvSpPr/>
          <p:nvPr/>
        </p:nvSpPr>
        <p:spPr>
          <a:xfrm>
            <a:off x="5191513" y="5476222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3" name="Free-form: Shape 1140">
            <a:extLst>
              <a:ext uri="{FF2B5EF4-FFF2-40B4-BE49-F238E27FC236}">
                <a16:creationId xmlns:a16="http://schemas.microsoft.com/office/drawing/2014/main" id="{C6BBB439-E3A3-0806-1E8C-C43895CAF55B}"/>
              </a:ext>
            </a:extLst>
          </p:cNvPr>
          <p:cNvSpPr/>
          <p:nvPr/>
        </p:nvSpPr>
        <p:spPr>
          <a:xfrm>
            <a:off x="817067" y="3949049"/>
            <a:ext cx="4394708" cy="1527172"/>
          </a:xfrm>
          <a:custGeom>
            <a:avLst/>
            <a:gdLst>
              <a:gd name="connsiteX0" fmla="*/ 0 w 4394708"/>
              <a:gd name="connsiteY0" fmla="*/ 0 h 1527172"/>
              <a:gd name="connsiteX1" fmla="*/ 101185 w 4394708"/>
              <a:gd name="connsiteY1" fmla="*/ 0 h 1527172"/>
              <a:gd name="connsiteX2" fmla="*/ 101185 w 4394708"/>
              <a:gd name="connsiteY2" fmla="*/ 7258 h 1527172"/>
              <a:gd name="connsiteX3" fmla="*/ 120213 w 4394708"/>
              <a:gd name="connsiteY3" fmla="*/ 7258 h 1527172"/>
              <a:gd name="connsiteX4" fmla="*/ 120213 w 4394708"/>
              <a:gd name="connsiteY4" fmla="*/ 18181 h 1527172"/>
              <a:gd name="connsiteX5" fmla="*/ 152426 w 4394708"/>
              <a:gd name="connsiteY5" fmla="*/ 18181 h 1527172"/>
              <a:gd name="connsiteX6" fmla="*/ 152426 w 4394708"/>
              <a:gd name="connsiteY6" fmla="*/ 27594 h 1527172"/>
              <a:gd name="connsiteX7" fmla="*/ 186587 w 4394708"/>
              <a:gd name="connsiteY7" fmla="*/ 27594 h 1527172"/>
              <a:gd name="connsiteX8" fmla="*/ 186587 w 4394708"/>
              <a:gd name="connsiteY8" fmla="*/ 41463 h 1527172"/>
              <a:gd name="connsiteX9" fmla="*/ 218151 w 4394708"/>
              <a:gd name="connsiteY9" fmla="*/ 41463 h 1527172"/>
              <a:gd name="connsiteX10" fmla="*/ 218151 w 4394708"/>
              <a:gd name="connsiteY10" fmla="*/ 54542 h 1527172"/>
              <a:gd name="connsiteX11" fmla="*/ 282511 w 4394708"/>
              <a:gd name="connsiteY11" fmla="*/ 54542 h 1527172"/>
              <a:gd name="connsiteX12" fmla="*/ 282511 w 4394708"/>
              <a:gd name="connsiteY12" fmla="*/ 63237 h 1527172"/>
              <a:gd name="connsiteX13" fmla="*/ 289720 w 4394708"/>
              <a:gd name="connsiteY13" fmla="*/ 63237 h 1527172"/>
              <a:gd name="connsiteX14" fmla="*/ 289720 w 4394708"/>
              <a:gd name="connsiteY14" fmla="*/ 87238 h 1527172"/>
              <a:gd name="connsiteX15" fmla="*/ 297644 w 4394708"/>
              <a:gd name="connsiteY15" fmla="*/ 87238 h 1527172"/>
              <a:gd name="connsiteX16" fmla="*/ 297644 w 4394708"/>
              <a:gd name="connsiteY16" fmla="*/ 101035 h 1527172"/>
              <a:gd name="connsiteX17" fmla="*/ 300241 w 4394708"/>
              <a:gd name="connsiteY17" fmla="*/ 101035 h 1527172"/>
              <a:gd name="connsiteX18" fmla="*/ 300241 w 4394708"/>
              <a:gd name="connsiteY18" fmla="*/ 145373 h 1527172"/>
              <a:gd name="connsiteX19" fmla="*/ 304853 w 4394708"/>
              <a:gd name="connsiteY19" fmla="*/ 145373 h 1527172"/>
              <a:gd name="connsiteX20" fmla="*/ 304853 w 4394708"/>
              <a:gd name="connsiteY20" fmla="*/ 163554 h 1527172"/>
              <a:gd name="connsiteX21" fmla="*/ 317971 w 4394708"/>
              <a:gd name="connsiteY21" fmla="*/ 163554 h 1527172"/>
              <a:gd name="connsiteX22" fmla="*/ 317971 w 4394708"/>
              <a:gd name="connsiteY22" fmla="*/ 196969 h 1527172"/>
              <a:gd name="connsiteX23" fmla="*/ 322583 w 4394708"/>
              <a:gd name="connsiteY23" fmla="*/ 196969 h 1527172"/>
              <a:gd name="connsiteX24" fmla="*/ 322583 w 4394708"/>
              <a:gd name="connsiteY24" fmla="*/ 254385 h 1527172"/>
              <a:gd name="connsiteX25" fmla="*/ 330506 w 4394708"/>
              <a:gd name="connsiteY25" fmla="*/ 254385 h 1527172"/>
              <a:gd name="connsiteX26" fmla="*/ 330506 w 4394708"/>
              <a:gd name="connsiteY26" fmla="*/ 265308 h 1527172"/>
              <a:gd name="connsiteX27" fmla="*/ 343625 w 4394708"/>
              <a:gd name="connsiteY27" fmla="*/ 265308 h 1527172"/>
              <a:gd name="connsiteX28" fmla="*/ 343625 w 4394708"/>
              <a:gd name="connsiteY28" fmla="*/ 280542 h 1527172"/>
              <a:gd name="connsiteX29" fmla="*/ 350834 w 4394708"/>
              <a:gd name="connsiteY29" fmla="*/ 280542 h 1527172"/>
              <a:gd name="connsiteX30" fmla="*/ 350834 w 4394708"/>
              <a:gd name="connsiteY30" fmla="*/ 289309 h 1527172"/>
              <a:gd name="connsiteX31" fmla="*/ 365317 w 4394708"/>
              <a:gd name="connsiteY31" fmla="*/ 289309 h 1527172"/>
              <a:gd name="connsiteX32" fmla="*/ 365317 w 4394708"/>
              <a:gd name="connsiteY32" fmla="*/ 303825 h 1527172"/>
              <a:gd name="connsiteX33" fmla="*/ 379085 w 4394708"/>
              <a:gd name="connsiteY33" fmla="*/ 303825 h 1527172"/>
              <a:gd name="connsiteX34" fmla="*/ 379085 w 4394708"/>
              <a:gd name="connsiteY34" fmla="*/ 314029 h 1527172"/>
              <a:gd name="connsiteX35" fmla="*/ 420455 w 4394708"/>
              <a:gd name="connsiteY35" fmla="*/ 314029 h 1527172"/>
              <a:gd name="connsiteX36" fmla="*/ 420455 w 4394708"/>
              <a:gd name="connsiteY36" fmla="*/ 321287 h 1527172"/>
              <a:gd name="connsiteX37" fmla="*/ 448706 w 4394708"/>
              <a:gd name="connsiteY37" fmla="*/ 321287 h 1527172"/>
              <a:gd name="connsiteX38" fmla="*/ 448706 w 4394708"/>
              <a:gd name="connsiteY38" fmla="*/ 332928 h 1527172"/>
              <a:gd name="connsiteX39" fmla="*/ 503260 w 4394708"/>
              <a:gd name="connsiteY39" fmla="*/ 332928 h 1527172"/>
              <a:gd name="connsiteX40" fmla="*/ 503260 w 4394708"/>
              <a:gd name="connsiteY40" fmla="*/ 346725 h 1527172"/>
              <a:gd name="connsiteX41" fmla="*/ 526900 w 4394708"/>
              <a:gd name="connsiteY41" fmla="*/ 346725 h 1527172"/>
              <a:gd name="connsiteX42" fmla="*/ 526900 w 4394708"/>
              <a:gd name="connsiteY42" fmla="*/ 354702 h 1527172"/>
              <a:gd name="connsiteX43" fmla="*/ 563075 w 4394708"/>
              <a:gd name="connsiteY43" fmla="*/ 354702 h 1527172"/>
              <a:gd name="connsiteX44" fmla="*/ 563075 w 4394708"/>
              <a:gd name="connsiteY44" fmla="*/ 369289 h 1527172"/>
              <a:gd name="connsiteX45" fmla="*/ 572232 w 4394708"/>
              <a:gd name="connsiteY45" fmla="*/ 369289 h 1527172"/>
              <a:gd name="connsiteX46" fmla="*/ 572232 w 4394708"/>
              <a:gd name="connsiteY46" fmla="*/ 401986 h 1527172"/>
              <a:gd name="connsiteX47" fmla="*/ 599184 w 4394708"/>
              <a:gd name="connsiteY47" fmla="*/ 401986 h 1527172"/>
              <a:gd name="connsiteX48" fmla="*/ 599184 w 4394708"/>
              <a:gd name="connsiteY48" fmla="*/ 413627 h 1527172"/>
              <a:gd name="connsiteX49" fmla="*/ 611653 w 4394708"/>
              <a:gd name="connsiteY49" fmla="*/ 413627 h 1527172"/>
              <a:gd name="connsiteX50" fmla="*/ 611653 w 4394708"/>
              <a:gd name="connsiteY50" fmla="*/ 424478 h 1527172"/>
              <a:gd name="connsiteX51" fmla="*/ 618213 w 4394708"/>
              <a:gd name="connsiteY51" fmla="*/ 424478 h 1527172"/>
              <a:gd name="connsiteX52" fmla="*/ 618213 w 4394708"/>
              <a:gd name="connsiteY52" fmla="*/ 435401 h 1527172"/>
              <a:gd name="connsiteX53" fmla="*/ 632696 w 4394708"/>
              <a:gd name="connsiteY53" fmla="*/ 435401 h 1527172"/>
              <a:gd name="connsiteX54" fmla="*/ 632696 w 4394708"/>
              <a:gd name="connsiteY54" fmla="*/ 456456 h 1527172"/>
              <a:gd name="connsiteX55" fmla="*/ 645815 w 4394708"/>
              <a:gd name="connsiteY55" fmla="*/ 456456 h 1527172"/>
              <a:gd name="connsiteX56" fmla="*/ 645815 w 4394708"/>
              <a:gd name="connsiteY56" fmla="*/ 481894 h 1527172"/>
              <a:gd name="connsiteX57" fmla="*/ 648477 w 4394708"/>
              <a:gd name="connsiteY57" fmla="*/ 481894 h 1527172"/>
              <a:gd name="connsiteX58" fmla="*/ 648477 w 4394708"/>
              <a:gd name="connsiteY58" fmla="*/ 516818 h 1527172"/>
              <a:gd name="connsiteX59" fmla="*/ 653738 w 4394708"/>
              <a:gd name="connsiteY59" fmla="*/ 516818 h 1527172"/>
              <a:gd name="connsiteX60" fmla="*/ 653738 w 4394708"/>
              <a:gd name="connsiteY60" fmla="*/ 528460 h 1527172"/>
              <a:gd name="connsiteX61" fmla="*/ 656985 w 4394708"/>
              <a:gd name="connsiteY61" fmla="*/ 528460 h 1527172"/>
              <a:gd name="connsiteX62" fmla="*/ 656985 w 4394708"/>
              <a:gd name="connsiteY62" fmla="*/ 537155 h 1527172"/>
              <a:gd name="connsiteX63" fmla="*/ 666857 w 4394708"/>
              <a:gd name="connsiteY63" fmla="*/ 537155 h 1527172"/>
              <a:gd name="connsiteX64" fmla="*/ 666857 w 4394708"/>
              <a:gd name="connsiteY64" fmla="*/ 545922 h 1527172"/>
              <a:gd name="connsiteX65" fmla="*/ 680690 w 4394708"/>
              <a:gd name="connsiteY65" fmla="*/ 545922 h 1527172"/>
              <a:gd name="connsiteX66" fmla="*/ 680690 w 4394708"/>
              <a:gd name="connsiteY66" fmla="*/ 560438 h 1527172"/>
              <a:gd name="connsiteX67" fmla="*/ 689847 w 4394708"/>
              <a:gd name="connsiteY67" fmla="*/ 560438 h 1527172"/>
              <a:gd name="connsiteX68" fmla="*/ 689847 w 4394708"/>
              <a:gd name="connsiteY68" fmla="*/ 591697 h 1527172"/>
              <a:gd name="connsiteX69" fmla="*/ 701667 w 4394708"/>
              <a:gd name="connsiteY69" fmla="*/ 591697 h 1527172"/>
              <a:gd name="connsiteX70" fmla="*/ 701667 w 4394708"/>
              <a:gd name="connsiteY70" fmla="*/ 606212 h 1527172"/>
              <a:gd name="connsiteX71" fmla="*/ 731932 w 4394708"/>
              <a:gd name="connsiteY71" fmla="*/ 606212 h 1527172"/>
              <a:gd name="connsiteX72" fmla="*/ 731932 w 4394708"/>
              <a:gd name="connsiteY72" fmla="*/ 619291 h 1527172"/>
              <a:gd name="connsiteX73" fmla="*/ 939497 w 4394708"/>
              <a:gd name="connsiteY73" fmla="*/ 619291 h 1527172"/>
              <a:gd name="connsiteX74" fmla="*/ 939497 w 4394708"/>
              <a:gd name="connsiteY74" fmla="*/ 661473 h 1527172"/>
              <a:gd name="connsiteX75" fmla="*/ 951317 w 4394708"/>
              <a:gd name="connsiteY75" fmla="*/ 661473 h 1527172"/>
              <a:gd name="connsiteX76" fmla="*/ 951317 w 4394708"/>
              <a:gd name="connsiteY76" fmla="*/ 677426 h 1527172"/>
              <a:gd name="connsiteX77" fmla="*/ 961188 w 4394708"/>
              <a:gd name="connsiteY77" fmla="*/ 677426 h 1527172"/>
              <a:gd name="connsiteX78" fmla="*/ 961188 w 4394708"/>
              <a:gd name="connsiteY78" fmla="*/ 702864 h 1527172"/>
              <a:gd name="connsiteX79" fmla="*/ 965799 w 4394708"/>
              <a:gd name="connsiteY79" fmla="*/ 702864 h 1527172"/>
              <a:gd name="connsiteX80" fmla="*/ 965799 w 4394708"/>
              <a:gd name="connsiteY80" fmla="*/ 740663 h 1527172"/>
              <a:gd name="connsiteX81" fmla="*/ 977619 w 4394708"/>
              <a:gd name="connsiteY81" fmla="*/ 740663 h 1527172"/>
              <a:gd name="connsiteX82" fmla="*/ 977619 w 4394708"/>
              <a:gd name="connsiteY82" fmla="*/ 758843 h 1527172"/>
              <a:gd name="connsiteX83" fmla="*/ 980932 w 4394708"/>
              <a:gd name="connsiteY83" fmla="*/ 758843 h 1527172"/>
              <a:gd name="connsiteX84" fmla="*/ 980932 w 4394708"/>
              <a:gd name="connsiteY84" fmla="*/ 785001 h 1527172"/>
              <a:gd name="connsiteX85" fmla="*/ 994051 w 4394708"/>
              <a:gd name="connsiteY85" fmla="*/ 785001 h 1527172"/>
              <a:gd name="connsiteX86" fmla="*/ 994051 w 4394708"/>
              <a:gd name="connsiteY86" fmla="*/ 795923 h 1527172"/>
              <a:gd name="connsiteX87" fmla="*/ 1066984 w 4394708"/>
              <a:gd name="connsiteY87" fmla="*/ 795923 h 1527172"/>
              <a:gd name="connsiteX88" fmla="*/ 1066984 w 4394708"/>
              <a:gd name="connsiteY88" fmla="*/ 810439 h 1527172"/>
              <a:gd name="connsiteX89" fmla="*/ 1099197 w 4394708"/>
              <a:gd name="connsiteY89" fmla="*/ 810439 h 1527172"/>
              <a:gd name="connsiteX90" fmla="*/ 1099197 w 4394708"/>
              <a:gd name="connsiteY90" fmla="*/ 822799 h 1527172"/>
              <a:gd name="connsiteX91" fmla="*/ 1117576 w 4394708"/>
              <a:gd name="connsiteY91" fmla="*/ 822799 h 1527172"/>
              <a:gd name="connsiteX92" fmla="*/ 1117576 w 4394708"/>
              <a:gd name="connsiteY92" fmla="*/ 831566 h 1527172"/>
              <a:gd name="connsiteX93" fmla="*/ 1226619 w 4394708"/>
              <a:gd name="connsiteY93" fmla="*/ 831566 h 1527172"/>
              <a:gd name="connsiteX94" fmla="*/ 1226619 w 4394708"/>
              <a:gd name="connsiteY94" fmla="*/ 843926 h 1527172"/>
              <a:gd name="connsiteX95" fmla="*/ 1262079 w 4394708"/>
              <a:gd name="connsiteY95" fmla="*/ 843926 h 1527172"/>
              <a:gd name="connsiteX96" fmla="*/ 1262079 w 4394708"/>
              <a:gd name="connsiteY96" fmla="*/ 854777 h 1527172"/>
              <a:gd name="connsiteX97" fmla="*/ 1283121 w 4394708"/>
              <a:gd name="connsiteY97" fmla="*/ 854777 h 1527172"/>
              <a:gd name="connsiteX98" fmla="*/ 1283121 w 4394708"/>
              <a:gd name="connsiteY98" fmla="*/ 877341 h 1527172"/>
              <a:gd name="connsiteX99" fmla="*/ 1300851 w 4394708"/>
              <a:gd name="connsiteY99" fmla="*/ 877341 h 1527172"/>
              <a:gd name="connsiteX100" fmla="*/ 1300851 w 4394708"/>
              <a:gd name="connsiteY100" fmla="*/ 936913 h 1527172"/>
              <a:gd name="connsiteX101" fmla="*/ 1306761 w 4394708"/>
              <a:gd name="connsiteY101" fmla="*/ 936913 h 1527172"/>
              <a:gd name="connsiteX102" fmla="*/ 1306761 w 4394708"/>
              <a:gd name="connsiteY102" fmla="*/ 944961 h 1527172"/>
              <a:gd name="connsiteX103" fmla="*/ 1383007 w 4394708"/>
              <a:gd name="connsiteY103" fmla="*/ 944961 h 1527172"/>
              <a:gd name="connsiteX104" fmla="*/ 1383007 w 4394708"/>
              <a:gd name="connsiteY104" fmla="*/ 956603 h 1527172"/>
              <a:gd name="connsiteX105" fmla="*/ 1486789 w 4394708"/>
              <a:gd name="connsiteY105" fmla="*/ 956603 h 1527172"/>
              <a:gd name="connsiteX106" fmla="*/ 1486789 w 4394708"/>
              <a:gd name="connsiteY106" fmla="*/ 971837 h 1527172"/>
              <a:gd name="connsiteX107" fmla="*/ 1503221 w 4394708"/>
              <a:gd name="connsiteY107" fmla="*/ 971837 h 1527172"/>
              <a:gd name="connsiteX108" fmla="*/ 1503221 w 4394708"/>
              <a:gd name="connsiteY108" fmla="*/ 982041 h 1527172"/>
              <a:gd name="connsiteX109" fmla="*/ 1581415 w 4394708"/>
              <a:gd name="connsiteY109" fmla="*/ 982041 h 1527172"/>
              <a:gd name="connsiteX110" fmla="*/ 1581415 w 4394708"/>
              <a:gd name="connsiteY110" fmla="*/ 990736 h 1527172"/>
              <a:gd name="connsiteX111" fmla="*/ 1597846 w 4394708"/>
              <a:gd name="connsiteY111" fmla="*/ 990736 h 1527172"/>
              <a:gd name="connsiteX112" fmla="*/ 1597846 w 4394708"/>
              <a:gd name="connsiteY112" fmla="*/ 1006761 h 1527172"/>
              <a:gd name="connsiteX113" fmla="*/ 1603106 w 4394708"/>
              <a:gd name="connsiteY113" fmla="*/ 1006761 h 1527172"/>
              <a:gd name="connsiteX114" fmla="*/ 1603106 w 4394708"/>
              <a:gd name="connsiteY114" fmla="*/ 1019840 h 1527172"/>
              <a:gd name="connsiteX115" fmla="*/ 1611614 w 4394708"/>
              <a:gd name="connsiteY115" fmla="*/ 1019840 h 1527172"/>
              <a:gd name="connsiteX116" fmla="*/ 1611614 w 4394708"/>
              <a:gd name="connsiteY116" fmla="*/ 1031409 h 1527172"/>
              <a:gd name="connsiteX117" fmla="*/ 1633306 w 4394708"/>
              <a:gd name="connsiteY117" fmla="*/ 1031409 h 1527172"/>
              <a:gd name="connsiteX118" fmla="*/ 1633306 w 4394708"/>
              <a:gd name="connsiteY118" fmla="*/ 1051099 h 1527172"/>
              <a:gd name="connsiteX119" fmla="*/ 1638566 w 4394708"/>
              <a:gd name="connsiteY119" fmla="*/ 1051099 h 1527172"/>
              <a:gd name="connsiteX120" fmla="*/ 1638566 w 4394708"/>
              <a:gd name="connsiteY120" fmla="*/ 1062668 h 1527172"/>
              <a:gd name="connsiteX121" fmla="*/ 1709551 w 4394708"/>
              <a:gd name="connsiteY121" fmla="*/ 1062668 h 1527172"/>
              <a:gd name="connsiteX122" fmla="*/ 1709551 w 4394708"/>
              <a:gd name="connsiteY122" fmla="*/ 1075028 h 1527172"/>
              <a:gd name="connsiteX123" fmla="*/ 1722021 w 4394708"/>
              <a:gd name="connsiteY123" fmla="*/ 1075028 h 1527172"/>
              <a:gd name="connsiteX124" fmla="*/ 1722021 w 4394708"/>
              <a:gd name="connsiteY124" fmla="*/ 1085232 h 1527172"/>
              <a:gd name="connsiteX125" fmla="*/ 1896788 w 4394708"/>
              <a:gd name="connsiteY125" fmla="*/ 1085232 h 1527172"/>
              <a:gd name="connsiteX126" fmla="*/ 1896788 w 4394708"/>
              <a:gd name="connsiteY126" fmla="*/ 1099748 h 1527172"/>
              <a:gd name="connsiteX127" fmla="*/ 1917116 w 4394708"/>
              <a:gd name="connsiteY127" fmla="*/ 1099748 h 1527172"/>
              <a:gd name="connsiteX128" fmla="*/ 1917116 w 4394708"/>
              <a:gd name="connsiteY128" fmla="*/ 1115773 h 1527172"/>
              <a:gd name="connsiteX129" fmla="*/ 1921727 w 4394708"/>
              <a:gd name="connsiteY129" fmla="*/ 1115773 h 1527172"/>
              <a:gd name="connsiteX130" fmla="*/ 1921727 w 4394708"/>
              <a:gd name="connsiteY130" fmla="*/ 1131007 h 1527172"/>
              <a:gd name="connsiteX131" fmla="*/ 1938808 w 4394708"/>
              <a:gd name="connsiteY131" fmla="*/ 1131007 h 1527172"/>
              <a:gd name="connsiteX132" fmla="*/ 1938808 w 4394708"/>
              <a:gd name="connsiteY132" fmla="*/ 1143367 h 1527172"/>
              <a:gd name="connsiteX133" fmla="*/ 1948030 w 4394708"/>
              <a:gd name="connsiteY133" fmla="*/ 1143367 h 1527172"/>
              <a:gd name="connsiteX134" fmla="*/ 1948030 w 4394708"/>
              <a:gd name="connsiteY134" fmla="*/ 1153571 h 1527172"/>
              <a:gd name="connsiteX135" fmla="*/ 1953940 w 4394708"/>
              <a:gd name="connsiteY135" fmla="*/ 1153571 h 1527172"/>
              <a:gd name="connsiteX136" fmla="*/ 1953940 w 4394708"/>
              <a:gd name="connsiteY136" fmla="*/ 1168806 h 1527172"/>
              <a:gd name="connsiteX137" fmla="*/ 1963162 w 4394708"/>
              <a:gd name="connsiteY137" fmla="*/ 1168806 h 1527172"/>
              <a:gd name="connsiteX138" fmla="*/ 1963162 w 4394708"/>
              <a:gd name="connsiteY138" fmla="*/ 1217527 h 1527172"/>
              <a:gd name="connsiteX139" fmla="*/ 2011092 w 4394708"/>
              <a:gd name="connsiteY139" fmla="*/ 1217527 h 1527172"/>
              <a:gd name="connsiteX140" fmla="*/ 2011092 w 4394708"/>
              <a:gd name="connsiteY140" fmla="*/ 1229168 h 1527172"/>
              <a:gd name="connsiteX141" fmla="*/ 2166830 w 4394708"/>
              <a:gd name="connsiteY141" fmla="*/ 1229168 h 1527172"/>
              <a:gd name="connsiteX142" fmla="*/ 2166830 w 4394708"/>
              <a:gd name="connsiteY142" fmla="*/ 1242247 h 1527172"/>
              <a:gd name="connsiteX143" fmla="*/ 2233789 w 4394708"/>
              <a:gd name="connsiteY143" fmla="*/ 1242247 h 1527172"/>
              <a:gd name="connsiteX144" fmla="*/ 2233789 w 4394708"/>
              <a:gd name="connsiteY144" fmla="*/ 1255325 h 1527172"/>
              <a:gd name="connsiteX145" fmla="*/ 2271911 w 4394708"/>
              <a:gd name="connsiteY145" fmla="*/ 1255325 h 1527172"/>
              <a:gd name="connsiteX146" fmla="*/ 2271911 w 4394708"/>
              <a:gd name="connsiteY146" fmla="*/ 1261146 h 1527172"/>
              <a:gd name="connsiteX147" fmla="*/ 2278471 w 4394708"/>
              <a:gd name="connsiteY147" fmla="*/ 1261146 h 1527172"/>
              <a:gd name="connsiteX148" fmla="*/ 2278471 w 4394708"/>
              <a:gd name="connsiteY148" fmla="*/ 1280764 h 1527172"/>
              <a:gd name="connsiteX149" fmla="*/ 2438171 w 4394708"/>
              <a:gd name="connsiteY149" fmla="*/ 1280764 h 1527172"/>
              <a:gd name="connsiteX150" fmla="*/ 2438171 w 4394708"/>
              <a:gd name="connsiteY150" fmla="*/ 1299663 h 1527172"/>
              <a:gd name="connsiteX151" fmla="*/ 2448627 w 4394708"/>
              <a:gd name="connsiteY151" fmla="*/ 1299663 h 1527172"/>
              <a:gd name="connsiteX152" fmla="*/ 2448627 w 4394708"/>
              <a:gd name="connsiteY152" fmla="*/ 1327257 h 1527172"/>
              <a:gd name="connsiteX153" fmla="*/ 2585337 w 4394708"/>
              <a:gd name="connsiteY153" fmla="*/ 1327257 h 1527172"/>
              <a:gd name="connsiteX154" fmla="*/ 2585337 w 4394708"/>
              <a:gd name="connsiteY154" fmla="*/ 1357079 h 1527172"/>
              <a:gd name="connsiteX155" fmla="*/ 2662816 w 4394708"/>
              <a:gd name="connsiteY155" fmla="*/ 1357079 h 1527172"/>
              <a:gd name="connsiteX156" fmla="*/ 2662816 w 4394708"/>
              <a:gd name="connsiteY156" fmla="*/ 1373823 h 1527172"/>
              <a:gd name="connsiteX157" fmla="*/ 2947991 w 4394708"/>
              <a:gd name="connsiteY157" fmla="*/ 1373823 h 1527172"/>
              <a:gd name="connsiteX158" fmla="*/ 2947991 w 4394708"/>
              <a:gd name="connsiteY158" fmla="*/ 1399261 h 1527172"/>
              <a:gd name="connsiteX159" fmla="*/ 3254142 w 4394708"/>
              <a:gd name="connsiteY159" fmla="*/ 1399261 h 1527172"/>
              <a:gd name="connsiteX160" fmla="*/ 3254142 w 4394708"/>
              <a:gd name="connsiteY160" fmla="*/ 1414496 h 1527172"/>
              <a:gd name="connsiteX161" fmla="*/ 3261351 w 4394708"/>
              <a:gd name="connsiteY161" fmla="*/ 1414496 h 1527172"/>
              <a:gd name="connsiteX162" fmla="*/ 3261351 w 4394708"/>
              <a:gd name="connsiteY162" fmla="*/ 1429012 h 1527172"/>
              <a:gd name="connsiteX163" fmla="*/ 3752791 w 4394708"/>
              <a:gd name="connsiteY163" fmla="*/ 1429012 h 1527172"/>
              <a:gd name="connsiteX164" fmla="*/ 3752791 w 4394708"/>
              <a:gd name="connsiteY164" fmla="*/ 1527172 h 1527172"/>
              <a:gd name="connsiteX165" fmla="*/ 4394709 w 4394708"/>
              <a:gd name="connsiteY165" fmla="*/ 1527172 h 152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394708" h="1527172">
                <a:moveTo>
                  <a:pt x="0" y="0"/>
                </a:moveTo>
                <a:lnTo>
                  <a:pt x="101185" y="0"/>
                </a:lnTo>
                <a:lnTo>
                  <a:pt x="101185" y="7258"/>
                </a:lnTo>
                <a:lnTo>
                  <a:pt x="120213" y="7258"/>
                </a:lnTo>
                <a:lnTo>
                  <a:pt x="120213" y="18181"/>
                </a:lnTo>
                <a:lnTo>
                  <a:pt x="152426" y="18181"/>
                </a:lnTo>
                <a:lnTo>
                  <a:pt x="152426" y="27594"/>
                </a:lnTo>
                <a:lnTo>
                  <a:pt x="186587" y="27594"/>
                </a:lnTo>
                <a:lnTo>
                  <a:pt x="186587" y="41463"/>
                </a:lnTo>
                <a:lnTo>
                  <a:pt x="218151" y="41463"/>
                </a:lnTo>
                <a:lnTo>
                  <a:pt x="218151" y="54542"/>
                </a:lnTo>
                <a:lnTo>
                  <a:pt x="282511" y="54542"/>
                </a:lnTo>
                <a:lnTo>
                  <a:pt x="282511" y="63237"/>
                </a:lnTo>
                <a:lnTo>
                  <a:pt x="289720" y="63237"/>
                </a:lnTo>
                <a:lnTo>
                  <a:pt x="289720" y="87238"/>
                </a:lnTo>
                <a:lnTo>
                  <a:pt x="297644" y="87238"/>
                </a:lnTo>
                <a:lnTo>
                  <a:pt x="297644" y="101035"/>
                </a:lnTo>
                <a:lnTo>
                  <a:pt x="300241" y="101035"/>
                </a:lnTo>
                <a:lnTo>
                  <a:pt x="300241" y="145373"/>
                </a:lnTo>
                <a:lnTo>
                  <a:pt x="304853" y="145373"/>
                </a:lnTo>
                <a:lnTo>
                  <a:pt x="304853" y="163554"/>
                </a:lnTo>
                <a:lnTo>
                  <a:pt x="317971" y="163554"/>
                </a:lnTo>
                <a:lnTo>
                  <a:pt x="317971" y="196969"/>
                </a:lnTo>
                <a:lnTo>
                  <a:pt x="322583" y="196969"/>
                </a:lnTo>
                <a:lnTo>
                  <a:pt x="322583" y="254385"/>
                </a:lnTo>
                <a:lnTo>
                  <a:pt x="330506" y="254385"/>
                </a:lnTo>
                <a:lnTo>
                  <a:pt x="330506" y="265308"/>
                </a:lnTo>
                <a:lnTo>
                  <a:pt x="343625" y="265308"/>
                </a:lnTo>
                <a:lnTo>
                  <a:pt x="343625" y="280542"/>
                </a:lnTo>
                <a:lnTo>
                  <a:pt x="350834" y="280542"/>
                </a:lnTo>
                <a:lnTo>
                  <a:pt x="350834" y="289309"/>
                </a:lnTo>
                <a:lnTo>
                  <a:pt x="365317" y="289309"/>
                </a:lnTo>
                <a:lnTo>
                  <a:pt x="365317" y="303825"/>
                </a:lnTo>
                <a:lnTo>
                  <a:pt x="379085" y="303825"/>
                </a:lnTo>
                <a:lnTo>
                  <a:pt x="379085" y="314029"/>
                </a:lnTo>
                <a:lnTo>
                  <a:pt x="420455" y="314029"/>
                </a:lnTo>
                <a:lnTo>
                  <a:pt x="420455" y="321287"/>
                </a:lnTo>
                <a:lnTo>
                  <a:pt x="448706" y="321287"/>
                </a:lnTo>
                <a:lnTo>
                  <a:pt x="448706" y="332928"/>
                </a:lnTo>
                <a:lnTo>
                  <a:pt x="503260" y="332928"/>
                </a:lnTo>
                <a:lnTo>
                  <a:pt x="503260" y="346725"/>
                </a:lnTo>
                <a:lnTo>
                  <a:pt x="526900" y="346725"/>
                </a:lnTo>
                <a:lnTo>
                  <a:pt x="526900" y="354702"/>
                </a:lnTo>
                <a:lnTo>
                  <a:pt x="563075" y="354702"/>
                </a:lnTo>
                <a:lnTo>
                  <a:pt x="563075" y="369289"/>
                </a:lnTo>
                <a:lnTo>
                  <a:pt x="572232" y="369289"/>
                </a:lnTo>
                <a:lnTo>
                  <a:pt x="572232" y="401986"/>
                </a:lnTo>
                <a:lnTo>
                  <a:pt x="599184" y="401986"/>
                </a:lnTo>
                <a:lnTo>
                  <a:pt x="599184" y="413627"/>
                </a:lnTo>
                <a:lnTo>
                  <a:pt x="611653" y="413627"/>
                </a:lnTo>
                <a:lnTo>
                  <a:pt x="611653" y="424478"/>
                </a:lnTo>
                <a:lnTo>
                  <a:pt x="618213" y="424478"/>
                </a:lnTo>
                <a:lnTo>
                  <a:pt x="618213" y="435401"/>
                </a:lnTo>
                <a:lnTo>
                  <a:pt x="632696" y="435401"/>
                </a:lnTo>
                <a:lnTo>
                  <a:pt x="632696" y="456456"/>
                </a:lnTo>
                <a:lnTo>
                  <a:pt x="645815" y="456456"/>
                </a:lnTo>
                <a:lnTo>
                  <a:pt x="645815" y="481894"/>
                </a:lnTo>
                <a:lnTo>
                  <a:pt x="648477" y="481894"/>
                </a:lnTo>
                <a:lnTo>
                  <a:pt x="648477" y="516818"/>
                </a:lnTo>
                <a:lnTo>
                  <a:pt x="653738" y="516818"/>
                </a:lnTo>
                <a:lnTo>
                  <a:pt x="653738" y="528460"/>
                </a:lnTo>
                <a:lnTo>
                  <a:pt x="656985" y="528460"/>
                </a:lnTo>
                <a:lnTo>
                  <a:pt x="656985" y="537155"/>
                </a:lnTo>
                <a:lnTo>
                  <a:pt x="666857" y="537155"/>
                </a:lnTo>
                <a:lnTo>
                  <a:pt x="666857" y="545922"/>
                </a:lnTo>
                <a:lnTo>
                  <a:pt x="680690" y="545922"/>
                </a:lnTo>
                <a:lnTo>
                  <a:pt x="680690" y="560438"/>
                </a:lnTo>
                <a:lnTo>
                  <a:pt x="689847" y="560438"/>
                </a:lnTo>
                <a:lnTo>
                  <a:pt x="689847" y="591697"/>
                </a:lnTo>
                <a:lnTo>
                  <a:pt x="701667" y="591697"/>
                </a:lnTo>
                <a:lnTo>
                  <a:pt x="701667" y="606212"/>
                </a:lnTo>
                <a:lnTo>
                  <a:pt x="731932" y="606212"/>
                </a:lnTo>
                <a:lnTo>
                  <a:pt x="731932" y="619291"/>
                </a:lnTo>
                <a:lnTo>
                  <a:pt x="939497" y="619291"/>
                </a:lnTo>
                <a:lnTo>
                  <a:pt x="939497" y="661473"/>
                </a:lnTo>
                <a:lnTo>
                  <a:pt x="951317" y="661473"/>
                </a:lnTo>
                <a:lnTo>
                  <a:pt x="951317" y="677426"/>
                </a:lnTo>
                <a:lnTo>
                  <a:pt x="961188" y="677426"/>
                </a:lnTo>
                <a:lnTo>
                  <a:pt x="961188" y="702864"/>
                </a:lnTo>
                <a:lnTo>
                  <a:pt x="965799" y="702864"/>
                </a:lnTo>
                <a:lnTo>
                  <a:pt x="965799" y="740663"/>
                </a:lnTo>
                <a:lnTo>
                  <a:pt x="977619" y="740663"/>
                </a:lnTo>
                <a:lnTo>
                  <a:pt x="977619" y="758843"/>
                </a:lnTo>
                <a:lnTo>
                  <a:pt x="980932" y="758843"/>
                </a:lnTo>
                <a:lnTo>
                  <a:pt x="980932" y="785001"/>
                </a:lnTo>
                <a:lnTo>
                  <a:pt x="994051" y="785001"/>
                </a:lnTo>
                <a:lnTo>
                  <a:pt x="994051" y="795923"/>
                </a:lnTo>
                <a:lnTo>
                  <a:pt x="1066984" y="795923"/>
                </a:lnTo>
                <a:lnTo>
                  <a:pt x="1066984" y="810439"/>
                </a:lnTo>
                <a:lnTo>
                  <a:pt x="1099197" y="810439"/>
                </a:lnTo>
                <a:lnTo>
                  <a:pt x="1099197" y="822799"/>
                </a:lnTo>
                <a:lnTo>
                  <a:pt x="1117576" y="822799"/>
                </a:lnTo>
                <a:lnTo>
                  <a:pt x="1117576" y="831566"/>
                </a:lnTo>
                <a:lnTo>
                  <a:pt x="1226619" y="831566"/>
                </a:lnTo>
                <a:lnTo>
                  <a:pt x="1226619" y="843926"/>
                </a:lnTo>
                <a:lnTo>
                  <a:pt x="1262079" y="843926"/>
                </a:lnTo>
                <a:lnTo>
                  <a:pt x="1262079" y="854777"/>
                </a:lnTo>
                <a:lnTo>
                  <a:pt x="1283121" y="854777"/>
                </a:lnTo>
                <a:lnTo>
                  <a:pt x="1283121" y="877341"/>
                </a:lnTo>
                <a:lnTo>
                  <a:pt x="1300851" y="877341"/>
                </a:lnTo>
                <a:lnTo>
                  <a:pt x="1300851" y="936913"/>
                </a:lnTo>
                <a:lnTo>
                  <a:pt x="1306761" y="936913"/>
                </a:lnTo>
                <a:lnTo>
                  <a:pt x="1306761" y="944961"/>
                </a:lnTo>
                <a:lnTo>
                  <a:pt x="1383007" y="944961"/>
                </a:lnTo>
                <a:lnTo>
                  <a:pt x="1383007" y="956603"/>
                </a:lnTo>
                <a:lnTo>
                  <a:pt x="1486789" y="956603"/>
                </a:lnTo>
                <a:lnTo>
                  <a:pt x="1486789" y="971837"/>
                </a:lnTo>
                <a:lnTo>
                  <a:pt x="1503221" y="971837"/>
                </a:lnTo>
                <a:lnTo>
                  <a:pt x="1503221" y="982041"/>
                </a:lnTo>
                <a:lnTo>
                  <a:pt x="1581415" y="982041"/>
                </a:lnTo>
                <a:lnTo>
                  <a:pt x="1581415" y="990736"/>
                </a:lnTo>
                <a:lnTo>
                  <a:pt x="1597846" y="990736"/>
                </a:lnTo>
                <a:lnTo>
                  <a:pt x="1597846" y="1006761"/>
                </a:lnTo>
                <a:lnTo>
                  <a:pt x="1603106" y="1006761"/>
                </a:lnTo>
                <a:lnTo>
                  <a:pt x="1603106" y="1019840"/>
                </a:lnTo>
                <a:lnTo>
                  <a:pt x="1611614" y="1019840"/>
                </a:lnTo>
                <a:lnTo>
                  <a:pt x="1611614" y="1031409"/>
                </a:lnTo>
                <a:lnTo>
                  <a:pt x="1633306" y="1031409"/>
                </a:lnTo>
                <a:lnTo>
                  <a:pt x="1633306" y="1051099"/>
                </a:lnTo>
                <a:lnTo>
                  <a:pt x="1638566" y="1051099"/>
                </a:lnTo>
                <a:lnTo>
                  <a:pt x="1638566" y="1062668"/>
                </a:lnTo>
                <a:lnTo>
                  <a:pt x="1709551" y="1062668"/>
                </a:lnTo>
                <a:lnTo>
                  <a:pt x="1709551" y="1075028"/>
                </a:lnTo>
                <a:lnTo>
                  <a:pt x="1722021" y="1075028"/>
                </a:lnTo>
                <a:lnTo>
                  <a:pt x="1722021" y="1085232"/>
                </a:lnTo>
                <a:lnTo>
                  <a:pt x="1896788" y="1085232"/>
                </a:lnTo>
                <a:lnTo>
                  <a:pt x="1896788" y="1099748"/>
                </a:lnTo>
                <a:lnTo>
                  <a:pt x="1917116" y="1099748"/>
                </a:lnTo>
                <a:lnTo>
                  <a:pt x="1917116" y="1115773"/>
                </a:lnTo>
                <a:lnTo>
                  <a:pt x="1921727" y="1115773"/>
                </a:lnTo>
                <a:lnTo>
                  <a:pt x="1921727" y="1131007"/>
                </a:lnTo>
                <a:lnTo>
                  <a:pt x="1938808" y="1131007"/>
                </a:lnTo>
                <a:lnTo>
                  <a:pt x="1938808" y="1143367"/>
                </a:lnTo>
                <a:lnTo>
                  <a:pt x="1948030" y="1143367"/>
                </a:lnTo>
                <a:lnTo>
                  <a:pt x="1948030" y="1153571"/>
                </a:lnTo>
                <a:lnTo>
                  <a:pt x="1953940" y="1153571"/>
                </a:lnTo>
                <a:lnTo>
                  <a:pt x="1953940" y="1168806"/>
                </a:lnTo>
                <a:lnTo>
                  <a:pt x="1963162" y="1168806"/>
                </a:lnTo>
                <a:lnTo>
                  <a:pt x="1963162" y="1217527"/>
                </a:lnTo>
                <a:lnTo>
                  <a:pt x="2011092" y="1217527"/>
                </a:lnTo>
                <a:lnTo>
                  <a:pt x="2011092" y="1229168"/>
                </a:lnTo>
                <a:lnTo>
                  <a:pt x="2166830" y="1229168"/>
                </a:lnTo>
                <a:lnTo>
                  <a:pt x="2166830" y="1242247"/>
                </a:lnTo>
                <a:lnTo>
                  <a:pt x="2233789" y="1242247"/>
                </a:lnTo>
                <a:lnTo>
                  <a:pt x="2233789" y="1255325"/>
                </a:lnTo>
                <a:lnTo>
                  <a:pt x="2271911" y="1255325"/>
                </a:lnTo>
                <a:lnTo>
                  <a:pt x="2271911" y="1261146"/>
                </a:lnTo>
                <a:lnTo>
                  <a:pt x="2278471" y="1261146"/>
                </a:lnTo>
                <a:lnTo>
                  <a:pt x="2278471" y="1280764"/>
                </a:lnTo>
                <a:lnTo>
                  <a:pt x="2438171" y="1280764"/>
                </a:lnTo>
                <a:lnTo>
                  <a:pt x="2438171" y="1299663"/>
                </a:lnTo>
                <a:lnTo>
                  <a:pt x="2448627" y="1299663"/>
                </a:lnTo>
                <a:lnTo>
                  <a:pt x="2448627" y="1327257"/>
                </a:lnTo>
                <a:lnTo>
                  <a:pt x="2585337" y="1327257"/>
                </a:lnTo>
                <a:lnTo>
                  <a:pt x="2585337" y="1357079"/>
                </a:lnTo>
                <a:lnTo>
                  <a:pt x="2662816" y="1357079"/>
                </a:lnTo>
                <a:lnTo>
                  <a:pt x="2662816" y="1373823"/>
                </a:lnTo>
                <a:lnTo>
                  <a:pt x="2947991" y="1373823"/>
                </a:lnTo>
                <a:lnTo>
                  <a:pt x="2947991" y="1399261"/>
                </a:lnTo>
                <a:lnTo>
                  <a:pt x="3254142" y="1399261"/>
                </a:lnTo>
                <a:lnTo>
                  <a:pt x="3254142" y="1414496"/>
                </a:lnTo>
                <a:lnTo>
                  <a:pt x="3261351" y="1414496"/>
                </a:lnTo>
                <a:lnTo>
                  <a:pt x="3261351" y="1429012"/>
                </a:lnTo>
                <a:lnTo>
                  <a:pt x="3752791" y="1429012"/>
                </a:lnTo>
                <a:lnTo>
                  <a:pt x="3752791" y="1527172"/>
                </a:lnTo>
                <a:lnTo>
                  <a:pt x="4394709" y="1527172"/>
                </a:lnTo>
              </a:path>
            </a:pathLst>
          </a:custGeom>
          <a:noFill/>
          <a:ln w="12700" cap="flat">
            <a:solidFill>
              <a:schemeClr val="accent3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4" name="Free-form: Shape 1143">
            <a:extLst>
              <a:ext uri="{FF2B5EF4-FFF2-40B4-BE49-F238E27FC236}">
                <a16:creationId xmlns:a16="http://schemas.microsoft.com/office/drawing/2014/main" id="{F6629EE2-E436-606B-ADE4-0C75BD918191}"/>
              </a:ext>
            </a:extLst>
          </p:cNvPr>
          <p:cNvSpPr/>
          <p:nvPr/>
        </p:nvSpPr>
        <p:spPr>
          <a:xfrm>
            <a:off x="1177902" y="4693233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rgbClr val="3F444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5" name="Free-form: Shape 1144">
            <a:extLst>
              <a:ext uri="{FF2B5EF4-FFF2-40B4-BE49-F238E27FC236}">
                <a16:creationId xmlns:a16="http://schemas.microsoft.com/office/drawing/2014/main" id="{C0D74A33-ADDE-E415-9266-CCC5EE094E1E}"/>
              </a:ext>
            </a:extLst>
          </p:cNvPr>
          <p:cNvSpPr/>
          <p:nvPr/>
        </p:nvSpPr>
        <p:spPr>
          <a:xfrm>
            <a:off x="1157639" y="4716516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rgbClr val="3F444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6" name="Free-form: Shape 1145">
            <a:extLst>
              <a:ext uri="{FF2B5EF4-FFF2-40B4-BE49-F238E27FC236}">
                <a16:creationId xmlns:a16="http://schemas.microsoft.com/office/drawing/2014/main" id="{CF8A5DAC-F20D-37B4-B4FB-E56698AFD4C1}"/>
              </a:ext>
            </a:extLst>
          </p:cNvPr>
          <p:cNvSpPr/>
          <p:nvPr/>
        </p:nvSpPr>
        <p:spPr>
          <a:xfrm>
            <a:off x="1437423" y="4871734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rgbClr val="3F444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7" name="Free-form: Shape 1146">
            <a:extLst>
              <a:ext uri="{FF2B5EF4-FFF2-40B4-BE49-F238E27FC236}">
                <a16:creationId xmlns:a16="http://schemas.microsoft.com/office/drawing/2014/main" id="{B843E211-3C8E-6CAC-55B3-061D6A0E2A1C}"/>
              </a:ext>
            </a:extLst>
          </p:cNvPr>
          <p:cNvSpPr/>
          <p:nvPr/>
        </p:nvSpPr>
        <p:spPr>
          <a:xfrm>
            <a:off x="1416381" y="4894154"/>
            <a:ext cx="42084" cy="7186"/>
          </a:xfrm>
          <a:custGeom>
            <a:avLst/>
            <a:gdLst>
              <a:gd name="connsiteX0" fmla="*/ 42084 w 42084"/>
              <a:gd name="connsiteY0" fmla="*/ 0 h 7186"/>
              <a:gd name="connsiteX1" fmla="*/ 0 w 42084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084" h="7186">
                <a:moveTo>
                  <a:pt x="42084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rgbClr val="3F444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8" name="Free-form: Shape 1147">
            <a:extLst>
              <a:ext uri="{FF2B5EF4-FFF2-40B4-BE49-F238E27FC236}">
                <a16:creationId xmlns:a16="http://schemas.microsoft.com/office/drawing/2014/main" id="{25B63EAD-CE04-0B78-3F69-1FE29686CC0A}"/>
              </a:ext>
            </a:extLst>
          </p:cNvPr>
          <p:cNvSpPr/>
          <p:nvPr/>
        </p:nvSpPr>
        <p:spPr>
          <a:xfrm>
            <a:off x="2729572" y="5325315"/>
            <a:ext cx="6494" cy="44840"/>
          </a:xfrm>
          <a:custGeom>
            <a:avLst/>
            <a:gdLst>
              <a:gd name="connsiteX0" fmla="*/ 0 w 6494"/>
              <a:gd name="connsiteY0" fmla="*/ 0 h 44840"/>
              <a:gd name="connsiteX1" fmla="*/ 0 w 6494"/>
              <a:gd name="connsiteY1" fmla="*/ 44841 h 4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4840">
                <a:moveTo>
                  <a:pt x="0" y="0"/>
                </a:moveTo>
                <a:lnTo>
                  <a:pt x="0" y="44841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9" name="Free-form: Shape 1148">
            <a:extLst>
              <a:ext uri="{FF2B5EF4-FFF2-40B4-BE49-F238E27FC236}">
                <a16:creationId xmlns:a16="http://schemas.microsoft.com/office/drawing/2014/main" id="{EC728EFC-966C-27E7-DCD0-96349CEA0E7A}"/>
              </a:ext>
            </a:extLst>
          </p:cNvPr>
          <p:cNvSpPr/>
          <p:nvPr/>
        </p:nvSpPr>
        <p:spPr>
          <a:xfrm>
            <a:off x="2709309" y="5347736"/>
            <a:ext cx="40525" cy="7186"/>
          </a:xfrm>
          <a:custGeom>
            <a:avLst/>
            <a:gdLst>
              <a:gd name="connsiteX0" fmla="*/ 40526 w 40525"/>
              <a:gd name="connsiteY0" fmla="*/ 0 h 7186"/>
              <a:gd name="connsiteX1" fmla="*/ 0 w 4052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525" h="7186">
                <a:moveTo>
                  <a:pt x="40526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0" name="Free-form: Shape 1149">
            <a:extLst>
              <a:ext uri="{FF2B5EF4-FFF2-40B4-BE49-F238E27FC236}">
                <a16:creationId xmlns:a16="http://schemas.microsoft.com/office/drawing/2014/main" id="{391AC4D8-8E5C-6452-CAD9-BDC84C956364}"/>
              </a:ext>
            </a:extLst>
          </p:cNvPr>
          <p:cNvSpPr/>
          <p:nvPr/>
        </p:nvSpPr>
        <p:spPr>
          <a:xfrm>
            <a:off x="2747496" y="5339112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1" name="Free-form: Shape 1150">
            <a:extLst>
              <a:ext uri="{FF2B5EF4-FFF2-40B4-BE49-F238E27FC236}">
                <a16:creationId xmlns:a16="http://schemas.microsoft.com/office/drawing/2014/main" id="{74AD0D9C-7AF5-97A3-D457-104A273320F5}"/>
              </a:ext>
            </a:extLst>
          </p:cNvPr>
          <p:cNvSpPr/>
          <p:nvPr/>
        </p:nvSpPr>
        <p:spPr>
          <a:xfrm>
            <a:off x="2726454" y="5361533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2" name="Free-form: Shape 1151">
            <a:extLst>
              <a:ext uri="{FF2B5EF4-FFF2-40B4-BE49-F238E27FC236}">
                <a16:creationId xmlns:a16="http://schemas.microsoft.com/office/drawing/2014/main" id="{69008C4A-0B40-B8F8-AF86-10C88DDDB737}"/>
              </a:ext>
            </a:extLst>
          </p:cNvPr>
          <p:cNvSpPr/>
          <p:nvPr/>
        </p:nvSpPr>
        <p:spPr>
          <a:xfrm>
            <a:off x="2777111" y="5354634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3" name="Free-form: Shape 1152">
            <a:extLst>
              <a:ext uri="{FF2B5EF4-FFF2-40B4-BE49-F238E27FC236}">
                <a16:creationId xmlns:a16="http://schemas.microsoft.com/office/drawing/2014/main" id="{62C1936B-19D7-7534-5835-0BBCAAD25090}"/>
              </a:ext>
            </a:extLst>
          </p:cNvPr>
          <p:cNvSpPr/>
          <p:nvPr/>
        </p:nvSpPr>
        <p:spPr>
          <a:xfrm>
            <a:off x="2756069" y="5377055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4" name="Free-form: Shape 1153">
            <a:extLst>
              <a:ext uri="{FF2B5EF4-FFF2-40B4-BE49-F238E27FC236}">
                <a16:creationId xmlns:a16="http://schemas.microsoft.com/office/drawing/2014/main" id="{793E6CD0-73B2-6BA3-6B22-016B26DFBFD2}"/>
              </a:ext>
            </a:extLst>
          </p:cNvPr>
          <p:cNvSpPr/>
          <p:nvPr/>
        </p:nvSpPr>
        <p:spPr>
          <a:xfrm>
            <a:off x="3095862" y="5402062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5" name="Free-form: Shape 1154">
            <a:extLst>
              <a:ext uri="{FF2B5EF4-FFF2-40B4-BE49-F238E27FC236}">
                <a16:creationId xmlns:a16="http://schemas.microsoft.com/office/drawing/2014/main" id="{593DB3F2-2EB2-EEB7-3C35-E8A8E91AE645}"/>
              </a:ext>
            </a:extLst>
          </p:cNvPr>
          <p:cNvSpPr/>
          <p:nvPr/>
        </p:nvSpPr>
        <p:spPr>
          <a:xfrm>
            <a:off x="3074820" y="5424482"/>
            <a:ext cx="42084" cy="7186"/>
          </a:xfrm>
          <a:custGeom>
            <a:avLst/>
            <a:gdLst>
              <a:gd name="connsiteX0" fmla="*/ 42084 w 42084"/>
              <a:gd name="connsiteY0" fmla="*/ 0 h 7186"/>
              <a:gd name="connsiteX1" fmla="*/ 0 w 42084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084" h="7186">
                <a:moveTo>
                  <a:pt x="42084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6" name="Free-form: Shape 1155">
            <a:extLst>
              <a:ext uri="{FF2B5EF4-FFF2-40B4-BE49-F238E27FC236}">
                <a16:creationId xmlns:a16="http://schemas.microsoft.com/office/drawing/2014/main" id="{7A4B60FE-D920-20CC-89E8-295D18340EA5}"/>
              </a:ext>
            </a:extLst>
          </p:cNvPr>
          <p:cNvSpPr/>
          <p:nvPr/>
        </p:nvSpPr>
        <p:spPr>
          <a:xfrm>
            <a:off x="3116905" y="5402062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7" name="Free-form: Shape 1156">
            <a:extLst>
              <a:ext uri="{FF2B5EF4-FFF2-40B4-BE49-F238E27FC236}">
                <a16:creationId xmlns:a16="http://schemas.microsoft.com/office/drawing/2014/main" id="{585FA2AF-B5B7-57FA-B307-37349C8AA015}"/>
              </a:ext>
            </a:extLst>
          </p:cNvPr>
          <p:cNvSpPr/>
          <p:nvPr/>
        </p:nvSpPr>
        <p:spPr>
          <a:xfrm>
            <a:off x="3095862" y="5424482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8" name="Free-form: Shape 1157">
            <a:extLst>
              <a:ext uri="{FF2B5EF4-FFF2-40B4-BE49-F238E27FC236}">
                <a16:creationId xmlns:a16="http://schemas.microsoft.com/office/drawing/2014/main" id="{C71C7195-B3B2-BC5F-5596-CDD0B3C2A5E1}"/>
              </a:ext>
            </a:extLst>
          </p:cNvPr>
          <p:cNvSpPr/>
          <p:nvPr/>
        </p:nvSpPr>
        <p:spPr>
          <a:xfrm>
            <a:off x="3402144" y="5483120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9" name="Free-form: Shape 1158">
            <a:extLst>
              <a:ext uri="{FF2B5EF4-FFF2-40B4-BE49-F238E27FC236}">
                <a16:creationId xmlns:a16="http://schemas.microsoft.com/office/drawing/2014/main" id="{D30E487B-AE1C-3DD4-D606-A9C7F518A1A7}"/>
              </a:ext>
            </a:extLst>
          </p:cNvPr>
          <p:cNvSpPr/>
          <p:nvPr/>
        </p:nvSpPr>
        <p:spPr>
          <a:xfrm>
            <a:off x="3381101" y="5505541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0" name="Free-form: Shape 1159">
            <a:extLst>
              <a:ext uri="{FF2B5EF4-FFF2-40B4-BE49-F238E27FC236}">
                <a16:creationId xmlns:a16="http://schemas.microsoft.com/office/drawing/2014/main" id="{5288BE50-F146-3E9D-D14F-DEC02682494D}"/>
              </a:ext>
            </a:extLst>
          </p:cNvPr>
          <p:cNvSpPr/>
          <p:nvPr/>
        </p:nvSpPr>
        <p:spPr>
          <a:xfrm>
            <a:off x="3728688" y="5503816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1" name="Free-form: Shape 1160">
            <a:extLst>
              <a:ext uri="{FF2B5EF4-FFF2-40B4-BE49-F238E27FC236}">
                <a16:creationId xmlns:a16="http://schemas.microsoft.com/office/drawing/2014/main" id="{F57A3036-0072-AA1E-F652-6EE188D0B900}"/>
              </a:ext>
            </a:extLst>
          </p:cNvPr>
          <p:cNvSpPr/>
          <p:nvPr/>
        </p:nvSpPr>
        <p:spPr>
          <a:xfrm>
            <a:off x="3708425" y="5527099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2" name="Free-form: Shape 1161">
            <a:extLst>
              <a:ext uri="{FF2B5EF4-FFF2-40B4-BE49-F238E27FC236}">
                <a16:creationId xmlns:a16="http://schemas.microsoft.com/office/drawing/2014/main" id="{703C16D3-A8BA-4B52-8486-D2D10113CF30}"/>
              </a:ext>
            </a:extLst>
          </p:cNvPr>
          <p:cNvSpPr/>
          <p:nvPr/>
        </p:nvSpPr>
        <p:spPr>
          <a:xfrm>
            <a:off x="3746613" y="5503816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3" name="Free-form: Shape 1162">
            <a:extLst>
              <a:ext uri="{FF2B5EF4-FFF2-40B4-BE49-F238E27FC236}">
                <a16:creationId xmlns:a16="http://schemas.microsoft.com/office/drawing/2014/main" id="{FE2768DE-5383-8BCF-3D48-FEA10D90E478}"/>
              </a:ext>
            </a:extLst>
          </p:cNvPr>
          <p:cNvSpPr/>
          <p:nvPr/>
        </p:nvSpPr>
        <p:spPr>
          <a:xfrm>
            <a:off x="3726350" y="5527099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4" name="Free-form: Shape 1163">
            <a:extLst>
              <a:ext uri="{FF2B5EF4-FFF2-40B4-BE49-F238E27FC236}">
                <a16:creationId xmlns:a16="http://schemas.microsoft.com/office/drawing/2014/main" id="{0E658C49-CEBE-0046-84B9-C1FD39A31371}"/>
              </a:ext>
            </a:extLst>
          </p:cNvPr>
          <p:cNvSpPr/>
          <p:nvPr/>
        </p:nvSpPr>
        <p:spPr>
          <a:xfrm>
            <a:off x="3780904" y="5538309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5" name="Free-form: Shape 1164">
            <a:extLst>
              <a:ext uri="{FF2B5EF4-FFF2-40B4-BE49-F238E27FC236}">
                <a16:creationId xmlns:a16="http://schemas.microsoft.com/office/drawing/2014/main" id="{B2AD16F3-0F20-96D5-19AF-1D8357EA86F5}"/>
              </a:ext>
            </a:extLst>
          </p:cNvPr>
          <p:cNvSpPr/>
          <p:nvPr/>
        </p:nvSpPr>
        <p:spPr>
          <a:xfrm>
            <a:off x="3759862" y="5560729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6" name="Free-form: Shape 1165">
            <a:extLst>
              <a:ext uri="{FF2B5EF4-FFF2-40B4-BE49-F238E27FC236}">
                <a16:creationId xmlns:a16="http://schemas.microsoft.com/office/drawing/2014/main" id="{BEE0FC49-6C3D-3A25-ABCC-94FC2585F2CC}"/>
              </a:ext>
            </a:extLst>
          </p:cNvPr>
          <p:cNvSpPr/>
          <p:nvPr/>
        </p:nvSpPr>
        <p:spPr>
          <a:xfrm>
            <a:off x="4266434" y="5538309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7" name="Free-form: Shape 1166">
            <a:extLst>
              <a:ext uri="{FF2B5EF4-FFF2-40B4-BE49-F238E27FC236}">
                <a16:creationId xmlns:a16="http://schemas.microsoft.com/office/drawing/2014/main" id="{8C2AE95F-DB29-E365-C595-6BF4CAC98A69}"/>
              </a:ext>
            </a:extLst>
          </p:cNvPr>
          <p:cNvSpPr/>
          <p:nvPr/>
        </p:nvSpPr>
        <p:spPr>
          <a:xfrm>
            <a:off x="4246171" y="5560729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8" name="Free-form: Shape 1167">
            <a:extLst>
              <a:ext uri="{FF2B5EF4-FFF2-40B4-BE49-F238E27FC236}">
                <a16:creationId xmlns:a16="http://schemas.microsoft.com/office/drawing/2014/main" id="{92951A52-8D12-A204-87A1-ABE4A696EF08}"/>
              </a:ext>
            </a:extLst>
          </p:cNvPr>
          <p:cNvSpPr/>
          <p:nvPr/>
        </p:nvSpPr>
        <p:spPr>
          <a:xfrm>
            <a:off x="4755860" y="5538309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9" name="Free-form: Shape 1168">
            <a:extLst>
              <a:ext uri="{FF2B5EF4-FFF2-40B4-BE49-F238E27FC236}">
                <a16:creationId xmlns:a16="http://schemas.microsoft.com/office/drawing/2014/main" id="{98364BDF-45AC-8D6D-A1C4-3CE5CFEB9706}"/>
              </a:ext>
            </a:extLst>
          </p:cNvPr>
          <p:cNvSpPr/>
          <p:nvPr/>
        </p:nvSpPr>
        <p:spPr>
          <a:xfrm>
            <a:off x="4735598" y="5560729"/>
            <a:ext cx="40525" cy="7186"/>
          </a:xfrm>
          <a:custGeom>
            <a:avLst/>
            <a:gdLst>
              <a:gd name="connsiteX0" fmla="*/ 40526 w 40525"/>
              <a:gd name="connsiteY0" fmla="*/ 0 h 7186"/>
              <a:gd name="connsiteX1" fmla="*/ 0 w 4052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525" h="7186">
                <a:moveTo>
                  <a:pt x="40526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0" name="Free-form: Shape 1169">
            <a:extLst>
              <a:ext uri="{FF2B5EF4-FFF2-40B4-BE49-F238E27FC236}">
                <a16:creationId xmlns:a16="http://schemas.microsoft.com/office/drawing/2014/main" id="{CC888A4A-5524-5A29-B194-0BB3D05CBF33}"/>
              </a:ext>
            </a:extLst>
          </p:cNvPr>
          <p:cNvSpPr/>
          <p:nvPr/>
        </p:nvSpPr>
        <p:spPr>
          <a:xfrm>
            <a:off x="817067" y="3949049"/>
            <a:ext cx="3961394" cy="1610817"/>
          </a:xfrm>
          <a:custGeom>
            <a:avLst/>
            <a:gdLst>
              <a:gd name="connsiteX0" fmla="*/ 0 w 3961394"/>
              <a:gd name="connsiteY0" fmla="*/ 0 h 1610817"/>
              <a:gd name="connsiteX1" fmla="*/ 13119 w 3961394"/>
              <a:gd name="connsiteY1" fmla="*/ 0 h 1610817"/>
              <a:gd name="connsiteX2" fmla="*/ 13119 w 3961394"/>
              <a:gd name="connsiteY2" fmla="*/ 13079 h 1610817"/>
              <a:gd name="connsiteX3" fmla="*/ 81506 w 3961394"/>
              <a:gd name="connsiteY3" fmla="*/ 13079 h 1610817"/>
              <a:gd name="connsiteX4" fmla="*/ 81506 w 3961394"/>
              <a:gd name="connsiteY4" fmla="*/ 26157 h 1610817"/>
              <a:gd name="connsiteX5" fmla="*/ 128786 w 3961394"/>
              <a:gd name="connsiteY5" fmla="*/ 26157 h 1610817"/>
              <a:gd name="connsiteX6" fmla="*/ 128786 w 3961394"/>
              <a:gd name="connsiteY6" fmla="*/ 38517 h 1610817"/>
              <a:gd name="connsiteX7" fmla="*/ 137294 w 3961394"/>
              <a:gd name="connsiteY7" fmla="*/ 38517 h 1610817"/>
              <a:gd name="connsiteX8" fmla="*/ 137294 w 3961394"/>
              <a:gd name="connsiteY8" fmla="*/ 49440 h 1610817"/>
              <a:gd name="connsiteX9" fmla="*/ 166909 w 3961394"/>
              <a:gd name="connsiteY9" fmla="*/ 49440 h 1610817"/>
              <a:gd name="connsiteX10" fmla="*/ 166909 w 3961394"/>
              <a:gd name="connsiteY10" fmla="*/ 63956 h 1610817"/>
              <a:gd name="connsiteX11" fmla="*/ 197109 w 3961394"/>
              <a:gd name="connsiteY11" fmla="*/ 63956 h 1610817"/>
              <a:gd name="connsiteX12" fmla="*/ 197109 w 3961394"/>
              <a:gd name="connsiteY12" fmla="*/ 76316 h 1610817"/>
              <a:gd name="connsiteX13" fmla="*/ 202369 w 3961394"/>
              <a:gd name="connsiteY13" fmla="*/ 76316 h 1610817"/>
              <a:gd name="connsiteX14" fmla="*/ 202369 w 3961394"/>
              <a:gd name="connsiteY14" fmla="*/ 88675 h 1610817"/>
              <a:gd name="connsiteX15" fmla="*/ 214189 w 3961394"/>
              <a:gd name="connsiteY15" fmla="*/ 88675 h 1610817"/>
              <a:gd name="connsiteX16" fmla="*/ 214189 w 3961394"/>
              <a:gd name="connsiteY16" fmla="*/ 105419 h 1610817"/>
              <a:gd name="connsiteX17" fmla="*/ 218800 w 3961394"/>
              <a:gd name="connsiteY17" fmla="*/ 105419 h 1610817"/>
              <a:gd name="connsiteX18" fmla="*/ 218800 w 3961394"/>
              <a:gd name="connsiteY18" fmla="*/ 131576 h 1610817"/>
              <a:gd name="connsiteX19" fmla="*/ 227373 w 3961394"/>
              <a:gd name="connsiteY19" fmla="*/ 131576 h 1610817"/>
              <a:gd name="connsiteX20" fmla="*/ 227373 w 3961394"/>
              <a:gd name="connsiteY20" fmla="*/ 143936 h 1610817"/>
              <a:gd name="connsiteX21" fmla="*/ 245103 w 3961394"/>
              <a:gd name="connsiteY21" fmla="*/ 143936 h 1610817"/>
              <a:gd name="connsiteX22" fmla="*/ 245103 w 3961394"/>
              <a:gd name="connsiteY22" fmla="*/ 181734 h 1610817"/>
              <a:gd name="connsiteX23" fmla="*/ 263483 w 3961394"/>
              <a:gd name="connsiteY23" fmla="*/ 181734 h 1610817"/>
              <a:gd name="connsiteX24" fmla="*/ 263483 w 3961394"/>
              <a:gd name="connsiteY24" fmla="*/ 199915 h 1610817"/>
              <a:gd name="connsiteX25" fmla="*/ 270691 w 3961394"/>
              <a:gd name="connsiteY25" fmla="*/ 199915 h 1610817"/>
              <a:gd name="connsiteX26" fmla="*/ 270691 w 3961394"/>
              <a:gd name="connsiteY26" fmla="*/ 211556 h 1610817"/>
              <a:gd name="connsiteX27" fmla="*/ 284525 w 3961394"/>
              <a:gd name="connsiteY27" fmla="*/ 211556 h 1610817"/>
              <a:gd name="connsiteX28" fmla="*/ 284525 w 3961394"/>
              <a:gd name="connsiteY28" fmla="*/ 292183 h 1610817"/>
              <a:gd name="connsiteX29" fmla="*/ 289136 w 3961394"/>
              <a:gd name="connsiteY29" fmla="*/ 292183 h 1610817"/>
              <a:gd name="connsiteX30" fmla="*/ 289136 w 3961394"/>
              <a:gd name="connsiteY30" fmla="*/ 318412 h 1610817"/>
              <a:gd name="connsiteX31" fmla="*/ 296345 w 3961394"/>
              <a:gd name="connsiteY31" fmla="*/ 318412 h 1610817"/>
              <a:gd name="connsiteX32" fmla="*/ 296345 w 3961394"/>
              <a:gd name="connsiteY32" fmla="*/ 329982 h 1610817"/>
              <a:gd name="connsiteX33" fmla="*/ 301605 w 3961394"/>
              <a:gd name="connsiteY33" fmla="*/ 329982 h 1610817"/>
              <a:gd name="connsiteX34" fmla="*/ 301605 w 3961394"/>
              <a:gd name="connsiteY34" fmla="*/ 412190 h 1610817"/>
              <a:gd name="connsiteX35" fmla="*/ 306216 w 3961394"/>
              <a:gd name="connsiteY35" fmla="*/ 412190 h 1610817"/>
              <a:gd name="connsiteX36" fmla="*/ 306216 w 3961394"/>
              <a:gd name="connsiteY36" fmla="*/ 474636 h 1610817"/>
              <a:gd name="connsiteX37" fmla="*/ 314724 w 3961394"/>
              <a:gd name="connsiteY37" fmla="*/ 474636 h 1610817"/>
              <a:gd name="connsiteX38" fmla="*/ 314724 w 3961394"/>
              <a:gd name="connsiteY38" fmla="*/ 542257 h 1610817"/>
              <a:gd name="connsiteX39" fmla="*/ 319335 w 3961394"/>
              <a:gd name="connsiteY39" fmla="*/ 542257 h 1610817"/>
              <a:gd name="connsiteX40" fmla="*/ 319335 w 3961394"/>
              <a:gd name="connsiteY40" fmla="*/ 597517 h 1610817"/>
              <a:gd name="connsiteX41" fmla="*/ 324596 w 3961394"/>
              <a:gd name="connsiteY41" fmla="*/ 597517 h 1610817"/>
              <a:gd name="connsiteX42" fmla="*/ 324596 w 3961394"/>
              <a:gd name="connsiteY42" fmla="*/ 649832 h 1610817"/>
              <a:gd name="connsiteX43" fmla="*/ 331155 w 3961394"/>
              <a:gd name="connsiteY43" fmla="*/ 649832 h 1610817"/>
              <a:gd name="connsiteX44" fmla="*/ 331155 w 3961394"/>
              <a:gd name="connsiteY44" fmla="*/ 678935 h 1610817"/>
              <a:gd name="connsiteX45" fmla="*/ 335766 w 3961394"/>
              <a:gd name="connsiteY45" fmla="*/ 678935 h 1610817"/>
              <a:gd name="connsiteX46" fmla="*/ 335766 w 3961394"/>
              <a:gd name="connsiteY46" fmla="*/ 690576 h 1610817"/>
              <a:gd name="connsiteX47" fmla="*/ 348885 w 3961394"/>
              <a:gd name="connsiteY47" fmla="*/ 690576 h 1610817"/>
              <a:gd name="connsiteX48" fmla="*/ 348885 w 3961394"/>
              <a:gd name="connsiteY48" fmla="*/ 728375 h 1610817"/>
              <a:gd name="connsiteX49" fmla="*/ 352847 w 3961394"/>
              <a:gd name="connsiteY49" fmla="*/ 728375 h 1610817"/>
              <a:gd name="connsiteX50" fmla="*/ 352847 w 3961394"/>
              <a:gd name="connsiteY50" fmla="*/ 740735 h 1610817"/>
              <a:gd name="connsiteX51" fmla="*/ 361355 w 3961394"/>
              <a:gd name="connsiteY51" fmla="*/ 740735 h 1610817"/>
              <a:gd name="connsiteX52" fmla="*/ 361355 w 3961394"/>
              <a:gd name="connsiteY52" fmla="*/ 766892 h 1610817"/>
              <a:gd name="connsiteX53" fmla="*/ 365966 w 3961394"/>
              <a:gd name="connsiteY53" fmla="*/ 766892 h 1610817"/>
              <a:gd name="connsiteX54" fmla="*/ 365966 w 3961394"/>
              <a:gd name="connsiteY54" fmla="*/ 784354 h 1610817"/>
              <a:gd name="connsiteX55" fmla="*/ 448122 w 3961394"/>
              <a:gd name="connsiteY55" fmla="*/ 784354 h 1610817"/>
              <a:gd name="connsiteX56" fmla="*/ 448122 w 3961394"/>
              <a:gd name="connsiteY56" fmla="*/ 796714 h 1610817"/>
              <a:gd name="connsiteX57" fmla="*/ 453382 w 3961394"/>
              <a:gd name="connsiteY57" fmla="*/ 796714 h 1610817"/>
              <a:gd name="connsiteX58" fmla="*/ 453382 w 3961394"/>
              <a:gd name="connsiteY58" fmla="*/ 808283 h 1610817"/>
              <a:gd name="connsiteX59" fmla="*/ 495402 w 3961394"/>
              <a:gd name="connsiteY59" fmla="*/ 808283 h 1610817"/>
              <a:gd name="connsiteX60" fmla="*/ 495402 w 3961394"/>
              <a:gd name="connsiteY60" fmla="*/ 835231 h 1610817"/>
              <a:gd name="connsiteX61" fmla="*/ 516444 w 3961394"/>
              <a:gd name="connsiteY61" fmla="*/ 835231 h 1610817"/>
              <a:gd name="connsiteX62" fmla="*/ 516444 w 3961394"/>
              <a:gd name="connsiteY62" fmla="*/ 852693 h 1610817"/>
              <a:gd name="connsiteX63" fmla="*/ 534174 w 3961394"/>
              <a:gd name="connsiteY63" fmla="*/ 852693 h 1610817"/>
              <a:gd name="connsiteX64" fmla="*/ 534174 w 3961394"/>
              <a:gd name="connsiteY64" fmla="*/ 866490 h 1610817"/>
              <a:gd name="connsiteX65" fmla="*/ 567686 w 3961394"/>
              <a:gd name="connsiteY65" fmla="*/ 866490 h 1610817"/>
              <a:gd name="connsiteX66" fmla="*/ 567686 w 3961394"/>
              <a:gd name="connsiteY66" fmla="*/ 877341 h 1610817"/>
              <a:gd name="connsiteX67" fmla="*/ 610420 w 3961394"/>
              <a:gd name="connsiteY67" fmla="*/ 877341 h 1610817"/>
              <a:gd name="connsiteX68" fmla="*/ 610420 w 3961394"/>
              <a:gd name="connsiteY68" fmla="*/ 903570 h 1610817"/>
              <a:gd name="connsiteX69" fmla="*/ 615031 w 3961394"/>
              <a:gd name="connsiteY69" fmla="*/ 903570 h 1610817"/>
              <a:gd name="connsiteX70" fmla="*/ 615031 w 3961394"/>
              <a:gd name="connsiteY70" fmla="*/ 931883 h 1610817"/>
              <a:gd name="connsiteX71" fmla="*/ 620941 w 3961394"/>
              <a:gd name="connsiteY71" fmla="*/ 931883 h 1610817"/>
              <a:gd name="connsiteX72" fmla="*/ 620941 w 3961394"/>
              <a:gd name="connsiteY72" fmla="*/ 949345 h 1610817"/>
              <a:gd name="connsiteX73" fmla="*/ 627500 w 3961394"/>
              <a:gd name="connsiteY73" fmla="*/ 949345 h 1610817"/>
              <a:gd name="connsiteX74" fmla="*/ 627500 w 3961394"/>
              <a:gd name="connsiteY74" fmla="*/ 958758 h 1610817"/>
              <a:gd name="connsiteX75" fmla="*/ 636657 w 3961394"/>
              <a:gd name="connsiteY75" fmla="*/ 958758 h 1610817"/>
              <a:gd name="connsiteX76" fmla="*/ 636657 w 3961394"/>
              <a:gd name="connsiteY76" fmla="*/ 971837 h 1610817"/>
              <a:gd name="connsiteX77" fmla="*/ 645880 w 3961394"/>
              <a:gd name="connsiteY77" fmla="*/ 971837 h 1610817"/>
              <a:gd name="connsiteX78" fmla="*/ 645880 w 3961394"/>
              <a:gd name="connsiteY78" fmla="*/ 1000940 h 1610817"/>
              <a:gd name="connsiteX79" fmla="*/ 651140 w 3961394"/>
              <a:gd name="connsiteY79" fmla="*/ 1000940 h 1610817"/>
              <a:gd name="connsiteX80" fmla="*/ 651140 w 3961394"/>
              <a:gd name="connsiteY80" fmla="*/ 1043122 h 1610817"/>
              <a:gd name="connsiteX81" fmla="*/ 689263 w 3961394"/>
              <a:gd name="connsiteY81" fmla="*/ 1043122 h 1610817"/>
              <a:gd name="connsiteX82" fmla="*/ 689263 w 3961394"/>
              <a:gd name="connsiteY82" fmla="*/ 1055482 h 1610817"/>
              <a:gd name="connsiteX83" fmla="*/ 770704 w 3961394"/>
              <a:gd name="connsiteY83" fmla="*/ 1055482 h 1610817"/>
              <a:gd name="connsiteX84" fmla="*/ 770704 w 3961394"/>
              <a:gd name="connsiteY84" fmla="*/ 1067842 h 1610817"/>
              <a:gd name="connsiteX85" fmla="*/ 930404 w 3961394"/>
              <a:gd name="connsiteY85" fmla="*/ 1067842 h 1610817"/>
              <a:gd name="connsiteX86" fmla="*/ 930404 w 3961394"/>
              <a:gd name="connsiteY86" fmla="*/ 1081639 h 1610817"/>
              <a:gd name="connsiteX87" fmla="*/ 934366 w 3961394"/>
              <a:gd name="connsiteY87" fmla="*/ 1081639 h 1610817"/>
              <a:gd name="connsiteX88" fmla="*/ 934366 w 3961394"/>
              <a:gd name="connsiteY88" fmla="*/ 1093999 h 1610817"/>
              <a:gd name="connsiteX89" fmla="*/ 959954 w 3961394"/>
              <a:gd name="connsiteY89" fmla="*/ 1093999 h 1610817"/>
              <a:gd name="connsiteX90" fmla="*/ 959954 w 3961394"/>
              <a:gd name="connsiteY90" fmla="*/ 1111461 h 1610817"/>
              <a:gd name="connsiteX91" fmla="*/ 969177 w 3961394"/>
              <a:gd name="connsiteY91" fmla="*/ 1111461 h 1610817"/>
              <a:gd name="connsiteX92" fmla="*/ 969177 w 3961394"/>
              <a:gd name="connsiteY92" fmla="*/ 1123821 h 1610817"/>
              <a:gd name="connsiteX93" fmla="*/ 977035 w 3961394"/>
              <a:gd name="connsiteY93" fmla="*/ 1123821 h 1610817"/>
              <a:gd name="connsiteX94" fmla="*/ 977035 w 3961394"/>
              <a:gd name="connsiteY94" fmla="*/ 1149260 h 1610817"/>
              <a:gd name="connsiteX95" fmla="*/ 982296 w 3961394"/>
              <a:gd name="connsiteY95" fmla="*/ 1149260 h 1610817"/>
              <a:gd name="connsiteX96" fmla="*/ 982296 w 3961394"/>
              <a:gd name="connsiteY96" fmla="*/ 1165931 h 1610817"/>
              <a:gd name="connsiteX97" fmla="*/ 987556 w 3961394"/>
              <a:gd name="connsiteY97" fmla="*/ 1165931 h 1610817"/>
              <a:gd name="connsiteX98" fmla="*/ 987556 w 3961394"/>
              <a:gd name="connsiteY98" fmla="*/ 1179010 h 1610817"/>
              <a:gd name="connsiteX99" fmla="*/ 1011845 w 3961394"/>
              <a:gd name="connsiteY99" fmla="*/ 1179010 h 1610817"/>
              <a:gd name="connsiteX100" fmla="*/ 1011845 w 3961394"/>
              <a:gd name="connsiteY100" fmla="*/ 1191370 h 1610817"/>
              <a:gd name="connsiteX101" fmla="*/ 1020418 w 3961394"/>
              <a:gd name="connsiteY101" fmla="*/ 1191370 h 1610817"/>
              <a:gd name="connsiteX102" fmla="*/ 1020418 w 3961394"/>
              <a:gd name="connsiteY102" fmla="*/ 1203730 h 1610817"/>
              <a:gd name="connsiteX103" fmla="*/ 1180703 w 3961394"/>
              <a:gd name="connsiteY103" fmla="*/ 1203730 h 1610817"/>
              <a:gd name="connsiteX104" fmla="*/ 1180703 w 3961394"/>
              <a:gd name="connsiteY104" fmla="*/ 1221910 h 1610817"/>
              <a:gd name="connsiteX105" fmla="*/ 1189276 w 3961394"/>
              <a:gd name="connsiteY105" fmla="*/ 1221910 h 1610817"/>
              <a:gd name="connsiteX106" fmla="*/ 1189276 w 3961394"/>
              <a:gd name="connsiteY106" fmla="*/ 1233552 h 1610817"/>
              <a:gd name="connsiteX107" fmla="*/ 1266171 w 3961394"/>
              <a:gd name="connsiteY107" fmla="*/ 1233552 h 1610817"/>
              <a:gd name="connsiteX108" fmla="*/ 1266171 w 3961394"/>
              <a:gd name="connsiteY108" fmla="*/ 1245912 h 1610817"/>
              <a:gd name="connsiteX109" fmla="*/ 1296370 w 3961394"/>
              <a:gd name="connsiteY109" fmla="*/ 1245912 h 1610817"/>
              <a:gd name="connsiteX110" fmla="*/ 1296370 w 3961394"/>
              <a:gd name="connsiteY110" fmla="*/ 1261146 h 1610817"/>
              <a:gd name="connsiteX111" fmla="*/ 1301631 w 3961394"/>
              <a:gd name="connsiteY111" fmla="*/ 1261146 h 1610817"/>
              <a:gd name="connsiteX112" fmla="*/ 1301631 w 3961394"/>
              <a:gd name="connsiteY112" fmla="*/ 1275734 h 1610817"/>
              <a:gd name="connsiteX113" fmla="*/ 1314750 w 3961394"/>
              <a:gd name="connsiteY113" fmla="*/ 1275734 h 1610817"/>
              <a:gd name="connsiteX114" fmla="*/ 1314750 w 3961394"/>
              <a:gd name="connsiteY114" fmla="*/ 1290249 h 1610817"/>
              <a:gd name="connsiteX115" fmla="*/ 1335792 w 3961394"/>
              <a:gd name="connsiteY115" fmla="*/ 1290249 h 1610817"/>
              <a:gd name="connsiteX116" fmla="*/ 1335792 w 3961394"/>
              <a:gd name="connsiteY116" fmla="*/ 1314969 h 1610817"/>
              <a:gd name="connsiteX117" fmla="*/ 1383137 w 3961394"/>
              <a:gd name="connsiteY117" fmla="*/ 1314969 h 1610817"/>
              <a:gd name="connsiteX118" fmla="*/ 1383137 w 3961394"/>
              <a:gd name="connsiteY118" fmla="*/ 1331713 h 1610817"/>
              <a:gd name="connsiteX119" fmla="*/ 1569075 w 3961394"/>
              <a:gd name="connsiteY119" fmla="*/ 1331713 h 1610817"/>
              <a:gd name="connsiteX120" fmla="*/ 1569075 w 3961394"/>
              <a:gd name="connsiteY120" fmla="*/ 1343282 h 1610817"/>
              <a:gd name="connsiteX121" fmla="*/ 1601872 w 3961394"/>
              <a:gd name="connsiteY121" fmla="*/ 1343282 h 1610817"/>
              <a:gd name="connsiteX122" fmla="*/ 1601872 w 3961394"/>
              <a:gd name="connsiteY122" fmla="*/ 1355642 h 1610817"/>
              <a:gd name="connsiteX123" fmla="*/ 1615056 w 3961394"/>
              <a:gd name="connsiteY123" fmla="*/ 1355642 h 1610817"/>
              <a:gd name="connsiteX124" fmla="*/ 1615056 w 3961394"/>
              <a:gd name="connsiteY124" fmla="*/ 1368793 h 1610817"/>
              <a:gd name="connsiteX125" fmla="*/ 1666947 w 3961394"/>
              <a:gd name="connsiteY125" fmla="*/ 1368793 h 1610817"/>
              <a:gd name="connsiteX126" fmla="*/ 1666947 w 3961394"/>
              <a:gd name="connsiteY126" fmla="*/ 1386901 h 1610817"/>
              <a:gd name="connsiteX127" fmla="*/ 1910037 w 3961394"/>
              <a:gd name="connsiteY127" fmla="*/ 1386901 h 1610817"/>
              <a:gd name="connsiteX128" fmla="*/ 1910037 w 3961394"/>
              <a:gd name="connsiteY128" fmla="*/ 1400052 h 1610817"/>
              <a:gd name="connsiteX129" fmla="*/ 1919909 w 3961394"/>
              <a:gd name="connsiteY129" fmla="*/ 1400052 h 1610817"/>
              <a:gd name="connsiteX130" fmla="*/ 1919909 w 3961394"/>
              <a:gd name="connsiteY130" fmla="*/ 1411621 h 1610817"/>
              <a:gd name="connsiteX131" fmla="*/ 1950823 w 3961394"/>
              <a:gd name="connsiteY131" fmla="*/ 1411621 h 1610817"/>
              <a:gd name="connsiteX132" fmla="*/ 1950823 w 3961394"/>
              <a:gd name="connsiteY132" fmla="*/ 1428365 h 1610817"/>
              <a:gd name="connsiteX133" fmla="*/ 2063178 w 3961394"/>
              <a:gd name="connsiteY133" fmla="*/ 1428365 h 1610817"/>
              <a:gd name="connsiteX134" fmla="*/ 2063178 w 3961394"/>
              <a:gd name="connsiteY134" fmla="*/ 1441443 h 1610817"/>
              <a:gd name="connsiteX135" fmla="*/ 2252363 w 3961394"/>
              <a:gd name="connsiteY135" fmla="*/ 1441443 h 1610817"/>
              <a:gd name="connsiteX136" fmla="*/ 2252363 w 3961394"/>
              <a:gd name="connsiteY136" fmla="*/ 1459624 h 1610817"/>
              <a:gd name="connsiteX137" fmla="*/ 2266196 w 3961394"/>
              <a:gd name="connsiteY137" fmla="*/ 1459624 h 1610817"/>
              <a:gd name="connsiteX138" fmla="*/ 2266196 w 3961394"/>
              <a:gd name="connsiteY138" fmla="*/ 1475649 h 1610817"/>
              <a:gd name="connsiteX139" fmla="*/ 2318088 w 3961394"/>
              <a:gd name="connsiteY139" fmla="*/ 1475649 h 1610817"/>
              <a:gd name="connsiteX140" fmla="*/ 2318088 w 3961394"/>
              <a:gd name="connsiteY140" fmla="*/ 1498141 h 1610817"/>
              <a:gd name="connsiteX141" fmla="*/ 2482334 w 3961394"/>
              <a:gd name="connsiteY141" fmla="*/ 1498141 h 1610817"/>
              <a:gd name="connsiteX142" fmla="*/ 2482334 w 3961394"/>
              <a:gd name="connsiteY142" fmla="*/ 1513447 h 1610817"/>
              <a:gd name="connsiteX143" fmla="*/ 2494219 w 3961394"/>
              <a:gd name="connsiteY143" fmla="*/ 1513447 h 1610817"/>
              <a:gd name="connsiteX144" fmla="*/ 2494219 w 3961394"/>
              <a:gd name="connsiteY144" fmla="*/ 1535221 h 1610817"/>
              <a:gd name="connsiteX145" fmla="*/ 2584882 w 3961394"/>
              <a:gd name="connsiteY145" fmla="*/ 1535221 h 1610817"/>
              <a:gd name="connsiteX146" fmla="*/ 2584882 w 3961394"/>
              <a:gd name="connsiteY146" fmla="*/ 1557785 h 1610817"/>
              <a:gd name="connsiteX147" fmla="*/ 2602612 w 3961394"/>
              <a:gd name="connsiteY147" fmla="*/ 1557785 h 1610817"/>
              <a:gd name="connsiteX148" fmla="*/ 2602612 w 3961394"/>
              <a:gd name="connsiteY148" fmla="*/ 1576684 h 1610817"/>
              <a:gd name="connsiteX149" fmla="*/ 2964617 w 3961394"/>
              <a:gd name="connsiteY149" fmla="*/ 1576684 h 1610817"/>
              <a:gd name="connsiteX150" fmla="*/ 2964617 w 3961394"/>
              <a:gd name="connsiteY150" fmla="*/ 1610818 h 1610817"/>
              <a:gd name="connsiteX151" fmla="*/ 3961395 w 3961394"/>
              <a:gd name="connsiteY151" fmla="*/ 1610818 h 161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3961394" h="1610817">
                <a:moveTo>
                  <a:pt x="0" y="0"/>
                </a:moveTo>
                <a:lnTo>
                  <a:pt x="13119" y="0"/>
                </a:lnTo>
                <a:lnTo>
                  <a:pt x="13119" y="13079"/>
                </a:lnTo>
                <a:lnTo>
                  <a:pt x="81506" y="13079"/>
                </a:lnTo>
                <a:lnTo>
                  <a:pt x="81506" y="26157"/>
                </a:lnTo>
                <a:lnTo>
                  <a:pt x="128786" y="26157"/>
                </a:lnTo>
                <a:lnTo>
                  <a:pt x="128786" y="38517"/>
                </a:lnTo>
                <a:lnTo>
                  <a:pt x="137294" y="38517"/>
                </a:lnTo>
                <a:lnTo>
                  <a:pt x="137294" y="49440"/>
                </a:lnTo>
                <a:lnTo>
                  <a:pt x="166909" y="49440"/>
                </a:lnTo>
                <a:lnTo>
                  <a:pt x="166909" y="63956"/>
                </a:lnTo>
                <a:lnTo>
                  <a:pt x="197109" y="63956"/>
                </a:lnTo>
                <a:lnTo>
                  <a:pt x="197109" y="76316"/>
                </a:lnTo>
                <a:lnTo>
                  <a:pt x="202369" y="76316"/>
                </a:lnTo>
                <a:lnTo>
                  <a:pt x="202369" y="88675"/>
                </a:lnTo>
                <a:lnTo>
                  <a:pt x="214189" y="88675"/>
                </a:lnTo>
                <a:lnTo>
                  <a:pt x="214189" y="105419"/>
                </a:lnTo>
                <a:lnTo>
                  <a:pt x="218800" y="105419"/>
                </a:lnTo>
                <a:lnTo>
                  <a:pt x="218800" y="131576"/>
                </a:lnTo>
                <a:lnTo>
                  <a:pt x="227373" y="131576"/>
                </a:lnTo>
                <a:lnTo>
                  <a:pt x="227373" y="143936"/>
                </a:lnTo>
                <a:lnTo>
                  <a:pt x="245103" y="143936"/>
                </a:lnTo>
                <a:lnTo>
                  <a:pt x="245103" y="181734"/>
                </a:lnTo>
                <a:lnTo>
                  <a:pt x="263483" y="181734"/>
                </a:lnTo>
                <a:lnTo>
                  <a:pt x="263483" y="199915"/>
                </a:lnTo>
                <a:lnTo>
                  <a:pt x="270691" y="199915"/>
                </a:lnTo>
                <a:lnTo>
                  <a:pt x="270691" y="211556"/>
                </a:lnTo>
                <a:lnTo>
                  <a:pt x="284525" y="211556"/>
                </a:lnTo>
                <a:lnTo>
                  <a:pt x="284525" y="292183"/>
                </a:lnTo>
                <a:lnTo>
                  <a:pt x="289136" y="292183"/>
                </a:lnTo>
                <a:lnTo>
                  <a:pt x="289136" y="318412"/>
                </a:lnTo>
                <a:lnTo>
                  <a:pt x="296345" y="318412"/>
                </a:lnTo>
                <a:lnTo>
                  <a:pt x="296345" y="329982"/>
                </a:lnTo>
                <a:lnTo>
                  <a:pt x="301605" y="329982"/>
                </a:lnTo>
                <a:lnTo>
                  <a:pt x="301605" y="412190"/>
                </a:lnTo>
                <a:lnTo>
                  <a:pt x="306216" y="412190"/>
                </a:lnTo>
                <a:lnTo>
                  <a:pt x="306216" y="474636"/>
                </a:lnTo>
                <a:lnTo>
                  <a:pt x="314724" y="474636"/>
                </a:lnTo>
                <a:lnTo>
                  <a:pt x="314724" y="542257"/>
                </a:lnTo>
                <a:lnTo>
                  <a:pt x="319335" y="542257"/>
                </a:lnTo>
                <a:lnTo>
                  <a:pt x="319335" y="597517"/>
                </a:lnTo>
                <a:lnTo>
                  <a:pt x="324596" y="597517"/>
                </a:lnTo>
                <a:lnTo>
                  <a:pt x="324596" y="649832"/>
                </a:lnTo>
                <a:lnTo>
                  <a:pt x="331155" y="649832"/>
                </a:lnTo>
                <a:lnTo>
                  <a:pt x="331155" y="678935"/>
                </a:lnTo>
                <a:lnTo>
                  <a:pt x="335766" y="678935"/>
                </a:lnTo>
                <a:lnTo>
                  <a:pt x="335766" y="690576"/>
                </a:lnTo>
                <a:lnTo>
                  <a:pt x="348885" y="690576"/>
                </a:lnTo>
                <a:lnTo>
                  <a:pt x="348885" y="728375"/>
                </a:lnTo>
                <a:lnTo>
                  <a:pt x="352847" y="728375"/>
                </a:lnTo>
                <a:lnTo>
                  <a:pt x="352847" y="740735"/>
                </a:lnTo>
                <a:lnTo>
                  <a:pt x="361355" y="740735"/>
                </a:lnTo>
                <a:lnTo>
                  <a:pt x="361355" y="766892"/>
                </a:lnTo>
                <a:lnTo>
                  <a:pt x="365966" y="766892"/>
                </a:lnTo>
                <a:lnTo>
                  <a:pt x="365966" y="784354"/>
                </a:lnTo>
                <a:lnTo>
                  <a:pt x="448122" y="784354"/>
                </a:lnTo>
                <a:lnTo>
                  <a:pt x="448122" y="796714"/>
                </a:lnTo>
                <a:lnTo>
                  <a:pt x="453382" y="796714"/>
                </a:lnTo>
                <a:lnTo>
                  <a:pt x="453382" y="808283"/>
                </a:lnTo>
                <a:lnTo>
                  <a:pt x="495402" y="808283"/>
                </a:lnTo>
                <a:lnTo>
                  <a:pt x="495402" y="835231"/>
                </a:lnTo>
                <a:lnTo>
                  <a:pt x="516444" y="835231"/>
                </a:lnTo>
                <a:lnTo>
                  <a:pt x="516444" y="852693"/>
                </a:lnTo>
                <a:lnTo>
                  <a:pt x="534174" y="852693"/>
                </a:lnTo>
                <a:lnTo>
                  <a:pt x="534174" y="866490"/>
                </a:lnTo>
                <a:lnTo>
                  <a:pt x="567686" y="866490"/>
                </a:lnTo>
                <a:lnTo>
                  <a:pt x="567686" y="877341"/>
                </a:lnTo>
                <a:lnTo>
                  <a:pt x="610420" y="877341"/>
                </a:lnTo>
                <a:lnTo>
                  <a:pt x="610420" y="903570"/>
                </a:lnTo>
                <a:lnTo>
                  <a:pt x="615031" y="903570"/>
                </a:lnTo>
                <a:lnTo>
                  <a:pt x="615031" y="931883"/>
                </a:lnTo>
                <a:lnTo>
                  <a:pt x="620941" y="931883"/>
                </a:lnTo>
                <a:lnTo>
                  <a:pt x="620941" y="949345"/>
                </a:lnTo>
                <a:lnTo>
                  <a:pt x="627500" y="949345"/>
                </a:lnTo>
                <a:lnTo>
                  <a:pt x="627500" y="958758"/>
                </a:lnTo>
                <a:lnTo>
                  <a:pt x="636657" y="958758"/>
                </a:lnTo>
                <a:lnTo>
                  <a:pt x="636657" y="971837"/>
                </a:lnTo>
                <a:lnTo>
                  <a:pt x="645880" y="971837"/>
                </a:lnTo>
                <a:lnTo>
                  <a:pt x="645880" y="1000940"/>
                </a:lnTo>
                <a:lnTo>
                  <a:pt x="651140" y="1000940"/>
                </a:lnTo>
                <a:lnTo>
                  <a:pt x="651140" y="1043122"/>
                </a:lnTo>
                <a:lnTo>
                  <a:pt x="689263" y="1043122"/>
                </a:lnTo>
                <a:lnTo>
                  <a:pt x="689263" y="1055482"/>
                </a:lnTo>
                <a:lnTo>
                  <a:pt x="770704" y="1055482"/>
                </a:lnTo>
                <a:lnTo>
                  <a:pt x="770704" y="1067842"/>
                </a:lnTo>
                <a:lnTo>
                  <a:pt x="930404" y="1067842"/>
                </a:lnTo>
                <a:lnTo>
                  <a:pt x="930404" y="1081639"/>
                </a:lnTo>
                <a:lnTo>
                  <a:pt x="934366" y="1081639"/>
                </a:lnTo>
                <a:lnTo>
                  <a:pt x="934366" y="1093999"/>
                </a:lnTo>
                <a:lnTo>
                  <a:pt x="959954" y="1093999"/>
                </a:lnTo>
                <a:lnTo>
                  <a:pt x="959954" y="1111461"/>
                </a:lnTo>
                <a:lnTo>
                  <a:pt x="969177" y="1111461"/>
                </a:lnTo>
                <a:lnTo>
                  <a:pt x="969177" y="1123821"/>
                </a:lnTo>
                <a:lnTo>
                  <a:pt x="977035" y="1123821"/>
                </a:lnTo>
                <a:lnTo>
                  <a:pt x="977035" y="1149260"/>
                </a:lnTo>
                <a:lnTo>
                  <a:pt x="982296" y="1149260"/>
                </a:lnTo>
                <a:lnTo>
                  <a:pt x="982296" y="1165931"/>
                </a:lnTo>
                <a:lnTo>
                  <a:pt x="987556" y="1165931"/>
                </a:lnTo>
                <a:lnTo>
                  <a:pt x="987556" y="1179010"/>
                </a:lnTo>
                <a:lnTo>
                  <a:pt x="1011845" y="1179010"/>
                </a:lnTo>
                <a:lnTo>
                  <a:pt x="1011845" y="1191370"/>
                </a:lnTo>
                <a:lnTo>
                  <a:pt x="1020418" y="1191370"/>
                </a:lnTo>
                <a:lnTo>
                  <a:pt x="1020418" y="1203730"/>
                </a:lnTo>
                <a:lnTo>
                  <a:pt x="1180703" y="1203730"/>
                </a:lnTo>
                <a:lnTo>
                  <a:pt x="1180703" y="1221910"/>
                </a:lnTo>
                <a:lnTo>
                  <a:pt x="1189276" y="1221910"/>
                </a:lnTo>
                <a:lnTo>
                  <a:pt x="1189276" y="1233552"/>
                </a:lnTo>
                <a:lnTo>
                  <a:pt x="1266171" y="1233552"/>
                </a:lnTo>
                <a:lnTo>
                  <a:pt x="1266171" y="1245912"/>
                </a:lnTo>
                <a:lnTo>
                  <a:pt x="1296370" y="1245912"/>
                </a:lnTo>
                <a:lnTo>
                  <a:pt x="1296370" y="1261146"/>
                </a:lnTo>
                <a:lnTo>
                  <a:pt x="1301631" y="1261146"/>
                </a:lnTo>
                <a:lnTo>
                  <a:pt x="1301631" y="1275734"/>
                </a:lnTo>
                <a:lnTo>
                  <a:pt x="1314750" y="1275734"/>
                </a:lnTo>
                <a:lnTo>
                  <a:pt x="1314750" y="1290249"/>
                </a:lnTo>
                <a:lnTo>
                  <a:pt x="1335792" y="1290249"/>
                </a:lnTo>
                <a:lnTo>
                  <a:pt x="1335792" y="1314969"/>
                </a:lnTo>
                <a:lnTo>
                  <a:pt x="1383137" y="1314969"/>
                </a:lnTo>
                <a:lnTo>
                  <a:pt x="1383137" y="1331713"/>
                </a:lnTo>
                <a:lnTo>
                  <a:pt x="1569075" y="1331713"/>
                </a:lnTo>
                <a:lnTo>
                  <a:pt x="1569075" y="1343282"/>
                </a:lnTo>
                <a:lnTo>
                  <a:pt x="1601872" y="1343282"/>
                </a:lnTo>
                <a:lnTo>
                  <a:pt x="1601872" y="1355642"/>
                </a:lnTo>
                <a:lnTo>
                  <a:pt x="1615056" y="1355642"/>
                </a:lnTo>
                <a:lnTo>
                  <a:pt x="1615056" y="1368793"/>
                </a:lnTo>
                <a:lnTo>
                  <a:pt x="1666947" y="1368793"/>
                </a:lnTo>
                <a:lnTo>
                  <a:pt x="1666947" y="1386901"/>
                </a:lnTo>
                <a:lnTo>
                  <a:pt x="1910037" y="1386901"/>
                </a:lnTo>
                <a:lnTo>
                  <a:pt x="1910037" y="1400052"/>
                </a:lnTo>
                <a:lnTo>
                  <a:pt x="1919909" y="1400052"/>
                </a:lnTo>
                <a:lnTo>
                  <a:pt x="1919909" y="1411621"/>
                </a:lnTo>
                <a:lnTo>
                  <a:pt x="1950823" y="1411621"/>
                </a:lnTo>
                <a:lnTo>
                  <a:pt x="1950823" y="1428365"/>
                </a:lnTo>
                <a:lnTo>
                  <a:pt x="2063178" y="1428365"/>
                </a:lnTo>
                <a:lnTo>
                  <a:pt x="2063178" y="1441443"/>
                </a:lnTo>
                <a:lnTo>
                  <a:pt x="2252363" y="1441443"/>
                </a:lnTo>
                <a:lnTo>
                  <a:pt x="2252363" y="1459624"/>
                </a:lnTo>
                <a:lnTo>
                  <a:pt x="2266196" y="1459624"/>
                </a:lnTo>
                <a:lnTo>
                  <a:pt x="2266196" y="1475649"/>
                </a:lnTo>
                <a:lnTo>
                  <a:pt x="2318088" y="1475649"/>
                </a:lnTo>
                <a:lnTo>
                  <a:pt x="2318088" y="1498141"/>
                </a:lnTo>
                <a:lnTo>
                  <a:pt x="2482334" y="1498141"/>
                </a:lnTo>
                <a:lnTo>
                  <a:pt x="2482334" y="1513447"/>
                </a:lnTo>
                <a:lnTo>
                  <a:pt x="2494219" y="1513447"/>
                </a:lnTo>
                <a:lnTo>
                  <a:pt x="2494219" y="1535221"/>
                </a:lnTo>
                <a:lnTo>
                  <a:pt x="2584882" y="1535221"/>
                </a:lnTo>
                <a:lnTo>
                  <a:pt x="2584882" y="1557785"/>
                </a:lnTo>
                <a:lnTo>
                  <a:pt x="2602612" y="1557785"/>
                </a:lnTo>
                <a:lnTo>
                  <a:pt x="2602612" y="1576684"/>
                </a:lnTo>
                <a:lnTo>
                  <a:pt x="2964617" y="1576684"/>
                </a:lnTo>
                <a:lnTo>
                  <a:pt x="2964617" y="1610818"/>
                </a:lnTo>
                <a:lnTo>
                  <a:pt x="3961395" y="1610818"/>
                </a:lnTo>
              </a:path>
            </a:pathLst>
          </a:custGeom>
          <a:noFill/>
          <a:ln w="12700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6" name="Free-form: Shape 713">
            <a:extLst>
              <a:ext uri="{FF2B5EF4-FFF2-40B4-BE49-F238E27FC236}">
                <a16:creationId xmlns:a16="http://schemas.microsoft.com/office/drawing/2014/main" id="{CA5B3B70-0F05-0D26-A10B-571D671A0F6F}"/>
              </a:ext>
            </a:extLst>
          </p:cNvPr>
          <p:cNvSpPr/>
          <p:nvPr/>
        </p:nvSpPr>
        <p:spPr>
          <a:xfrm>
            <a:off x="2470844" y="4202279"/>
            <a:ext cx="6510" cy="554582"/>
          </a:xfrm>
          <a:custGeom>
            <a:avLst/>
            <a:gdLst>
              <a:gd name="connsiteX0" fmla="*/ 0 w 5989"/>
              <a:gd name="connsiteY0" fmla="*/ 0 h 454179"/>
              <a:gd name="connsiteX1" fmla="*/ 0 w 5989"/>
              <a:gd name="connsiteY1" fmla="*/ 454180 h 45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89" h="454179">
                <a:moveTo>
                  <a:pt x="0" y="0"/>
                </a:moveTo>
                <a:lnTo>
                  <a:pt x="0" y="454180"/>
                </a:lnTo>
              </a:path>
            </a:pathLst>
          </a:custGeom>
          <a:ln w="5984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7" name="Free-form: Shape 932">
            <a:extLst>
              <a:ext uri="{FF2B5EF4-FFF2-40B4-BE49-F238E27FC236}">
                <a16:creationId xmlns:a16="http://schemas.microsoft.com/office/drawing/2014/main" id="{B6747E15-F58A-C1A1-1970-30237E677EC6}"/>
              </a:ext>
            </a:extLst>
          </p:cNvPr>
          <p:cNvSpPr/>
          <p:nvPr/>
        </p:nvSpPr>
        <p:spPr>
          <a:xfrm>
            <a:off x="819403" y="3941366"/>
            <a:ext cx="4602100" cy="1722029"/>
          </a:xfrm>
          <a:custGeom>
            <a:avLst/>
            <a:gdLst>
              <a:gd name="connsiteX0" fmla="*/ 0 w 4673600"/>
              <a:gd name="connsiteY0" fmla="*/ 0 h 2368550"/>
              <a:gd name="connsiteX1" fmla="*/ 0 w 4673600"/>
              <a:gd name="connsiteY1" fmla="*/ 2368550 h 2368550"/>
              <a:gd name="connsiteX2" fmla="*/ 4673600 w 4673600"/>
              <a:gd name="connsiteY2" fmla="*/ 2368550 h 236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3600" h="2368550">
                <a:moveTo>
                  <a:pt x="0" y="0"/>
                </a:moveTo>
                <a:lnTo>
                  <a:pt x="0" y="2368550"/>
                </a:lnTo>
                <a:lnTo>
                  <a:pt x="4673600" y="236855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5E494095-584C-8ED0-40A3-E9D6E3416265}"/>
              </a:ext>
            </a:extLst>
          </p:cNvPr>
          <p:cNvGrpSpPr/>
          <p:nvPr/>
        </p:nvGrpSpPr>
        <p:grpSpPr>
          <a:xfrm>
            <a:off x="565656" y="3865916"/>
            <a:ext cx="255520" cy="143844"/>
            <a:chOff x="471160" y="1824481"/>
            <a:chExt cx="344021" cy="143844"/>
          </a:xfrm>
        </p:grpSpPr>
        <p:cxnSp>
          <p:nvCxnSpPr>
            <p:cNvPr id="1049" name="Straight Connector 1048">
              <a:extLst>
                <a:ext uri="{FF2B5EF4-FFF2-40B4-BE49-F238E27FC236}">
                  <a16:creationId xmlns:a16="http://schemas.microsoft.com/office/drawing/2014/main" id="{73B6F94A-FBE9-8AB0-B85E-25EE1507BB70}"/>
                </a:ext>
              </a:extLst>
            </p:cNvPr>
            <p:cNvCxnSpPr>
              <a:cxnSpLocks/>
            </p:cNvCxnSpPr>
            <p:nvPr/>
          </p:nvCxnSpPr>
          <p:spPr>
            <a:xfrm>
              <a:off x="750094" y="1906971"/>
              <a:ext cx="650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96F285E3-2240-EEEE-6F7A-32A0FA7F1EBB}"/>
                </a:ext>
              </a:extLst>
            </p:cNvPr>
            <p:cNvSpPr txBox="1"/>
            <p:nvPr/>
          </p:nvSpPr>
          <p:spPr>
            <a:xfrm>
              <a:off x="471160" y="1824481"/>
              <a:ext cx="233087" cy="1438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A5B561A4-4ED9-C4F0-1748-4C01FA1CD2EE}"/>
              </a:ext>
            </a:extLst>
          </p:cNvPr>
          <p:cNvGrpSpPr/>
          <p:nvPr/>
        </p:nvGrpSpPr>
        <p:grpSpPr>
          <a:xfrm>
            <a:off x="623363" y="5239614"/>
            <a:ext cx="197812" cy="143844"/>
            <a:chOff x="548855" y="1829502"/>
            <a:chExt cx="266326" cy="143844"/>
          </a:xfrm>
        </p:grpSpPr>
        <p:cxnSp>
          <p:nvCxnSpPr>
            <p:cNvPr id="1058" name="Straight Connector 1057">
              <a:extLst>
                <a:ext uri="{FF2B5EF4-FFF2-40B4-BE49-F238E27FC236}">
                  <a16:creationId xmlns:a16="http://schemas.microsoft.com/office/drawing/2014/main" id="{CF783F69-C1BC-D73E-C06E-95B2B7C5DCA9}"/>
                </a:ext>
              </a:extLst>
            </p:cNvPr>
            <p:cNvCxnSpPr>
              <a:cxnSpLocks/>
            </p:cNvCxnSpPr>
            <p:nvPr/>
          </p:nvCxnSpPr>
          <p:spPr>
            <a:xfrm>
              <a:off x="750094" y="1906971"/>
              <a:ext cx="650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9" name="TextBox 1058">
              <a:extLst>
                <a:ext uri="{FF2B5EF4-FFF2-40B4-BE49-F238E27FC236}">
                  <a16:creationId xmlns:a16="http://schemas.microsoft.com/office/drawing/2014/main" id="{6EE3C593-11AD-B2B3-EB49-14069452FB4B}"/>
                </a:ext>
              </a:extLst>
            </p:cNvPr>
            <p:cNvSpPr txBox="1"/>
            <p:nvPr/>
          </p:nvSpPr>
          <p:spPr>
            <a:xfrm>
              <a:off x="548855" y="1829502"/>
              <a:ext cx="155392" cy="1438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</a:t>
              </a:r>
            </a:p>
          </p:txBody>
        </p:sp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0888223C-105C-5ED5-AA54-41024BA32EDF}"/>
              </a:ext>
            </a:extLst>
          </p:cNvPr>
          <p:cNvGrpSpPr/>
          <p:nvPr/>
        </p:nvGrpSpPr>
        <p:grpSpPr>
          <a:xfrm>
            <a:off x="681072" y="5587594"/>
            <a:ext cx="140105" cy="143844"/>
            <a:chOff x="626550" y="1829502"/>
            <a:chExt cx="188631" cy="143844"/>
          </a:xfrm>
        </p:grpSpPr>
        <p:cxnSp>
          <p:nvCxnSpPr>
            <p:cNvPr id="1064" name="Straight Connector 1063">
              <a:extLst>
                <a:ext uri="{FF2B5EF4-FFF2-40B4-BE49-F238E27FC236}">
                  <a16:creationId xmlns:a16="http://schemas.microsoft.com/office/drawing/2014/main" id="{49DBBDC8-418D-B147-61E9-191AE99F7E7F}"/>
                </a:ext>
              </a:extLst>
            </p:cNvPr>
            <p:cNvCxnSpPr>
              <a:cxnSpLocks/>
            </p:cNvCxnSpPr>
            <p:nvPr/>
          </p:nvCxnSpPr>
          <p:spPr>
            <a:xfrm>
              <a:off x="750094" y="1906971"/>
              <a:ext cx="650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5" name="TextBox 1064">
              <a:extLst>
                <a:ext uri="{FF2B5EF4-FFF2-40B4-BE49-F238E27FC236}">
                  <a16:creationId xmlns:a16="http://schemas.microsoft.com/office/drawing/2014/main" id="{87D8D20E-C59F-E2B8-1EF8-7E0911715552}"/>
                </a:ext>
              </a:extLst>
            </p:cNvPr>
            <p:cNvSpPr txBox="1"/>
            <p:nvPr/>
          </p:nvSpPr>
          <p:spPr>
            <a:xfrm>
              <a:off x="626550" y="1829502"/>
              <a:ext cx="77696" cy="1438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</p:grpSp>
      <p:cxnSp>
        <p:nvCxnSpPr>
          <p:cNvPr id="1066" name="Straight Connector 1065">
            <a:extLst>
              <a:ext uri="{FF2B5EF4-FFF2-40B4-BE49-F238E27FC236}">
                <a16:creationId xmlns:a16="http://schemas.microsoft.com/office/drawing/2014/main" id="{1CE103F6-84A6-46D9-7D05-444A123A3123}"/>
              </a:ext>
            </a:extLst>
          </p:cNvPr>
          <p:cNvCxnSpPr>
            <a:cxnSpLocks/>
          </p:cNvCxnSpPr>
          <p:nvPr/>
        </p:nvCxnSpPr>
        <p:spPr>
          <a:xfrm rot="16200000">
            <a:off x="804018" y="5691304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7" name="TextBox 1066">
            <a:extLst>
              <a:ext uri="{FF2B5EF4-FFF2-40B4-BE49-F238E27FC236}">
                <a16:creationId xmlns:a16="http://schemas.microsoft.com/office/drawing/2014/main" id="{3D168236-4378-5018-0C4D-C3261B7D26CD}"/>
              </a:ext>
            </a:extLst>
          </p:cNvPr>
          <p:cNvSpPr txBox="1"/>
          <p:nvPr/>
        </p:nvSpPr>
        <p:spPr>
          <a:xfrm>
            <a:off x="792650" y="5727682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cxnSp>
        <p:nvCxnSpPr>
          <p:cNvPr id="1068" name="Straight Connector 1067">
            <a:extLst>
              <a:ext uri="{FF2B5EF4-FFF2-40B4-BE49-F238E27FC236}">
                <a16:creationId xmlns:a16="http://schemas.microsoft.com/office/drawing/2014/main" id="{411F6055-39C9-D2C7-3722-D853F5ED5CBB}"/>
              </a:ext>
            </a:extLst>
          </p:cNvPr>
          <p:cNvCxnSpPr>
            <a:cxnSpLocks/>
          </p:cNvCxnSpPr>
          <p:nvPr/>
        </p:nvCxnSpPr>
        <p:spPr>
          <a:xfrm rot="16200000">
            <a:off x="982487" y="5684765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9" name="TextBox 1068">
            <a:extLst>
              <a:ext uri="{FF2B5EF4-FFF2-40B4-BE49-F238E27FC236}">
                <a16:creationId xmlns:a16="http://schemas.microsoft.com/office/drawing/2014/main" id="{D921A512-78B9-38B7-A73A-953FA2678D20}"/>
              </a:ext>
            </a:extLst>
          </p:cNvPr>
          <p:cNvSpPr txBox="1"/>
          <p:nvPr/>
        </p:nvSpPr>
        <p:spPr>
          <a:xfrm>
            <a:off x="971119" y="5727682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cxnSp>
        <p:nvCxnSpPr>
          <p:cNvPr id="1070" name="Straight Connector 1069">
            <a:extLst>
              <a:ext uri="{FF2B5EF4-FFF2-40B4-BE49-F238E27FC236}">
                <a16:creationId xmlns:a16="http://schemas.microsoft.com/office/drawing/2014/main" id="{988836EB-1593-81E3-847C-AF87D6D0A39F}"/>
              </a:ext>
            </a:extLst>
          </p:cNvPr>
          <p:cNvCxnSpPr>
            <a:cxnSpLocks/>
          </p:cNvCxnSpPr>
          <p:nvPr/>
        </p:nvCxnSpPr>
        <p:spPr>
          <a:xfrm rot="16200000">
            <a:off x="1148411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1" name="TextBox 1070">
            <a:extLst>
              <a:ext uri="{FF2B5EF4-FFF2-40B4-BE49-F238E27FC236}">
                <a16:creationId xmlns:a16="http://schemas.microsoft.com/office/drawing/2014/main" id="{8778AB73-FDFA-2DC4-7B78-9DD609D0664D}"/>
              </a:ext>
            </a:extLst>
          </p:cNvPr>
          <p:cNvSpPr txBox="1"/>
          <p:nvPr/>
        </p:nvSpPr>
        <p:spPr>
          <a:xfrm>
            <a:off x="1137042" y="5730147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cxnSp>
        <p:nvCxnSpPr>
          <p:cNvPr id="1072" name="Straight Connector 1071">
            <a:extLst>
              <a:ext uri="{FF2B5EF4-FFF2-40B4-BE49-F238E27FC236}">
                <a16:creationId xmlns:a16="http://schemas.microsoft.com/office/drawing/2014/main" id="{FDA66D05-3C7A-44A8-DCAB-E17377B7EDD8}"/>
              </a:ext>
            </a:extLst>
          </p:cNvPr>
          <p:cNvCxnSpPr>
            <a:cxnSpLocks/>
          </p:cNvCxnSpPr>
          <p:nvPr/>
        </p:nvCxnSpPr>
        <p:spPr>
          <a:xfrm rot="16200000">
            <a:off x="1323877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3" name="TextBox 1072">
            <a:extLst>
              <a:ext uri="{FF2B5EF4-FFF2-40B4-BE49-F238E27FC236}">
                <a16:creationId xmlns:a16="http://schemas.microsoft.com/office/drawing/2014/main" id="{8EEECA62-35AC-B249-01FE-C1B79F31C20B}"/>
              </a:ext>
            </a:extLst>
          </p:cNvPr>
          <p:cNvSpPr txBox="1"/>
          <p:nvPr/>
        </p:nvSpPr>
        <p:spPr>
          <a:xfrm>
            <a:off x="1312509" y="5730148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074" name="TextBox 1073">
            <a:extLst>
              <a:ext uri="{FF2B5EF4-FFF2-40B4-BE49-F238E27FC236}">
                <a16:creationId xmlns:a16="http://schemas.microsoft.com/office/drawing/2014/main" id="{57366BD8-5C3F-0DB2-2951-C24610E0F3F5}"/>
              </a:ext>
            </a:extLst>
          </p:cNvPr>
          <p:cNvSpPr txBox="1"/>
          <p:nvPr/>
        </p:nvSpPr>
        <p:spPr>
          <a:xfrm rot="16200000">
            <a:off x="-587726" y="4630082"/>
            <a:ext cx="1907926" cy="182926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PFS (%)</a:t>
            </a:r>
          </a:p>
        </p:txBody>
      </p:sp>
      <p:cxnSp>
        <p:nvCxnSpPr>
          <p:cNvPr id="1075" name="Straight Connector 1074">
            <a:extLst>
              <a:ext uri="{FF2B5EF4-FFF2-40B4-BE49-F238E27FC236}">
                <a16:creationId xmlns:a16="http://schemas.microsoft.com/office/drawing/2014/main" id="{DF23F169-013A-778E-44C0-99113CE913C2}"/>
              </a:ext>
            </a:extLst>
          </p:cNvPr>
          <p:cNvCxnSpPr>
            <a:cxnSpLocks/>
          </p:cNvCxnSpPr>
          <p:nvPr/>
        </p:nvCxnSpPr>
        <p:spPr>
          <a:xfrm rot="16200000">
            <a:off x="1499215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6" name="TextBox 1075">
            <a:extLst>
              <a:ext uri="{FF2B5EF4-FFF2-40B4-BE49-F238E27FC236}">
                <a16:creationId xmlns:a16="http://schemas.microsoft.com/office/drawing/2014/main" id="{F58B1975-BEDA-2838-0819-EA3794F139C3}"/>
              </a:ext>
            </a:extLst>
          </p:cNvPr>
          <p:cNvSpPr txBox="1"/>
          <p:nvPr/>
        </p:nvSpPr>
        <p:spPr>
          <a:xfrm>
            <a:off x="1487848" y="5730148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cxnSp>
        <p:nvCxnSpPr>
          <p:cNvPr id="1077" name="Straight Connector 1076">
            <a:extLst>
              <a:ext uri="{FF2B5EF4-FFF2-40B4-BE49-F238E27FC236}">
                <a16:creationId xmlns:a16="http://schemas.microsoft.com/office/drawing/2014/main" id="{90B894F2-195E-E6A4-2658-25DD02276719}"/>
              </a:ext>
            </a:extLst>
          </p:cNvPr>
          <p:cNvCxnSpPr>
            <a:cxnSpLocks/>
          </p:cNvCxnSpPr>
          <p:nvPr/>
        </p:nvCxnSpPr>
        <p:spPr>
          <a:xfrm rot="16200000">
            <a:off x="1684683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8" name="TextBox 1077">
            <a:extLst>
              <a:ext uri="{FF2B5EF4-FFF2-40B4-BE49-F238E27FC236}">
                <a16:creationId xmlns:a16="http://schemas.microsoft.com/office/drawing/2014/main" id="{3227A79E-4A3B-ECA6-684B-4DB9CC5EE73F}"/>
              </a:ext>
            </a:extLst>
          </p:cNvPr>
          <p:cNvSpPr txBox="1"/>
          <p:nvPr/>
        </p:nvSpPr>
        <p:spPr>
          <a:xfrm>
            <a:off x="1673315" y="5730147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cxnSp>
        <p:nvCxnSpPr>
          <p:cNvPr id="1079" name="Straight Connector 1078">
            <a:extLst>
              <a:ext uri="{FF2B5EF4-FFF2-40B4-BE49-F238E27FC236}">
                <a16:creationId xmlns:a16="http://schemas.microsoft.com/office/drawing/2014/main" id="{353B771C-6AC4-A627-04FE-4F266CB5B2FB}"/>
              </a:ext>
            </a:extLst>
          </p:cNvPr>
          <p:cNvCxnSpPr>
            <a:cxnSpLocks/>
          </p:cNvCxnSpPr>
          <p:nvPr/>
        </p:nvCxnSpPr>
        <p:spPr>
          <a:xfrm rot="16200000">
            <a:off x="1859142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0" name="TextBox 1079">
            <a:extLst>
              <a:ext uri="{FF2B5EF4-FFF2-40B4-BE49-F238E27FC236}">
                <a16:creationId xmlns:a16="http://schemas.microsoft.com/office/drawing/2014/main" id="{7F18E2F3-E019-C312-A868-AA5976EA33E5}"/>
              </a:ext>
            </a:extLst>
          </p:cNvPr>
          <p:cNvSpPr txBox="1"/>
          <p:nvPr/>
        </p:nvSpPr>
        <p:spPr>
          <a:xfrm>
            <a:off x="1847772" y="5730148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cxnSp>
        <p:nvCxnSpPr>
          <p:cNvPr id="1081" name="Straight Connector 1080">
            <a:extLst>
              <a:ext uri="{FF2B5EF4-FFF2-40B4-BE49-F238E27FC236}">
                <a16:creationId xmlns:a16="http://schemas.microsoft.com/office/drawing/2014/main" id="{46AB7AED-A150-82EA-BE3A-84407FE3D4F6}"/>
              </a:ext>
            </a:extLst>
          </p:cNvPr>
          <p:cNvCxnSpPr>
            <a:cxnSpLocks/>
          </p:cNvCxnSpPr>
          <p:nvPr/>
        </p:nvCxnSpPr>
        <p:spPr>
          <a:xfrm rot="16200000">
            <a:off x="2041872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2" name="TextBox 1081">
            <a:extLst>
              <a:ext uri="{FF2B5EF4-FFF2-40B4-BE49-F238E27FC236}">
                <a16:creationId xmlns:a16="http://schemas.microsoft.com/office/drawing/2014/main" id="{B398E440-4A8A-C6C9-41C7-D883CEAF78C6}"/>
              </a:ext>
            </a:extLst>
          </p:cNvPr>
          <p:cNvSpPr txBox="1"/>
          <p:nvPr/>
        </p:nvSpPr>
        <p:spPr>
          <a:xfrm>
            <a:off x="2030504" y="5730148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cxnSp>
        <p:nvCxnSpPr>
          <p:cNvPr id="1083" name="Straight Connector 1082">
            <a:extLst>
              <a:ext uri="{FF2B5EF4-FFF2-40B4-BE49-F238E27FC236}">
                <a16:creationId xmlns:a16="http://schemas.microsoft.com/office/drawing/2014/main" id="{6F31F573-459D-2065-B2EA-360B0C1D1BCE}"/>
              </a:ext>
            </a:extLst>
          </p:cNvPr>
          <p:cNvCxnSpPr>
            <a:cxnSpLocks/>
          </p:cNvCxnSpPr>
          <p:nvPr/>
        </p:nvCxnSpPr>
        <p:spPr>
          <a:xfrm rot="16200000">
            <a:off x="3629248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4" name="TextBox 1083">
            <a:extLst>
              <a:ext uri="{FF2B5EF4-FFF2-40B4-BE49-F238E27FC236}">
                <a16:creationId xmlns:a16="http://schemas.microsoft.com/office/drawing/2014/main" id="{9D6D0069-BD2B-B0F5-E31A-5445159F6D45}"/>
              </a:ext>
            </a:extLst>
          </p:cNvPr>
          <p:cNvSpPr txBox="1"/>
          <p:nvPr/>
        </p:nvSpPr>
        <p:spPr>
          <a:xfrm>
            <a:off x="3589026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</a:t>
            </a:r>
          </a:p>
        </p:txBody>
      </p:sp>
      <p:cxnSp>
        <p:nvCxnSpPr>
          <p:cNvPr id="1085" name="Straight Connector 1084">
            <a:extLst>
              <a:ext uri="{FF2B5EF4-FFF2-40B4-BE49-F238E27FC236}">
                <a16:creationId xmlns:a16="http://schemas.microsoft.com/office/drawing/2014/main" id="{3A7BBD97-DD60-3E77-1080-0B5B3B6CB4C5}"/>
              </a:ext>
            </a:extLst>
          </p:cNvPr>
          <p:cNvCxnSpPr>
            <a:cxnSpLocks/>
          </p:cNvCxnSpPr>
          <p:nvPr/>
        </p:nvCxnSpPr>
        <p:spPr>
          <a:xfrm rot="16200000">
            <a:off x="3970557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6" name="TextBox 1085">
            <a:extLst>
              <a:ext uri="{FF2B5EF4-FFF2-40B4-BE49-F238E27FC236}">
                <a16:creationId xmlns:a16="http://schemas.microsoft.com/office/drawing/2014/main" id="{10598356-5F8A-EE6D-E67F-EDFCC799A4E2}"/>
              </a:ext>
            </a:extLst>
          </p:cNvPr>
          <p:cNvSpPr txBox="1"/>
          <p:nvPr/>
        </p:nvSpPr>
        <p:spPr>
          <a:xfrm>
            <a:off x="3930335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</a:t>
            </a:r>
          </a:p>
        </p:txBody>
      </p:sp>
      <p:sp>
        <p:nvSpPr>
          <p:cNvPr id="1087" name="TextBox 1086">
            <a:extLst>
              <a:ext uri="{FF2B5EF4-FFF2-40B4-BE49-F238E27FC236}">
                <a16:creationId xmlns:a16="http://schemas.microsoft.com/office/drawing/2014/main" id="{D49AAEA0-9AB3-6250-0B85-5FD65330485B}"/>
              </a:ext>
            </a:extLst>
          </p:cNvPr>
          <p:cNvSpPr txBox="1"/>
          <p:nvPr/>
        </p:nvSpPr>
        <p:spPr>
          <a:xfrm>
            <a:off x="821172" y="5902017"/>
            <a:ext cx="46589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Time from randomisation (months)</a:t>
            </a:r>
          </a:p>
        </p:txBody>
      </p:sp>
      <p:grpSp>
        <p:nvGrpSpPr>
          <p:cNvPr id="1088" name="Group 1087">
            <a:extLst>
              <a:ext uri="{FF2B5EF4-FFF2-40B4-BE49-F238E27FC236}">
                <a16:creationId xmlns:a16="http://schemas.microsoft.com/office/drawing/2014/main" id="{6C00EAF0-0CD3-DAB5-1347-ABD34C04F374}"/>
              </a:ext>
            </a:extLst>
          </p:cNvPr>
          <p:cNvGrpSpPr/>
          <p:nvPr/>
        </p:nvGrpSpPr>
        <p:grpSpPr>
          <a:xfrm>
            <a:off x="617872" y="4900370"/>
            <a:ext cx="197812" cy="143844"/>
            <a:chOff x="548855" y="1835159"/>
            <a:chExt cx="266326" cy="143844"/>
          </a:xfrm>
        </p:grpSpPr>
        <p:cxnSp>
          <p:nvCxnSpPr>
            <p:cNvPr id="1089" name="Straight Connector 1088">
              <a:extLst>
                <a:ext uri="{FF2B5EF4-FFF2-40B4-BE49-F238E27FC236}">
                  <a16:creationId xmlns:a16="http://schemas.microsoft.com/office/drawing/2014/main" id="{BDCBF656-0206-13BA-62E6-620966F2E25E}"/>
                </a:ext>
              </a:extLst>
            </p:cNvPr>
            <p:cNvCxnSpPr>
              <a:cxnSpLocks/>
            </p:cNvCxnSpPr>
            <p:nvPr/>
          </p:nvCxnSpPr>
          <p:spPr>
            <a:xfrm>
              <a:off x="750094" y="1907082"/>
              <a:ext cx="650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0" name="TextBox 1089">
              <a:extLst>
                <a:ext uri="{FF2B5EF4-FFF2-40B4-BE49-F238E27FC236}">
                  <a16:creationId xmlns:a16="http://schemas.microsoft.com/office/drawing/2014/main" id="{245C1D31-5E7F-26E3-0DC7-9180EF76511E}"/>
                </a:ext>
              </a:extLst>
            </p:cNvPr>
            <p:cNvSpPr txBox="1"/>
            <p:nvPr/>
          </p:nvSpPr>
          <p:spPr>
            <a:xfrm>
              <a:off x="548855" y="1835159"/>
              <a:ext cx="155392" cy="1438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40</a:t>
              </a:r>
            </a:p>
          </p:txBody>
        </p:sp>
      </p:grpSp>
      <p:grpSp>
        <p:nvGrpSpPr>
          <p:cNvPr id="1094" name="Group 1093">
            <a:extLst>
              <a:ext uri="{FF2B5EF4-FFF2-40B4-BE49-F238E27FC236}">
                <a16:creationId xmlns:a16="http://schemas.microsoft.com/office/drawing/2014/main" id="{3FBA87AE-73AD-7BF0-0E98-AF6D35F55C9A}"/>
              </a:ext>
            </a:extLst>
          </p:cNvPr>
          <p:cNvGrpSpPr/>
          <p:nvPr/>
        </p:nvGrpSpPr>
        <p:grpSpPr>
          <a:xfrm>
            <a:off x="615146" y="4560649"/>
            <a:ext cx="197812" cy="143844"/>
            <a:chOff x="548855" y="1835159"/>
            <a:chExt cx="266326" cy="143844"/>
          </a:xfrm>
        </p:grpSpPr>
        <p:cxnSp>
          <p:nvCxnSpPr>
            <p:cNvPr id="1095" name="Straight Connector 1094">
              <a:extLst>
                <a:ext uri="{FF2B5EF4-FFF2-40B4-BE49-F238E27FC236}">
                  <a16:creationId xmlns:a16="http://schemas.microsoft.com/office/drawing/2014/main" id="{B20F0A26-B0D0-D57B-FAE1-64F1FD1B178A}"/>
                </a:ext>
              </a:extLst>
            </p:cNvPr>
            <p:cNvCxnSpPr>
              <a:cxnSpLocks/>
            </p:cNvCxnSpPr>
            <p:nvPr/>
          </p:nvCxnSpPr>
          <p:spPr>
            <a:xfrm>
              <a:off x="750094" y="1907082"/>
              <a:ext cx="650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6" name="TextBox 1095">
              <a:extLst>
                <a:ext uri="{FF2B5EF4-FFF2-40B4-BE49-F238E27FC236}">
                  <a16:creationId xmlns:a16="http://schemas.microsoft.com/office/drawing/2014/main" id="{CCC34968-E692-45A8-67A9-C7C60022A74B}"/>
                </a:ext>
              </a:extLst>
            </p:cNvPr>
            <p:cNvSpPr txBox="1"/>
            <p:nvPr/>
          </p:nvSpPr>
          <p:spPr>
            <a:xfrm>
              <a:off x="548855" y="1835159"/>
              <a:ext cx="155392" cy="1438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1100" name="Group 1099">
            <a:extLst>
              <a:ext uri="{FF2B5EF4-FFF2-40B4-BE49-F238E27FC236}">
                <a16:creationId xmlns:a16="http://schemas.microsoft.com/office/drawing/2014/main" id="{B499EE93-01B0-6753-CE16-912ABCF309D1}"/>
              </a:ext>
            </a:extLst>
          </p:cNvPr>
          <p:cNvGrpSpPr/>
          <p:nvPr/>
        </p:nvGrpSpPr>
        <p:grpSpPr>
          <a:xfrm>
            <a:off x="614742" y="4215190"/>
            <a:ext cx="197812" cy="143844"/>
            <a:chOff x="548855" y="1835159"/>
            <a:chExt cx="266326" cy="143844"/>
          </a:xfrm>
        </p:grpSpPr>
        <p:cxnSp>
          <p:nvCxnSpPr>
            <p:cNvPr id="1101" name="Straight Connector 1100">
              <a:extLst>
                <a:ext uri="{FF2B5EF4-FFF2-40B4-BE49-F238E27FC236}">
                  <a16:creationId xmlns:a16="http://schemas.microsoft.com/office/drawing/2014/main" id="{C525A857-7078-E165-031A-3598DC2ACD6A}"/>
                </a:ext>
              </a:extLst>
            </p:cNvPr>
            <p:cNvCxnSpPr>
              <a:cxnSpLocks/>
            </p:cNvCxnSpPr>
            <p:nvPr/>
          </p:nvCxnSpPr>
          <p:spPr>
            <a:xfrm>
              <a:off x="750094" y="1907082"/>
              <a:ext cx="650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2" name="TextBox 1101">
              <a:extLst>
                <a:ext uri="{FF2B5EF4-FFF2-40B4-BE49-F238E27FC236}">
                  <a16:creationId xmlns:a16="http://schemas.microsoft.com/office/drawing/2014/main" id="{105A5025-4049-2F59-C37B-79C82941A9DF}"/>
                </a:ext>
              </a:extLst>
            </p:cNvPr>
            <p:cNvSpPr txBox="1"/>
            <p:nvPr/>
          </p:nvSpPr>
          <p:spPr>
            <a:xfrm>
              <a:off x="548855" y="1835159"/>
              <a:ext cx="155392" cy="1438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80</a:t>
              </a:r>
            </a:p>
          </p:txBody>
        </p:sp>
      </p:grpSp>
      <p:cxnSp>
        <p:nvCxnSpPr>
          <p:cNvPr id="1103" name="Straight Connector 1102">
            <a:extLst>
              <a:ext uri="{FF2B5EF4-FFF2-40B4-BE49-F238E27FC236}">
                <a16:creationId xmlns:a16="http://schemas.microsoft.com/office/drawing/2014/main" id="{BB2403BB-55C6-1480-46BE-C68C010CAF1B}"/>
              </a:ext>
            </a:extLst>
          </p:cNvPr>
          <p:cNvCxnSpPr>
            <a:cxnSpLocks/>
          </p:cNvCxnSpPr>
          <p:nvPr/>
        </p:nvCxnSpPr>
        <p:spPr>
          <a:xfrm rot="16200000">
            <a:off x="2214244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4" name="TextBox 1103">
            <a:extLst>
              <a:ext uri="{FF2B5EF4-FFF2-40B4-BE49-F238E27FC236}">
                <a16:creationId xmlns:a16="http://schemas.microsoft.com/office/drawing/2014/main" id="{494A257D-E5C6-129D-2D48-0CFB60290465}"/>
              </a:ext>
            </a:extLst>
          </p:cNvPr>
          <p:cNvSpPr txBox="1"/>
          <p:nvPr/>
        </p:nvSpPr>
        <p:spPr>
          <a:xfrm>
            <a:off x="2202876" y="5730148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cxnSp>
        <p:nvCxnSpPr>
          <p:cNvPr id="1105" name="Straight Connector 1104">
            <a:extLst>
              <a:ext uri="{FF2B5EF4-FFF2-40B4-BE49-F238E27FC236}">
                <a16:creationId xmlns:a16="http://schemas.microsoft.com/office/drawing/2014/main" id="{E5B4310F-B674-85A1-C4A7-050F9C0BA1DB}"/>
              </a:ext>
            </a:extLst>
          </p:cNvPr>
          <p:cNvCxnSpPr>
            <a:cxnSpLocks/>
          </p:cNvCxnSpPr>
          <p:nvPr/>
        </p:nvCxnSpPr>
        <p:spPr>
          <a:xfrm rot="16200000">
            <a:off x="2390518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6" name="TextBox 1105">
            <a:extLst>
              <a:ext uri="{FF2B5EF4-FFF2-40B4-BE49-F238E27FC236}">
                <a16:creationId xmlns:a16="http://schemas.microsoft.com/office/drawing/2014/main" id="{A4924C3D-EF2B-9BCA-FE85-7A9B95109CDC}"/>
              </a:ext>
            </a:extLst>
          </p:cNvPr>
          <p:cNvSpPr txBox="1"/>
          <p:nvPr/>
        </p:nvSpPr>
        <p:spPr>
          <a:xfrm>
            <a:off x="2379149" y="5730148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cxnSp>
        <p:nvCxnSpPr>
          <p:cNvPr id="1107" name="Straight Connector 1106">
            <a:extLst>
              <a:ext uri="{FF2B5EF4-FFF2-40B4-BE49-F238E27FC236}">
                <a16:creationId xmlns:a16="http://schemas.microsoft.com/office/drawing/2014/main" id="{FF14C56C-CBC9-A4D2-C909-FAAA863A77DE}"/>
              </a:ext>
            </a:extLst>
          </p:cNvPr>
          <p:cNvCxnSpPr>
            <a:cxnSpLocks/>
          </p:cNvCxnSpPr>
          <p:nvPr/>
        </p:nvCxnSpPr>
        <p:spPr>
          <a:xfrm rot="16200000">
            <a:off x="2569345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8" name="TextBox 1107">
            <a:extLst>
              <a:ext uri="{FF2B5EF4-FFF2-40B4-BE49-F238E27FC236}">
                <a16:creationId xmlns:a16="http://schemas.microsoft.com/office/drawing/2014/main" id="{400FE550-CEFE-4025-0C86-F0B181096E45}"/>
              </a:ext>
            </a:extLst>
          </p:cNvPr>
          <p:cNvSpPr txBox="1"/>
          <p:nvPr/>
        </p:nvSpPr>
        <p:spPr>
          <a:xfrm>
            <a:off x="2529122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cxnSp>
        <p:nvCxnSpPr>
          <p:cNvPr id="1109" name="Straight Connector 1108">
            <a:extLst>
              <a:ext uri="{FF2B5EF4-FFF2-40B4-BE49-F238E27FC236}">
                <a16:creationId xmlns:a16="http://schemas.microsoft.com/office/drawing/2014/main" id="{608EB55F-C9DE-FA9B-390B-2C9FAA0B4005}"/>
              </a:ext>
            </a:extLst>
          </p:cNvPr>
          <p:cNvCxnSpPr>
            <a:cxnSpLocks/>
          </p:cNvCxnSpPr>
          <p:nvPr/>
        </p:nvCxnSpPr>
        <p:spPr>
          <a:xfrm rot="16200000">
            <a:off x="2742477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0" name="TextBox 1109">
            <a:extLst>
              <a:ext uri="{FF2B5EF4-FFF2-40B4-BE49-F238E27FC236}">
                <a16:creationId xmlns:a16="http://schemas.microsoft.com/office/drawing/2014/main" id="{629387D2-E9BF-2ABA-3AC1-97693423237A}"/>
              </a:ext>
            </a:extLst>
          </p:cNvPr>
          <p:cNvSpPr txBox="1"/>
          <p:nvPr/>
        </p:nvSpPr>
        <p:spPr>
          <a:xfrm>
            <a:off x="2702255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</a:p>
        </p:txBody>
      </p:sp>
      <p:cxnSp>
        <p:nvCxnSpPr>
          <p:cNvPr id="1111" name="Straight Connector 1110">
            <a:extLst>
              <a:ext uri="{FF2B5EF4-FFF2-40B4-BE49-F238E27FC236}">
                <a16:creationId xmlns:a16="http://schemas.microsoft.com/office/drawing/2014/main" id="{F9A90738-152E-CE4E-7F0B-139CE758E764}"/>
              </a:ext>
            </a:extLst>
          </p:cNvPr>
          <p:cNvCxnSpPr>
            <a:cxnSpLocks/>
          </p:cNvCxnSpPr>
          <p:nvPr/>
        </p:nvCxnSpPr>
        <p:spPr>
          <a:xfrm rot="16200000">
            <a:off x="2926425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2" name="TextBox 1111">
            <a:extLst>
              <a:ext uri="{FF2B5EF4-FFF2-40B4-BE49-F238E27FC236}">
                <a16:creationId xmlns:a16="http://schemas.microsoft.com/office/drawing/2014/main" id="{BCE86385-E46E-02C8-CDC6-993DD4B72FDC}"/>
              </a:ext>
            </a:extLst>
          </p:cNvPr>
          <p:cNvSpPr txBox="1"/>
          <p:nvPr/>
        </p:nvSpPr>
        <p:spPr>
          <a:xfrm>
            <a:off x="2886203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cxnSp>
        <p:nvCxnSpPr>
          <p:cNvPr id="1113" name="Straight Connector 1112">
            <a:extLst>
              <a:ext uri="{FF2B5EF4-FFF2-40B4-BE49-F238E27FC236}">
                <a16:creationId xmlns:a16="http://schemas.microsoft.com/office/drawing/2014/main" id="{E8179FD7-B79F-E3D4-5B94-961491E524BC}"/>
              </a:ext>
            </a:extLst>
          </p:cNvPr>
          <p:cNvCxnSpPr>
            <a:cxnSpLocks/>
          </p:cNvCxnSpPr>
          <p:nvPr/>
        </p:nvCxnSpPr>
        <p:spPr>
          <a:xfrm rot="16200000">
            <a:off x="3097331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4" name="TextBox 1113">
            <a:extLst>
              <a:ext uri="{FF2B5EF4-FFF2-40B4-BE49-F238E27FC236}">
                <a16:creationId xmlns:a16="http://schemas.microsoft.com/office/drawing/2014/main" id="{E2986726-67E1-C8F9-3A15-08CCE174F544}"/>
              </a:ext>
            </a:extLst>
          </p:cNvPr>
          <p:cNvSpPr txBox="1"/>
          <p:nvPr/>
        </p:nvSpPr>
        <p:spPr>
          <a:xfrm>
            <a:off x="3057109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</a:p>
        </p:txBody>
      </p:sp>
      <p:cxnSp>
        <p:nvCxnSpPr>
          <p:cNvPr id="1115" name="Straight Connector 1114">
            <a:extLst>
              <a:ext uri="{FF2B5EF4-FFF2-40B4-BE49-F238E27FC236}">
                <a16:creationId xmlns:a16="http://schemas.microsoft.com/office/drawing/2014/main" id="{56640F63-FF92-E0D1-9745-40F4EA6E0483}"/>
              </a:ext>
            </a:extLst>
          </p:cNvPr>
          <p:cNvCxnSpPr>
            <a:cxnSpLocks/>
          </p:cNvCxnSpPr>
          <p:nvPr/>
        </p:nvCxnSpPr>
        <p:spPr>
          <a:xfrm rot="16200000">
            <a:off x="3273605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6" name="TextBox 1115">
            <a:extLst>
              <a:ext uri="{FF2B5EF4-FFF2-40B4-BE49-F238E27FC236}">
                <a16:creationId xmlns:a16="http://schemas.microsoft.com/office/drawing/2014/main" id="{B87C0DB4-7A0B-FB4E-FB85-9860AB05308D}"/>
              </a:ext>
            </a:extLst>
          </p:cNvPr>
          <p:cNvSpPr txBox="1"/>
          <p:nvPr/>
        </p:nvSpPr>
        <p:spPr>
          <a:xfrm>
            <a:off x="3233383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</a:p>
        </p:txBody>
      </p:sp>
      <p:cxnSp>
        <p:nvCxnSpPr>
          <p:cNvPr id="1117" name="Straight Connector 1116">
            <a:extLst>
              <a:ext uri="{FF2B5EF4-FFF2-40B4-BE49-F238E27FC236}">
                <a16:creationId xmlns:a16="http://schemas.microsoft.com/office/drawing/2014/main" id="{E273A772-4B1A-6738-9246-DCC697970ADA}"/>
              </a:ext>
            </a:extLst>
          </p:cNvPr>
          <p:cNvCxnSpPr>
            <a:cxnSpLocks/>
          </p:cNvCxnSpPr>
          <p:nvPr/>
        </p:nvCxnSpPr>
        <p:spPr>
          <a:xfrm rot="16200000">
            <a:off x="3456427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8" name="TextBox 1117">
            <a:extLst>
              <a:ext uri="{FF2B5EF4-FFF2-40B4-BE49-F238E27FC236}">
                <a16:creationId xmlns:a16="http://schemas.microsoft.com/office/drawing/2014/main" id="{0E8052C8-7414-F997-5161-6688471AE69C}"/>
              </a:ext>
            </a:extLst>
          </p:cNvPr>
          <p:cNvSpPr txBox="1"/>
          <p:nvPr/>
        </p:nvSpPr>
        <p:spPr>
          <a:xfrm>
            <a:off x="3416205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</a:p>
        </p:txBody>
      </p:sp>
      <p:cxnSp>
        <p:nvCxnSpPr>
          <p:cNvPr id="1119" name="Straight Connector 1118">
            <a:extLst>
              <a:ext uri="{FF2B5EF4-FFF2-40B4-BE49-F238E27FC236}">
                <a16:creationId xmlns:a16="http://schemas.microsoft.com/office/drawing/2014/main" id="{735E644F-F388-9FFF-99BB-AA95BC892003}"/>
              </a:ext>
            </a:extLst>
          </p:cNvPr>
          <p:cNvCxnSpPr>
            <a:cxnSpLocks/>
          </p:cNvCxnSpPr>
          <p:nvPr/>
        </p:nvCxnSpPr>
        <p:spPr>
          <a:xfrm rot="16200000">
            <a:off x="3806958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0" name="TextBox 1119">
            <a:extLst>
              <a:ext uri="{FF2B5EF4-FFF2-40B4-BE49-F238E27FC236}">
                <a16:creationId xmlns:a16="http://schemas.microsoft.com/office/drawing/2014/main" id="{D6281D86-F45E-0C19-0D40-33679A0EF732}"/>
              </a:ext>
            </a:extLst>
          </p:cNvPr>
          <p:cNvSpPr txBox="1"/>
          <p:nvPr/>
        </p:nvSpPr>
        <p:spPr>
          <a:xfrm>
            <a:off x="3766736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</a:t>
            </a:r>
          </a:p>
        </p:txBody>
      </p:sp>
      <p:cxnSp>
        <p:nvCxnSpPr>
          <p:cNvPr id="1121" name="Straight Connector 1120">
            <a:extLst>
              <a:ext uri="{FF2B5EF4-FFF2-40B4-BE49-F238E27FC236}">
                <a16:creationId xmlns:a16="http://schemas.microsoft.com/office/drawing/2014/main" id="{3C463920-B1AC-1E25-856A-D4A8E0764D6D}"/>
              </a:ext>
            </a:extLst>
          </p:cNvPr>
          <p:cNvCxnSpPr>
            <a:cxnSpLocks/>
          </p:cNvCxnSpPr>
          <p:nvPr/>
        </p:nvCxnSpPr>
        <p:spPr>
          <a:xfrm rot="16200000">
            <a:off x="4161638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2" name="TextBox 1121">
            <a:extLst>
              <a:ext uri="{FF2B5EF4-FFF2-40B4-BE49-F238E27FC236}">
                <a16:creationId xmlns:a16="http://schemas.microsoft.com/office/drawing/2014/main" id="{3EC13D11-10C0-73E8-AF30-88AF5D8316C8}"/>
              </a:ext>
            </a:extLst>
          </p:cNvPr>
          <p:cNvSpPr txBox="1"/>
          <p:nvPr/>
        </p:nvSpPr>
        <p:spPr>
          <a:xfrm>
            <a:off x="4121416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</a:t>
            </a:r>
          </a:p>
        </p:txBody>
      </p:sp>
      <p:cxnSp>
        <p:nvCxnSpPr>
          <p:cNvPr id="1123" name="Straight Connector 1122">
            <a:extLst>
              <a:ext uri="{FF2B5EF4-FFF2-40B4-BE49-F238E27FC236}">
                <a16:creationId xmlns:a16="http://schemas.microsoft.com/office/drawing/2014/main" id="{5381FD3F-A35E-3FA3-9EB6-6C4B7074DE52}"/>
              </a:ext>
            </a:extLst>
          </p:cNvPr>
          <p:cNvCxnSpPr>
            <a:cxnSpLocks/>
          </p:cNvCxnSpPr>
          <p:nvPr/>
        </p:nvCxnSpPr>
        <p:spPr>
          <a:xfrm rot="16200000">
            <a:off x="4343508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4" name="TextBox 1123">
            <a:extLst>
              <a:ext uri="{FF2B5EF4-FFF2-40B4-BE49-F238E27FC236}">
                <a16:creationId xmlns:a16="http://schemas.microsoft.com/office/drawing/2014/main" id="{AA7E9CE5-4A8B-0AE6-34A9-67036D4AA222}"/>
              </a:ext>
            </a:extLst>
          </p:cNvPr>
          <p:cNvSpPr txBox="1"/>
          <p:nvPr/>
        </p:nvSpPr>
        <p:spPr>
          <a:xfrm>
            <a:off x="4303285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</a:p>
        </p:txBody>
      </p:sp>
      <p:cxnSp>
        <p:nvCxnSpPr>
          <p:cNvPr id="1125" name="Straight Connector 1124">
            <a:extLst>
              <a:ext uri="{FF2B5EF4-FFF2-40B4-BE49-F238E27FC236}">
                <a16:creationId xmlns:a16="http://schemas.microsoft.com/office/drawing/2014/main" id="{D948B98B-6841-42A7-1695-BBACEC985BC8}"/>
              </a:ext>
            </a:extLst>
          </p:cNvPr>
          <p:cNvCxnSpPr>
            <a:cxnSpLocks/>
          </p:cNvCxnSpPr>
          <p:nvPr/>
        </p:nvCxnSpPr>
        <p:spPr>
          <a:xfrm rot="16200000">
            <a:off x="4514576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" name="TextBox 1125">
            <a:extLst>
              <a:ext uri="{FF2B5EF4-FFF2-40B4-BE49-F238E27FC236}">
                <a16:creationId xmlns:a16="http://schemas.microsoft.com/office/drawing/2014/main" id="{90DFE738-94F0-C629-2951-2A997E66F829}"/>
              </a:ext>
            </a:extLst>
          </p:cNvPr>
          <p:cNvSpPr txBox="1"/>
          <p:nvPr/>
        </p:nvSpPr>
        <p:spPr>
          <a:xfrm>
            <a:off x="4474354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</a:t>
            </a:r>
          </a:p>
        </p:txBody>
      </p:sp>
      <p:cxnSp>
        <p:nvCxnSpPr>
          <p:cNvPr id="1127" name="Straight Connector 1126">
            <a:extLst>
              <a:ext uri="{FF2B5EF4-FFF2-40B4-BE49-F238E27FC236}">
                <a16:creationId xmlns:a16="http://schemas.microsoft.com/office/drawing/2014/main" id="{0CA8387D-8E5B-2CBF-EBBF-48188A1127CF}"/>
              </a:ext>
            </a:extLst>
          </p:cNvPr>
          <p:cNvCxnSpPr>
            <a:cxnSpLocks/>
          </p:cNvCxnSpPr>
          <p:nvPr/>
        </p:nvCxnSpPr>
        <p:spPr>
          <a:xfrm rot="16200000">
            <a:off x="4692454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" name="TextBox 1127">
            <a:extLst>
              <a:ext uri="{FF2B5EF4-FFF2-40B4-BE49-F238E27FC236}">
                <a16:creationId xmlns:a16="http://schemas.microsoft.com/office/drawing/2014/main" id="{2189F4F0-DDD6-E6CC-B498-0CF441255456}"/>
              </a:ext>
            </a:extLst>
          </p:cNvPr>
          <p:cNvSpPr txBox="1"/>
          <p:nvPr/>
        </p:nvSpPr>
        <p:spPr>
          <a:xfrm>
            <a:off x="4652232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</a:t>
            </a:r>
          </a:p>
        </p:txBody>
      </p:sp>
      <p:cxnSp>
        <p:nvCxnSpPr>
          <p:cNvPr id="1129" name="Straight Connector 1128">
            <a:extLst>
              <a:ext uri="{FF2B5EF4-FFF2-40B4-BE49-F238E27FC236}">
                <a16:creationId xmlns:a16="http://schemas.microsoft.com/office/drawing/2014/main" id="{25A9A5C1-A225-5EF5-981E-232495241237}"/>
              </a:ext>
            </a:extLst>
          </p:cNvPr>
          <p:cNvCxnSpPr>
            <a:cxnSpLocks/>
          </p:cNvCxnSpPr>
          <p:nvPr/>
        </p:nvCxnSpPr>
        <p:spPr>
          <a:xfrm rot="16200000">
            <a:off x="4869222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0" name="TextBox 1129">
            <a:extLst>
              <a:ext uri="{FF2B5EF4-FFF2-40B4-BE49-F238E27FC236}">
                <a16:creationId xmlns:a16="http://schemas.microsoft.com/office/drawing/2014/main" id="{94137A6C-E556-1680-BF3E-75877C44C7F3}"/>
              </a:ext>
            </a:extLst>
          </p:cNvPr>
          <p:cNvSpPr txBox="1"/>
          <p:nvPr/>
        </p:nvSpPr>
        <p:spPr>
          <a:xfrm>
            <a:off x="4828999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</a:t>
            </a:r>
          </a:p>
        </p:txBody>
      </p:sp>
      <p:cxnSp>
        <p:nvCxnSpPr>
          <p:cNvPr id="1131" name="Straight Connector 1130">
            <a:extLst>
              <a:ext uri="{FF2B5EF4-FFF2-40B4-BE49-F238E27FC236}">
                <a16:creationId xmlns:a16="http://schemas.microsoft.com/office/drawing/2014/main" id="{AEF9A55F-4D71-DE2E-49E6-C43FFBFFB60B}"/>
              </a:ext>
            </a:extLst>
          </p:cNvPr>
          <p:cNvCxnSpPr>
            <a:cxnSpLocks/>
          </p:cNvCxnSpPr>
          <p:nvPr/>
        </p:nvCxnSpPr>
        <p:spPr>
          <a:xfrm rot="16200000">
            <a:off x="5043258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2" name="TextBox 1131">
            <a:extLst>
              <a:ext uri="{FF2B5EF4-FFF2-40B4-BE49-F238E27FC236}">
                <a16:creationId xmlns:a16="http://schemas.microsoft.com/office/drawing/2014/main" id="{8D4A4CA5-97F0-14B6-D5E3-93E01DA103D3}"/>
              </a:ext>
            </a:extLst>
          </p:cNvPr>
          <p:cNvSpPr txBox="1"/>
          <p:nvPr/>
        </p:nvSpPr>
        <p:spPr>
          <a:xfrm>
            <a:off x="5003036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</a:p>
        </p:txBody>
      </p:sp>
      <p:cxnSp>
        <p:nvCxnSpPr>
          <p:cNvPr id="1133" name="Straight Connector 1132">
            <a:extLst>
              <a:ext uri="{FF2B5EF4-FFF2-40B4-BE49-F238E27FC236}">
                <a16:creationId xmlns:a16="http://schemas.microsoft.com/office/drawing/2014/main" id="{41D6B993-BDAC-910D-8824-7269940EF865}"/>
              </a:ext>
            </a:extLst>
          </p:cNvPr>
          <p:cNvCxnSpPr>
            <a:cxnSpLocks/>
          </p:cNvCxnSpPr>
          <p:nvPr/>
        </p:nvCxnSpPr>
        <p:spPr>
          <a:xfrm rot="16200000">
            <a:off x="5223902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4" name="TextBox 1133">
            <a:extLst>
              <a:ext uri="{FF2B5EF4-FFF2-40B4-BE49-F238E27FC236}">
                <a16:creationId xmlns:a16="http://schemas.microsoft.com/office/drawing/2014/main" id="{D0E787BB-041D-6FA4-3418-2EB1D2A9FC31}"/>
              </a:ext>
            </a:extLst>
          </p:cNvPr>
          <p:cNvSpPr txBox="1"/>
          <p:nvPr/>
        </p:nvSpPr>
        <p:spPr>
          <a:xfrm>
            <a:off x="5183680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</a:t>
            </a:r>
          </a:p>
        </p:txBody>
      </p:sp>
      <p:cxnSp>
        <p:nvCxnSpPr>
          <p:cNvPr id="1135" name="Straight Connector 1134">
            <a:extLst>
              <a:ext uri="{FF2B5EF4-FFF2-40B4-BE49-F238E27FC236}">
                <a16:creationId xmlns:a16="http://schemas.microsoft.com/office/drawing/2014/main" id="{D181AAE9-EA8A-582E-806E-4DB64AEFAF66}"/>
              </a:ext>
            </a:extLst>
          </p:cNvPr>
          <p:cNvCxnSpPr>
            <a:cxnSpLocks/>
          </p:cNvCxnSpPr>
          <p:nvPr/>
        </p:nvCxnSpPr>
        <p:spPr>
          <a:xfrm rot="16200000">
            <a:off x="5395141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6" name="TextBox 1135">
            <a:extLst>
              <a:ext uri="{FF2B5EF4-FFF2-40B4-BE49-F238E27FC236}">
                <a16:creationId xmlns:a16="http://schemas.microsoft.com/office/drawing/2014/main" id="{866EC655-D0B1-5AF4-15EE-AE3A378B1569}"/>
              </a:ext>
            </a:extLst>
          </p:cNvPr>
          <p:cNvSpPr txBox="1"/>
          <p:nvPr/>
        </p:nvSpPr>
        <p:spPr>
          <a:xfrm>
            <a:off x="5359681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</a:t>
            </a:r>
          </a:p>
        </p:txBody>
      </p:sp>
      <p:graphicFrame>
        <p:nvGraphicFramePr>
          <p:cNvPr id="1193" name="Table 97">
            <a:extLst>
              <a:ext uri="{FF2B5EF4-FFF2-40B4-BE49-F238E27FC236}">
                <a16:creationId xmlns:a16="http://schemas.microsoft.com/office/drawing/2014/main" id="{01A12F15-349C-487F-C058-0253A1D864D0}"/>
              </a:ext>
            </a:extLst>
          </p:cNvPr>
          <p:cNvGraphicFramePr>
            <a:graphicFrameLocks noGrp="1"/>
          </p:cNvGraphicFramePr>
          <p:nvPr/>
        </p:nvGraphicFramePr>
        <p:xfrm>
          <a:off x="2422912" y="3022268"/>
          <a:ext cx="3494712" cy="17014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2382">
                  <a:extLst>
                    <a:ext uri="{9D8B030D-6E8A-4147-A177-3AD203B41FA5}">
                      <a16:colId xmlns:a16="http://schemas.microsoft.com/office/drawing/2014/main" val="466549458"/>
                    </a:ext>
                  </a:extLst>
                </a:gridCol>
                <a:gridCol w="1106165">
                  <a:extLst>
                    <a:ext uri="{9D8B030D-6E8A-4147-A177-3AD203B41FA5}">
                      <a16:colId xmlns:a16="http://schemas.microsoft.com/office/drawing/2014/main" val="2077846830"/>
                    </a:ext>
                  </a:extLst>
                </a:gridCol>
                <a:gridCol w="1106165">
                  <a:extLst>
                    <a:ext uri="{9D8B030D-6E8A-4147-A177-3AD203B41FA5}">
                      <a16:colId xmlns:a16="http://schemas.microsoft.com/office/drawing/2014/main" val="3141239939"/>
                    </a:ext>
                  </a:extLst>
                </a:gridCol>
              </a:tblGrid>
              <a:tr h="625286">
                <a:tc>
                  <a:txBody>
                    <a:bodyPr/>
                    <a:lstStyle/>
                    <a:p>
                      <a:endParaRPr lang="en-GB" sz="1000">
                        <a:solidFill>
                          <a:schemeClr val="bg1"/>
                        </a:solidFill>
                      </a:endParaRPr>
                    </a:p>
                  </a:txBody>
                  <a:tcPr marL="55440" marR="55440" marT="9720" marB="972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err="1">
                          <a:solidFill>
                            <a:schemeClr val="bg1"/>
                          </a:solidFill>
                        </a:rPr>
                        <a:t>Capivasertib</a:t>
                      </a:r>
                      <a:r>
                        <a:rPr lang="en-GB" sz="1000" b="1">
                          <a:solidFill>
                            <a:schemeClr val="bg1"/>
                          </a:solidFill>
                        </a:rPr>
                        <a:t> + fulvestrant </a:t>
                      </a:r>
                      <a:br>
                        <a:rPr lang="en-GB" sz="1000" b="1">
                          <a:solidFill>
                            <a:schemeClr val="bg1"/>
                          </a:solidFill>
                        </a:rPr>
                      </a:br>
                      <a:r>
                        <a:rPr lang="en-GB" sz="1000" b="1">
                          <a:solidFill>
                            <a:schemeClr val="bg1"/>
                          </a:solidFill>
                        </a:rPr>
                        <a:t>(n=155)</a:t>
                      </a:r>
                    </a:p>
                  </a:txBody>
                  <a:tcPr marL="55440" marR="55440" marT="9720" marB="972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>
                          <a:solidFill>
                            <a:schemeClr val="bg1"/>
                          </a:solidFill>
                        </a:rPr>
                        <a:t>Placebo + fulvestrant (n=134)</a:t>
                      </a:r>
                    </a:p>
                  </a:txBody>
                  <a:tcPr marL="55440" marR="55440" marT="9720" marB="972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029926"/>
                  </a:ext>
                </a:extLst>
              </a:tr>
              <a:tr h="225430">
                <a:tc>
                  <a:txBody>
                    <a:bodyPr/>
                    <a:lstStyle/>
                    <a:p>
                      <a:r>
                        <a:rPr lang="en-GB" sz="1000" b="0"/>
                        <a:t>PFS events</a:t>
                      </a:r>
                    </a:p>
                  </a:txBody>
                  <a:tcPr marL="55440" marR="55440" marT="9720" marB="972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/>
                        <a:t>121</a:t>
                      </a:r>
                    </a:p>
                  </a:txBody>
                  <a:tcPr marL="55440" marR="55440" marT="9720" marB="972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/>
                        <a:t>115</a:t>
                      </a:r>
                    </a:p>
                  </a:txBody>
                  <a:tcPr marL="55440" marR="55440" marT="9720" marB="972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481294"/>
                  </a:ext>
                </a:extLst>
              </a:tr>
              <a:tr h="425358">
                <a:tc>
                  <a:txBody>
                    <a:bodyPr/>
                    <a:lstStyle/>
                    <a:p>
                      <a:r>
                        <a:rPr lang="en-GB" sz="1000" b="0"/>
                        <a:t>Median PFS </a:t>
                      </a:r>
                      <a:br>
                        <a:rPr lang="en-GB" sz="1000" b="0"/>
                      </a:br>
                      <a:r>
                        <a:rPr lang="en-GB" sz="1000" b="0"/>
                        <a:t>(95% CI); months</a:t>
                      </a:r>
                    </a:p>
                  </a:txBody>
                  <a:tcPr marL="55440" marR="55440" marT="9720" marB="972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/>
                        <a:t>7.3 (5.5–9.0)</a:t>
                      </a:r>
                    </a:p>
                  </a:txBody>
                  <a:tcPr marL="55440" marR="55440" marT="9720" marB="972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/>
                        <a:t>3.1 (2.0–3.7)</a:t>
                      </a:r>
                    </a:p>
                  </a:txBody>
                  <a:tcPr marL="55440" marR="55440" marT="9720" marB="972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8482326"/>
                  </a:ext>
                </a:extLst>
              </a:tr>
              <a:tr h="425358">
                <a:tc>
                  <a:txBody>
                    <a:bodyPr/>
                    <a:lstStyle/>
                    <a:p>
                      <a:r>
                        <a:rPr lang="en-GB" sz="1000" b="0"/>
                        <a:t>Adjusted hazard ratio (95% CI)</a:t>
                      </a:r>
                    </a:p>
                  </a:txBody>
                  <a:tcPr marL="55440" marR="55440" marT="9720" marB="972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00" b="0" dirty="0"/>
                        <a:t>0.50 (0.38–0.65); </a:t>
                      </a:r>
                      <a:br>
                        <a:rPr lang="en-GB" sz="1000" b="0" dirty="0"/>
                      </a:br>
                      <a:r>
                        <a:rPr lang="en-GB" sz="1000" b="0" dirty="0"/>
                        <a:t>two-sided p-value &lt;0.001</a:t>
                      </a:r>
                    </a:p>
                  </a:txBody>
                  <a:tcPr marL="55440" marR="55440" marT="9720" marB="972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700" b="1"/>
                    </a:p>
                  </a:txBody>
                  <a:tcPr marL="55440" marR="55440" marT="9720" marB="972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3455866"/>
                  </a:ext>
                </a:extLst>
              </a:tr>
            </a:tbl>
          </a:graphicData>
        </a:graphic>
      </p:graphicFrame>
      <p:sp>
        <p:nvSpPr>
          <p:cNvPr id="1194" name="Free-form: Shape 1141">
            <a:extLst>
              <a:ext uri="{FF2B5EF4-FFF2-40B4-BE49-F238E27FC236}">
                <a16:creationId xmlns:a16="http://schemas.microsoft.com/office/drawing/2014/main" id="{6971B18C-D291-15E0-9399-4FE65D534D18}"/>
              </a:ext>
            </a:extLst>
          </p:cNvPr>
          <p:cNvSpPr/>
          <p:nvPr/>
        </p:nvSpPr>
        <p:spPr>
          <a:xfrm>
            <a:off x="817067" y="3916771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Table 17">
            <a:extLst>
              <a:ext uri="{FF2B5EF4-FFF2-40B4-BE49-F238E27FC236}">
                <a16:creationId xmlns:a16="http://schemas.microsoft.com/office/drawing/2014/main" id="{AA7E3249-0ED2-418B-7F38-F6798BA865DD}"/>
              </a:ext>
            </a:extLst>
          </p:cNvPr>
          <p:cNvGraphicFramePr>
            <a:graphicFrameLocks noGrp="1"/>
          </p:cNvGraphicFramePr>
          <p:nvPr/>
        </p:nvGraphicFramePr>
        <p:xfrm>
          <a:off x="6383864" y="1837353"/>
          <a:ext cx="5569612" cy="3298349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1597744">
                  <a:extLst>
                    <a:ext uri="{9D8B030D-6E8A-4147-A177-3AD203B41FA5}">
                      <a16:colId xmlns:a16="http://schemas.microsoft.com/office/drawing/2014/main" val="672257456"/>
                    </a:ext>
                  </a:extLst>
                </a:gridCol>
                <a:gridCol w="992967">
                  <a:extLst>
                    <a:ext uri="{9D8B030D-6E8A-4147-A177-3AD203B41FA5}">
                      <a16:colId xmlns:a16="http://schemas.microsoft.com/office/drawing/2014/main" val="564277286"/>
                    </a:ext>
                  </a:extLst>
                </a:gridCol>
                <a:gridCol w="992967">
                  <a:extLst>
                    <a:ext uri="{9D8B030D-6E8A-4147-A177-3AD203B41FA5}">
                      <a16:colId xmlns:a16="http://schemas.microsoft.com/office/drawing/2014/main" val="1366413099"/>
                    </a:ext>
                  </a:extLst>
                </a:gridCol>
                <a:gridCol w="992967">
                  <a:extLst>
                    <a:ext uri="{9D8B030D-6E8A-4147-A177-3AD203B41FA5}">
                      <a16:colId xmlns:a16="http://schemas.microsoft.com/office/drawing/2014/main" val="3599477000"/>
                    </a:ext>
                  </a:extLst>
                </a:gridCol>
                <a:gridCol w="992967">
                  <a:extLst>
                    <a:ext uri="{9D8B030D-6E8A-4147-A177-3AD203B41FA5}">
                      <a16:colId xmlns:a16="http://schemas.microsoft.com/office/drawing/2014/main" val="459581539"/>
                    </a:ext>
                  </a:extLst>
                </a:gridCol>
              </a:tblGrid>
              <a:tr h="50198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AEs occurring in &gt;15% of patients in either treatment arm in the ITT population, %</a:t>
                      </a:r>
                      <a:r>
                        <a:rPr lang="en-GB" sz="1200" b="1" baseline="3000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b="1" err="1">
                          <a:solidFill>
                            <a:schemeClr val="bg1"/>
                          </a:solidFill>
                        </a:rPr>
                        <a:t>Capivasertib</a:t>
                      </a:r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 + fulvestrant 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</a:rPr>
                        <a:t>(n=355)</a:t>
                      </a: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GB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Placebo + </a:t>
                      </a:r>
                      <a:br>
                        <a:rPr lang="en-GB" sz="1200" b="1">
                          <a:solidFill>
                            <a:schemeClr val="bg1"/>
                          </a:solidFill>
                        </a:rPr>
                      </a:br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fulvestrant 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</a:rPr>
                        <a:t>(n=350)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GB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29116"/>
                  </a:ext>
                </a:extLst>
              </a:tr>
              <a:tr h="30119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2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 Grade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2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Grade ≥3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2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 Grade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2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Grade ≥3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927069"/>
                  </a:ext>
                </a:extLst>
              </a:tr>
              <a:tr h="2844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>
                          <a:solidFill>
                            <a:schemeClr val="tx1"/>
                          </a:solidFill>
                        </a:rPr>
                        <a:t>Diarrhoea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72.4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160300"/>
                  </a:ext>
                </a:extLst>
              </a:tr>
              <a:tr h="2844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>
                          <a:solidFill>
                            <a:schemeClr val="tx1"/>
                          </a:solidFill>
                        </a:rPr>
                        <a:t>Rash</a:t>
                      </a:r>
                      <a:r>
                        <a:rPr lang="en-GB" sz="1100" b="1" baseline="30000">
                          <a:solidFill>
                            <a:schemeClr val="tx1"/>
                          </a:solidFill>
                        </a:rPr>
                        <a:t>†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38.0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213593"/>
                  </a:ext>
                </a:extLst>
              </a:tr>
              <a:tr h="2844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>
                          <a:solidFill>
                            <a:schemeClr val="tx1"/>
                          </a:solidFill>
                        </a:rPr>
                        <a:t>Nausea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34.6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134117"/>
                  </a:ext>
                </a:extLst>
              </a:tr>
              <a:tr h="3013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>
                          <a:solidFill>
                            <a:schemeClr val="tx1"/>
                          </a:solidFill>
                        </a:rPr>
                        <a:t>Fatigue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4741336"/>
                  </a:ext>
                </a:extLst>
              </a:tr>
              <a:tr h="2844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>
                          <a:solidFill>
                            <a:schemeClr val="tx1"/>
                          </a:solidFill>
                        </a:rPr>
                        <a:t>Vomiting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1917150"/>
                  </a:ext>
                </a:extLst>
              </a:tr>
              <a:tr h="2844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>
                          <a:solidFill>
                            <a:schemeClr val="tx1"/>
                          </a:solidFill>
                        </a:rPr>
                        <a:t>Headache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16.9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293506"/>
                  </a:ext>
                </a:extLst>
              </a:tr>
              <a:tr h="2844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>
                          <a:solidFill>
                            <a:schemeClr val="tx1"/>
                          </a:solidFill>
                        </a:rPr>
                        <a:t>Decreased appetite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16.6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731511"/>
                  </a:ext>
                </a:extLst>
              </a:tr>
              <a:tr h="2844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>
                          <a:solidFill>
                            <a:schemeClr val="tx1"/>
                          </a:solidFill>
                        </a:rPr>
                        <a:t>Hyperglycaemia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16.3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3.7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945257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6C6BC5A0-24F4-7ECA-086D-FAFFB12ED170}"/>
              </a:ext>
            </a:extLst>
          </p:cNvPr>
          <p:cNvSpPr txBox="1"/>
          <p:nvPr/>
        </p:nvSpPr>
        <p:spPr>
          <a:xfrm>
            <a:off x="6383864" y="5186928"/>
            <a:ext cx="5596667" cy="715089"/>
          </a:xfrm>
          <a:prstGeom prst="roundRect">
            <a:avLst/>
          </a:prstGeom>
          <a:solidFill>
            <a:srgbClr val="E2F2FB"/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Diarrhoea, rash, and hyperglycaemia occurred shortly after starting capivasertib + fulvestrant [median days to onset (IQR) of any grade: 8 (2–22), 12 (10–15), and 15 (1–51), respectively]</a:t>
            </a:r>
            <a:r>
              <a:rPr kumimoji="0" lang="en-GB" sz="1200" b="0" i="0" u="none" strike="noStrike" kern="1200" cap="none" spc="0" normalizeH="0" baseline="3000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C9BD05-C271-8C7A-B795-813C6DCEF0E5}"/>
              </a:ext>
            </a:extLst>
          </p:cNvPr>
          <p:cNvSpPr txBox="1"/>
          <p:nvPr/>
        </p:nvSpPr>
        <p:spPr>
          <a:xfrm>
            <a:off x="87124" y="2490045"/>
            <a:ext cx="6348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primary endpoint: </a:t>
            </a:r>
            <a:br>
              <a:rPr kumimoji="1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1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 in PI3K/AKT pathway-altered cohort</a:t>
            </a:r>
            <a:r>
              <a:rPr kumimoji="1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1*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DEF4D6-0CD8-CA49-36C7-9AD2DF1BB853}"/>
              </a:ext>
            </a:extLst>
          </p:cNvPr>
          <p:cNvSpPr txBox="1"/>
          <p:nvPr/>
        </p:nvSpPr>
        <p:spPr>
          <a:xfrm>
            <a:off x="273920" y="1770980"/>
            <a:ext cx="3708000" cy="707886"/>
          </a:xfrm>
          <a:prstGeom prst="homePlate">
            <a:avLst/>
          </a:prstGeom>
          <a:solidFill>
            <a:srgbClr val="166697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CAPItello-291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(Phase III)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2L+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capivasertib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fulvestrant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vs.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fulvestrant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Post-CDK4/6i: 70%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3D4F04-9E4D-2F5B-2293-A2E08B1B9799}"/>
              </a:ext>
            </a:extLst>
          </p:cNvPr>
          <p:cNvSpPr txBox="1"/>
          <p:nvPr/>
        </p:nvSpPr>
        <p:spPr>
          <a:xfrm>
            <a:off x="9259787" y="6539911"/>
            <a:ext cx="2932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 Turner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 al.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ESMO Breast 2023 Abstract 187O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C5F6FE-DCDC-B463-C683-C9EDF98884E1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11688242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CAAD8-7987-FB24-B48E-4050FDDE7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201DD-11A1-4E16-A8CB-C3C0675A2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116" y="137424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CAPItello-291: Mean Change from Baseline with </a:t>
            </a:r>
            <a:r>
              <a:rPr lang="en-US" dirty="0" err="1"/>
              <a:t>Capivasertib</a:t>
            </a:r>
            <a:r>
              <a:rPr lang="en-US" dirty="0"/>
              <a:t> and </a:t>
            </a:r>
            <a:r>
              <a:rPr lang="en-US" dirty="0" err="1"/>
              <a:t>Fulvestrant</a:t>
            </a:r>
            <a:r>
              <a:rPr lang="en-US" dirty="0"/>
              <a:t> in EORTC QLQ-C30 Global Health Status/Quality of Life, Functional Domains and Symptom Scales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6C8E7D-1679-26C8-D44D-B5EAF00C0AC5}"/>
              </a:ext>
            </a:extLst>
          </p:cNvPr>
          <p:cNvSpPr txBox="1"/>
          <p:nvPr/>
        </p:nvSpPr>
        <p:spPr>
          <a:xfrm>
            <a:off x="164443" y="6490929"/>
            <a:ext cx="92890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Oliveira M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Lancet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2024;25(9):1231. </a:t>
            </a:r>
          </a:p>
        </p:txBody>
      </p:sp>
      <p:pic>
        <p:nvPicPr>
          <p:cNvPr id="8" name="Picture 7" descr="A graph of a number of patients with different colored boxes&#10;&#10;AI-generated content may be incorrect.">
            <a:extLst>
              <a:ext uri="{FF2B5EF4-FFF2-40B4-BE49-F238E27FC236}">
                <a16:creationId xmlns:a16="http://schemas.microsoft.com/office/drawing/2014/main" id="{8E93B595-0CDA-4155-1E4D-CC8FADE0E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609" y="1350818"/>
            <a:ext cx="6921866" cy="509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8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78037DD-2635-BA02-CC56-8FABA7D813FA}"/>
              </a:ext>
            </a:extLst>
          </p:cNvPr>
          <p:cNvSpPr/>
          <p:nvPr/>
        </p:nvSpPr>
        <p:spPr>
          <a:xfrm>
            <a:off x="3439873" y="4213670"/>
            <a:ext cx="2545882" cy="90627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C3847F-26DB-A843-8DFA-C5EAAF57ADDD}"/>
              </a:ext>
            </a:extLst>
          </p:cNvPr>
          <p:cNvSpPr/>
          <p:nvPr/>
        </p:nvSpPr>
        <p:spPr>
          <a:xfrm>
            <a:off x="3439873" y="2888103"/>
            <a:ext cx="2545882" cy="1064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836FBA-2272-4478-B392-58B72636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INAVO120 (Phase 3): </a:t>
            </a:r>
            <a:r>
              <a:rPr lang="en-GB" sz="2800" dirty="0" err="1"/>
              <a:t>Inavolisib</a:t>
            </a:r>
            <a:r>
              <a:rPr lang="en-GB" sz="2800" dirty="0"/>
              <a:t> + palbociclib + </a:t>
            </a:r>
            <a:r>
              <a:rPr lang="en-GB" sz="2800" dirty="0" err="1"/>
              <a:t>fulvestrant</a:t>
            </a:r>
            <a:r>
              <a:rPr lang="en-GB" sz="2800" dirty="0"/>
              <a:t> in patients </a:t>
            </a:r>
            <a:br>
              <a:rPr lang="en-GB" sz="2800" dirty="0"/>
            </a:br>
            <a:r>
              <a:rPr lang="en-GB" sz="2800" dirty="0"/>
              <a:t>with </a:t>
            </a:r>
            <a:r>
              <a:rPr lang="en-GB" sz="2800" i="1" dirty="0"/>
              <a:t>PIK3CA</a:t>
            </a:r>
            <a:r>
              <a:rPr lang="en-GB" sz="2800" dirty="0"/>
              <a:t>-mutated, HR+, HER2− locally advanced/metastatic breast cancer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304C9A-4892-58C8-9F05-B6455FC972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92213" y="2098675"/>
            <a:ext cx="10999787" cy="55721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1800" dirty="0" err="1"/>
              <a:t>Inavolisib</a:t>
            </a:r>
            <a:r>
              <a:rPr lang="en-GB" sz="1800" dirty="0"/>
              <a:t> is a selective inhibitor of the catalytic alpha isoform subunit </a:t>
            </a:r>
            <a:br>
              <a:rPr lang="en-GB" sz="1800" dirty="0"/>
            </a:br>
            <a:r>
              <a:rPr lang="en-GB" sz="1800" dirty="0"/>
              <a:t>(p110</a:t>
            </a:r>
            <a:r>
              <a:rPr lang="el-GR" sz="1800" dirty="0"/>
              <a:t>α</a:t>
            </a:r>
            <a:r>
              <a:rPr lang="en-GB" sz="1800" dirty="0"/>
              <a:t> encoded by </a:t>
            </a:r>
            <a:r>
              <a:rPr lang="en-GB" sz="1800" i="1" dirty="0"/>
              <a:t>PIK3CA</a:t>
            </a:r>
            <a:r>
              <a:rPr lang="en-GB" sz="1800" dirty="0"/>
              <a:t>) of the P13K complex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6028B3B-9015-933F-9341-09D088D2A181}"/>
              </a:ext>
            </a:extLst>
          </p:cNvPr>
          <p:cNvSpPr/>
          <p:nvPr/>
        </p:nvSpPr>
        <p:spPr>
          <a:xfrm>
            <a:off x="6096000" y="2902315"/>
            <a:ext cx="5486400" cy="1361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Google Shape;117;p9">
            <a:extLst>
              <a:ext uri="{FF2B5EF4-FFF2-40B4-BE49-F238E27FC236}">
                <a16:creationId xmlns:a16="http://schemas.microsoft.com/office/drawing/2014/main" id="{5C0A6E21-CAC8-96F7-CA8F-EA838B770229}"/>
              </a:ext>
            </a:extLst>
          </p:cNvPr>
          <p:cNvSpPr txBox="1"/>
          <p:nvPr/>
        </p:nvSpPr>
        <p:spPr>
          <a:xfrm>
            <a:off x="2427312" y="4222582"/>
            <a:ext cx="879902" cy="39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N=325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104;p9">
            <a:extLst>
              <a:ext uri="{FF2B5EF4-FFF2-40B4-BE49-F238E27FC236}">
                <a16:creationId xmlns:a16="http://schemas.microsoft.com/office/drawing/2014/main" id="{9761FE7D-039B-410F-DAAE-483E82C16196}"/>
              </a:ext>
            </a:extLst>
          </p:cNvPr>
          <p:cNvSpPr/>
          <p:nvPr/>
        </p:nvSpPr>
        <p:spPr>
          <a:xfrm>
            <a:off x="471349" y="2842504"/>
            <a:ext cx="2011732" cy="2372806"/>
          </a:xfrm>
          <a:prstGeom prst="roundRect">
            <a:avLst>
              <a:gd name="adj" fmla="val 5190"/>
            </a:avLst>
          </a:prstGeom>
          <a:solidFill>
            <a:schemeClr val="tx2"/>
          </a:solidFill>
          <a:ln w="2540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00" rIns="121900" bIns="60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23341"/>
              </a:buClr>
              <a:buSzPts val="16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Key eligibility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23341"/>
              </a:buClr>
              <a:buSzPts val="16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Enrichment of patients with poor prognosis: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PIK3CA-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mutated, HR+, HER2–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LA/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mBC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by central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ctDNA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 or local tissue/ctDNA test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Measurable disease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Progression during/ within 12 months of adjuvant ET completion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110;p9">
            <a:extLst>
              <a:ext uri="{FF2B5EF4-FFF2-40B4-BE49-F238E27FC236}">
                <a16:creationId xmlns:a16="http://schemas.microsoft.com/office/drawing/2014/main" id="{607475E1-A5D1-90A8-D973-9E6FEEDA6C71}"/>
              </a:ext>
            </a:extLst>
          </p:cNvPr>
          <p:cNvSpPr/>
          <p:nvPr/>
        </p:nvSpPr>
        <p:spPr>
          <a:xfrm>
            <a:off x="3439873" y="2888103"/>
            <a:ext cx="2545882" cy="1064999"/>
          </a:xfrm>
          <a:prstGeom prst="roundRect">
            <a:avLst>
              <a:gd name="adj" fmla="val 12499"/>
            </a:avLst>
          </a:prstGeom>
          <a:solidFill>
            <a:schemeClr val="accent5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121900" tIns="60900" rIns="121900" bIns="60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6582"/>
              </a:buClr>
              <a:buSzPts val="2100"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navolisib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 9 mg QD PO +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palbociclib 125 mg QD PO D1–D21 +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fulvestrant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500 mg C1D1/15 and Q4W</a:t>
            </a:r>
            <a:endParaRPr kumimoji="0" sz="14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Arial"/>
              <a:cs typeface="Arial"/>
              <a:sym typeface="Arial"/>
            </a:endParaRPr>
          </a:p>
        </p:txBody>
      </p:sp>
      <p:sp>
        <p:nvSpPr>
          <p:cNvPr id="38" name="Google Shape;111;p9">
            <a:extLst>
              <a:ext uri="{FF2B5EF4-FFF2-40B4-BE49-F238E27FC236}">
                <a16:creationId xmlns:a16="http://schemas.microsoft.com/office/drawing/2014/main" id="{5B10AF75-57C9-EA10-9014-8B116B437AB6}"/>
              </a:ext>
            </a:extLst>
          </p:cNvPr>
          <p:cNvSpPr/>
          <p:nvPr/>
        </p:nvSpPr>
        <p:spPr>
          <a:xfrm>
            <a:off x="3456022" y="4224649"/>
            <a:ext cx="2529733" cy="1027926"/>
          </a:xfrm>
          <a:prstGeom prst="roundRect">
            <a:avLst>
              <a:gd name="adj" fmla="val 12499"/>
            </a:avLst>
          </a:prstGeom>
          <a:solidFill>
            <a:srgbClr val="5F5F5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HY그래픽M" panose="02030600000101010101" pitchFamily="18" charset="-127"/>
                <a:cs typeface="Arial" panose="020B0604020202020204" pitchFamily="34" charset="0"/>
              </a:rPr>
              <a:t>Place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HY그래픽M" panose="02030600000101010101" pitchFamily="18" charset="-127"/>
                <a:cs typeface="Arial" panose="020B0604020202020204" pitchFamily="34" charset="0"/>
                <a:sym typeface="Arial"/>
              </a:rPr>
              <a:t>bo PO QD +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HY그래픽M" panose="02030600000101010101" pitchFamily="18" charset="-127"/>
                <a:cs typeface="Arial" panose="020B0604020202020204" pitchFamily="34" charset="0"/>
                <a:sym typeface="Arial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HY그래픽M" panose="02030600000101010101" pitchFamily="18" charset="-127"/>
                <a:cs typeface="Arial" panose="020B0604020202020204" pitchFamily="34" charset="0"/>
                <a:sym typeface="Arial"/>
              </a:rPr>
              <a:t>palbociclib 125 mg PO QD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HY그래픽M" panose="02030600000101010101" pitchFamily="18" charset="-127"/>
                <a:cs typeface="Arial" panose="020B0604020202020204" pitchFamily="34" charset="0"/>
                <a:sym typeface="Arial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HY그래픽M" panose="02030600000101010101" pitchFamily="18" charset="-127"/>
                <a:cs typeface="Arial" panose="020B0604020202020204" pitchFamily="34" charset="0"/>
                <a:sym typeface="Arial"/>
              </a:rPr>
              <a:t>D1–D21 +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HY그래픽M" panose="02030600000101010101" pitchFamily="18" charset="-127"/>
                <a:cs typeface="Arial" panose="020B0604020202020204" pitchFamily="34" charset="0"/>
                <a:sym typeface="Arial"/>
              </a:rPr>
              <a:t>fulvestrant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HY그래픽M" panose="02030600000101010101" pitchFamily="18" charset="-127"/>
                <a:cs typeface="Arial" panose="020B0604020202020204" pitchFamily="34" charset="0"/>
              </a:rPr>
              <a:t> 500 mg C1D1/15 and Q4W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HY그래픽M" panose="02030600000101010101" pitchFamily="18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Google Shape;106;p9">
            <a:extLst>
              <a:ext uri="{FF2B5EF4-FFF2-40B4-BE49-F238E27FC236}">
                <a16:creationId xmlns:a16="http://schemas.microsoft.com/office/drawing/2014/main" id="{0D188817-DC6E-9AE7-5D11-0B80BC65007D}"/>
              </a:ext>
            </a:extLst>
          </p:cNvPr>
          <p:cNvSpPr/>
          <p:nvPr/>
        </p:nvSpPr>
        <p:spPr>
          <a:xfrm>
            <a:off x="2559971" y="3629683"/>
            <a:ext cx="614584" cy="575021"/>
          </a:xfrm>
          <a:prstGeom prst="ellipse">
            <a:avLst/>
          </a:prstGeom>
          <a:solidFill>
            <a:schemeClr val="tx2"/>
          </a:solidFill>
          <a:ln w="1905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1:1</a:t>
            </a:r>
          </a:p>
        </p:txBody>
      </p:sp>
      <p:sp>
        <p:nvSpPr>
          <p:cNvPr id="40" name="Google Shape;118;p9">
            <a:extLst>
              <a:ext uri="{FF2B5EF4-FFF2-40B4-BE49-F238E27FC236}">
                <a16:creationId xmlns:a16="http://schemas.microsoft.com/office/drawing/2014/main" id="{A1434EC9-BD44-F0AE-5CF7-A08124493ADF}"/>
              </a:ext>
            </a:extLst>
          </p:cNvPr>
          <p:cNvSpPr txBox="1"/>
          <p:nvPr/>
        </p:nvSpPr>
        <p:spPr>
          <a:xfrm>
            <a:off x="6084250" y="2863796"/>
            <a:ext cx="2134959" cy="117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3341"/>
              </a:buClr>
              <a:buSzPts val="16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Efficacy endpoints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3341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by investigator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3341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3341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ORR, BOR, CBR,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DOR</a:t>
            </a:r>
          </a:p>
        </p:txBody>
      </p:sp>
      <p:sp>
        <p:nvSpPr>
          <p:cNvPr id="43" name="Google Shape;118;p9">
            <a:extLst>
              <a:ext uri="{FF2B5EF4-FFF2-40B4-BE49-F238E27FC236}">
                <a16:creationId xmlns:a16="http://schemas.microsoft.com/office/drawing/2014/main" id="{EC756619-339E-659A-C6A7-E4B5BA25439B}"/>
              </a:ext>
            </a:extLst>
          </p:cNvPr>
          <p:cNvSpPr txBox="1"/>
          <p:nvPr/>
        </p:nvSpPr>
        <p:spPr>
          <a:xfrm>
            <a:off x="8210300" y="2878921"/>
            <a:ext cx="3510351" cy="117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>
            <a:defPPr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defRPr sz="1400" u="sng">
                <a:solidFill>
                  <a:schemeClr val="dk1"/>
                </a:solidFill>
                <a:cs typeface="Arial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3341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Time from randomization to end or discontinuation of next-line treatment, or death from any cause (proxy for PFS2)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3341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Time from randomization to first 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</a:b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subsequent chemotherapy after 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</a:b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treatment discontinuation</a:t>
            </a:r>
          </a:p>
        </p:txBody>
      </p:sp>
      <p:sp>
        <p:nvSpPr>
          <p:cNvPr id="44" name="Google Shape;118;p9">
            <a:extLst>
              <a:ext uri="{FF2B5EF4-FFF2-40B4-BE49-F238E27FC236}">
                <a16:creationId xmlns:a16="http://schemas.microsoft.com/office/drawing/2014/main" id="{B8346883-D6B7-244D-B17D-C369BAFB1225}"/>
              </a:ext>
            </a:extLst>
          </p:cNvPr>
          <p:cNvSpPr txBox="1"/>
          <p:nvPr/>
        </p:nvSpPr>
        <p:spPr>
          <a:xfrm>
            <a:off x="6096000" y="4501567"/>
            <a:ext cx="5486400" cy="7147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Safety endpoints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764"/>
              </a:buClr>
              <a:buSzPts val="1600"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selected AEs (hyperglycemia, diarrhea, rash, and 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stomatitis/mucosal inflammation)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1A02F7-0F53-6F6C-3F7F-14E46842D9B4}"/>
              </a:ext>
            </a:extLst>
          </p:cNvPr>
          <p:cNvGrpSpPr/>
          <p:nvPr/>
        </p:nvGrpSpPr>
        <p:grpSpPr>
          <a:xfrm>
            <a:off x="2988867" y="3374664"/>
            <a:ext cx="451006" cy="1212697"/>
            <a:chOff x="4943738" y="2171346"/>
            <a:chExt cx="451006" cy="1212697"/>
          </a:xfrm>
        </p:grpSpPr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946D73B4-FEBA-BD05-2D09-491BEF7A60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3738" y="2171346"/>
              <a:ext cx="451006" cy="607478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or: Elbow 11">
              <a:extLst>
                <a:ext uri="{FF2B5EF4-FFF2-40B4-BE49-F238E27FC236}">
                  <a16:creationId xmlns:a16="http://schemas.microsoft.com/office/drawing/2014/main" id="{A6876F3A-383C-88C3-F05D-45767B895FD8}"/>
                </a:ext>
              </a:extLst>
            </p:cNvPr>
            <p:cNvCxnSpPr>
              <a:cxnSpLocks/>
            </p:cNvCxnSpPr>
            <p:nvPr/>
          </p:nvCxnSpPr>
          <p:spPr>
            <a:xfrm>
              <a:off x="4943738" y="2778824"/>
              <a:ext cx="451006" cy="605219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4739F69-C798-2065-4BC2-C43754EDC9A4}"/>
              </a:ext>
            </a:extLst>
          </p:cNvPr>
          <p:cNvSpPr txBox="1">
            <a:spLocks/>
          </p:cNvSpPr>
          <p:nvPr/>
        </p:nvSpPr>
        <p:spPr>
          <a:xfrm>
            <a:off x="858410" y="6391504"/>
            <a:ext cx="11176168" cy="380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Jhaveri K et al. SABCS 2023; Turner N, et al. NEJM 2024; Juric D, et al. ASCO 2024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4C78E5-1A05-DD60-D394-B1D51B813FC7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24616553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441E0-D10B-0554-B9B2-97BF1912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66" y="79167"/>
            <a:ext cx="10587138" cy="1014232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INAVO120 (Phase 3): Efficacy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878364-2008-8693-D2B8-288879FF71CA}"/>
              </a:ext>
            </a:extLst>
          </p:cNvPr>
          <p:cNvSpPr txBox="1"/>
          <p:nvPr/>
        </p:nvSpPr>
        <p:spPr>
          <a:xfrm>
            <a:off x="611998" y="996041"/>
            <a:ext cx="10504237" cy="11541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endpoint: PFS (previously reported)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1B0"/>
              </a:buClr>
              <a:buSzTx/>
              <a:buFont typeface="Calibri" panose="020F0502020204030204" pitchFamily="34" charset="0"/>
              <a:buChar char="−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Median PFS: 15 months vs 7.3 months; HR: 0.43 (95% CI: 0.32, 0.59); P&lt;0.0001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Additional analyses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(data cutoff: Sep 29, 2023), median follow-up: 21.3 months (prespecified boundary of significance for OS was not met, analyses are descriptive)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CAE74B-A874-96F5-42F1-02D011A05494}"/>
              </a:ext>
            </a:extLst>
          </p:cNvPr>
          <p:cNvSpPr txBox="1"/>
          <p:nvPr/>
        </p:nvSpPr>
        <p:spPr>
          <a:xfrm flipH="1">
            <a:off x="6670820" y="2360474"/>
            <a:ext cx="4158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to first subsequent chemo after treatment discontinuation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5FDC7A-9B73-50A9-C14A-B5DD241908A2}"/>
              </a:ext>
            </a:extLst>
          </p:cNvPr>
          <p:cNvSpPr txBox="1"/>
          <p:nvPr/>
        </p:nvSpPr>
        <p:spPr>
          <a:xfrm flipH="1">
            <a:off x="1289856" y="2360474"/>
            <a:ext cx="4358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to discontinuation of next-line treatment, or death (proxy for PFS2)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E0BD47-F0EE-3BA2-B310-B4E614FE3469}"/>
              </a:ext>
            </a:extLst>
          </p:cNvPr>
          <p:cNvSpPr txBox="1"/>
          <p:nvPr/>
        </p:nvSpPr>
        <p:spPr>
          <a:xfrm>
            <a:off x="4481676" y="4897898"/>
            <a:ext cx="10137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1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Δ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8.9 months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3EF827-09F0-8F10-E532-B50403E4DECC}"/>
              </a:ext>
            </a:extLst>
          </p:cNvPr>
          <p:cNvGrpSpPr/>
          <p:nvPr/>
        </p:nvGrpSpPr>
        <p:grpSpPr>
          <a:xfrm>
            <a:off x="862842" y="3509943"/>
            <a:ext cx="4639762" cy="1349950"/>
            <a:chOff x="1985636" y="1750141"/>
            <a:chExt cx="7478851" cy="1879860"/>
          </a:xfrm>
        </p:grpSpPr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632C855E-25BB-2CD9-5D6E-4E03A1808A7E}"/>
                </a:ext>
              </a:extLst>
            </p:cNvPr>
            <p:cNvSpPr/>
            <p:nvPr/>
          </p:nvSpPr>
          <p:spPr>
            <a:xfrm>
              <a:off x="1985636" y="1811519"/>
              <a:ext cx="7129938" cy="1448189"/>
            </a:xfrm>
            <a:custGeom>
              <a:avLst/>
              <a:gdLst>
                <a:gd name="connsiteX0" fmla="*/ 0 w 7129938"/>
                <a:gd name="connsiteY0" fmla="*/ 0 h 1428661"/>
                <a:gd name="connsiteX1" fmla="*/ 552848 w 7129938"/>
                <a:gd name="connsiteY1" fmla="*/ 0 h 1428661"/>
                <a:gd name="connsiteX2" fmla="*/ 552848 w 7129938"/>
                <a:gd name="connsiteY2" fmla="*/ 18041 h 1428661"/>
                <a:gd name="connsiteX3" fmla="*/ 708372 w 7129938"/>
                <a:gd name="connsiteY3" fmla="*/ 18041 h 1428661"/>
                <a:gd name="connsiteX4" fmla="*/ 708372 w 7129938"/>
                <a:gd name="connsiteY4" fmla="*/ 39061 h 1428661"/>
                <a:gd name="connsiteX5" fmla="*/ 785406 w 7129938"/>
                <a:gd name="connsiteY5" fmla="*/ 39061 h 1428661"/>
                <a:gd name="connsiteX6" fmla="*/ 785406 w 7129938"/>
                <a:gd name="connsiteY6" fmla="*/ 54039 h 1428661"/>
                <a:gd name="connsiteX7" fmla="*/ 1034654 w 7129938"/>
                <a:gd name="connsiteY7" fmla="*/ 54039 h 1428661"/>
                <a:gd name="connsiteX8" fmla="*/ 1034654 w 7129938"/>
                <a:gd name="connsiteY8" fmla="*/ 79569 h 1428661"/>
                <a:gd name="connsiteX9" fmla="*/ 1179650 w 7129938"/>
                <a:gd name="connsiteY9" fmla="*/ 79569 h 1428661"/>
                <a:gd name="connsiteX10" fmla="*/ 1179650 w 7129938"/>
                <a:gd name="connsiteY10" fmla="*/ 99142 h 1428661"/>
                <a:gd name="connsiteX11" fmla="*/ 1241619 w 7129938"/>
                <a:gd name="connsiteY11" fmla="*/ 99142 h 1428661"/>
                <a:gd name="connsiteX12" fmla="*/ 1241619 w 7129938"/>
                <a:gd name="connsiteY12" fmla="*/ 114119 h 1428661"/>
                <a:gd name="connsiteX13" fmla="*/ 1262761 w 7129938"/>
                <a:gd name="connsiteY13" fmla="*/ 114119 h 1428661"/>
                <a:gd name="connsiteX14" fmla="*/ 1262761 w 7129938"/>
                <a:gd name="connsiteY14" fmla="*/ 127650 h 1428661"/>
                <a:gd name="connsiteX15" fmla="*/ 1312576 w 7129938"/>
                <a:gd name="connsiteY15" fmla="*/ 127650 h 1428661"/>
                <a:gd name="connsiteX16" fmla="*/ 1312576 w 7129938"/>
                <a:gd name="connsiteY16" fmla="*/ 151648 h 1428661"/>
                <a:gd name="connsiteX17" fmla="*/ 1341336 w 7129938"/>
                <a:gd name="connsiteY17" fmla="*/ 151648 h 1428661"/>
                <a:gd name="connsiteX18" fmla="*/ 1341336 w 7129938"/>
                <a:gd name="connsiteY18" fmla="*/ 175732 h 1428661"/>
                <a:gd name="connsiteX19" fmla="*/ 1474262 w 7129938"/>
                <a:gd name="connsiteY19" fmla="*/ 175732 h 1428661"/>
                <a:gd name="connsiteX20" fmla="*/ 1474262 w 7129938"/>
                <a:gd name="connsiteY20" fmla="*/ 199730 h 1428661"/>
                <a:gd name="connsiteX21" fmla="*/ 1558829 w 7129938"/>
                <a:gd name="connsiteY21" fmla="*/ 199730 h 1428661"/>
                <a:gd name="connsiteX22" fmla="*/ 1558829 w 7129938"/>
                <a:gd name="connsiteY22" fmla="*/ 213261 h 1428661"/>
                <a:gd name="connsiteX23" fmla="*/ 1608644 w 7129938"/>
                <a:gd name="connsiteY23" fmla="*/ 213261 h 1428661"/>
                <a:gd name="connsiteX24" fmla="*/ 1608644 w 7129938"/>
                <a:gd name="connsiteY24" fmla="*/ 229770 h 1428661"/>
                <a:gd name="connsiteX25" fmla="*/ 1657004 w 7129938"/>
                <a:gd name="connsiteY25" fmla="*/ 229770 h 1428661"/>
                <a:gd name="connsiteX26" fmla="*/ 1657004 w 7129938"/>
                <a:gd name="connsiteY26" fmla="*/ 267300 h 1428661"/>
                <a:gd name="connsiteX27" fmla="*/ 1666077 w 7129938"/>
                <a:gd name="connsiteY27" fmla="*/ 267300 h 1428661"/>
                <a:gd name="connsiteX28" fmla="*/ 1666077 w 7129938"/>
                <a:gd name="connsiteY28" fmla="*/ 282277 h 1428661"/>
                <a:gd name="connsiteX29" fmla="*/ 1693211 w 7129938"/>
                <a:gd name="connsiteY29" fmla="*/ 282277 h 1428661"/>
                <a:gd name="connsiteX30" fmla="*/ 1693211 w 7129938"/>
                <a:gd name="connsiteY30" fmla="*/ 294361 h 1428661"/>
                <a:gd name="connsiteX31" fmla="*/ 1797463 w 7129938"/>
                <a:gd name="connsiteY31" fmla="*/ 294361 h 1428661"/>
                <a:gd name="connsiteX32" fmla="*/ 1797463 w 7129938"/>
                <a:gd name="connsiteY32" fmla="*/ 318360 h 1428661"/>
                <a:gd name="connsiteX33" fmla="*/ 1836751 w 7129938"/>
                <a:gd name="connsiteY33" fmla="*/ 318360 h 1428661"/>
                <a:gd name="connsiteX34" fmla="*/ 1836751 w 7129938"/>
                <a:gd name="connsiteY34" fmla="*/ 342358 h 1428661"/>
                <a:gd name="connsiteX35" fmla="*/ 1850360 w 7129938"/>
                <a:gd name="connsiteY35" fmla="*/ 342358 h 1428661"/>
                <a:gd name="connsiteX36" fmla="*/ 1850360 w 7129938"/>
                <a:gd name="connsiteY36" fmla="*/ 393418 h 1428661"/>
                <a:gd name="connsiteX37" fmla="*/ 1860888 w 7129938"/>
                <a:gd name="connsiteY37" fmla="*/ 393418 h 1428661"/>
                <a:gd name="connsiteX38" fmla="*/ 1860888 w 7129938"/>
                <a:gd name="connsiteY38" fmla="*/ 426522 h 1428661"/>
                <a:gd name="connsiteX39" fmla="*/ 2013501 w 7129938"/>
                <a:gd name="connsiteY39" fmla="*/ 426522 h 1428661"/>
                <a:gd name="connsiteX40" fmla="*/ 2013501 w 7129938"/>
                <a:gd name="connsiteY40" fmla="*/ 447542 h 1428661"/>
                <a:gd name="connsiteX41" fmla="*/ 2028566 w 7129938"/>
                <a:gd name="connsiteY41" fmla="*/ 447542 h 1428661"/>
                <a:gd name="connsiteX42" fmla="*/ 2028566 w 7129938"/>
                <a:gd name="connsiteY42" fmla="*/ 465498 h 1428661"/>
                <a:gd name="connsiteX43" fmla="*/ 2128282 w 7129938"/>
                <a:gd name="connsiteY43" fmla="*/ 465498 h 1428661"/>
                <a:gd name="connsiteX44" fmla="*/ 2128282 w 7129938"/>
                <a:gd name="connsiteY44" fmla="*/ 491538 h 1428661"/>
                <a:gd name="connsiteX45" fmla="*/ 2146343 w 7129938"/>
                <a:gd name="connsiteY45" fmla="*/ 491538 h 1428661"/>
                <a:gd name="connsiteX46" fmla="*/ 2146343 w 7129938"/>
                <a:gd name="connsiteY46" fmla="*/ 514090 h 1428661"/>
                <a:gd name="connsiteX47" fmla="*/ 2157983 w 7129938"/>
                <a:gd name="connsiteY47" fmla="*/ 514090 h 1428661"/>
                <a:gd name="connsiteX48" fmla="*/ 2157983 w 7129938"/>
                <a:gd name="connsiteY48" fmla="*/ 532642 h 1428661"/>
                <a:gd name="connsiteX49" fmla="*/ 2186144 w 7129938"/>
                <a:gd name="connsiteY49" fmla="*/ 532642 h 1428661"/>
                <a:gd name="connsiteX50" fmla="*/ 2186144 w 7129938"/>
                <a:gd name="connsiteY50" fmla="*/ 558682 h 1428661"/>
                <a:gd name="connsiteX51" fmla="*/ 2206258 w 7129938"/>
                <a:gd name="connsiteY51" fmla="*/ 558682 h 1428661"/>
                <a:gd name="connsiteX52" fmla="*/ 2206258 w 7129938"/>
                <a:gd name="connsiteY52" fmla="*/ 576128 h 1428661"/>
                <a:gd name="connsiteX53" fmla="*/ 2411254 w 7129938"/>
                <a:gd name="connsiteY53" fmla="*/ 576128 h 1428661"/>
                <a:gd name="connsiteX54" fmla="*/ 2411254 w 7129938"/>
                <a:gd name="connsiteY54" fmla="*/ 600211 h 1428661"/>
                <a:gd name="connsiteX55" fmla="*/ 2588947 w 7129938"/>
                <a:gd name="connsiteY55" fmla="*/ 600211 h 1428661"/>
                <a:gd name="connsiteX56" fmla="*/ 2588947 w 7129938"/>
                <a:gd name="connsiteY56" fmla="*/ 627699 h 1428661"/>
                <a:gd name="connsiteX57" fmla="*/ 2638334 w 7129938"/>
                <a:gd name="connsiteY57" fmla="*/ 627699 h 1428661"/>
                <a:gd name="connsiteX58" fmla="*/ 2638334 w 7129938"/>
                <a:gd name="connsiteY58" fmla="*/ 648208 h 1428661"/>
                <a:gd name="connsiteX59" fmla="*/ 2684126 w 7129938"/>
                <a:gd name="connsiteY59" fmla="*/ 648208 h 1428661"/>
                <a:gd name="connsiteX60" fmla="*/ 2684126 w 7129938"/>
                <a:gd name="connsiteY60" fmla="*/ 694843 h 1428661"/>
                <a:gd name="connsiteX61" fmla="*/ 2718877 w 7129938"/>
                <a:gd name="connsiteY61" fmla="*/ 694843 h 1428661"/>
                <a:gd name="connsiteX62" fmla="*/ 2718877 w 7129938"/>
                <a:gd name="connsiteY62" fmla="*/ 716799 h 1428661"/>
                <a:gd name="connsiteX63" fmla="*/ 2790862 w 7129938"/>
                <a:gd name="connsiteY63" fmla="*/ 716799 h 1428661"/>
                <a:gd name="connsiteX64" fmla="*/ 2790862 w 7129938"/>
                <a:gd name="connsiteY64" fmla="*/ 740371 h 1428661"/>
                <a:gd name="connsiteX65" fmla="*/ 2935343 w 7129938"/>
                <a:gd name="connsiteY65" fmla="*/ 740371 h 1428661"/>
                <a:gd name="connsiteX66" fmla="*/ 2935343 w 7129938"/>
                <a:gd name="connsiteY66" fmla="*/ 768880 h 1428661"/>
                <a:gd name="connsiteX67" fmla="*/ 2959481 w 7129938"/>
                <a:gd name="connsiteY67" fmla="*/ 768880 h 1428661"/>
                <a:gd name="connsiteX68" fmla="*/ 2959481 w 7129938"/>
                <a:gd name="connsiteY68" fmla="*/ 792878 h 1428661"/>
                <a:gd name="connsiteX69" fmla="*/ 3024960 w 7129938"/>
                <a:gd name="connsiteY69" fmla="*/ 792878 h 1428661"/>
                <a:gd name="connsiteX70" fmla="*/ 3024960 w 7129938"/>
                <a:gd name="connsiteY70" fmla="*/ 798920 h 1428661"/>
                <a:gd name="connsiteX71" fmla="*/ 3036087 w 7129938"/>
                <a:gd name="connsiteY71" fmla="*/ 798920 h 1428661"/>
                <a:gd name="connsiteX72" fmla="*/ 3036087 w 7129938"/>
                <a:gd name="connsiteY72" fmla="*/ 825471 h 1428661"/>
                <a:gd name="connsiteX73" fmla="*/ 3046101 w 7129938"/>
                <a:gd name="connsiteY73" fmla="*/ 825471 h 1428661"/>
                <a:gd name="connsiteX74" fmla="*/ 3046101 w 7129938"/>
                <a:gd name="connsiteY74" fmla="*/ 841981 h 1428661"/>
                <a:gd name="connsiteX75" fmla="*/ 3061765 w 7129938"/>
                <a:gd name="connsiteY75" fmla="*/ 841981 h 1428661"/>
                <a:gd name="connsiteX76" fmla="*/ 3061765 w 7129938"/>
                <a:gd name="connsiteY76" fmla="*/ 869468 h 1428661"/>
                <a:gd name="connsiteX77" fmla="*/ 3081879 w 7129938"/>
                <a:gd name="connsiteY77" fmla="*/ 869468 h 1428661"/>
                <a:gd name="connsiteX78" fmla="*/ 3081879 w 7129938"/>
                <a:gd name="connsiteY78" fmla="*/ 894998 h 1428661"/>
                <a:gd name="connsiteX79" fmla="*/ 3096944 w 7129938"/>
                <a:gd name="connsiteY79" fmla="*/ 894998 h 1428661"/>
                <a:gd name="connsiteX80" fmla="*/ 3096944 w 7129938"/>
                <a:gd name="connsiteY80" fmla="*/ 905551 h 1428661"/>
                <a:gd name="connsiteX81" fmla="*/ 3104990 w 7129938"/>
                <a:gd name="connsiteY81" fmla="*/ 905551 h 1428661"/>
                <a:gd name="connsiteX82" fmla="*/ 3104990 w 7129938"/>
                <a:gd name="connsiteY82" fmla="*/ 921549 h 1428661"/>
                <a:gd name="connsiteX83" fmla="*/ 3142822 w 7129938"/>
                <a:gd name="connsiteY83" fmla="*/ 921549 h 1428661"/>
                <a:gd name="connsiteX84" fmla="*/ 3142822 w 7129938"/>
                <a:gd name="connsiteY84" fmla="*/ 944101 h 1428661"/>
                <a:gd name="connsiteX85" fmla="*/ 3270699 w 7129938"/>
                <a:gd name="connsiteY85" fmla="*/ 944101 h 1428661"/>
                <a:gd name="connsiteX86" fmla="*/ 3270699 w 7129938"/>
                <a:gd name="connsiteY86" fmla="*/ 973120 h 1428661"/>
                <a:gd name="connsiteX87" fmla="*/ 3326078 w 7129938"/>
                <a:gd name="connsiteY87" fmla="*/ 973120 h 1428661"/>
                <a:gd name="connsiteX88" fmla="*/ 3326078 w 7129938"/>
                <a:gd name="connsiteY88" fmla="*/ 999671 h 1428661"/>
                <a:gd name="connsiteX89" fmla="*/ 3416208 w 7129938"/>
                <a:gd name="connsiteY89" fmla="*/ 999671 h 1428661"/>
                <a:gd name="connsiteX90" fmla="*/ 3416208 w 7129938"/>
                <a:gd name="connsiteY90" fmla="*/ 1027159 h 1428661"/>
                <a:gd name="connsiteX91" fmla="*/ 3426736 w 7129938"/>
                <a:gd name="connsiteY91" fmla="*/ 1027159 h 1428661"/>
                <a:gd name="connsiteX92" fmla="*/ 3426736 w 7129938"/>
                <a:gd name="connsiteY92" fmla="*/ 1055242 h 1428661"/>
                <a:gd name="connsiteX93" fmla="*/ 3509847 w 7129938"/>
                <a:gd name="connsiteY93" fmla="*/ 1055242 h 1428661"/>
                <a:gd name="connsiteX94" fmla="*/ 3509847 w 7129938"/>
                <a:gd name="connsiteY94" fmla="*/ 1114301 h 1428661"/>
                <a:gd name="connsiteX95" fmla="*/ 3767655 w 7129938"/>
                <a:gd name="connsiteY95" fmla="*/ 1114301 h 1428661"/>
                <a:gd name="connsiteX96" fmla="*/ 3767655 w 7129938"/>
                <a:gd name="connsiteY96" fmla="*/ 1167319 h 1428661"/>
                <a:gd name="connsiteX97" fmla="*/ 3947914 w 7129938"/>
                <a:gd name="connsiteY97" fmla="*/ 1167319 h 1428661"/>
                <a:gd name="connsiteX98" fmla="*/ 4014335 w 7129938"/>
                <a:gd name="connsiteY98" fmla="*/ 1167319 h 1428661"/>
                <a:gd name="connsiteX99" fmla="*/ 4014335 w 7129938"/>
                <a:gd name="connsiteY99" fmla="*/ 1205869 h 1428661"/>
                <a:gd name="connsiteX100" fmla="*/ 4270602 w 7129938"/>
                <a:gd name="connsiteY100" fmla="*/ 1205869 h 1428661"/>
                <a:gd name="connsiteX101" fmla="*/ 4270602 w 7129938"/>
                <a:gd name="connsiteY101" fmla="*/ 1238462 h 1428661"/>
                <a:gd name="connsiteX102" fmla="*/ 4403015 w 7129938"/>
                <a:gd name="connsiteY102" fmla="*/ 1238462 h 1428661"/>
                <a:gd name="connsiteX103" fmla="*/ 4403015 w 7129938"/>
                <a:gd name="connsiteY103" fmla="*/ 1277013 h 1428661"/>
                <a:gd name="connsiteX104" fmla="*/ 4570179 w 7129938"/>
                <a:gd name="connsiteY104" fmla="*/ 1277013 h 1428661"/>
                <a:gd name="connsiteX105" fmla="*/ 4570179 w 7129938"/>
                <a:gd name="connsiteY105" fmla="*/ 1323052 h 1428661"/>
                <a:gd name="connsiteX106" fmla="*/ 4747957 w 7129938"/>
                <a:gd name="connsiteY106" fmla="*/ 1323052 h 1428661"/>
                <a:gd name="connsiteX107" fmla="*/ 4747957 w 7129938"/>
                <a:gd name="connsiteY107" fmla="*/ 1368581 h 1428661"/>
                <a:gd name="connsiteX108" fmla="*/ 5019802 w 7129938"/>
                <a:gd name="connsiteY108" fmla="*/ 1368581 h 1428661"/>
                <a:gd name="connsiteX109" fmla="*/ 5019802 w 7129938"/>
                <a:gd name="connsiteY109" fmla="*/ 1428661 h 1428661"/>
                <a:gd name="connsiteX110" fmla="*/ 7129938 w 7129938"/>
                <a:gd name="connsiteY110" fmla="*/ 1428661 h 1428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7129938" h="1428661">
                  <a:moveTo>
                    <a:pt x="0" y="0"/>
                  </a:moveTo>
                  <a:lnTo>
                    <a:pt x="552848" y="0"/>
                  </a:lnTo>
                  <a:lnTo>
                    <a:pt x="552848" y="18041"/>
                  </a:lnTo>
                  <a:lnTo>
                    <a:pt x="708372" y="18041"/>
                  </a:lnTo>
                  <a:lnTo>
                    <a:pt x="708372" y="39061"/>
                  </a:lnTo>
                  <a:lnTo>
                    <a:pt x="785406" y="39061"/>
                  </a:lnTo>
                  <a:lnTo>
                    <a:pt x="785406" y="54039"/>
                  </a:lnTo>
                  <a:lnTo>
                    <a:pt x="1034654" y="54039"/>
                  </a:lnTo>
                  <a:lnTo>
                    <a:pt x="1034654" y="79569"/>
                  </a:lnTo>
                  <a:lnTo>
                    <a:pt x="1179650" y="79569"/>
                  </a:lnTo>
                  <a:lnTo>
                    <a:pt x="1179650" y="99142"/>
                  </a:lnTo>
                  <a:lnTo>
                    <a:pt x="1241619" y="99142"/>
                  </a:lnTo>
                  <a:lnTo>
                    <a:pt x="1241619" y="114119"/>
                  </a:lnTo>
                  <a:lnTo>
                    <a:pt x="1262761" y="114119"/>
                  </a:lnTo>
                  <a:lnTo>
                    <a:pt x="1262761" y="127650"/>
                  </a:lnTo>
                  <a:lnTo>
                    <a:pt x="1312576" y="127650"/>
                  </a:lnTo>
                  <a:lnTo>
                    <a:pt x="1312576" y="151648"/>
                  </a:lnTo>
                  <a:lnTo>
                    <a:pt x="1341336" y="151648"/>
                  </a:lnTo>
                  <a:lnTo>
                    <a:pt x="1341336" y="175732"/>
                  </a:lnTo>
                  <a:lnTo>
                    <a:pt x="1474262" y="175732"/>
                  </a:lnTo>
                  <a:lnTo>
                    <a:pt x="1474262" y="199730"/>
                  </a:lnTo>
                  <a:lnTo>
                    <a:pt x="1558829" y="199730"/>
                  </a:lnTo>
                  <a:lnTo>
                    <a:pt x="1558829" y="213261"/>
                  </a:lnTo>
                  <a:lnTo>
                    <a:pt x="1608644" y="213261"/>
                  </a:lnTo>
                  <a:lnTo>
                    <a:pt x="1608644" y="229770"/>
                  </a:lnTo>
                  <a:lnTo>
                    <a:pt x="1657004" y="229770"/>
                  </a:lnTo>
                  <a:lnTo>
                    <a:pt x="1657004" y="267300"/>
                  </a:lnTo>
                  <a:lnTo>
                    <a:pt x="1666077" y="267300"/>
                  </a:lnTo>
                  <a:lnTo>
                    <a:pt x="1666077" y="282277"/>
                  </a:lnTo>
                  <a:lnTo>
                    <a:pt x="1693211" y="282277"/>
                  </a:lnTo>
                  <a:lnTo>
                    <a:pt x="1693211" y="294361"/>
                  </a:lnTo>
                  <a:lnTo>
                    <a:pt x="1797463" y="294361"/>
                  </a:lnTo>
                  <a:lnTo>
                    <a:pt x="1797463" y="318360"/>
                  </a:lnTo>
                  <a:lnTo>
                    <a:pt x="1836751" y="318360"/>
                  </a:lnTo>
                  <a:lnTo>
                    <a:pt x="1836751" y="342358"/>
                  </a:lnTo>
                  <a:lnTo>
                    <a:pt x="1850360" y="342358"/>
                  </a:lnTo>
                  <a:lnTo>
                    <a:pt x="1850360" y="393418"/>
                  </a:lnTo>
                  <a:lnTo>
                    <a:pt x="1860888" y="393418"/>
                  </a:lnTo>
                  <a:lnTo>
                    <a:pt x="1860888" y="426522"/>
                  </a:lnTo>
                  <a:lnTo>
                    <a:pt x="2013501" y="426522"/>
                  </a:lnTo>
                  <a:lnTo>
                    <a:pt x="2013501" y="447542"/>
                  </a:lnTo>
                  <a:lnTo>
                    <a:pt x="2028566" y="447542"/>
                  </a:lnTo>
                  <a:lnTo>
                    <a:pt x="2028566" y="465498"/>
                  </a:lnTo>
                  <a:lnTo>
                    <a:pt x="2128282" y="465498"/>
                  </a:lnTo>
                  <a:lnTo>
                    <a:pt x="2128282" y="491538"/>
                  </a:lnTo>
                  <a:lnTo>
                    <a:pt x="2146343" y="491538"/>
                  </a:lnTo>
                  <a:lnTo>
                    <a:pt x="2146343" y="514090"/>
                  </a:lnTo>
                  <a:lnTo>
                    <a:pt x="2157983" y="514090"/>
                  </a:lnTo>
                  <a:lnTo>
                    <a:pt x="2157983" y="532642"/>
                  </a:lnTo>
                  <a:lnTo>
                    <a:pt x="2186144" y="532642"/>
                  </a:lnTo>
                  <a:lnTo>
                    <a:pt x="2186144" y="558682"/>
                  </a:lnTo>
                  <a:lnTo>
                    <a:pt x="2206258" y="558682"/>
                  </a:lnTo>
                  <a:lnTo>
                    <a:pt x="2206258" y="576128"/>
                  </a:lnTo>
                  <a:lnTo>
                    <a:pt x="2411254" y="576128"/>
                  </a:lnTo>
                  <a:lnTo>
                    <a:pt x="2411254" y="600211"/>
                  </a:lnTo>
                  <a:lnTo>
                    <a:pt x="2588947" y="600211"/>
                  </a:lnTo>
                  <a:lnTo>
                    <a:pt x="2588947" y="627699"/>
                  </a:lnTo>
                  <a:lnTo>
                    <a:pt x="2638334" y="627699"/>
                  </a:lnTo>
                  <a:lnTo>
                    <a:pt x="2638334" y="648208"/>
                  </a:lnTo>
                  <a:lnTo>
                    <a:pt x="2684126" y="648208"/>
                  </a:lnTo>
                  <a:lnTo>
                    <a:pt x="2684126" y="694843"/>
                  </a:lnTo>
                  <a:lnTo>
                    <a:pt x="2718877" y="694843"/>
                  </a:lnTo>
                  <a:lnTo>
                    <a:pt x="2718877" y="716799"/>
                  </a:lnTo>
                  <a:lnTo>
                    <a:pt x="2790862" y="716799"/>
                  </a:lnTo>
                  <a:lnTo>
                    <a:pt x="2790862" y="740371"/>
                  </a:lnTo>
                  <a:lnTo>
                    <a:pt x="2935343" y="740371"/>
                  </a:lnTo>
                  <a:lnTo>
                    <a:pt x="2935343" y="768880"/>
                  </a:lnTo>
                  <a:lnTo>
                    <a:pt x="2959481" y="768880"/>
                  </a:lnTo>
                  <a:lnTo>
                    <a:pt x="2959481" y="792878"/>
                  </a:lnTo>
                  <a:lnTo>
                    <a:pt x="3024960" y="792878"/>
                  </a:lnTo>
                  <a:lnTo>
                    <a:pt x="3024960" y="798920"/>
                  </a:lnTo>
                  <a:lnTo>
                    <a:pt x="3036087" y="798920"/>
                  </a:lnTo>
                  <a:lnTo>
                    <a:pt x="3036087" y="825471"/>
                  </a:lnTo>
                  <a:lnTo>
                    <a:pt x="3046101" y="825471"/>
                  </a:lnTo>
                  <a:lnTo>
                    <a:pt x="3046101" y="841981"/>
                  </a:lnTo>
                  <a:lnTo>
                    <a:pt x="3061765" y="841981"/>
                  </a:lnTo>
                  <a:lnTo>
                    <a:pt x="3061765" y="869468"/>
                  </a:lnTo>
                  <a:lnTo>
                    <a:pt x="3081879" y="869468"/>
                  </a:lnTo>
                  <a:lnTo>
                    <a:pt x="3081879" y="894998"/>
                  </a:lnTo>
                  <a:lnTo>
                    <a:pt x="3096944" y="894998"/>
                  </a:lnTo>
                  <a:lnTo>
                    <a:pt x="3096944" y="905551"/>
                  </a:lnTo>
                  <a:lnTo>
                    <a:pt x="3104990" y="905551"/>
                  </a:lnTo>
                  <a:lnTo>
                    <a:pt x="3104990" y="921549"/>
                  </a:lnTo>
                  <a:lnTo>
                    <a:pt x="3142822" y="921549"/>
                  </a:lnTo>
                  <a:lnTo>
                    <a:pt x="3142822" y="944101"/>
                  </a:lnTo>
                  <a:lnTo>
                    <a:pt x="3270699" y="944101"/>
                  </a:lnTo>
                  <a:lnTo>
                    <a:pt x="3270699" y="973120"/>
                  </a:lnTo>
                  <a:lnTo>
                    <a:pt x="3326078" y="973120"/>
                  </a:lnTo>
                  <a:lnTo>
                    <a:pt x="3326078" y="999671"/>
                  </a:lnTo>
                  <a:lnTo>
                    <a:pt x="3416208" y="999671"/>
                  </a:lnTo>
                  <a:lnTo>
                    <a:pt x="3416208" y="1027159"/>
                  </a:lnTo>
                  <a:lnTo>
                    <a:pt x="3426736" y="1027159"/>
                  </a:lnTo>
                  <a:lnTo>
                    <a:pt x="3426736" y="1055242"/>
                  </a:lnTo>
                  <a:lnTo>
                    <a:pt x="3509847" y="1055242"/>
                  </a:lnTo>
                  <a:lnTo>
                    <a:pt x="3509847" y="1114301"/>
                  </a:lnTo>
                  <a:lnTo>
                    <a:pt x="3767655" y="1114301"/>
                  </a:lnTo>
                  <a:lnTo>
                    <a:pt x="3767655" y="1167319"/>
                  </a:lnTo>
                  <a:lnTo>
                    <a:pt x="3947914" y="1167319"/>
                  </a:lnTo>
                  <a:lnTo>
                    <a:pt x="4014335" y="1167319"/>
                  </a:lnTo>
                  <a:lnTo>
                    <a:pt x="4014335" y="1205869"/>
                  </a:lnTo>
                  <a:lnTo>
                    <a:pt x="4270602" y="1205869"/>
                  </a:lnTo>
                  <a:lnTo>
                    <a:pt x="4270602" y="1238462"/>
                  </a:lnTo>
                  <a:lnTo>
                    <a:pt x="4403015" y="1238462"/>
                  </a:lnTo>
                  <a:lnTo>
                    <a:pt x="4403015" y="1277013"/>
                  </a:lnTo>
                  <a:lnTo>
                    <a:pt x="4570179" y="1277013"/>
                  </a:lnTo>
                  <a:lnTo>
                    <a:pt x="4570179" y="1323052"/>
                  </a:lnTo>
                  <a:lnTo>
                    <a:pt x="4747957" y="1323052"/>
                  </a:lnTo>
                  <a:lnTo>
                    <a:pt x="4747957" y="1368581"/>
                  </a:lnTo>
                  <a:lnTo>
                    <a:pt x="5019802" y="1368581"/>
                  </a:lnTo>
                  <a:lnTo>
                    <a:pt x="5019802" y="1428661"/>
                  </a:lnTo>
                  <a:lnTo>
                    <a:pt x="7129938" y="1428661"/>
                  </a:lnTo>
                </a:path>
              </a:pathLst>
            </a:custGeom>
            <a:noFill/>
            <a:ln w="19050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4B29BB60-1CDB-D175-F0A8-D5D994A02064}"/>
                </a:ext>
              </a:extLst>
            </p:cNvPr>
            <p:cNvSpPr/>
            <p:nvPr/>
          </p:nvSpPr>
          <p:spPr>
            <a:xfrm>
              <a:off x="1988631" y="1797804"/>
              <a:ext cx="7414964" cy="1782114"/>
            </a:xfrm>
            <a:custGeom>
              <a:avLst/>
              <a:gdLst>
                <a:gd name="connsiteX0" fmla="*/ 0 w 7414964"/>
                <a:gd name="connsiteY0" fmla="*/ 0 h 1758083"/>
                <a:gd name="connsiteX1" fmla="*/ 115808 w 7414964"/>
                <a:gd name="connsiteY1" fmla="*/ 0 h 1758083"/>
                <a:gd name="connsiteX2" fmla="*/ 115808 w 7414964"/>
                <a:gd name="connsiteY2" fmla="*/ 19488 h 1758083"/>
                <a:gd name="connsiteX3" fmla="*/ 200374 w 7414964"/>
                <a:gd name="connsiteY3" fmla="*/ 19488 h 1758083"/>
                <a:gd name="connsiteX4" fmla="*/ 200374 w 7414964"/>
                <a:gd name="connsiteY4" fmla="*/ 30040 h 1758083"/>
                <a:gd name="connsiteX5" fmla="*/ 250789 w 7414964"/>
                <a:gd name="connsiteY5" fmla="*/ 30040 h 1758083"/>
                <a:gd name="connsiteX6" fmla="*/ 250789 w 7414964"/>
                <a:gd name="connsiteY6" fmla="*/ 45018 h 1758083"/>
                <a:gd name="connsiteX7" fmla="*/ 367111 w 7414964"/>
                <a:gd name="connsiteY7" fmla="*/ 45018 h 1758083"/>
                <a:gd name="connsiteX8" fmla="*/ 367111 w 7414964"/>
                <a:gd name="connsiteY8" fmla="*/ 76080 h 1758083"/>
                <a:gd name="connsiteX9" fmla="*/ 452190 w 7414964"/>
                <a:gd name="connsiteY9" fmla="*/ 76080 h 1758083"/>
                <a:gd name="connsiteX10" fmla="*/ 452190 w 7414964"/>
                <a:gd name="connsiteY10" fmla="*/ 100078 h 1758083"/>
                <a:gd name="connsiteX11" fmla="*/ 505515 w 7414964"/>
                <a:gd name="connsiteY11" fmla="*/ 100078 h 1758083"/>
                <a:gd name="connsiteX12" fmla="*/ 505515 w 7414964"/>
                <a:gd name="connsiteY12" fmla="*/ 117608 h 1758083"/>
                <a:gd name="connsiteX13" fmla="*/ 539753 w 7414964"/>
                <a:gd name="connsiteY13" fmla="*/ 117608 h 1758083"/>
                <a:gd name="connsiteX14" fmla="*/ 539753 w 7414964"/>
                <a:gd name="connsiteY14" fmla="*/ 142628 h 1758083"/>
                <a:gd name="connsiteX15" fmla="*/ 566971 w 7414964"/>
                <a:gd name="connsiteY15" fmla="*/ 142628 h 1758083"/>
                <a:gd name="connsiteX16" fmla="*/ 566971 w 7414964"/>
                <a:gd name="connsiteY16" fmla="*/ 168668 h 1758083"/>
                <a:gd name="connsiteX17" fmla="*/ 646488 w 7414964"/>
                <a:gd name="connsiteY17" fmla="*/ 168668 h 1758083"/>
                <a:gd name="connsiteX18" fmla="*/ 646488 w 7414964"/>
                <a:gd name="connsiteY18" fmla="*/ 205262 h 1758083"/>
                <a:gd name="connsiteX19" fmla="*/ 676702 w 7414964"/>
                <a:gd name="connsiteY19" fmla="*/ 205262 h 1758083"/>
                <a:gd name="connsiteX20" fmla="*/ 676702 w 7414964"/>
                <a:gd name="connsiteY20" fmla="*/ 258279 h 1758083"/>
                <a:gd name="connsiteX21" fmla="*/ 710426 w 7414964"/>
                <a:gd name="connsiteY21" fmla="*/ 258279 h 1758083"/>
                <a:gd name="connsiteX22" fmla="*/ 710426 w 7414964"/>
                <a:gd name="connsiteY22" fmla="*/ 291808 h 1758083"/>
                <a:gd name="connsiteX23" fmla="*/ 710426 w 7414964"/>
                <a:gd name="connsiteY23" fmla="*/ 309850 h 1758083"/>
                <a:gd name="connsiteX24" fmla="*/ 800042 w 7414964"/>
                <a:gd name="connsiteY24" fmla="*/ 309850 h 1758083"/>
                <a:gd name="connsiteX25" fmla="*/ 800042 w 7414964"/>
                <a:gd name="connsiteY25" fmla="*/ 328912 h 1758083"/>
                <a:gd name="connsiteX26" fmla="*/ 859444 w 7414964"/>
                <a:gd name="connsiteY26" fmla="*/ 328912 h 1758083"/>
                <a:gd name="connsiteX27" fmla="*/ 859444 w 7414964"/>
                <a:gd name="connsiteY27" fmla="*/ 398950 h 1758083"/>
                <a:gd name="connsiteX28" fmla="*/ 968234 w 7414964"/>
                <a:gd name="connsiteY28" fmla="*/ 398950 h 1758083"/>
                <a:gd name="connsiteX29" fmla="*/ 968234 w 7414964"/>
                <a:gd name="connsiteY29" fmla="*/ 437500 h 1758083"/>
                <a:gd name="connsiteX30" fmla="*/ 1033199 w 7414964"/>
                <a:gd name="connsiteY30" fmla="*/ 437500 h 1758083"/>
                <a:gd name="connsiteX31" fmla="*/ 1033199 w 7414964"/>
                <a:gd name="connsiteY31" fmla="*/ 460051 h 1758083"/>
                <a:gd name="connsiteX32" fmla="*/ 1033199 w 7414964"/>
                <a:gd name="connsiteY32" fmla="*/ 473072 h 1758083"/>
                <a:gd name="connsiteX33" fmla="*/ 1131888 w 7414964"/>
                <a:gd name="connsiteY33" fmla="*/ 473072 h 1758083"/>
                <a:gd name="connsiteX34" fmla="*/ 1131888 w 7414964"/>
                <a:gd name="connsiteY34" fmla="*/ 496049 h 1758083"/>
                <a:gd name="connsiteX35" fmla="*/ 1193773 w 7414964"/>
                <a:gd name="connsiteY35" fmla="*/ 496049 h 1758083"/>
                <a:gd name="connsiteX36" fmla="*/ 1193773 w 7414964"/>
                <a:gd name="connsiteY36" fmla="*/ 536642 h 1758083"/>
                <a:gd name="connsiteX37" fmla="*/ 1281934 w 7414964"/>
                <a:gd name="connsiteY37" fmla="*/ 536642 h 1758083"/>
                <a:gd name="connsiteX38" fmla="*/ 1281934 w 7414964"/>
                <a:gd name="connsiteY38" fmla="*/ 576639 h 1758083"/>
                <a:gd name="connsiteX39" fmla="*/ 1307098 w 7414964"/>
                <a:gd name="connsiteY39" fmla="*/ 576639 h 1758083"/>
                <a:gd name="connsiteX40" fmla="*/ 1307098 w 7414964"/>
                <a:gd name="connsiteY40" fmla="*/ 608721 h 1758083"/>
                <a:gd name="connsiteX41" fmla="*/ 1321221 w 7414964"/>
                <a:gd name="connsiteY41" fmla="*/ 608721 h 1758083"/>
                <a:gd name="connsiteX42" fmla="*/ 1321221 w 7414964"/>
                <a:gd name="connsiteY42" fmla="*/ 627699 h 1758083"/>
                <a:gd name="connsiteX43" fmla="*/ 1332776 w 7414964"/>
                <a:gd name="connsiteY43" fmla="*/ 627699 h 1758083"/>
                <a:gd name="connsiteX44" fmla="*/ 1332776 w 7414964"/>
                <a:gd name="connsiteY44" fmla="*/ 636209 h 1758083"/>
                <a:gd name="connsiteX45" fmla="*/ 1339282 w 7414964"/>
                <a:gd name="connsiteY45" fmla="*/ 636209 h 1758083"/>
                <a:gd name="connsiteX46" fmla="*/ 1339282 w 7414964"/>
                <a:gd name="connsiteY46" fmla="*/ 673312 h 1758083"/>
                <a:gd name="connsiteX47" fmla="*/ 1426929 w 7414964"/>
                <a:gd name="connsiteY47" fmla="*/ 673312 h 1758083"/>
                <a:gd name="connsiteX48" fmla="*/ 1426929 w 7414964"/>
                <a:gd name="connsiteY48" fmla="*/ 691354 h 1758083"/>
                <a:gd name="connsiteX49" fmla="*/ 1475717 w 7414964"/>
                <a:gd name="connsiteY49" fmla="*/ 691354 h 1758083"/>
                <a:gd name="connsiteX50" fmla="*/ 1475717 w 7414964"/>
                <a:gd name="connsiteY50" fmla="*/ 709310 h 1758083"/>
                <a:gd name="connsiteX51" fmla="*/ 1535205 w 7414964"/>
                <a:gd name="connsiteY51" fmla="*/ 709310 h 1758083"/>
                <a:gd name="connsiteX52" fmla="*/ 1535205 w 7414964"/>
                <a:gd name="connsiteY52" fmla="*/ 727862 h 1758083"/>
                <a:gd name="connsiteX53" fmla="*/ 1546247 w 7414964"/>
                <a:gd name="connsiteY53" fmla="*/ 727862 h 1758083"/>
                <a:gd name="connsiteX54" fmla="*/ 1546247 w 7414964"/>
                <a:gd name="connsiteY54" fmla="*/ 740371 h 1758083"/>
                <a:gd name="connsiteX55" fmla="*/ 1572952 w 7414964"/>
                <a:gd name="connsiteY55" fmla="*/ 740371 h 1758083"/>
                <a:gd name="connsiteX56" fmla="*/ 1572952 w 7414964"/>
                <a:gd name="connsiteY56" fmla="*/ 785389 h 1758083"/>
                <a:gd name="connsiteX57" fmla="*/ 1618231 w 7414964"/>
                <a:gd name="connsiteY57" fmla="*/ 785389 h 1758083"/>
                <a:gd name="connsiteX58" fmla="*/ 1618231 w 7414964"/>
                <a:gd name="connsiteY58" fmla="*/ 816451 h 1758083"/>
                <a:gd name="connsiteX59" fmla="*/ 1672582 w 7414964"/>
                <a:gd name="connsiteY59" fmla="*/ 816451 h 1758083"/>
                <a:gd name="connsiteX60" fmla="*/ 1672582 w 7414964"/>
                <a:gd name="connsiteY60" fmla="*/ 827514 h 1758083"/>
                <a:gd name="connsiteX61" fmla="*/ 1702369 w 7414964"/>
                <a:gd name="connsiteY61" fmla="*/ 827514 h 1758083"/>
                <a:gd name="connsiteX62" fmla="*/ 1702369 w 7414964"/>
                <a:gd name="connsiteY62" fmla="*/ 839513 h 1758083"/>
                <a:gd name="connsiteX63" fmla="*/ 1782399 w 7414964"/>
                <a:gd name="connsiteY63" fmla="*/ 839513 h 1758083"/>
                <a:gd name="connsiteX64" fmla="*/ 1782399 w 7414964"/>
                <a:gd name="connsiteY64" fmla="*/ 859511 h 1758083"/>
                <a:gd name="connsiteX65" fmla="*/ 1824682 w 7414964"/>
                <a:gd name="connsiteY65" fmla="*/ 859511 h 1758083"/>
                <a:gd name="connsiteX66" fmla="*/ 1824682 w 7414964"/>
                <a:gd name="connsiteY66" fmla="*/ 881552 h 1758083"/>
                <a:gd name="connsiteX67" fmla="*/ 1836237 w 7414964"/>
                <a:gd name="connsiteY67" fmla="*/ 881552 h 1758083"/>
                <a:gd name="connsiteX68" fmla="*/ 1836237 w 7414964"/>
                <a:gd name="connsiteY68" fmla="*/ 902062 h 1758083"/>
                <a:gd name="connsiteX69" fmla="*/ 2024029 w 7414964"/>
                <a:gd name="connsiteY69" fmla="*/ 902062 h 1758083"/>
                <a:gd name="connsiteX70" fmla="*/ 2024029 w 7414964"/>
                <a:gd name="connsiteY70" fmla="*/ 932612 h 1758083"/>
                <a:gd name="connsiteX71" fmla="*/ 2085486 w 7414964"/>
                <a:gd name="connsiteY71" fmla="*/ 932612 h 1758083"/>
                <a:gd name="connsiteX72" fmla="*/ 2085486 w 7414964"/>
                <a:gd name="connsiteY72" fmla="*/ 948611 h 1758083"/>
                <a:gd name="connsiteX73" fmla="*/ 2254618 w 7414964"/>
                <a:gd name="connsiteY73" fmla="*/ 948611 h 1758083"/>
                <a:gd name="connsiteX74" fmla="*/ 2254618 w 7414964"/>
                <a:gd name="connsiteY74" fmla="*/ 970142 h 1758083"/>
                <a:gd name="connsiteX75" fmla="*/ 2294933 w 7414964"/>
                <a:gd name="connsiteY75" fmla="*/ 970142 h 1758083"/>
                <a:gd name="connsiteX76" fmla="*/ 2294933 w 7414964"/>
                <a:gd name="connsiteY76" fmla="*/ 1013202 h 1758083"/>
                <a:gd name="connsiteX77" fmla="*/ 2398672 w 7414964"/>
                <a:gd name="connsiteY77" fmla="*/ 1013202 h 1758083"/>
                <a:gd name="connsiteX78" fmla="*/ 2398672 w 7414964"/>
                <a:gd name="connsiteY78" fmla="*/ 1035243 h 1758083"/>
                <a:gd name="connsiteX79" fmla="*/ 2466120 w 7414964"/>
                <a:gd name="connsiteY79" fmla="*/ 1035243 h 1758083"/>
                <a:gd name="connsiteX80" fmla="*/ 2466120 w 7414964"/>
                <a:gd name="connsiteY80" fmla="*/ 1081793 h 1758083"/>
                <a:gd name="connsiteX81" fmla="*/ 2543668 w 7414964"/>
                <a:gd name="connsiteY81" fmla="*/ 1081793 h 1758083"/>
                <a:gd name="connsiteX82" fmla="*/ 2543668 w 7414964"/>
                <a:gd name="connsiteY82" fmla="*/ 1128343 h 1758083"/>
                <a:gd name="connsiteX83" fmla="*/ 2567805 w 7414964"/>
                <a:gd name="connsiteY83" fmla="*/ 1128343 h 1758083"/>
                <a:gd name="connsiteX84" fmla="*/ 2567805 w 7414964"/>
                <a:gd name="connsiteY84" fmla="*/ 1179403 h 1758083"/>
                <a:gd name="connsiteX85" fmla="*/ 2644326 w 7414964"/>
                <a:gd name="connsiteY85" fmla="*/ 1179403 h 1758083"/>
                <a:gd name="connsiteX86" fmla="*/ 2644326 w 7414964"/>
                <a:gd name="connsiteY86" fmla="*/ 1211401 h 1758083"/>
                <a:gd name="connsiteX87" fmla="*/ 2669062 w 7414964"/>
                <a:gd name="connsiteY87" fmla="*/ 1211401 h 1758083"/>
                <a:gd name="connsiteX88" fmla="*/ 2669062 w 7414964"/>
                <a:gd name="connsiteY88" fmla="*/ 1247483 h 1758083"/>
                <a:gd name="connsiteX89" fmla="*/ 2720418 w 7414964"/>
                <a:gd name="connsiteY89" fmla="*/ 1247483 h 1758083"/>
                <a:gd name="connsiteX90" fmla="*/ 2720418 w 7414964"/>
                <a:gd name="connsiteY90" fmla="*/ 1275992 h 1758083"/>
                <a:gd name="connsiteX91" fmla="*/ 2793429 w 7414964"/>
                <a:gd name="connsiteY91" fmla="*/ 1275992 h 1758083"/>
                <a:gd name="connsiteX92" fmla="*/ 2793429 w 7414964"/>
                <a:gd name="connsiteY92" fmla="*/ 1304500 h 1758083"/>
                <a:gd name="connsiteX93" fmla="*/ 2806525 w 7414964"/>
                <a:gd name="connsiteY93" fmla="*/ 1304500 h 1758083"/>
                <a:gd name="connsiteX94" fmla="*/ 2806525 w 7414964"/>
                <a:gd name="connsiteY94" fmla="*/ 1321520 h 1758083"/>
                <a:gd name="connsiteX95" fmla="*/ 2910179 w 7414964"/>
                <a:gd name="connsiteY95" fmla="*/ 1321520 h 1758083"/>
                <a:gd name="connsiteX96" fmla="*/ 3210270 w 7414964"/>
                <a:gd name="connsiteY96" fmla="*/ 1321520 h 1758083"/>
                <a:gd name="connsiteX97" fmla="*/ 3210270 w 7414964"/>
                <a:gd name="connsiteY97" fmla="*/ 1375644 h 1758083"/>
                <a:gd name="connsiteX98" fmla="*/ 3412698 w 7414964"/>
                <a:gd name="connsiteY98" fmla="*/ 1375644 h 1758083"/>
                <a:gd name="connsiteX99" fmla="*/ 3412698 w 7414964"/>
                <a:gd name="connsiteY99" fmla="*/ 1413684 h 1758083"/>
                <a:gd name="connsiteX100" fmla="*/ 3529020 w 7414964"/>
                <a:gd name="connsiteY100" fmla="*/ 1413684 h 1758083"/>
                <a:gd name="connsiteX101" fmla="*/ 3529020 w 7414964"/>
                <a:gd name="connsiteY101" fmla="*/ 1436150 h 1758083"/>
                <a:gd name="connsiteX102" fmla="*/ 3794360 w 7414964"/>
                <a:gd name="connsiteY102" fmla="*/ 1436150 h 1758083"/>
                <a:gd name="connsiteX103" fmla="*/ 3794360 w 7414964"/>
                <a:gd name="connsiteY103" fmla="*/ 1467722 h 1758083"/>
                <a:gd name="connsiteX104" fmla="*/ 4026917 w 7414964"/>
                <a:gd name="connsiteY104" fmla="*/ 1467722 h 1758083"/>
                <a:gd name="connsiteX105" fmla="*/ 4026917 w 7414964"/>
                <a:gd name="connsiteY105" fmla="*/ 1502273 h 1758083"/>
                <a:gd name="connsiteX106" fmla="*/ 4069201 w 7414964"/>
                <a:gd name="connsiteY106" fmla="*/ 1502273 h 1758083"/>
                <a:gd name="connsiteX107" fmla="*/ 4069201 w 7414964"/>
                <a:gd name="connsiteY107" fmla="*/ 1547291 h 1758083"/>
                <a:gd name="connsiteX108" fmla="*/ 4104979 w 7414964"/>
                <a:gd name="connsiteY108" fmla="*/ 1547291 h 1758083"/>
                <a:gd name="connsiteX109" fmla="*/ 4104979 w 7414964"/>
                <a:gd name="connsiteY109" fmla="*/ 1566864 h 1758083"/>
                <a:gd name="connsiteX110" fmla="*/ 4144266 w 7414964"/>
                <a:gd name="connsiteY110" fmla="*/ 1566864 h 1758083"/>
                <a:gd name="connsiteX111" fmla="*/ 4144266 w 7414964"/>
                <a:gd name="connsiteY111" fmla="*/ 1602861 h 1758083"/>
                <a:gd name="connsiteX112" fmla="*/ 4194595 w 7414964"/>
                <a:gd name="connsiteY112" fmla="*/ 1602861 h 1758083"/>
                <a:gd name="connsiteX113" fmla="*/ 4194595 w 7414964"/>
                <a:gd name="connsiteY113" fmla="*/ 1634433 h 1758083"/>
                <a:gd name="connsiteX114" fmla="*/ 4232342 w 7414964"/>
                <a:gd name="connsiteY114" fmla="*/ 1634433 h 1758083"/>
                <a:gd name="connsiteX115" fmla="*/ 4232342 w 7414964"/>
                <a:gd name="connsiteY115" fmla="*/ 1665920 h 1758083"/>
                <a:gd name="connsiteX116" fmla="*/ 4566670 w 7414964"/>
                <a:gd name="connsiteY116" fmla="*/ 1665920 h 1758083"/>
                <a:gd name="connsiteX117" fmla="*/ 4566670 w 7414964"/>
                <a:gd name="connsiteY117" fmla="*/ 1716044 h 1758083"/>
                <a:gd name="connsiteX118" fmla="*/ 4670923 w 7414964"/>
                <a:gd name="connsiteY118" fmla="*/ 1716044 h 1758083"/>
                <a:gd name="connsiteX119" fmla="*/ 4670923 w 7414964"/>
                <a:gd name="connsiteY119" fmla="*/ 1758084 h 1758083"/>
                <a:gd name="connsiteX120" fmla="*/ 7414965 w 7414964"/>
                <a:gd name="connsiteY120" fmla="*/ 1758084 h 1758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7414964" h="1758083">
                  <a:moveTo>
                    <a:pt x="0" y="0"/>
                  </a:moveTo>
                  <a:lnTo>
                    <a:pt x="115808" y="0"/>
                  </a:lnTo>
                  <a:lnTo>
                    <a:pt x="115808" y="19488"/>
                  </a:lnTo>
                  <a:lnTo>
                    <a:pt x="200374" y="19488"/>
                  </a:lnTo>
                  <a:lnTo>
                    <a:pt x="200374" y="30040"/>
                  </a:lnTo>
                  <a:lnTo>
                    <a:pt x="250789" y="30040"/>
                  </a:lnTo>
                  <a:lnTo>
                    <a:pt x="250789" y="45018"/>
                  </a:lnTo>
                  <a:lnTo>
                    <a:pt x="367111" y="45018"/>
                  </a:lnTo>
                  <a:lnTo>
                    <a:pt x="367111" y="76080"/>
                  </a:lnTo>
                  <a:lnTo>
                    <a:pt x="452190" y="76080"/>
                  </a:lnTo>
                  <a:lnTo>
                    <a:pt x="452190" y="100078"/>
                  </a:lnTo>
                  <a:lnTo>
                    <a:pt x="505515" y="100078"/>
                  </a:lnTo>
                  <a:lnTo>
                    <a:pt x="505515" y="117608"/>
                  </a:lnTo>
                  <a:lnTo>
                    <a:pt x="539753" y="117608"/>
                  </a:lnTo>
                  <a:lnTo>
                    <a:pt x="539753" y="142628"/>
                  </a:lnTo>
                  <a:lnTo>
                    <a:pt x="566971" y="142628"/>
                  </a:lnTo>
                  <a:lnTo>
                    <a:pt x="566971" y="168668"/>
                  </a:lnTo>
                  <a:lnTo>
                    <a:pt x="646488" y="168668"/>
                  </a:lnTo>
                  <a:lnTo>
                    <a:pt x="646488" y="205262"/>
                  </a:lnTo>
                  <a:lnTo>
                    <a:pt x="676702" y="205262"/>
                  </a:lnTo>
                  <a:lnTo>
                    <a:pt x="676702" y="258279"/>
                  </a:lnTo>
                  <a:lnTo>
                    <a:pt x="710426" y="258279"/>
                  </a:lnTo>
                  <a:lnTo>
                    <a:pt x="710426" y="291808"/>
                  </a:lnTo>
                  <a:lnTo>
                    <a:pt x="710426" y="309850"/>
                  </a:lnTo>
                  <a:lnTo>
                    <a:pt x="800042" y="309850"/>
                  </a:lnTo>
                  <a:lnTo>
                    <a:pt x="800042" y="328912"/>
                  </a:lnTo>
                  <a:lnTo>
                    <a:pt x="859444" y="328912"/>
                  </a:lnTo>
                  <a:lnTo>
                    <a:pt x="859444" y="398950"/>
                  </a:lnTo>
                  <a:lnTo>
                    <a:pt x="968234" y="398950"/>
                  </a:lnTo>
                  <a:lnTo>
                    <a:pt x="968234" y="437500"/>
                  </a:lnTo>
                  <a:lnTo>
                    <a:pt x="1033199" y="437500"/>
                  </a:lnTo>
                  <a:lnTo>
                    <a:pt x="1033199" y="460051"/>
                  </a:lnTo>
                  <a:lnTo>
                    <a:pt x="1033199" y="473072"/>
                  </a:lnTo>
                  <a:lnTo>
                    <a:pt x="1131888" y="473072"/>
                  </a:lnTo>
                  <a:lnTo>
                    <a:pt x="1131888" y="496049"/>
                  </a:lnTo>
                  <a:lnTo>
                    <a:pt x="1193773" y="496049"/>
                  </a:lnTo>
                  <a:lnTo>
                    <a:pt x="1193773" y="536642"/>
                  </a:lnTo>
                  <a:lnTo>
                    <a:pt x="1281934" y="536642"/>
                  </a:lnTo>
                  <a:lnTo>
                    <a:pt x="1281934" y="576639"/>
                  </a:lnTo>
                  <a:lnTo>
                    <a:pt x="1307098" y="576639"/>
                  </a:lnTo>
                  <a:lnTo>
                    <a:pt x="1307098" y="608721"/>
                  </a:lnTo>
                  <a:lnTo>
                    <a:pt x="1321221" y="608721"/>
                  </a:lnTo>
                  <a:lnTo>
                    <a:pt x="1321221" y="627699"/>
                  </a:lnTo>
                  <a:lnTo>
                    <a:pt x="1332776" y="627699"/>
                  </a:lnTo>
                  <a:lnTo>
                    <a:pt x="1332776" y="636209"/>
                  </a:lnTo>
                  <a:lnTo>
                    <a:pt x="1339282" y="636209"/>
                  </a:lnTo>
                  <a:lnTo>
                    <a:pt x="1339282" y="673312"/>
                  </a:lnTo>
                  <a:lnTo>
                    <a:pt x="1426929" y="673312"/>
                  </a:lnTo>
                  <a:lnTo>
                    <a:pt x="1426929" y="691354"/>
                  </a:lnTo>
                  <a:lnTo>
                    <a:pt x="1475717" y="691354"/>
                  </a:lnTo>
                  <a:lnTo>
                    <a:pt x="1475717" y="709310"/>
                  </a:lnTo>
                  <a:lnTo>
                    <a:pt x="1535205" y="709310"/>
                  </a:lnTo>
                  <a:lnTo>
                    <a:pt x="1535205" y="727862"/>
                  </a:lnTo>
                  <a:lnTo>
                    <a:pt x="1546247" y="727862"/>
                  </a:lnTo>
                  <a:lnTo>
                    <a:pt x="1546247" y="740371"/>
                  </a:lnTo>
                  <a:lnTo>
                    <a:pt x="1572952" y="740371"/>
                  </a:lnTo>
                  <a:lnTo>
                    <a:pt x="1572952" y="785389"/>
                  </a:lnTo>
                  <a:lnTo>
                    <a:pt x="1618231" y="785389"/>
                  </a:lnTo>
                  <a:lnTo>
                    <a:pt x="1618231" y="816451"/>
                  </a:lnTo>
                  <a:lnTo>
                    <a:pt x="1672582" y="816451"/>
                  </a:lnTo>
                  <a:lnTo>
                    <a:pt x="1672582" y="827514"/>
                  </a:lnTo>
                  <a:lnTo>
                    <a:pt x="1702369" y="827514"/>
                  </a:lnTo>
                  <a:lnTo>
                    <a:pt x="1702369" y="839513"/>
                  </a:lnTo>
                  <a:lnTo>
                    <a:pt x="1782399" y="839513"/>
                  </a:lnTo>
                  <a:lnTo>
                    <a:pt x="1782399" y="859511"/>
                  </a:lnTo>
                  <a:lnTo>
                    <a:pt x="1824682" y="859511"/>
                  </a:lnTo>
                  <a:lnTo>
                    <a:pt x="1824682" y="881552"/>
                  </a:lnTo>
                  <a:lnTo>
                    <a:pt x="1836237" y="881552"/>
                  </a:lnTo>
                  <a:lnTo>
                    <a:pt x="1836237" y="902062"/>
                  </a:lnTo>
                  <a:lnTo>
                    <a:pt x="2024029" y="902062"/>
                  </a:lnTo>
                  <a:lnTo>
                    <a:pt x="2024029" y="932612"/>
                  </a:lnTo>
                  <a:lnTo>
                    <a:pt x="2085486" y="932612"/>
                  </a:lnTo>
                  <a:lnTo>
                    <a:pt x="2085486" y="948611"/>
                  </a:lnTo>
                  <a:lnTo>
                    <a:pt x="2254618" y="948611"/>
                  </a:lnTo>
                  <a:lnTo>
                    <a:pt x="2254618" y="970142"/>
                  </a:lnTo>
                  <a:lnTo>
                    <a:pt x="2294933" y="970142"/>
                  </a:lnTo>
                  <a:lnTo>
                    <a:pt x="2294933" y="1013202"/>
                  </a:lnTo>
                  <a:lnTo>
                    <a:pt x="2398672" y="1013202"/>
                  </a:lnTo>
                  <a:lnTo>
                    <a:pt x="2398672" y="1035243"/>
                  </a:lnTo>
                  <a:lnTo>
                    <a:pt x="2466120" y="1035243"/>
                  </a:lnTo>
                  <a:lnTo>
                    <a:pt x="2466120" y="1081793"/>
                  </a:lnTo>
                  <a:lnTo>
                    <a:pt x="2543668" y="1081793"/>
                  </a:lnTo>
                  <a:lnTo>
                    <a:pt x="2543668" y="1128343"/>
                  </a:lnTo>
                  <a:lnTo>
                    <a:pt x="2567805" y="1128343"/>
                  </a:lnTo>
                  <a:lnTo>
                    <a:pt x="2567805" y="1179403"/>
                  </a:lnTo>
                  <a:lnTo>
                    <a:pt x="2644326" y="1179403"/>
                  </a:lnTo>
                  <a:lnTo>
                    <a:pt x="2644326" y="1211401"/>
                  </a:lnTo>
                  <a:lnTo>
                    <a:pt x="2669062" y="1211401"/>
                  </a:lnTo>
                  <a:lnTo>
                    <a:pt x="2669062" y="1247483"/>
                  </a:lnTo>
                  <a:lnTo>
                    <a:pt x="2720418" y="1247483"/>
                  </a:lnTo>
                  <a:lnTo>
                    <a:pt x="2720418" y="1275992"/>
                  </a:lnTo>
                  <a:lnTo>
                    <a:pt x="2793429" y="1275992"/>
                  </a:lnTo>
                  <a:lnTo>
                    <a:pt x="2793429" y="1304500"/>
                  </a:lnTo>
                  <a:lnTo>
                    <a:pt x="2806525" y="1304500"/>
                  </a:lnTo>
                  <a:lnTo>
                    <a:pt x="2806525" y="1321520"/>
                  </a:lnTo>
                  <a:lnTo>
                    <a:pt x="2910179" y="1321520"/>
                  </a:lnTo>
                  <a:lnTo>
                    <a:pt x="3210270" y="1321520"/>
                  </a:lnTo>
                  <a:lnTo>
                    <a:pt x="3210270" y="1375644"/>
                  </a:lnTo>
                  <a:lnTo>
                    <a:pt x="3412698" y="1375644"/>
                  </a:lnTo>
                  <a:lnTo>
                    <a:pt x="3412698" y="1413684"/>
                  </a:lnTo>
                  <a:lnTo>
                    <a:pt x="3529020" y="1413684"/>
                  </a:lnTo>
                  <a:lnTo>
                    <a:pt x="3529020" y="1436150"/>
                  </a:lnTo>
                  <a:lnTo>
                    <a:pt x="3794360" y="1436150"/>
                  </a:lnTo>
                  <a:lnTo>
                    <a:pt x="3794360" y="1467722"/>
                  </a:lnTo>
                  <a:lnTo>
                    <a:pt x="4026917" y="1467722"/>
                  </a:lnTo>
                  <a:lnTo>
                    <a:pt x="4026917" y="1502273"/>
                  </a:lnTo>
                  <a:lnTo>
                    <a:pt x="4069201" y="1502273"/>
                  </a:lnTo>
                  <a:lnTo>
                    <a:pt x="4069201" y="1547291"/>
                  </a:lnTo>
                  <a:lnTo>
                    <a:pt x="4104979" y="1547291"/>
                  </a:lnTo>
                  <a:lnTo>
                    <a:pt x="4104979" y="1566864"/>
                  </a:lnTo>
                  <a:lnTo>
                    <a:pt x="4144266" y="1566864"/>
                  </a:lnTo>
                  <a:lnTo>
                    <a:pt x="4144266" y="1602861"/>
                  </a:lnTo>
                  <a:lnTo>
                    <a:pt x="4194595" y="1602861"/>
                  </a:lnTo>
                  <a:lnTo>
                    <a:pt x="4194595" y="1634433"/>
                  </a:lnTo>
                  <a:lnTo>
                    <a:pt x="4232342" y="1634433"/>
                  </a:lnTo>
                  <a:lnTo>
                    <a:pt x="4232342" y="1665920"/>
                  </a:lnTo>
                  <a:lnTo>
                    <a:pt x="4566670" y="1665920"/>
                  </a:lnTo>
                  <a:lnTo>
                    <a:pt x="4566670" y="1716044"/>
                  </a:lnTo>
                  <a:lnTo>
                    <a:pt x="4670923" y="1716044"/>
                  </a:lnTo>
                  <a:lnTo>
                    <a:pt x="4670923" y="1758084"/>
                  </a:lnTo>
                  <a:lnTo>
                    <a:pt x="7414965" y="1758084"/>
                  </a:lnTo>
                </a:path>
              </a:pathLst>
            </a:custGeom>
            <a:noFill/>
            <a:ln w="19050" cap="flat">
              <a:solidFill>
                <a:srgbClr val="808080"/>
              </a:solidFill>
              <a:prstDash val="dash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529" name="Group 528">
              <a:extLst>
                <a:ext uri="{FF2B5EF4-FFF2-40B4-BE49-F238E27FC236}">
                  <a16:creationId xmlns:a16="http://schemas.microsoft.com/office/drawing/2014/main" id="{ADBFD999-8BFB-D03A-F339-AD99A98BA31C}"/>
                </a:ext>
              </a:extLst>
            </p:cNvPr>
            <p:cNvGrpSpPr/>
            <p:nvPr/>
          </p:nvGrpSpPr>
          <p:grpSpPr>
            <a:xfrm>
              <a:off x="2009873" y="1752590"/>
              <a:ext cx="98400" cy="99745"/>
              <a:chOff x="3838624" y="2518153"/>
              <a:chExt cx="98400" cy="98400"/>
            </a:xfrm>
          </p:grpSpPr>
          <p:cxnSp>
            <p:nvCxnSpPr>
              <p:cNvPr id="991" name="Straight Connector 990">
                <a:extLst>
                  <a:ext uri="{FF2B5EF4-FFF2-40B4-BE49-F238E27FC236}">
                    <a16:creationId xmlns:a16="http://schemas.microsoft.com/office/drawing/2014/main" id="{9B3E8F78-8DD9-44E6-CEA4-B51F81B545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2" name="Straight Connector 991">
                <a:extLst>
                  <a:ext uri="{FF2B5EF4-FFF2-40B4-BE49-F238E27FC236}">
                    <a16:creationId xmlns:a16="http://schemas.microsoft.com/office/drawing/2014/main" id="{09E8B56B-AA9E-8EEB-C5D9-6368DC3D0AB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0670D7CC-4E60-E508-BF9B-B15D206B6746}"/>
                </a:ext>
              </a:extLst>
            </p:cNvPr>
            <p:cNvGrpSpPr/>
            <p:nvPr/>
          </p:nvGrpSpPr>
          <p:grpSpPr>
            <a:xfrm>
              <a:off x="2053936" y="1752590"/>
              <a:ext cx="98400" cy="99745"/>
              <a:chOff x="3838624" y="2518153"/>
              <a:chExt cx="98400" cy="98400"/>
            </a:xfrm>
          </p:grpSpPr>
          <p:cxnSp>
            <p:nvCxnSpPr>
              <p:cNvPr id="989" name="Straight Connector 988">
                <a:extLst>
                  <a:ext uri="{FF2B5EF4-FFF2-40B4-BE49-F238E27FC236}">
                    <a16:creationId xmlns:a16="http://schemas.microsoft.com/office/drawing/2014/main" id="{EEB6AEA6-EDE8-B432-FD25-D1F21FA20A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0" name="Straight Connector 989">
                <a:extLst>
                  <a:ext uri="{FF2B5EF4-FFF2-40B4-BE49-F238E27FC236}">
                    <a16:creationId xmlns:a16="http://schemas.microsoft.com/office/drawing/2014/main" id="{9C686C35-76DD-5128-8EAB-E7BB929162E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1" name="Group 530">
              <a:extLst>
                <a:ext uri="{FF2B5EF4-FFF2-40B4-BE49-F238E27FC236}">
                  <a16:creationId xmlns:a16="http://schemas.microsoft.com/office/drawing/2014/main" id="{4FD3D4E9-5BAD-F9C4-C0A3-CD4F66BA3498}"/>
                </a:ext>
              </a:extLst>
            </p:cNvPr>
            <p:cNvGrpSpPr/>
            <p:nvPr/>
          </p:nvGrpSpPr>
          <p:grpSpPr>
            <a:xfrm>
              <a:off x="2186286" y="1765819"/>
              <a:ext cx="98400" cy="99745"/>
              <a:chOff x="3838624" y="2518153"/>
              <a:chExt cx="98400" cy="98400"/>
            </a:xfrm>
          </p:grpSpPr>
          <p:cxnSp>
            <p:nvCxnSpPr>
              <p:cNvPr id="987" name="Straight Connector 986">
                <a:extLst>
                  <a:ext uri="{FF2B5EF4-FFF2-40B4-BE49-F238E27FC236}">
                    <a16:creationId xmlns:a16="http://schemas.microsoft.com/office/drawing/2014/main" id="{35B52744-AA49-7C67-D7A8-185FDED242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8" name="Straight Connector 987">
                <a:extLst>
                  <a:ext uri="{FF2B5EF4-FFF2-40B4-BE49-F238E27FC236}">
                    <a16:creationId xmlns:a16="http://schemas.microsoft.com/office/drawing/2014/main" id="{B585093F-8947-6320-2B19-3326256C894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6E843274-D20F-E880-DAB4-4BAD2DDB95FA}"/>
                </a:ext>
              </a:extLst>
            </p:cNvPr>
            <p:cNvGrpSpPr/>
            <p:nvPr/>
          </p:nvGrpSpPr>
          <p:grpSpPr>
            <a:xfrm>
              <a:off x="2220172" y="1783393"/>
              <a:ext cx="98400" cy="99745"/>
              <a:chOff x="3838624" y="2518153"/>
              <a:chExt cx="98400" cy="98400"/>
            </a:xfrm>
          </p:grpSpPr>
          <p:cxnSp>
            <p:nvCxnSpPr>
              <p:cNvPr id="985" name="Straight Connector 984">
                <a:extLst>
                  <a:ext uri="{FF2B5EF4-FFF2-40B4-BE49-F238E27FC236}">
                    <a16:creationId xmlns:a16="http://schemas.microsoft.com/office/drawing/2014/main" id="{BF2630B6-B63A-760D-DE5E-139430F59C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6" name="Straight Connector 985">
                <a:extLst>
                  <a:ext uri="{FF2B5EF4-FFF2-40B4-BE49-F238E27FC236}">
                    <a16:creationId xmlns:a16="http://schemas.microsoft.com/office/drawing/2014/main" id="{7FA45226-74E2-46A0-8E5A-4831AE7CECD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3" name="Group 532">
              <a:extLst>
                <a:ext uri="{FF2B5EF4-FFF2-40B4-BE49-F238E27FC236}">
                  <a16:creationId xmlns:a16="http://schemas.microsoft.com/office/drawing/2014/main" id="{525CE248-E570-4515-0402-40725987E80C}"/>
                </a:ext>
              </a:extLst>
            </p:cNvPr>
            <p:cNvGrpSpPr/>
            <p:nvPr/>
          </p:nvGrpSpPr>
          <p:grpSpPr>
            <a:xfrm>
              <a:off x="2246330" y="1783393"/>
              <a:ext cx="98400" cy="99745"/>
              <a:chOff x="3838624" y="2518153"/>
              <a:chExt cx="98400" cy="98400"/>
            </a:xfrm>
          </p:grpSpPr>
          <p:cxnSp>
            <p:nvCxnSpPr>
              <p:cNvPr id="983" name="Straight Connector 982">
                <a:extLst>
                  <a:ext uri="{FF2B5EF4-FFF2-40B4-BE49-F238E27FC236}">
                    <a16:creationId xmlns:a16="http://schemas.microsoft.com/office/drawing/2014/main" id="{AD2427FD-4E99-95BB-DAD4-1D513E2CC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4" name="Straight Connector 983">
                <a:extLst>
                  <a:ext uri="{FF2B5EF4-FFF2-40B4-BE49-F238E27FC236}">
                    <a16:creationId xmlns:a16="http://schemas.microsoft.com/office/drawing/2014/main" id="{A9AF3B42-5A24-4848-D4E0-EB2895B399C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4" name="Group 533">
              <a:extLst>
                <a:ext uri="{FF2B5EF4-FFF2-40B4-BE49-F238E27FC236}">
                  <a16:creationId xmlns:a16="http://schemas.microsoft.com/office/drawing/2014/main" id="{436BD4CB-449E-CF6A-83C1-40B0FB4828B7}"/>
                </a:ext>
              </a:extLst>
            </p:cNvPr>
            <p:cNvGrpSpPr/>
            <p:nvPr/>
          </p:nvGrpSpPr>
          <p:grpSpPr>
            <a:xfrm>
              <a:off x="2305929" y="1790185"/>
              <a:ext cx="98400" cy="99745"/>
              <a:chOff x="3838624" y="2518153"/>
              <a:chExt cx="98400" cy="98400"/>
            </a:xfrm>
          </p:grpSpPr>
          <p:cxnSp>
            <p:nvCxnSpPr>
              <p:cNvPr id="981" name="Straight Connector 980">
                <a:extLst>
                  <a:ext uri="{FF2B5EF4-FFF2-40B4-BE49-F238E27FC236}">
                    <a16:creationId xmlns:a16="http://schemas.microsoft.com/office/drawing/2014/main" id="{561D6BD2-A8A7-8E4E-FA7F-13D0815CA4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2" name="Straight Connector 981">
                <a:extLst>
                  <a:ext uri="{FF2B5EF4-FFF2-40B4-BE49-F238E27FC236}">
                    <a16:creationId xmlns:a16="http://schemas.microsoft.com/office/drawing/2014/main" id="{A6747CE0-92F1-3D52-C93E-E21FDD95C27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1F61FFD8-A4FA-E126-7A81-4523C06B0CA2}"/>
                </a:ext>
              </a:extLst>
            </p:cNvPr>
            <p:cNvGrpSpPr/>
            <p:nvPr/>
          </p:nvGrpSpPr>
          <p:grpSpPr>
            <a:xfrm>
              <a:off x="2347385" y="1827561"/>
              <a:ext cx="98400" cy="99745"/>
              <a:chOff x="3838624" y="2518153"/>
              <a:chExt cx="98400" cy="98400"/>
            </a:xfrm>
          </p:grpSpPr>
          <p:cxnSp>
            <p:nvCxnSpPr>
              <p:cNvPr id="979" name="Straight Connector 978">
                <a:extLst>
                  <a:ext uri="{FF2B5EF4-FFF2-40B4-BE49-F238E27FC236}">
                    <a16:creationId xmlns:a16="http://schemas.microsoft.com/office/drawing/2014/main" id="{9B10138E-E7E8-C3FC-BD4B-F45371F5C5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0" name="Straight Connector 979">
                <a:extLst>
                  <a:ext uri="{FF2B5EF4-FFF2-40B4-BE49-F238E27FC236}">
                    <a16:creationId xmlns:a16="http://schemas.microsoft.com/office/drawing/2014/main" id="{E98422DF-68EE-1B05-CF5D-AB6BCE3556D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6E909405-92B0-82E7-4A74-672B2D7FC98F}"/>
                </a:ext>
              </a:extLst>
            </p:cNvPr>
            <p:cNvGrpSpPr/>
            <p:nvPr/>
          </p:nvGrpSpPr>
          <p:grpSpPr>
            <a:xfrm>
              <a:off x="2386744" y="1827561"/>
              <a:ext cx="98400" cy="99745"/>
              <a:chOff x="3838624" y="2518153"/>
              <a:chExt cx="98400" cy="98400"/>
            </a:xfrm>
          </p:grpSpPr>
          <p:cxnSp>
            <p:nvCxnSpPr>
              <p:cNvPr id="977" name="Straight Connector 976">
                <a:extLst>
                  <a:ext uri="{FF2B5EF4-FFF2-40B4-BE49-F238E27FC236}">
                    <a16:creationId xmlns:a16="http://schemas.microsoft.com/office/drawing/2014/main" id="{D83AFE78-6608-8BD8-642F-F8603BC39D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8" name="Straight Connector 977">
                <a:extLst>
                  <a:ext uri="{FF2B5EF4-FFF2-40B4-BE49-F238E27FC236}">
                    <a16:creationId xmlns:a16="http://schemas.microsoft.com/office/drawing/2014/main" id="{72E2B53C-02A7-C41A-0B70-6EAA6D6D50A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7" name="Group 536">
              <a:extLst>
                <a:ext uri="{FF2B5EF4-FFF2-40B4-BE49-F238E27FC236}">
                  <a16:creationId xmlns:a16="http://schemas.microsoft.com/office/drawing/2014/main" id="{09599E57-BD56-A36F-7D80-E4E471E41263}"/>
                </a:ext>
              </a:extLst>
            </p:cNvPr>
            <p:cNvGrpSpPr/>
            <p:nvPr/>
          </p:nvGrpSpPr>
          <p:grpSpPr>
            <a:xfrm>
              <a:off x="2399948" y="1846456"/>
              <a:ext cx="98400" cy="99745"/>
              <a:chOff x="3838624" y="2518153"/>
              <a:chExt cx="98400" cy="98400"/>
            </a:xfrm>
          </p:grpSpPr>
          <p:cxnSp>
            <p:nvCxnSpPr>
              <p:cNvPr id="975" name="Straight Connector 974">
                <a:extLst>
                  <a:ext uri="{FF2B5EF4-FFF2-40B4-BE49-F238E27FC236}">
                    <a16:creationId xmlns:a16="http://schemas.microsoft.com/office/drawing/2014/main" id="{76930EE5-2526-DDF2-C9F3-41432D40D8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6" name="Straight Connector 975">
                <a:extLst>
                  <a:ext uri="{FF2B5EF4-FFF2-40B4-BE49-F238E27FC236}">
                    <a16:creationId xmlns:a16="http://schemas.microsoft.com/office/drawing/2014/main" id="{6716236D-09D6-E003-EEFD-C117BB9F1F2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D8247731-F5EA-319F-5308-B3881E3B1582}"/>
                </a:ext>
              </a:extLst>
            </p:cNvPr>
            <p:cNvGrpSpPr/>
            <p:nvPr/>
          </p:nvGrpSpPr>
          <p:grpSpPr>
            <a:xfrm>
              <a:off x="2428510" y="1853614"/>
              <a:ext cx="98400" cy="99745"/>
              <a:chOff x="3838624" y="2518153"/>
              <a:chExt cx="98400" cy="98400"/>
            </a:xfrm>
          </p:grpSpPr>
          <p:cxnSp>
            <p:nvCxnSpPr>
              <p:cNvPr id="973" name="Straight Connector 972">
                <a:extLst>
                  <a:ext uri="{FF2B5EF4-FFF2-40B4-BE49-F238E27FC236}">
                    <a16:creationId xmlns:a16="http://schemas.microsoft.com/office/drawing/2014/main" id="{9A1CA130-D074-D681-70A5-66D84985F3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4" name="Straight Connector 973">
                <a:extLst>
                  <a:ext uri="{FF2B5EF4-FFF2-40B4-BE49-F238E27FC236}">
                    <a16:creationId xmlns:a16="http://schemas.microsoft.com/office/drawing/2014/main" id="{43306A1B-2305-DB32-1B7E-0DC0C4867FF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9" name="Group 538">
              <a:extLst>
                <a:ext uri="{FF2B5EF4-FFF2-40B4-BE49-F238E27FC236}">
                  <a16:creationId xmlns:a16="http://schemas.microsoft.com/office/drawing/2014/main" id="{7A89EA84-F9FC-C98C-B91B-D138EA23F4E8}"/>
                </a:ext>
              </a:extLst>
            </p:cNvPr>
            <p:cNvGrpSpPr/>
            <p:nvPr/>
          </p:nvGrpSpPr>
          <p:grpSpPr>
            <a:xfrm>
              <a:off x="2442195" y="1853614"/>
              <a:ext cx="98400" cy="99745"/>
              <a:chOff x="3838624" y="2518153"/>
              <a:chExt cx="98400" cy="98400"/>
            </a:xfrm>
          </p:grpSpPr>
          <p:cxnSp>
            <p:nvCxnSpPr>
              <p:cNvPr id="971" name="Straight Connector 970">
                <a:extLst>
                  <a:ext uri="{FF2B5EF4-FFF2-40B4-BE49-F238E27FC236}">
                    <a16:creationId xmlns:a16="http://schemas.microsoft.com/office/drawing/2014/main" id="{F517F5CF-D345-55D7-7956-5723A44A38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2" name="Straight Connector 971">
                <a:extLst>
                  <a:ext uri="{FF2B5EF4-FFF2-40B4-BE49-F238E27FC236}">
                    <a16:creationId xmlns:a16="http://schemas.microsoft.com/office/drawing/2014/main" id="{1692FC4F-7058-EA26-6A80-5A57D1CC239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0" name="Group 539">
              <a:extLst>
                <a:ext uri="{FF2B5EF4-FFF2-40B4-BE49-F238E27FC236}">
                  <a16:creationId xmlns:a16="http://schemas.microsoft.com/office/drawing/2014/main" id="{F67C5A3B-7CE8-6F46-D2BA-90C44A601F81}"/>
                </a:ext>
              </a:extLst>
            </p:cNvPr>
            <p:cNvGrpSpPr/>
            <p:nvPr/>
          </p:nvGrpSpPr>
          <p:grpSpPr>
            <a:xfrm>
              <a:off x="2430459" y="1841312"/>
              <a:ext cx="98400" cy="99745"/>
              <a:chOff x="3838624" y="2518153"/>
              <a:chExt cx="98400" cy="98400"/>
            </a:xfrm>
          </p:grpSpPr>
          <p:cxnSp>
            <p:nvCxnSpPr>
              <p:cNvPr id="969" name="Straight Connector 968">
                <a:extLst>
                  <a:ext uri="{FF2B5EF4-FFF2-40B4-BE49-F238E27FC236}">
                    <a16:creationId xmlns:a16="http://schemas.microsoft.com/office/drawing/2014/main" id="{B4FEAA1E-3496-481E-62D8-E6A855F3A4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0" name="Straight Connector 969">
                <a:extLst>
                  <a:ext uri="{FF2B5EF4-FFF2-40B4-BE49-F238E27FC236}">
                    <a16:creationId xmlns:a16="http://schemas.microsoft.com/office/drawing/2014/main" id="{BAA208DC-BD0E-ACC4-E2AA-8490BB37681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1" name="Group 540">
              <a:extLst>
                <a:ext uri="{FF2B5EF4-FFF2-40B4-BE49-F238E27FC236}">
                  <a16:creationId xmlns:a16="http://schemas.microsoft.com/office/drawing/2014/main" id="{A804AF7D-B876-B741-B02D-EDC790BD01D8}"/>
                </a:ext>
              </a:extLst>
            </p:cNvPr>
            <p:cNvGrpSpPr/>
            <p:nvPr/>
          </p:nvGrpSpPr>
          <p:grpSpPr>
            <a:xfrm>
              <a:off x="2636709" y="2003893"/>
              <a:ext cx="98400" cy="99745"/>
              <a:chOff x="3838624" y="2518153"/>
              <a:chExt cx="98400" cy="98400"/>
            </a:xfrm>
          </p:grpSpPr>
          <p:cxnSp>
            <p:nvCxnSpPr>
              <p:cNvPr id="967" name="Straight Connector 966">
                <a:extLst>
                  <a:ext uri="{FF2B5EF4-FFF2-40B4-BE49-F238E27FC236}">
                    <a16:creationId xmlns:a16="http://schemas.microsoft.com/office/drawing/2014/main" id="{AAA18D35-3CA1-8EE3-8963-FD948F2BBD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8" name="Straight Connector 967">
                <a:extLst>
                  <a:ext uri="{FF2B5EF4-FFF2-40B4-BE49-F238E27FC236}">
                    <a16:creationId xmlns:a16="http://schemas.microsoft.com/office/drawing/2014/main" id="{36C708C5-AE4B-AFD3-0490-FD3FF12DFEA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2" name="Group 541">
              <a:extLst>
                <a:ext uri="{FF2B5EF4-FFF2-40B4-BE49-F238E27FC236}">
                  <a16:creationId xmlns:a16="http://schemas.microsoft.com/office/drawing/2014/main" id="{187A301E-D796-9907-0AE2-E85567B2D209}"/>
                </a:ext>
              </a:extLst>
            </p:cNvPr>
            <p:cNvGrpSpPr/>
            <p:nvPr/>
          </p:nvGrpSpPr>
          <p:grpSpPr>
            <a:xfrm>
              <a:off x="2650993" y="2040100"/>
              <a:ext cx="98400" cy="99745"/>
              <a:chOff x="3838624" y="2518153"/>
              <a:chExt cx="98400" cy="98400"/>
            </a:xfrm>
          </p:grpSpPr>
          <p:cxnSp>
            <p:nvCxnSpPr>
              <p:cNvPr id="965" name="Straight Connector 964">
                <a:extLst>
                  <a:ext uri="{FF2B5EF4-FFF2-40B4-BE49-F238E27FC236}">
                    <a16:creationId xmlns:a16="http://schemas.microsoft.com/office/drawing/2014/main" id="{5DDBB66D-5928-F4D3-23A3-F069B3DAC0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6" name="Straight Connector 965">
                <a:extLst>
                  <a:ext uri="{FF2B5EF4-FFF2-40B4-BE49-F238E27FC236}">
                    <a16:creationId xmlns:a16="http://schemas.microsoft.com/office/drawing/2014/main" id="{289AC9D3-5039-CE5E-5225-EBC42F63245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3" name="Group 542">
              <a:extLst>
                <a:ext uri="{FF2B5EF4-FFF2-40B4-BE49-F238E27FC236}">
                  <a16:creationId xmlns:a16="http://schemas.microsoft.com/office/drawing/2014/main" id="{D61577C4-9F2B-487F-989A-7DD293C8035C}"/>
                </a:ext>
              </a:extLst>
            </p:cNvPr>
            <p:cNvGrpSpPr/>
            <p:nvPr/>
          </p:nvGrpSpPr>
          <p:grpSpPr>
            <a:xfrm>
              <a:off x="2727191" y="2061825"/>
              <a:ext cx="98400" cy="99745"/>
              <a:chOff x="3838624" y="2518153"/>
              <a:chExt cx="98400" cy="98400"/>
            </a:xfrm>
          </p:grpSpPr>
          <p:cxnSp>
            <p:nvCxnSpPr>
              <p:cNvPr id="963" name="Straight Connector 962">
                <a:extLst>
                  <a:ext uri="{FF2B5EF4-FFF2-40B4-BE49-F238E27FC236}">
                    <a16:creationId xmlns:a16="http://schemas.microsoft.com/office/drawing/2014/main" id="{0FBD2420-F714-B35B-26AF-6EA8460CDB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4" name="Straight Connector 963">
                <a:extLst>
                  <a:ext uri="{FF2B5EF4-FFF2-40B4-BE49-F238E27FC236}">
                    <a16:creationId xmlns:a16="http://schemas.microsoft.com/office/drawing/2014/main" id="{CCD6D0EE-CA64-CB31-E66B-5DA530A24D6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5" name="Group 544">
              <a:extLst>
                <a:ext uri="{FF2B5EF4-FFF2-40B4-BE49-F238E27FC236}">
                  <a16:creationId xmlns:a16="http://schemas.microsoft.com/office/drawing/2014/main" id="{4E0C814D-A75A-DE65-8A0F-AB341CFCD6F0}"/>
                </a:ext>
              </a:extLst>
            </p:cNvPr>
            <p:cNvGrpSpPr/>
            <p:nvPr/>
          </p:nvGrpSpPr>
          <p:grpSpPr>
            <a:xfrm>
              <a:off x="2736714" y="2064240"/>
              <a:ext cx="98400" cy="99745"/>
              <a:chOff x="3838624" y="2518153"/>
              <a:chExt cx="98400" cy="98400"/>
            </a:xfrm>
          </p:grpSpPr>
          <p:cxnSp>
            <p:nvCxnSpPr>
              <p:cNvPr id="961" name="Straight Connector 960">
                <a:extLst>
                  <a:ext uri="{FF2B5EF4-FFF2-40B4-BE49-F238E27FC236}">
                    <a16:creationId xmlns:a16="http://schemas.microsoft.com/office/drawing/2014/main" id="{AC2536CD-7CB6-6825-D694-C38BAC7386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2" name="Straight Connector 961">
                <a:extLst>
                  <a:ext uri="{FF2B5EF4-FFF2-40B4-BE49-F238E27FC236}">
                    <a16:creationId xmlns:a16="http://schemas.microsoft.com/office/drawing/2014/main" id="{5E0E7E31-C900-CD4E-D2F5-A6D0B836D1D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6" name="Group 545">
              <a:extLst>
                <a:ext uri="{FF2B5EF4-FFF2-40B4-BE49-F238E27FC236}">
                  <a16:creationId xmlns:a16="http://schemas.microsoft.com/office/drawing/2014/main" id="{EBB68FDA-B3F4-233B-4212-15B4233B5DC4}"/>
                </a:ext>
              </a:extLst>
            </p:cNvPr>
            <p:cNvGrpSpPr/>
            <p:nvPr/>
          </p:nvGrpSpPr>
          <p:grpSpPr>
            <a:xfrm>
              <a:off x="2765285" y="2073897"/>
              <a:ext cx="98400" cy="99745"/>
              <a:chOff x="3838624" y="2518153"/>
              <a:chExt cx="98400" cy="98400"/>
            </a:xfrm>
          </p:grpSpPr>
          <p:cxnSp>
            <p:nvCxnSpPr>
              <p:cNvPr id="959" name="Straight Connector 958">
                <a:extLst>
                  <a:ext uri="{FF2B5EF4-FFF2-40B4-BE49-F238E27FC236}">
                    <a16:creationId xmlns:a16="http://schemas.microsoft.com/office/drawing/2014/main" id="{B4C7A926-CED2-F061-5E64-85862B316D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0" name="Straight Connector 959">
                <a:extLst>
                  <a:ext uri="{FF2B5EF4-FFF2-40B4-BE49-F238E27FC236}">
                    <a16:creationId xmlns:a16="http://schemas.microsoft.com/office/drawing/2014/main" id="{17614CD9-940C-BE02-4A0D-C023496116C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19ED54A6-FB21-5B48-E163-051E340BAC90}"/>
                </a:ext>
              </a:extLst>
            </p:cNvPr>
            <p:cNvGrpSpPr/>
            <p:nvPr/>
          </p:nvGrpSpPr>
          <p:grpSpPr>
            <a:xfrm>
              <a:off x="2846244" y="2151140"/>
              <a:ext cx="98400" cy="99745"/>
              <a:chOff x="3838624" y="2518153"/>
              <a:chExt cx="98400" cy="98400"/>
            </a:xfrm>
          </p:grpSpPr>
          <p:cxnSp>
            <p:nvCxnSpPr>
              <p:cNvPr id="957" name="Straight Connector 956">
                <a:extLst>
                  <a:ext uri="{FF2B5EF4-FFF2-40B4-BE49-F238E27FC236}">
                    <a16:creationId xmlns:a16="http://schemas.microsoft.com/office/drawing/2014/main" id="{7C76ED2F-9471-7CA6-B5E2-A54C4E58AA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8" name="Straight Connector 957">
                <a:extLst>
                  <a:ext uri="{FF2B5EF4-FFF2-40B4-BE49-F238E27FC236}">
                    <a16:creationId xmlns:a16="http://schemas.microsoft.com/office/drawing/2014/main" id="{BD5AC043-1778-C5BA-4347-9C347A3B3A7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9" name="Group 548">
              <a:extLst>
                <a:ext uri="{FF2B5EF4-FFF2-40B4-BE49-F238E27FC236}">
                  <a16:creationId xmlns:a16="http://schemas.microsoft.com/office/drawing/2014/main" id="{311C8A63-01E7-7407-6AC0-763FF95A5495}"/>
                </a:ext>
              </a:extLst>
            </p:cNvPr>
            <p:cNvGrpSpPr/>
            <p:nvPr/>
          </p:nvGrpSpPr>
          <p:grpSpPr>
            <a:xfrm>
              <a:off x="2912916" y="2192174"/>
              <a:ext cx="98400" cy="99745"/>
              <a:chOff x="3838624" y="2518153"/>
              <a:chExt cx="98400" cy="98400"/>
            </a:xfrm>
          </p:grpSpPr>
          <p:cxnSp>
            <p:nvCxnSpPr>
              <p:cNvPr id="955" name="Straight Connector 954">
                <a:extLst>
                  <a:ext uri="{FF2B5EF4-FFF2-40B4-BE49-F238E27FC236}">
                    <a16:creationId xmlns:a16="http://schemas.microsoft.com/office/drawing/2014/main" id="{0AF0E239-0540-39D8-5177-635529D9BB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6" name="Straight Connector 955">
                <a:extLst>
                  <a:ext uri="{FF2B5EF4-FFF2-40B4-BE49-F238E27FC236}">
                    <a16:creationId xmlns:a16="http://schemas.microsoft.com/office/drawing/2014/main" id="{DECC7AF6-FBD4-434C-7A36-EFC8C8636C7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0" name="Group 549">
              <a:extLst>
                <a:ext uri="{FF2B5EF4-FFF2-40B4-BE49-F238E27FC236}">
                  <a16:creationId xmlns:a16="http://schemas.microsoft.com/office/drawing/2014/main" id="{069D4A9B-66AA-4DF8-6930-FDD575A401DE}"/>
                </a:ext>
              </a:extLst>
            </p:cNvPr>
            <p:cNvGrpSpPr/>
            <p:nvPr/>
          </p:nvGrpSpPr>
          <p:grpSpPr>
            <a:xfrm>
              <a:off x="2941487" y="2189757"/>
              <a:ext cx="98400" cy="99745"/>
              <a:chOff x="3838624" y="2518153"/>
              <a:chExt cx="98400" cy="98400"/>
            </a:xfrm>
          </p:grpSpPr>
          <p:cxnSp>
            <p:nvCxnSpPr>
              <p:cNvPr id="953" name="Straight Connector 952">
                <a:extLst>
                  <a:ext uri="{FF2B5EF4-FFF2-40B4-BE49-F238E27FC236}">
                    <a16:creationId xmlns:a16="http://schemas.microsoft.com/office/drawing/2014/main" id="{564665C6-D602-7EC5-C603-4F17CB6069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4" name="Straight Connector 953">
                <a:extLst>
                  <a:ext uri="{FF2B5EF4-FFF2-40B4-BE49-F238E27FC236}">
                    <a16:creationId xmlns:a16="http://schemas.microsoft.com/office/drawing/2014/main" id="{E86CCCC9-9BF7-0511-180C-FCA8688A868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1" name="Group 550">
              <a:extLst>
                <a:ext uri="{FF2B5EF4-FFF2-40B4-BE49-F238E27FC236}">
                  <a16:creationId xmlns:a16="http://schemas.microsoft.com/office/drawing/2014/main" id="{F10DEF69-CE47-45FE-F5A5-202ABE1C22B1}"/>
                </a:ext>
              </a:extLst>
            </p:cNvPr>
            <p:cNvGrpSpPr/>
            <p:nvPr/>
          </p:nvGrpSpPr>
          <p:grpSpPr>
            <a:xfrm>
              <a:off x="2974820" y="2213892"/>
              <a:ext cx="98400" cy="99745"/>
              <a:chOff x="3838624" y="2518153"/>
              <a:chExt cx="98400" cy="98400"/>
            </a:xfrm>
          </p:grpSpPr>
          <p:cxnSp>
            <p:nvCxnSpPr>
              <p:cNvPr id="951" name="Straight Connector 950">
                <a:extLst>
                  <a:ext uri="{FF2B5EF4-FFF2-40B4-BE49-F238E27FC236}">
                    <a16:creationId xmlns:a16="http://schemas.microsoft.com/office/drawing/2014/main" id="{E69EC418-A603-C190-4CCF-CF62650571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2" name="Straight Connector 951">
                <a:extLst>
                  <a:ext uri="{FF2B5EF4-FFF2-40B4-BE49-F238E27FC236}">
                    <a16:creationId xmlns:a16="http://schemas.microsoft.com/office/drawing/2014/main" id="{FD878D8F-7FB6-CA75-AF5C-339B6C17895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2" name="Group 551">
              <a:extLst>
                <a:ext uri="{FF2B5EF4-FFF2-40B4-BE49-F238E27FC236}">
                  <a16:creationId xmlns:a16="http://schemas.microsoft.com/office/drawing/2014/main" id="{7728F4D1-97A2-6DE5-52B8-BA02A162B6A6}"/>
                </a:ext>
              </a:extLst>
            </p:cNvPr>
            <p:cNvGrpSpPr/>
            <p:nvPr/>
          </p:nvGrpSpPr>
          <p:grpSpPr>
            <a:xfrm>
              <a:off x="3151027" y="2286306"/>
              <a:ext cx="98400" cy="99745"/>
              <a:chOff x="3838624" y="2518153"/>
              <a:chExt cx="98400" cy="98400"/>
            </a:xfrm>
          </p:grpSpPr>
          <p:cxnSp>
            <p:nvCxnSpPr>
              <p:cNvPr id="949" name="Straight Connector 948">
                <a:extLst>
                  <a:ext uri="{FF2B5EF4-FFF2-40B4-BE49-F238E27FC236}">
                    <a16:creationId xmlns:a16="http://schemas.microsoft.com/office/drawing/2014/main" id="{56979761-6EDD-0942-6F1A-E77A41F1AF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0" name="Straight Connector 949">
                <a:extLst>
                  <a:ext uri="{FF2B5EF4-FFF2-40B4-BE49-F238E27FC236}">
                    <a16:creationId xmlns:a16="http://schemas.microsoft.com/office/drawing/2014/main" id="{45598EA2-6990-C947-BEB0-0AF14301153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3" name="Group 552">
              <a:extLst>
                <a:ext uri="{FF2B5EF4-FFF2-40B4-BE49-F238E27FC236}">
                  <a16:creationId xmlns:a16="http://schemas.microsoft.com/office/drawing/2014/main" id="{80890A38-1246-E03A-B645-DC83CDE4A4E6}"/>
                </a:ext>
              </a:extLst>
            </p:cNvPr>
            <p:cNvGrpSpPr/>
            <p:nvPr/>
          </p:nvGrpSpPr>
          <p:grpSpPr>
            <a:xfrm>
              <a:off x="3215315" y="2310441"/>
              <a:ext cx="98400" cy="99745"/>
              <a:chOff x="3838624" y="2518153"/>
              <a:chExt cx="98400" cy="98400"/>
            </a:xfrm>
          </p:grpSpPr>
          <p:cxnSp>
            <p:nvCxnSpPr>
              <p:cNvPr id="947" name="Straight Connector 946">
                <a:extLst>
                  <a:ext uri="{FF2B5EF4-FFF2-40B4-BE49-F238E27FC236}">
                    <a16:creationId xmlns:a16="http://schemas.microsoft.com/office/drawing/2014/main" id="{E541015C-2F00-C6C4-2104-CDF4DEE090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8" name="Straight Connector 947">
                <a:extLst>
                  <a:ext uri="{FF2B5EF4-FFF2-40B4-BE49-F238E27FC236}">
                    <a16:creationId xmlns:a16="http://schemas.microsoft.com/office/drawing/2014/main" id="{DEB8A7D0-21AE-2394-6A54-57BAFB584EE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4" name="Group 553">
              <a:extLst>
                <a:ext uri="{FF2B5EF4-FFF2-40B4-BE49-F238E27FC236}">
                  <a16:creationId xmlns:a16="http://schemas.microsoft.com/office/drawing/2014/main" id="{2079C350-B399-B472-BF54-FB333D1B7711}"/>
                </a:ext>
              </a:extLst>
            </p:cNvPr>
            <p:cNvGrpSpPr/>
            <p:nvPr/>
          </p:nvGrpSpPr>
          <p:grpSpPr>
            <a:xfrm>
              <a:off x="3243883" y="2351472"/>
              <a:ext cx="98400" cy="99745"/>
              <a:chOff x="3838624" y="2518153"/>
              <a:chExt cx="98400" cy="98400"/>
            </a:xfrm>
          </p:grpSpPr>
          <p:cxnSp>
            <p:nvCxnSpPr>
              <p:cNvPr id="945" name="Straight Connector 944">
                <a:extLst>
                  <a:ext uri="{FF2B5EF4-FFF2-40B4-BE49-F238E27FC236}">
                    <a16:creationId xmlns:a16="http://schemas.microsoft.com/office/drawing/2014/main" id="{4568FFBB-7129-C430-A02D-BDF0D15363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6" name="Straight Connector 945">
                <a:extLst>
                  <a:ext uri="{FF2B5EF4-FFF2-40B4-BE49-F238E27FC236}">
                    <a16:creationId xmlns:a16="http://schemas.microsoft.com/office/drawing/2014/main" id="{4E941378-F3F0-29A9-00B4-80EDDB8822C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5" name="Group 554">
              <a:extLst>
                <a:ext uri="{FF2B5EF4-FFF2-40B4-BE49-F238E27FC236}">
                  <a16:creationId xmlns:a16="http://schemas.microsoft.com/office/drawing/2014/main" id="{AFFA1CCF-81CD-BB0E-9886-BAF2B88993F4}"/>
                </a:ext>
              </a:extLst>
            </p:cNvPr>
            <p:cNvGrpSpPr/>
            <p:nvPr/>
          </p:nvGrpSpPr>
          <p:grpSpPr>
            <a:xfrm>
              <a:off x="3279594" y="2431124"/>
              <a:ext cx="98400" cy="99745"/>
              <a:chOff x="3838624" y="2518153"/>
              <a:chExt cx="98400" cy="98400"/>
            </a:xfrm>
          </p:grpSpPr>
          <p:cxnSp>
            <p:nvCxnSpPr>
              <p:cNvPr id="943" name="Straight Connector 942">
                <a:extLst>
                  <a:ext uri="{FF2B5EF4-FFF2-40B4-BE49-F238E27FC236}">
                    <a16:creationId xmlns:a16="http://schemas.microsoft.com/office/drawing/2014/main" id="{E0DC14B0-9A00-1C80-6DC5-2B3E827236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4" name="Straight Connector 943">
                <a:extLst>
                  <a:ext uri="{FF2B5EF4-FFF2-40B4-BE49-F238E27FC236}">
                    <a16:creationId xmlns:a16="http://schemas.microsoft.com/office/drawing/2014/main" id="{D1CA93B3-1AB6-A1CE-8678-F0640F2A19A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6" name="Group 555">
              <a:extLst>
                <a:ext uri="{FF2B5EF4-FFF2-40B4-BE49-F238E27FC236}">
                  <a16:creationId xmlns:a16="http://schemas.microsoft.com/office/drawing/2014/main" id="{6FAC0745-005A-FE45-DB68-7E7C029AC08C}"/>
                </a:ext>
              </a:extLst>
            </p:cNvPr>
            <p:cNvGrpSpPr/>
            <p:nvPr/>
          </p:nvGrpSpPr>
          <p:grpSpPr>
            <a:xfrm>
              <a:off x="3360550" y="2450430"/>
              <a:ext cx="98400" cy="99745"/>
              <a:chOff x="3838624" y="2518153"/>
              <a:chExt cx="98400" cy="98400"/>
            </a:xfrm>
          </p:grpSpPr>
          <p:cxnSp>
            <p:nvCxnSpPr>
              <p:cNvPr id="941" name="Straight Connector 940">
                <a:extLst>
                  <a:ext uri="{FF2B5EF4-FFF2-40B4-BE49-F238E27FC236}">
                    <a16:creationId xmlns:a16="http://schemas.microsoft.com/office/drawing/2014/main" id="{5635382A-33AF-CE55-7F26-93BA3EF9CF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2" name="Straight Connector 941">
                <a:extLst>
                  <a:ext uri="{FF2B5EF4-FFF2-40B4-BE49-F238E27FC236}">
                    <a16:creationId xmlns:a16="http://schemas.microsoft.com/office/drawing/2014/main" id="{95BE3044-1AA0-DFE6-E3A0-AFFD93001F1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7" name="Group 556">
              <a:extLst>
                <a:ext uri="{FF2B5EF4-FFF2-40B4-BE49-F238E27FC236}">
                  <a16:creationId xmlns:a16="http://schemas.microsoft.com/office/drawing/2014/main" id="{7B7FCCFA-0641-64EF-26CE-9BC2AAC8000A}"/>
                </a:ext>
              </a:extLst>
            </p:cNvPr>
            <p:cNvGrpSpPr/>
            <p:nvPr/>
          </p:nvGrpSpPr>
          <p:grpSpPr>
            <a:xfrm>
              <a:off x="3372449" y="2450427"/>
              <a:ext cx="98400" cy="99745"/>
              <a:chOff x="3838624" y="2518153"/>
              <a:chExt cx="98400" cy="98400"/>
            </a:xfrm>
          </p:grpSpPr>
          <p:cxnSp>
            <p:nvCxnSpPr>
              <p:cNvPr id="939" name="Straight Connector 938">
                <a:extLst>
                  <a:ext uri="{FF2B5EF4-FFF2-40B4-BE49-F238E27FC236}">
                    <a16:creationId xmlns:a16="http://schemas.microsoft.com/office/drawing/2014/main" id="{CF149083-BA5F-77C9-025B-9C5B78A66F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0" name="Straight Connector 939">
                <a:extLst>
                  <a:ext uri="{FF2B5EF4-FFF2-40B4-BE49-F238E27FC236}">
                    <a16:creationId xmlns:a16="http://schemas.microsoft.com/office/drawing/2014/main" id="{A6D7574F-DD26-7BA2-86F6-B1A10CADC60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8" name="Group 557">
              <a:extLst>
                <a:ext uri="{FF2B5EF4-FFF2-40B4-BE49-F238E27FC236}">
                  <a16:creationId xmlns:a16="http://schemas.microsoft.com/office/drawing/2014/main" id="{96330E4F-A4A4-FBC2-3C91-7DBF99120AD8}"/>
                </a:ext>
              </a:extLst>
            </p:cNvPr>
            <p:cNvGrpSpPr/>
            <p:nvPr/>
          </p:nvGrpSpPr>
          <p:grpSpPr>
            <a:xfrm>
              <a:off x="3453406" y="2464905"/>
              <a:ext cx="98400" cy="99745"/>
              <a:chOff x="3838624" y="2518153"/>
              <a:chExt cx="98400" cy="98400"/>
            </a:xfrm>
          </p:grpSpPr>
          <p:cxnSp>
            <p:nvCxnSpPr>
              <p:cNvPr id="937" name="Straight Connector 936">
                <a:extLst>
                  <a:ext uri="{FF2B5EF4-FFF2-40B4-BE49-F238E27FC236}">
                    <a16:creationId xmlns:a16="http://schemas.microsoft.com/office/drawing/2014/main" id="{CF9D0D83-3C5E-077C-37D9-38C0A5EBF9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8" name="Straight Connector 937">
                <a:extLst>
                  <a:ext uri="{FF2B5EF4-FFF2-40B4-BE49-F238E27FC236}">
                    <a16:creationId xmlns:a16="http://schemas.microsoft.com/office/drawing/2014/main" id="{DA919EB4-7358-F763-DFDF-52C6D1140A5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9" name="Group 558">
              <a:extLst>
                <a:ext uri="{FF2B5EF4-FFF2-40B4-BE49-F238E27FC236}">
                  <a16:creationId xmlns:a16="http://schemas.microsoft.com/office/drawing/2014/main" id="{D0889A30-650C-0E55-9721-A6ABC77CB185}"/>
                </a:ext>
              </a:extLst>
            </p:cNvPr>
            <p:cNvGrpSpPr/>
            <p:nvPr/>
          </p:nvGrpSpPr>
          <p:grpSpPr>
            <a:xfrm>
              <a:off x="3512933" y="2530074"/>
              <a:ext cx="98400" cy="99745"/>
              <a:chOff x="3838624" y="2518153"/>
              <a:chExt cx="98400" cy="98400"/>
            </a:xfrm>
          </p:grpSpPr>
          <p:cxnSp>
            <p:nvCxnSpPr>
              <p:cNvPr id="935" name="Straight Connector 934">
                <a:extLst>
                  <a:ext uri="{FF2B5EF4-FFF2-40B4-BE49-F238E27FC236}">
                    <a16:creationId xmlns:a16="http://schemas.microsoft.com/office/drawing/2014/main" id="{FD1C652B-0A5C-79F2-0BE1-8CE739FBBB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6" name="Straight Connector 935">
                <a:extLst>
                  <a:ext uri="{FF2B5EF4-FFF2-40B4-BE49-F238E27FC236}">
                    <a16:creationId xmlns:a16="http://schemas.microsoft.com/office/drawing/2014/main" id="{40893AAB-6D62-BD86-C613-1A2C71C83E9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0" name="Group 559">
              <a:extLst>
                <a:ext uri="{FF2B5EF4-FFF2-40B4-BE49-F238E27FC236}">
                  <a16:creationId xmlns:a16="http://schemas.microsoft.com/office/drawing/2014/main" id="{F1EBA6B3-F5AB-2314-980C-E775FFE9326B}"/>
                </a:ext>
              </a:extLst>
            </p:cNvPr>
            <p:cNvGrpSpPr/>
            <p:nvPr/>
          </p:nvGrpSpPr>
          <p:grpSpPr>
            <a:xfrm>
              <a:off x="3693903" y="2595243"/>
              <a:ext cx="98400" cy="99745"/>
              <a:chOff x="3838624" y="2518153"/>
              <a:chExt cx="98400" cy="98400"/>
            </a:xfrm>
          </p:grpSpPr>
          <p:cxnSp>
            <p:nvCxnSpPr>
              <p:cNvPr id="933" name="Straight Connector 932">
                <a:extLst>
                  <a:ext uri="{FF2B5EF4-FFF2-40B4-BE49-F238E27FC236}">
                    <a16:creationId xmlns:a16="http://schemas.microsoft.com/office/drawing/2014/main" id="{2F8157AE-BE42-824D-77B2-2AF7F04163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4" name="Straight Connector 933">
                <a:extLst>
                  <a:ext uri="{FF2B5EF4-FFF2-40B4-BE49-F238E27FC236}">
                    <a16:creationId xmlns:a16="http://schemas.microsoft.com/office/drawing/2014/main" id="{76D22221-128D-D24C-BC67-F82E73F940A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1" name="Group 560">
              <a:extLst>
                <a:ext uri="{FF2B5EF4-FFF2-40B4-BE49-F238E27FC236}">
                  <a16:creationId xmlns:a16="http://schemas.microsoft.com/office/drawing/2014/main" id="{FD517C6B-7AE8-AC4F-C0F3-BEC211C5296F}"/>
                </a:ext>
              </a:extLst>
            </p:cNvPr>
            <p:cNvGrpSpPr/>
            <p:nvPr/>
          </p:nvGrpSpPr>
          <p:grpSpPr>
            <a:xfrm>
              <a:off x="3715330" y="2595238"/>
              <a:ext cx="98400" cy="99745"/>
              <a:chOff x="3838624" y="2518153"/>
              <a:chExt cx="98400" cy="98400"/>
            </a:xfrm>
          </p:grpSpPr>
          <p:cxnSp>
            <p:nvCxnSpPr>
              <p:cNvPr id="931" name="Straight Connector 930">
                <a:extLst>
                  <a:ext uri="{FF2B5EF4-FFF2-40B4-BE49-F238E27FC236}">
                    <a16:creationId xmlns:a16="http://schemas.microsoft.com/office/drawing/2014/main" id="{DE41FE5F-E279-FD63-0CD4-DED1D5E13F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2" name="Straight Connector 931">
                <a:extLst>
                  <a:ext uri="{FF2B5EF4-FFF2-40B4-BE49-F238E27FC236}">
                    <a16:creationId xmlns:a16="http://schemas.microsoft.com/office/drawing/2014/main" id="{90AA666D-1185-C11B-9619-3DF3821774D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2" name="Group 561">
              <a:extLst>
                <a:ext uri="{FF2B5EF4-FFF2-40B4-BE49-F238E27FC236}">
                  <a16:creationId xmlns:a16="http://schemas.microsoft.com/office/drawing/2014/main" id="{F037F295-B980-E64B-0F61-5310000B2A1E}"/>
                </a:ext>
              </a:extLst>
            </p:cNvPr>
            <p:cNvGrpSpPr/>
            <p:nvPr/>
          </p:nvGrpSpPr>
          <p:grpSpPr>
            <a:xfrm>
              <a:off x="3803433" y="2667648"/>
              <a:ext cx="98400" cy="99745"/>
              <a:chOff x="3838624" y="2518153"/>
              <a:chExt cx="98400" cy="98400"/>
            </a:xfrm>
          </p:grpSpPr>
          <p:cxnSp>
            <p:nvCxnSpPr>
              <p:cNvPr id="929" name="Straight Connector 928">
                <a:extLst>
                  <a:ext uri="{FF2B5EF4-FFF2-40B4-BE49-F238E27FC236}">
                    <a16:creationId xmlns:a16="http://schemas.microsoft.com/office/drawing/2014/main" id="{59D8E512-009B-B2EB-093A-9F1446A063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0" name="Straight Connector 929">
                <a:extLst>
                  <a:ext uri="{FF2B5EF4-FFF2-40B4-BE49-F238E27FC236}">
                    <a16:creationId xmlns:a16="http://schemas.microsoft.com/office/drawing/2014/main" id="{AF70F13F-3424-5C42-9617-04367B8D7CC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3" name="Group 562">
              <a:extLst>
                <a:ext uri="{FF2B5EF4-FFF2-40B4-BE49-F238E27FC236}">
                  <a16:creationId xmlns:a16="http://schemas.microsoft.com/office/drawing/2014/main" id="{0C066A73-9759-A4FE-1B82-D55D98E1F588}"/>
                </a:ext>
              </a:extLst>
            </p:cNvPr>
            <p:cNvGrpSpPr/>
            <p:nvPr/>
          </p:nvGrpSpPr>
          <p:grpSpPr>
            <a:xfrm>
              <a:off x="3922493" y="2662816"/>
              <a:ext cx="98400" cy="99745"/>
              <a:chOff x="3838624" y="2518153"/>
              <a:chExt cx="98400" cy="98400"/>
            </a:xfrm>
          </p:grpSpPr>
          <p:cxnSp>
            <p:nvCxnSpPr>
              <p:cNvPr id="927" name="Straight Connector 926">
                <a:extLst>
                  <a:ext uri="{FF2B5EF4-FFF2-40B4-BE49-F238E27FC236}">
                    <a16:creationId xmlns:a16="http://schemas.microsoft.com/office/drawing/2014/main" id="{D0B33086-08F1-0B6A-2C56-904E4B0A75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8" name="Straight Connector 927">
                <a:extLst>
                  <a:ext uri="{FF2B5EF4-FFF2-40B4-BE49-F238E27FC236}">
                    <a16:creationId xmlns:a16="http://schemas.microsoft.com/office/drawing/2014/main" id="{EB68E101-6E73-4646-F964-F55798D1773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4" name="Group 563">
              <a:extLst>
                <a:ext uri="{FF2B5EF4-FFF2-40B4-BE49-F238E27FC236}">
                  <a16:creationId xmlns:a16="http://schemas.microsoft.com/office/drawing/2014/main" id="{22C61088-87FC-CE1D-D414-7FAFB6CFC062}"/>
                </a:ext>
              </a:extLst>
            </p:cNvPr>
            <p:cNvGrpSpPr/>
            <p:nvPr/>
          </p:nvGrpSpPr>
          <p:grpSpPr>
            <a:xfrm>
              <a:off x="4143947" y="2703846"/>
              <a:ext cx="98400" cy="99745"/>
              <a:chOff x="3838624" y="2518153"/>
              <a:chExt cx="98400" cy="98400"/>
            </a:xfrm>
          </p:grpSpPr>
          <p:cxnSp>
            <p:nvCxnSpPr>
              <p:cNvPr id="925" name="Straight Connector 924">
                <a:extLst>
                  <a:ext uri="{FF2B5EF4-FFF2-40B4-BE49-F238E27FC236}">
                    <a16:creationId xmlns:a16="http://schemas.microsoft.com/office/drawing/2014/main" id="{46259190-0022-E544-7C3D-1BBA9C7535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6" name="Straight Connector 925">
                <a:extLst>
                  <a:ext uri="{FF2B5EF4-FFF2-40B4-BE49-F238E27FC236}">
                    <a16:creationId xmlns:a16="http://schemas.microsoft.com/office/drawing/2014/main" id="{8D837718-7AA7-76E2-63E4-5488F9406BB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D4E399DF-E1BF-4AE6-E590-42212886903E}"/>
                </a:ext>
              </a:extLst>
            </p:cNvPr>
            <p:cNvGrpSpPr/>
            <p:nvPr/>
          </p:nvGrpSpPr>
          <p:grpSpPr>
            <a:xfrm>
              <a:off x="4267769" y="2778672"/>
              <a:ext cx="98400" cy="99745"/>
              <a:chOff x="3838624" y="2518153"/>
              <a:chExt cx="98400" cy="98400"/>
            </a:xfrm>
          </p:grpSpPr>
          <p:cxnSp>
            <p:nvCxnSpPr>
              <p:cNvPr id="923" name="Straight Connector 922">
                <a:extLst>
                  <a:ext uri="{FF2B5EF4-FFF2-40B4-BE49-F238E27FC236}">
                    <a16:creationId xmlns:a16="http://schemas.microsoft.com/office/drawing/2014/main" id="{9A66CB38-0AF8-0DC2-0D54-6B52A22032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4" name="Straight Connector 923">
                <a:extLst>
                  <a:ext uri="{FF2B5EF4-FFF2-40B4-BE49-F238E27FC236}">
                    <a16:creationId xmlns:a16="http://schemas.microsoft.com/office/drawing/2014/main" id="{A1BEAC66-C7F7-44E2-EB47-3B006B00C6D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6" name="Group 565">
              <a:extLst>
                <a:ext uri="{FF2B5EF4-FFF2-40B4-BE49-F238E27FC236}">
                  <a16:creationId xmlns:a16="http://schemas.microsoft.com/office/drawing/2014/main" id="{C8517DC8-1212-EB9E-E354-835319C7FCA3}"/>
                </a:ext>
              </a:extLst>
            </p:cNvPr>
            <p:cNvGrpSpPr/>
            <p:nvPr/>
          </p:nvGrpSpPr>
          <p:grpSpPr>
            <a:xfrm>
              <a:off x="4284435" y="2778668"/>
              <a:ext cx="98400" cy="99745"/>
              <a:chOff x="3838624" y="2518153"/>
              <a:chExt cx="98400" cy="98400"/>
            </a:xfrm>
          </p:grpSpPr>
          <p:cxnSp>
            <p:nvCxnSpPr>
              <p:cNvPr id="921" name="Straight Connector 920">
                <a:extLst>
                  <a:ext uri="{FF2B5EF4-FFF2-40B4-BE49-F238E27FC236}">
                    <a16:creationId xmlns:a16="http://schemas.microsoft.com/office/drawing/2014/main" id="{8075AA6E-F188-B37E-A961-B8B50CA296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2" name="Straight Connector 921">
                <a:extLst>
                  <a:ext uri="{FF2B5EF4-FFF2-40B4-BE49-F238E27FC236}">
                    <a16:creationId xmlns:a16="http://schemas.microsoft.com/office/drawing/2014/main" id="{AA6E7641-2D24-214B-17D2-305BF4342A5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7" name="Group 566">
              <a:extLst>
                <a:ext uri="{FF2B5EF4-FFF2-40B4-BE49-F238E27FC236}">
                  <a16:creationId xmlns:a16="http://schemas.microsoft.com/office/drawing/2014/main" id="{5D8A9C51-DA56-0C60-728F-F37A8751812D}"/>
                </a:ext>
              </a:extLst>
            </p:cNvPr>
            <p:cNvGrpSpPr/>
            <p:nvPr/>
          </p:nvGrpSpPr>
          <p:grpSpPr>
            <a:xfrm>
              <a:off x="4315388" y="2778664"/>
              <a:ext cx="98400" cy="99745"/>
              <a:chOff x="3838624" y="2518153"/>
              <a:chExt cx="98400" cy="98400"/>
            </a:xfrm>
          </p:grpSpPr>
          <p:cxnSp>
            <p:nvCxnSpPr>
              <p:cNvPr id="919" name="Straight Connector 918">
                <a:extLst>
                  <a:ext uri="{FF2B5EF4-FFF2-40B4-BE49-F238E27FC236}">
                    <a16:creationId xmlns:a16="http://schemas.microsoft.com/office/drawing/2014/main" id="{D5E18045-B275-4677-06DD-8BDD48393B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0" name="Straight Connector 919">
                <a:extLst>
                  <a:ext uri="{FF2B5EF4-FFF2-40B4-BE49-F238E27FC236}">
                    <a16:creationId xmlns:a16="http://schemas.microsoft.com/office/drawing/2014/main" id="{4AD83331-81DC-D572-B154-78A863E43F0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772A4E77-A18A-BC4F-302F-71B4B32E2823}"/>
                </a:ext>
              </a:extLst>
            </p:cNvPr>
            <p:cNvGrpSpPr/>
            <p:nvPr/>
          </p:nvGrpSpPr>
          <p:grpSpPr>
            <a:xfrm>
              <a:off x="4446354" y="2843834"/>
              <a:ext cx="98400" cy="99745"/>
              <a:chOff x="3838624" y="2518153"/>
              <a:chExt cx="98400" cy="98400"/>
            </a:xfrm>
          </p:grpSpPr>
          <p:cxnSp>
            <p:nvCxnSpPr>
              <p:cNvPr id="917" name="Straight Connector 916">
                <a:extLst>
                  <a:ext uri="{FF2B5EF4-FFF2-40B4-BE49-F238E27FC236}">
                    <a16:creationId xmlns:a16="http://schemas.microsoft.com/office/drawing/2014/main" id="{469BAD43-3836-7823-DEE5-33E0C4B11A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8" name="Straight Connector 917">
                <a:extLst>
                  <a:ext uri="{FF2B5EF4-FFF2-40B4-BE49-F238E27FC236}">
                    <a16:creationId xmlns:a16="http://schemas.microsoft.com/office/drawing/2014/main" id="{65D527EE-5472-D6AE-37A7-13A3D5BDAEA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9" name="Group 568">
              <a:extLst>
                <a:ext uri="{FF2B5EF4-FFF2-40B4-BE49-F238E27FC236}">
                  <a16:creationId xmlns:a16="http://schemas.microsoft.com/office/drawing/2014/main" id="{BFA7E8C7-0401-9EA8-4E99-2E7F2770C933}"/>
                </a:ext>
              </a:extLst>
            </p:cNvPr>
            <p:cNvGrpSpPr/>
            <p:nvPr/>
          </p:nvGrpSpPr>
          <p:grpSpPr>
            <a:xfrm>
              <a:off x="4493975" y="2875211"/>
              <a:ext cx="98400" cy="99745"/>
              <a:chOff x="3838624" y="2518153"/>
              <a:chExt cx="98400" cy="98400"/>
            </a:xfrm>
          </p:grpSpPr>
          <p:cxnSp>
            <p:nvCxnSpPr>
              <p:cNvPr id="915" name="Straight Connector 914">
                <a:extLst>
                  <a:ext uri="{FF2B5EF4-FFF2-40B4-BE49-F238E27FC236}">
                    <a16:creationId xmlns:a16="http://schemas.microsoft.com/office/drawing/2014/main" id="{B9F9F16D-52FA-5B1B-C265-D1C8411C54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6" name="Straight Connector 915">
                <a:extLst>
                  <a:ext uri="{FF2B5EF4-FFF2-40B4-BE49-F238E27FC236}">
                    <a16:creationId xmlns:a16="http://schemas.microsoft.com/office/drawing/2014/main" id="{265341C5-078A-BEF4-EC09-8206ECA36FD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0" name="Group 569">
              <a:extLst>
                <a:ext uri="{FF2B5EF4-FFF2-40B4-BE49-F238E27FC236}">
                  <a16:creationId xmlns:a16="http://schemas.microsoft.com/office/drawing/2014/main" id="{6409040A-DEDC-B758-B115-365063D6112D}"/>
                </a:ext>
              </a:extLst>
            </p:cNvPr>
            <p:cNvGrpSpPr/>
            <p:nvPr/>
          </p:nvGrpSpPr>
          <p:grpSpPr>
            <a:xfrm>
              <a:off x="4615416" y="3015210"/>
              <a:ext cx="98400" cy="99745"/>
              <a:chOff x="3838624" y="2518153"/>
              <a:chExt cx="98400" cy="98400"/>
            </a:xfrm>
          </p:grpSpPr>
          <p:cxnSp>
            <p:nvCxnSpPr>
              <p:cNvPr id="913" name="Straight Connector 912">
                <a:extLst>
                  <a:ext uri="{FF2B5EF4-FFF2-40B4-BE49-F238E27FC236}">
                    <a16:creationId xmlns:a16="http://schemas.microsoft.com/office/drawing/2014/main" id="{FAA05D63-8370-9523-1911-76133E56E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4" name="Straight Connector 913">
                <a:extLst>
                  <a:ext uri="{FF2B5EF4-FFF2-40B4-BE49-F238E27FC236}">
                    <a16:creationId xmlns:a16="http://schemas.microsoft.com/office/drawing/2014/main" id="{B6305F84-36AF-54CD-5E89-F4AE13C1B65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1" name="Group 570">
              <a:extLst>
                <a:ext uri="{FF2B5EF4-FFF2-40B4-BE49-F238E27FC236}">
                  <a16:creationId xmlns:a16="http://schemas.microsoft.com/office/drawing/2014/main" id="{F9985E56-110B-1B64-9C1B-4ECFBF2D6BCD}"/>
                </a:ext>
              </a:extLst>
            </p:cNvPr>
            <p:cNvGrpSpPr/>
            <p:nvPr/>
          </p:nvGrpSpPr>
          <p:grpSpPr>
            <a:xfrm>
              <a:off x="4665418" y="3044171"/>
              <a:ext cx="98400" cy="99745"/>
              <a:chOff x="3838624" y="2518153"/>
              <a:chExt cx="98400" cy="98400"/>
            </a:xfrm>
          </p:grpSpPr>
          <p:cxnSp>
            <p:nvCxnSpPr>
              <p:cNvPr id="911" name="Straight Connector 910">
                <a:extLst>
                  <a:ext uri="{FF2B5EF4-FFF2-40B4-BE49-F238E27FC236}">
                    <a16:creationId xmlns:a16="http://schemas.microsoft.com/office/drawing/2014/main" id="{50186972-98F2-35BF-4842-0ABB274AEA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2" name="Straight Connector 911">
                <a:extLst>
                  <a:ext uri="{FF2B5EF4-FFF2-40B4-BE49-F238E27FC236}">
                    <a16:creationId xmlns:a16="http://schemas.microsoft.com/office/drawing/2014/main" id="{64180724-2C49-B3D0-E99F-E684A567FBA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2" name="Group 571">
              <a:extLst>
                <a:ext uri="{FF2B5EF4-FFF2-40B4-BE49-F238E27FC236}">
                  <a16:creationId xmlns:a16="http://schemas.microsoft.com/office/drawing/2014/main" id="{F742DE88-7ACA-8C27-D372-56FBBFF07FEA}"/>
                </a:ext>
              </a:extLst>
            </p:cNvPr>
            <p:cNvGrpSpPr/>
            <p:nvPr/>
          </p:nvGrpSpPr>
          <p:grpSpPr>
            <a:xfrm>
              <a:off x="5027369" y="3092442"/>
              <a:ext cx="98400" cy="99745"/>
              <a:chOff x="3838624" y="2518153"/>
              <a:chExt cx="98400" cy="98400"/>
            </a:xfrm>
          </p:grpSpPr>
          <p:cxnSp>
            <p:nvCxnSpPr>
              <p:cNvPr id="909" name="Straight Connector 908">
                <a:extLst>
                  <a:ext uri="{FF2B5EF4-FFF2-40B4-BE49-F238E27FC236}">
                    <a16:creationId xmlns:a16="http://schemas.microsoft.com/office/drawing/2014/main" id="{33D25FAC-BCB3-AA79-7A47-B56586A5DE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0" name="Straight Connector 909">
                <a:extLst>
                  <a:ext uri="{FF2B5EF4-FFF2-40B4-BE49-F238E27FC236}">
                    <a16:creationId xmlns:a16="http://schemas.microsoft.com/office/drawing/2014/main" id="{66ADCF97-ED49-15A4-422C-D5F464B8EBD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3" name="Group 572">
              <a:extLst>
                <a:ext uri="{FF2B5EF4-FFF2-40B4-BE49-F238E27FC236}">
                  <a16:creationId xmlns:a16="http://schemas.microsoft.com/office/drawing/2014/main" id="{103F5CFC-9D1B-AFDB-85A9-69E2D07DD334}"/>
                </a:ext>
              </a:extLst>
            </p:cNvPr>
            <p:cNvGrpSpPr/>
            <p:nvPr/>
          </p:nvGrpSpPr>
          <p:grpSpPr>
            <a:xfrm>
              <a:off x="5070230" y="3092435"/>
              <a:ext cx="98400" cy="99745"/>
              <a:chOff x="3838624" y="2518153"/>
              <a:chExt cx="98400" cy="98400"/>
            </a:xfrm>
          </p:grpSpPr>
          <p:cxnSp>
            <p:nvCxnSpPr>
              <p:cNvPr id="907" name="Straight Connector 906">
                <a:extLst>
                  <a:ext uri="{FF2B5EF4-FFF2-40B4-BE49-F238E27FC236}">
                    <a16:creationId xmlns:a16="http://schemas.microsoft.com/office/drawing/2014/main" id="{517CB04C-FD06-20FB-7078-EB94796032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8" name="Straight Connector 907">
                <a:extLst>
                  <a:ext uri="{FF2B5EF4-FFF2-40B4-BE49-F238E27FC236}">
                    <a16:creationId xmlns:a16="http://schemas.microsoft.com/office/drawing/2014/main" id="{9FB138CB-E7E2-8F54-F958-B7A2027A330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4" name="Group 573">
              <a:extLst>
                <a:ext uri="{FF2B5EF4-FFF2-40B4-BE49-F238E27FC236}">
                  <a16:creationId xmlns:a16="http://schemas.microsoft.com/office/drawing/2014/main" id="{D42B8BAC-E87F-0C6E-275C-74C173AFC0FA}"/>
                </a:ext>
              </a:extLst>
            </p:cNvPr>
            <p:cNvGrpSpPr/>
            <p:nvPr/>
          </p:nvGrpSpPr>
          <p:grpSpPr>
            <a:xfrm>
              <a:off x="5122615" y="3094842"/>
              <a:ext cx="98400" cy="99745"/>
              <a:chOff x="3838624" y="2518153"/>
              <a:chExt cx="98400" cy="98400"/>
            </a:xfrm>
          </p:grpSpPr>
          <p:cxnSp>
            <p:nvCxnSpPr>
              <p:cNvPr id="905" name="Straight Connector 904">
                <a:extLst>
                  <a:ext uri="{FF2B5EF4-FFF2-40B4-BE49-F238E27FC236}">
                    <a16:creationId xmlns:a16="http://schemas.microsoft.com/office/drawing/2014/main" id="{FE9FF38B-1DA1-3266-4995-59780B59D4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6" name="Straight Connector 905">
                <a:extLst>
                  <a:ext uri="{FF2B5EF4-FFF2-40B4-BE49-F238E27FC236}">
                    <a16:creationId xmlns:a16="http://schemas.microsoft.com/office/drawing/2014/main" id="{6883AAA3-5013-4483-2932-7D981D312E4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5" name="Group 574">
              <a:extLst>
                <a:ext uri="{FF2B5EF4-FFF2-40B4-BE49-F238E27FC236}">
                  <a16:creationId xmlns:a16="http://schemas.microsoft.com/office/drawing/2014/main" id="{2487C824-BA3F-DC4B-DB2A-E000D1BDF696}"/>
                </a:ext>
              </a:extLst>
            </p:cNvPr>
            <p:cNvGrpSpPr/>
            <p:nvPr/>
          </p:nvGrpSpPr>
          <p:grpSpPr>
            <a:xfrm>
              <a:off x="5151188" y="3097248"/>
              <a:ext cx="98400" cy="99745"/>
              <a:chOff x="3838624" y="2518153"/>
              <a:chExt cx="98400" cy="98400"/>
            </a:xfrm>
          </p:grpSpPr>
          <p:cxnSp>
            <p:nvCxnSpPr>
              <p:cNvPr id="903" name="Straight Connector 902">
                <a:extLst>
                  <a:ext uri="{FF2B5EF4-FFF2-40B4-BE49-F238E27FC236}">
                    <a16:creationId xmlns:a16="http://schemas.microsoft.com/office/drawing/2014/main" id="{4401F418-B295-759C-FDC1-7C6794F1A8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4" name="Straight Connector 903">
                <a:extLst>
                  <a:ext uri="{FF2B5EF4-FFF2-40B4-BE49-F238E27FC236}">
                    <a16:creationId xmlns:a16="http://schemas.microsoft.com/office/drawing/2014/main" id="{D05F7278-1F22-4413-0119-487024CA346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6" name="Group 575">
              <a:extLst>
                <a:ext uri="{FF2B5EF4-FFF2-40B4-BE49-F238E27FC236}">
                  <a16:creationId xmlns:a16="http://schemas.microsoft.com/office/drawing/2014/main" id="{EF3269E0-8216-34DD-A14F-549E2751F67A}"/>
                </a:ext>
              </a:extLst>
            </p:cNvPr>
            <p:cNvGrpSpPr/>
            <p:nvPr/>
          </p:nvGrpSpPr>
          <p:grpSpPr>
            <a:xfrm>
              <a:off x="5203575" y="3147933"/>
              <a:ext cx="98400" cy="99745"/>
              <a:chOff x="3838624" y="2518153"/>
              <a:chExt cx="98400" cy="98400"/>
            </a:xfrm>
          </p:grpSpPr>
          <p:cxnSp>
            <p:nvCxnSpPr>
              <p:cNvPr id="901" name="Straight Connector 900">
                <a:extLst>
                  <a:ext uri="{FF2B5EF4-FFF2-40B4-BE49-F238E27FC236}">
                    <a16:creationId xmlns:a16="http://schemas.microsoft.com/office/drawing/2014/main" id="{7B369482-7663-005E-D0C6-3C22CADD02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2" name="Straight Connector 901">
                <a:extLst>
                  <a:ext uri="{FF2B5EF4-FFF2-40B4-BE49-F238E27FC236}">
                    <a16:creationId xmlns:a16="http://schemas.microsoft.com/office/drawing/2014/main" id="{F9B10BC8-5584-349E-D928-CB4A953E3D6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7" name="Group 576">
              <a:extLst>
                <a:ext uri="{FF2B5EF4-FFF2-40B4-BE49-F238E27FC236}">
                  <a16:creationId xmlns:a16="http://schemas.microsoft.com/office/drawing/2014/main" id="{930FF67B-9128-8B41-DF05-D85AE70264D0}"/>
                </a:ext>
              </a:extLst>
            </p:cNvPr>
            <p:cNvGrpSpPr/>
            <p:nvPr/>
          </p:nvGrpSpPr>
          <p:grpSpPr>
            <a:xfrm>
              <a:off x="5270249" y="3150341"/>
              <a:ext cx="98400" cy="99745"/>
              <a:chOff x="3838624" y="2518153"/>
              <a:chExt cx="98400" cy="98400"/>
            </a:xfrm>
          </p:grpSpPr>
          <p:cxnSp>
            <p:nvCxnSpPr>
              <p:cNvPr id="899" name="Straight Connector 898">
                <a:extLst>
                  <a:ext uri="{FF2B5EF4-FFF2-40B4-BE49-F238E27FC236}">
                    <a16:creationId xmlns:a16="http://schemas.microsoft.com/office/drawing/2014/main" id="{36CDD966-ED23-60F4-E077-00DF9AEB7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0" name="Straight Connector 899">
                <a:extLst>
                  <a:ext uri="{FF2B5EF4-FFF2-40B4-BE49-F238E27FC236}">
                    <a16:creationId xmlns:a16="http://schemas.microsoft.com/office/drawing/2014/main" id="{1105364C-E30D-BF68-2AC3-F6E4A9EF740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8" name="Group 577">
              <a:extLst>
                <a:ext uri="{FF2B5EF4-FFF2-40B4-BE49-F238E27FC236}">
                  <a16:creationId xmlns:a16="http://schemas.microsoft.com/office/drawing/2014/main" id="{01204689-28C9-F3EE-F334-EFFA87C60D62}"/>
                </a:ext>
              </a:extLst>
            </p:cNvPr>
            <p:cNvGrpSpPr/>
            <p:nvPr/>
          </p:nvGrpSpPr>
          <p:grpSpPr>
            <a:xfrm>
              <a:off x="5365497" y="3184130"/>
              <a:ext cx="98400" cy="99745"/>
              <a:chOff x="3838624" y="2518153"/>
              <a:chExt cx="98400" cy="98400"/>
            </a:xfrm>
          </p:grpSpPr>
          <p:cxnSp>
            <p:nvCxnSpPr>
              <p:cNvPr id="897" name="Straight Connector 896">
                <a:extLst>
                  <a:ext uri="{FF2B5EF4-FFF2-40B4-BE49-F238E27FC236}">
                    <a16:creationId xmlns:a16="http://schemas.microsoft.com/office/drawing/2014/main" id="{56827DCD-1CA4-B82D-65DD-5F19FB716D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8" name="Straight Connector 897">
                <a:extLst>
                  <a:ext uri="{FF2B5EF4-FFF2-40B4-BE49-F238E27FC236}">
                    <a16:creationId xmlns:a16="http://schemas.microsoft.com/office/drawing/2014/main" id="{BA0B2248-6BEF-D729-13A5-094B85B2896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9" name="Group 578">
              <a:extLst>
                <a:ext uri="{FF2B5EF4-FFF2-40B4-BE49-F238E27FC236}">
                  <a16:creationId xmlns:a16="http://schemas.microsoft.com/office/drawing/2014/main" id="{51CF3E9A-D7F9-FA52-D481-FE2D0041D664}"/>
                </a:ext>
              </a:extLst>
            </p:cNvPr>
            <p:cNvGrpSpPr/>
            <p:nvPr/>
          </p:nvGrpSpPr>
          <p:grpSpPr>
            <a:xfrm>
              <a:off x="5591716" y="3210676"/>
              <a:ext cx="98400" cy="99745"/>
              <a:chOff x="3838624" y="2518153"/>
              <a:chExt cx="98400" cy="98400"/>
            </a:xfrm>
          </p:grpSpPr>
          <p:cxnSp>
            <p:nvCxnSpPr>
              <p:cNvPr id="895" name="Straight Connector 894">
                <a:extLst>
                  <a:ext uri="{FF2B5EF4-FFF2-40B4-BE49-F238E27FC236}">
                    <a16:creationId xmlns:a16="http://schemas.microsoft.com/office/drawing/2014/main" id="{45451EF4-943D-54B5-55A8-F8626E28D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6" name="Straight Connector 895">
                <a:extLst>
                  <a:ext uri="{FF2B5EF4-FFF2-40B4-BE49-F238E27FC236}">
                    <a16:creationId xmlns:a16="http://schemas.microsoft.com/office/drawing/2014/main" id="{4EF9FACE-C613-CDBD-00CD-53EB2ECD0E1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0" name="Group 579">
              <a:extLst>
                <a:ext uri="{FF2B5EF4-FFF2-40B4-BE49-F238E27FC236}">
                  <a16:creationId xmlns:a16="http://schemas.microsoft.com/office/drawing/2014/main" id="{F760B141-2C48-3CD8-CA0C-3EC2C313E5A2}"/>
                </a:ext>
              </a:extLst>
            </p:cNvPr>
            <p:cNvGrpSpPr/>
            <p:nvPr/>
          </p:nvGrpSpPr>
          <p:grpSpPr>
            <a:xfrm>
              <a:off x="5884610" y="3239635"/>
              <a:ext cx="98400" cy="99745"/>
              <a:chOff x="3838624" y="2518153"/>
              <a:chExt cx="98400" cy="98400"/>
            </a:xfrm>
          </p:grpSpPr>
          <p:cxnSp>
            <p:nvCxnSpPr>
              <p:cNvPr id="893" name="Straight Connector 892">
                <a:extLst>
                  <a:ext uri="{FF2B5EF4-FFF2-40B4-BE49-F238E27FC236}">
                    <a16:creationId xmlns:a16="http://schemas.microsoft.com/office/drawing/2014/main" id="{7FC05DAF-7D72-AFC1-7BA2-D414E083D7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4" name="Straight Connector 893">
                <a:extLst>
                  <a:ext uri="{FF2B5EF4-FFF2-40B4-BE49-F238E27FC236}">
                    <a16:creationId xmlns:a16="http://schemas.microsoft.com/office/drawing/2014/main" id="{D746384E-75C5-987B-2342-879E24AE7C0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1" name="Group 580">
              <a:extLst>
                <a:ext uri="{FF2B5EF4-FFF2-40B4-BE49-F238E27FC236}">
                  <a16:creationId xmlns:a16="http://schemas.microsoft.com/office/drawing/2014/main" id="{D2137A31-52F4-D0D4-042E-5208489CA15A}"/>
                </a:ext>
              </a:extLst>
            </p:cNvPr>
            <p:cNvGrpSpPr/>
            <p:nvPr/>
          </p:nvGrpSpPr>
          <p:grpSpPr>
            <a:xfrm>
              <a:off x="5941758" y="3242042"/>
              <a:ext cx="98400" cy="99745"/>
              <a:chOff x="3838624" y="2518153"/>
              <a:chExt cx="98400" cy="98400"/>
            </a:xfrm>
          </p:grpSpPr>
          <p:cxnSp>
            <p:nvCxnSpPr>
              <p:cNvPr id="891" name="Straight Connector 890">
                <a:extLst>
                  <a:ext uri="{FF2B5EF4-FFF2-40B4-BE49-F238E27FC236}">
                    <a16:creationId xmlns:a16="http://schemas.microsoft.com/office/drawing/2014/main" id="{7E0ABC9C-6EC5-228B-785F-0C22689E4F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2" name="Straight Connector 891">
                <a:extLst>
                  <a:ext uri="{FF2B5EF4-FFF2-40B4-BE49-F238E27FC236}">
                    <a16:creationId xmlns:a16="http://schemas.microsoft.com/office/drawing/2014/main" id="{3DE78C2B-B715-70C2-D3F2-0DBE5364662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2" name="Group 581">
              <a:extLst>
                <a:ext uri="{FF2B5EF4-FFF2-40B4-BE49-F238E27FC236}">
                  <a16:creationId xmlns:a16="http://schemas.microsoft.com/office/drawing/2014/main" id="{E3287469-3E81-8627-15B5-D1CAA3C5D133}"/>
                </a:ext>
              </a:extLst>
            </p:cNvPr>
            <p:cNvGrpSpPr/>
            <p:nvPr/>
          </p:nvGrpSpPr>
          <p:grpSpPr>
            <a:xfrm>
              <a:off x="6010812" y="3280655"/>
              <a:ext cx="98400" cy="99745"/>
              <a:chOff x="3838624" y="2518153"/>
              <a:chExt cx="98400" cy="98400"/>
            </a:xfrm>
          </p:grpSpPr>
          <p:cxnSp>
            <p:nvCxnSpPr>
              <p:cNvPr id="889" name="Straight Connector 888">
                <a:extLst>
                  <a:ext uri="{FF2B5EF4-FFF2-40B4-BE49-F238E27FC236}">
                    <a16:creationId xmlns:a16="http://schemas.microsoft.com/office/drawing/2014/main" id="{9913164D-E51E-1C24-49C4-7ADEC38430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0" name="Straight Connector 889">
                <a:extLst>
                  <a:ext uri="{FF2B5EF4-FFF2-40B4-BE49-F238E27FC236}">
                    <a16:creationId xmlns:a16="http://schemas.microsoft.com/office/drawing/2014/main" id="{FF7B36F2-F42A-BF40-BDF1-70D4B00616F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3" name="Group 582">
              <a:extLst>
                <a:ext uri="{FF2B5EF4-FFF2-40B4-BE49-F238E27FC236}">
                  <a16:creationId xmlns:a16="http://schemas.microsoft.com/office/drawing/2014/main" id="{CB8EED3E-A36E-858D-968E-3ED34BCAC5CF}"/>
                </a:ext>
              </a:extLst>
            </p:cNvPr>
            <p:cNvGrpSpPr/>
            <p:nvPr/>
          </p:nvGrpSpPr>
          <p:grpSpPr>
            <a:xfrm>
              <a:off x="6017952" y="3280648"/>
              <a:ext cx="98400" cy="99745"/>
              <a:chOff x="3838624" y="2518153"/>
              <a:chExt cx="98400" cy="98400"/>
            </a:xfrm>
          </p:grpSpPr>
          <p:cxnSp>
            <p:nvCxnSpPr>
              <p:cNvPr id="887" name="Straight Connector 886">
                <a:extLst>
                  <a:ext uri="{FF2B5EF4-FFF2-40B4-BE49-F238E27FC236}">
                    <a16:creationId xmlns:a16="http://schemas.microsoft.com/office/drawing/2014/main" id="{EB58DAE0-737A-FDFA-794A-60AECEABF4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8" name="Straight Connector 887">
                <a:extLst>
                  <a:ext uri="{FF2B5EF4-FFF2-40B4-BE49-F238E27FC236}">
                    <a16:creationId xmlns:a16="http://schemas.microsoft.com/office/drawing/2014/main" id="{9C577B3A-6AC0-6FB9-7C4F-FE08CC2FD92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4" name="Group 583">
              <a:extLst>
                <a:ext uri="{FF2B5EF4-FFF2-40B4-BE49-F238E27FC236}">
                  <a16:creationId xmlns:a16="http://schemas.microsoft.com/office/drawing/2014/main" id="{437A39FC-4959-46AF-8234-66248F94E8CF}"/>
                </a:ext>
              </a:extLst>
            </p:cNvPr>
            <p:cNvGrpSpPr/>
            <p:nvPr/>
          </p:nvGrpSpPr>
          <p:grpSpPr>
            <a:xfrm>
              <a:off x="6153682" y="3410987"/>
              <a:ext cx="98400" cy="99745"/>
              <a:chOff x="3838624" y="2518153"/>
              <a:chExt cx="98400" cy="98400"/>
            </a:xfrm>
          </p:grpSpPr>
          <p:cxnSp>
            <p:nvCxnSpPr>
              <p:cNvPr id="885" name="Straight Connector 884">
                <a:extLst>
                  <a:ext uri="{FF2B5EF4-FFF2-40B4-BE49-F238E27FC236}">
                    <a16:creationId xmlns:a16="http://schemas.microsoft.com/office/drawing/2014/main" id="{DEDCB250-205C-0CA0-0910-66E6C55A4E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6" name="Straight Connector 885">
                <a:extLst>
                  <a:ext uri="{FF2B5EF4-FFF2-40B4-BE49-F238E27FC236}">
                    <a16:creationId xmlns:a16="http://schemas.microsoft.com/office/drawing/2014/main" id="{D7FC41EA-7D8A-E0D5-416D-EB7F0EA3BB7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5" name="Group 584">
              <a:extLst>
                <a:ext uri="{FF2B5EF4-FFF2-40B4-BE49-F238E27FC236}">
                  <a16:creationId xmlns:a16="http://schemas.microsoft.com/office/drawing/2014/main" id="{231B016B-B1C0-9B64-9004-2A3406C1CC4A}"/>
                </a:ext>
              </a:extLst>
            </p:cNvPr>
            <p:cNvGrpSpPr/>
            <p:nvPr/>
          </p:nvGrpSpPr>
          <p:grpSpPr>
            <a:xfrm>
              <a:off x="6187017" y="3423049"/>
              <a:ext cx="98400" cy="99745"/>
              <a:chOff x="3838624" y="2518153"/>
              <a:chExt cx="98400" cy="98400"/>
            </a:xfrm>
          </p:grpSpPr>
          <p:cxnSp>
            <p:nvCxnSpPr>
              <p:cNvPr id="883" name="Straight Connector 882">
                <a:extLst>
                  <a:ext uri="{FF2B5EF4-FFF2-40B4-BE49-F238E27FC236}">
                    <a16:creationId xmlns:a16="http://schemas.microsoft.com/office/drawing/2014/main" id="{0119B27B-AA78-E7BC-F3F0-6F216776AF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4" name="Straight Connector 883">
                <a:extLst>
                  <a:ext uri="{FF2B5EF4-FFF2-40B4-BE49-F238E27FC236}">
                    <a16:creationId xmlns:a16="http://schemas.microsoft.com/office/drawing/2014/main" id="{71EFEB61-7B9F-B357-80EE-A638222EFF3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6" name="Group 585">
              <a:extLst>
                <a:ext uri="{FF2B5EF4-FFF2-40B4-BE49-F238E27FC236}">
                  <a16:creationId xmlns:a16="http://schemas.microsoft.com/office/drawing/2014/main" id="{0D816EB6-A42B-6F55-BD54-0C2C7E812D9C}"/>
                </a:ext>
              </a:extLst>
            </p:cNvPr>
            <p:cNvGrpSpPr/>
            <p:nvPr/>
          </p:nvGrpSpPr>
          <p:grpSpPr>
            <a:xfrm>
              <a:off x="6239402" y="3439939"/>
              <a:ext cx="98400" cy="99745"/>
              <a:chOff x="3838624" y="2518153"/>
              <a:chExt cx="98400" cy="98400"/>
            </a:xfrm>
          </p:grpSpPr>
          <p:cxnSp>
            <p:nvCxnSpPr>
              <p:cNvPr id="881" name="Straight Connector 880">
                <a:extLst>
                  <a:ext uri="{FF2B5EF4-FFF2-40B4-BE49-F238E27FC236}">
                    <a16:creationId xmlns:a16="http://schemas.microsoft.com/office/drawing/2014/main" id="{08BCEDA4-B658-8624-73EA-C2BF34D207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2" name="Straight Connector 881">
                <a:extLst>
                  <a:ext uri="{FF2B5EF4-FFF2-40B4-BE49-F238E27FC236}">
                    <a16:creationId xmlns:a16="http://schemas.microsoft.com/office/drawing/2014/main" id="{C1B9436A-3BE0-4394-1226-470BD4021BA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7" name="Group 586">
              <a:extLst>
                <a:ext uri="{FF2B5EF4-FFF2-40B4-BE49-F238E27FC236}">
                  <a16:creationId xmlns:a16="http://schemas.microsoft.com/office/drawing/2014/main" id="{70FA507D-EA76-215B-3CA7-EBE4F3AA7E22}"/>
                </a:ext>
              </a:extLst>
            </p:cNvPr>
            <p:cNvGrpSpPr/>
            <p:nvPr/>
          </p:nvGrpSpPr>
          <p:grpSpPr>
            <a:xfrm>
              <a:off x="6291787" y="3442348"/>
              <a:ext cx="98400" cy="99745"/>
              <a:chOff x="3838624" y="2518153"/>
              <a:chExt cx="98400" cy="98400"/>
            </a:xfrm>
          </p:grpSpPr>
          <p:cxnSp>
            <p:nvCxnSpPr>
              <p:cNvPr id="879" name="Straight Connector 878">
                <a:extLst>
                  <a:ext uri="{FF2B5EF4-FFF2-40B4-BE49-F238E27FC236}">
                    <a16:creationId xmlns:a16="http://schemas.microsoft.com/office/drawing/2014/main" id="{2D035F69-084C-C106-B4B3-4583183A15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0" name="Straight Connector 879">
                <a:extLst>
                  <a:ext uri="{FF2B5EF4-FFF2-40B4-BE49-F238E27FC236}">
                    <a16:creationId xmlns:a16="http://schemas.microsoft.com/office/drawing/2014/main" id="{4288E419-2EB8-8684-B31F-2EE8528BDA0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8" name="Group 587">
              <a:extLst>
                <a:ext uri="{FF2B5EF4-FFF2-40B4-BE49-F238E27FC236}">
                  <a16:creationId xmlns:a16="http://schemas.microsoft.com/office/drawing/2014/main" id="{005686BF-836E-E31C-9712-059E83C36160}"/>
                </a:ext>
              </a:extLst>
            </p:cNvPr>
            <p:cNvGrpSpPr/>
            <p:nvPr/>
          </p:nvGrpSpPr>
          <p:grpSpPr>
            <a:xfrm>
              <a:off x="6329885" y="3444756"/>
              <a:ext cx="98400" cy="99745"/>
              <a:chOff x="3838624" y="2518153"/>
              <a:chExt cx="98400" cy="98400"/>
            </a:xfrm>
          </p:grpSpPr>
          <p:cxnSp>
            <p:nvCxnSpPr>
              <p:cNvPr id="877" name="Straight Connector 876">
                <a:extLst>
                  <a:ext uri="{FF2B5EF4-FFF2-40B4-BE49-F238E27FC236}">
                    <a16:creationId xmlns:a16="http://schemas.microsoft.com/office/drawing/2014/main" id="{7E00D557-035B-3B95-2F64-66306D0DF9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8" name="Straight Connector 877">
                <a:extLst>
                  <a:ext uri="{FF2B5EF4-FFF2-40B4-BE49-F238E27FC236}">
                    <a16:creationId xmlns:a16="http://schemas.microsoft.com/office/drawing/2014/main" id="{97ECA017-00E4-6FF1-C6A4-D07CF3D9E97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9" name="Group 588">
              <a:extLst>
                <a:ext uri="{FF2B5EF4-FFF2-40B4-BE49-F238E27FC236}">
                  <a16:creationId xmlns:a16="http://schemas.microsoft.com/office/drawing/2014/main" id="{336BCC21-F218-A764-9A53-CCB70B139F76}"/>
                </a:ext>
              </a:extLst>
            </p:cNvPr>
            <p:cNvGrpSpPr/>
            <p:nvPr/>
          </p:nvGrpSpPr>
          <p:grpSpPr>
            <a:xfrm>
              <a:off x="6457726" y="3444756"/>
              <a:ext cx="98400" cy="99745"/>
              <a:chOff x="3838624" y="2518153"/>
              <a:chExt cx="98400" cy="98400"/>
            </a:xfrm>
          </p:grpSpPr>
          <p:cxnSp>
            <p:nvCxnSpPr>
              <p:cNvPr id="875" name="Straight Connector 874">
                <a:extLst>
                  <a:ext uri="{FF2B5EF4-FFF2-40B4-BE49-F238E27FC236}">
                    <a16:creationId xmlns:a16="http://schemas.microsoft.com/office/drawing/2014/main" id="{48D89487-4A43-E61B-C505-92BADD12A5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6" name="Straight Connector 875">
                <a:extLst>
                  <a:ext uri="{FF2B5EF4-FFF2-40B4-BE49-F238E27FC236}">
                    <a16:creationId xmlns:a16="http://schemas.microsoft.com/office/drawing/2014/main" id="{6A1D677E-71DE-B020-FE31-75CE8FD2662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0" name="Group 589">
              <a:extLst>
                <a:ext uri="{FF2B5EF4-FFF2-40B4-BE49-F238E27FC236}">
                  <a16:creationId xmlns:a16="http://schemas.microsoft.com/office/drawing/2014/main" id="{C31EF21A-47B5-F671-B3CC-B73351C6D55A}"/>
                </a:ext>
              </a:extLst>
            </p:cNvPr>
            <p:cNvGrpSpPr/>
            <p:nvPr/>
          </p:nvGrpSpPr>
          <p:grpSpPr>
            <a:xfrm>
              <a:off x="6574465" y="3480593"/>
              <a:ext cx="98400" cy="99745"/>
              <a:chOff x="3838624" y="2518153"/>
              <a:chExt cx="98400" cy="98400"/>
            </a:xfrm>
          </p:grpSpPr>
          <p:cxnSp>
            <p:nvCxnSpPr>
              <p:cNvPr id="873" name="Straight Connector 872">
                <a:extLst>
                  <a:ext uri="{FF2B5EF4-FFF2-40B4-BE49-F238E27FC236}">
                    <a16:creationId xmlns:a16="http://schemas.microsoft.com/office/drawing/2014/main" id="{844C7C4D-D090-B8C0-1FF8-1EE259C8A3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4" name="Straight Connector 873">
                <a:extLst>
                  <a:ext uri="{FF2B5EF4-FFF2-40B4-BE49-F238E27FC236}">
                    <a16:creationId xmlns:a16="http://schemas.microsoft.com/office/drawing/2014/main" id="{823D4FBC-3030-9C84-B783-4A186B2CCE7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1" name="Group 590">
              <a:extLst>
                <a:ext uri="{FF2B5EF4-FFF2-40B4-BE49-F238E27FC236}">
                  <a16:creationId xmlns:a16="http://schemas.microsoft.com/office/drawing/2014/main" id="{8336981A-3E44-CE57-7517-78FF98225EE7}"/>
                </a:ext>
              </a:extLst>
            </p:cNvPr>
            <p:cNvGrpSpPr/>
            <p:nvPr/>
          </p:nvGrpSpPr>
          <p:grpSpPr>
            <a:xfrm>
              <a:off x="6648265" y="3530256"/>
              <a:ext cx="98400" cy="99745"/>
              <a:chOff x="3838624" y="2518153"/>
              <a:chExt cx="98400" cy="98400"/>
            </a:xfrm>
          </p:grpSpPr>
          <p:cxnSp>
            <p:nvCxnSpPr>
              <p:cNvPr id="871" name="Straight Connector 870">
                <a:extLst>
                  <a:ext uri="{FF2B5EF4-FFF2-40B4-BE49-F238E27FC236}">
                    <a16:creationId xmlns:a16="http://schemas.microsoft.com/office/drawing/2014/main" id="{AFC6BF68-3FA2-FC98-EFE9-E39C2A2895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2" name="Straight Connector 871">
                <a:extLst>
                  <a:ext uri="{FF2B5EF4-FFF2-40B4-BE49-F238E27FC236}">
                    <a16:creationId xmlns:a16="http://schemas.microsoft.com/office/drawing/2014/main" id="{6EFAC611-1697-C4C2-9A06-552BCB8FB10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2" name="Group 591">
              <a:extLst>
                <a:ext uri="{FF2B5EF4-FFF2-40B4-BE49-F238E27FC236}">
                  <a16:creationId xmlns:a16="http://schemas.microsoft.com/office/drawing/2014/main" id="{54A7E40D-CE86-7211-03A4-3961BC5546E6}"/>
                </a:ext>
              </a:extLst>
            </p:cNvPr>
            <p:cNvGrpSpPr/>
            <p:nvPr/>
          </p:nvGrpSpPr>
          <p:grpSpPr>
            <a:xfrm>
              <a:off x="6751506" y="3530256"/>
              <a:ext cx="98400" cy="99745"/>
              <a:chOff x="3838624" y="2518153"/>
              <a:chExt cx="98400" cy="98400"/>
            </a:xfrm>
          </p:grpSpPr>
          <p:cxnSp>
            <p:nvCxnSpPr>
              <p:cNvPr id="869" name="Straight Connector 868">
                <a:extLst>
                  <a:ext uri="{FF2B5EF4-FFF2-40B4-BE49-F238E27FC236}">
                    <a16:creationId xmlns:a16="http://schemas.microsoft.com/office/drawing/2014/main" id="{14934CC3-B463-A58B-51D6-E9BF08DC0C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0" name="Straight Connector 869">
                <a:extLst>
                  <a:ext uri="{FF2B5EF4-FFF2-40B4-BE49-F238E27FC236}">
                    <a16:creationId xmlns:a16="http://schemas.microsoft.com/office/drawing/2014/main" id="{55AB95AC-EFAB-EE92-CF57-60A21CE1B2E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3" name="Group 592">
              <a:extLst>
                <a:ext uri="{FF2B5EF4-FFF2-40B4-BE49-F238E27FC236}">
                  <a16:creationId xmlns:a16="http://schemas.microsoft.com/office/drawing/2014/main" id="{1A6D08D0-3453-471F-0538-642F60CC0295}"/>
                </a:ext>
              </a:extLst>
            </p:cNvPr>
            <p:cNvGrpSpPr/>
            <p:nvPr/>
          </p:nvGrpSpPr>
          <p:grpSpPr>
            <a:xfrm>
              <a:off x="6857142" y="3530256"/>
              <a:ext cx="98400" cy="99745"/>
              <a:chOff x="3838624" y="2518153"/>
              <a:chExt cx="98400" cy="98400"/>
            </a:xfrm>
          </p:grpSpPr>
          <p:cxnSp>
            <p:nvCxnSpPr>
              <p:cNvPr id="867" name="Straight Connector 866">
                <a:extLst>
                  <a:ext uri="{FF2B5EF4-FFF2-40B4-BE49-F238E27FC236}">
                    <a16:creationId xmlns:a16="http://schemas.microsoft.com/office/drawing/2014/main" id="{39D7A6F1-913C-2882-EA5B-A1AF88226A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8" name="Straight Connector 867">
                <a:extLst>
                  <a:ext uri="{FF2B5EF4-FFF2-40B4-BE49-F238E27FC236}">
                    <a16:creationId xmlns:a16="http://schemas.microsoft.com/office/drawing/2014/main" id="{3CE3923A-81CC-56A8-3A20-C3E249E3E13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4" name="Group 593">
              <a:extLst>
                <a:ext uri="{FF2B5EF4-FFF2-40B4-BE49-F238E27FC236}">
                  <a16:creationId xmlns:a16="http://schemas.microsoft.com/office/drawing/2014/main" id="{614562BE-CD25-3020-58D9-92E60146589F}"/>
                </a:ext>
              </a:extLst>
            </p:cNvPr>
            <p:cNvGrpSpPr/>
            <p:nvPr/>
          </p:nvGrpSpPr>
          <p:grpSpPr>
            <a:xfrm>
              <a:off x="6875738" y="3530256"/>
              <a:ext cx="98400" cy="99745"/>
              <a:chOff x="3838624" y="2518153"/>
              <a:chExt cx="98400" cy="98400"/>
            </a:xfrm>
          </p:grpSpPr>
          <p:cxnSp>
            <p:nvCxnSpPr>
              <p:cNvPr id="865" name="Straight Connector 864">
                <a:extLst>
                  <a:ext uri="{FF2B5EF4-FFF2-40B4-BE49-F238E27FC236}">
                    <a16:creationId xmlns:a16="http://schemas.microsoft.com/office/drawing/2014/main" id="{E6C5C127-DEC4-54F5-7E14-5616D71D13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6" name="Straight Connector 865">
                <a:extLst>
                  <a:ext uri="{FF2B5EF4-FFF2-40B4-BE49-F238E27FC236}">
                    <a16:creationId xmlns:a16="http://schemas.microsoft.com/office/drawing/2014/main" id="{3671C115-A3B8-C064-C762-60DBE471253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5" name="Group 594">
              <a:extLst>
                <a:ext uri="{FF2B5EF4-FFF2-40B4-BE49-F238E27FC236}">
                  <a16:creationId xmlns:a16="http://schemas.microsoft.com/office/drawing/2014/main" id="{F40E6869-1901-98CD-3ACF-8AF89796C973}"/>
                </a:ext>
              </a:extLst>
            </p:cNvPr>
            <p:cNvGrpSpPr/>
            <p:nvPr/>
          </p:nvGrpSpPr>
          <p:grpSpPr>
            <a:xfrm>
              <a:off x="7127703" y="3530256"/>
              <a:ext cx="98400" cy="99745"/>
              <a:chOff x="3838624" y="2518153"/>
              <a:chExt cx="98400" cy="98400"/>
            </a:xfrm>
          </p:grpSpPr>
          <p:cxnSp>
            <p:nvCxnSpPr>
              <p:cNvPr id="863" name="Straight Connector 862">
                <a:extLst>
                  <a:ext uri="{FF2B5EF4-FFF2-40B4-BE49-F238E27FC236}">
                    <a16:creationId xmlns:a16="http://schemas.microsoft.com/office/drawing/2014/main" id="{C6C6F6F9-FE82-F631-1674-E449DE3403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4" name="Straight Connector 863">
                <a:extLst>
                  <a:ext uri="{FF2B5EF4-FFF2-40B4-BE49-F238E27FC236}">
                    <a16:creationId xmlns:a16="http://schemas.microsoft.com/office/drawing/2014/main" id="{EA0B1629-7968-56AB-5DD2-AA124E24B2B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6" name="Group 595">
              <a:extLst>
                <a:ext uri="{FF2B5EF4-FFF2-40B4-BE49-F238E27FC236}">
                  <a16:creationId xmlns:a16="http://schemas.microsoft.com/office/drawing/2014/main" id="{4B5E727A-5E26-8F5A-B9DC-899E7FA651F5}"/>
                </a:ext>
              </a:extLst>
            </p:cNvPr>
            <p:cNvGrpSpPr/>
            <p:nvPr/>
          </p:nvGrpSpPr>
          <p:grpSpPr>
            <a:xfrm>
              <a:off x="7210089" y="3530256"/>
              <a:ext cx="98400" cy="99745"/>
              <a:chOff x="3838624" y="2518153"/>
              <a:chExt cx="98400" cy="98400"/>
            </a:xfrm>
          </p:grpSpPr>
          <p:cxnSp>
            <p:nvCxnSpPr>
              <p:cNvPr id="861" name="Straight Connector 860">
                <a:extLst>
                  <a:ext uri="{FF2B5EF4-FFF2-40B4-BE49-F238E27FC236}">
                    <a16:creationId xmlns:a16="http://schemas.microsoft.com/office/drawing/2014/main" id="{A7E18C8B-3E0B-CBB2-1153-C8E9AB0839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2" name="Straight Connector 861">
                <a:extLst>
                  <a:ext uri="{FF2B5EF4-FFF2-40B4-BE49-F238E27FC236}">
                    <a16:creationId xmlns:a16="http://schemas.microsoft.com/office/drawing/2014/main" id="{5B809671-B3C2-9AD9-1C49-302778BBABA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7" name="Group 596">
              <a:extLst>
                <a:ext uri="{FF2B5EF4-FFF2-40B4-BE49-F238E27FC236}">
                  <a16:creationId xmlns:a16="http://schemas.microsoft.com/office/drawing/2014/main" id="{8DED5064-9B2D-7112-E1FE-9FFEFDFCB245}"/>
                </a:ext>
              </a:extLst>
            </p:cNvPr>
            <p:cNvGrpSpPr/>
            <p:nvPr/>
          </p:nvGrpSpPr>
          <p:grpSpPr>
            <a:xfrm>
              <a:off x="7219843" y="3530256"/>
              <a:ext cx="98400" cy="99745"/>
              <a:chOff x="3838624" y="2518153"/>
              <a:chExt cx="98400" cy="98400"/>
            </a:xfrm>
          </p:grpSpPr>
          <p:cxnSp>
            <p:nvCxnSpPr>
              <p:cNvPr id="859" name="Straight Connector 858">
                <a:extLst>
                  <a:ext uri="{FF2B5EF4-FFF2-40B4-BE49-F238E27FC236}">
                    <a16:creationId xmlns:a16="http://schemas.microsoft.com/office/drawing/2014/main" id="{B29EC6DC-D9C3-3ADE-A8B8-3792BDFB6F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0" name="Straight Connector 859">
                <a:extLst>
                  <a:ext uri="{FF2B5EF4-FFF2-40B4-BE49-F238E27FC236}">
                    <a16:creationId xmlns:a16="http://schemas.microsoft.com/office/drawing/2014/main" id="{788757FE-3D0D-00C2-3C06-CF6CBFC25EC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8" name="Group 597">
              <a:extLst>
                <a:ext uri="{FF2B5EF4-FFF2-40B4-BE49-F238E27FC236}">
                  <a16:creationId xmlns:a16="http://schemas.microsoft.com/office/drawing/2014/main" id="{F81FF604-1D14-E7AB-D5AB-B6328DD0AEAB}"/>
                </a:ext>
              </a:extLst>
            </p:cNvPr>
            <p:cNvGrpSpPr/>
            <p:nvPr/>
          </p:nvGrpSpPr>
          <p:grpSpPr>
            <a:xfrm>
              <a:off x="7246380" y="3530256"/>
              <a:ext cx="98400" cy="99745"/>
              <a:chOff x="3838624" y="2518153"/>
              <a:chExt cx="98400" cy="98400"/>
            </a:xfrm>
          </p:grpSpPr>
          <p:cxnSp>
            <p:nvCxnSpPr>
              <p:cNvPr id="857" name="Straight Connector 856">
                <a:extLst>
                  <a:ext uri="{FF2B5EF4-FFF2-40B4-BE49-F238E27FC236}">
                    <a16:creationId xmlns:a16="http://schemas.microsoft.com/office/drawing/2014/main" id="{24DFBE3A-6AE6-624B-EBB8-64F346739A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8" name="Straight Connector 857">
                <a:extLst>
                  <a:ext uri="{FF2B5EF4-FFF2-40B4-BE49-F238E27FC236}">
                    <a16:creationId xmlns:a16="http://schemas.microsoft.com/office/drawing/2014/main" id="{85455114-61C4-A64F-9082-639610C41C4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9" name="Group 598">
              <a:extLst>
                <a:ext uri="{FF2B5EF4-FFF2-40B4-BE49-F238E27FC236}">
                  <a16:creationId xmlns:a16="http://schemas.microsoft.com/office/drawing/2014/main" id="{07AA5EC1-799F-5956-2CD3-5C0EECE2D787}"/>
                </a:ext>
              </a:extLst>
            </p:cNvPr>
            <p:cNvGrpSpPr/>
            <p:nvPr/>
          </p:nvGrpSpPr>
          <p:grpSpPr>
            <a:xfrm>
              <a:off x="7260746" y="3530256"/>
              <a:ext cx="98400" cy="99745"/>
              <a:chOff x="3838624" y="2518153"/>
              <a:chExt cx="98400" cy="98400"/>
            </a:xfrm>
          </p:grpSpPr>
          <p:cxnSp>
            <p:nvCxnSpPr>
              <p:cNvPr id="855" name="Straight Connector 854">
                <a:extLst>
                  <a:ext uri="{FF2B5EF4-FFF2-40B4-BE49-F238E27FC236}">
                    <a16:creationId xmlns:a16="http://schemas.microsoft.com/office/drawing/2014/main" id="{473AF863-B19D-40D0-42A0-D2E6455A19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6" name="Straight Connector 855">
                <a:extLst>
                  <a:ext uri="{FF2B5EF4-FFF2-40B4-BE49-F238E27FC236}">
                    <a16:creationId xmlns:a16="http://schemas.microsoft.com/office/drawing/2014/main" id="{2C07FAD6-306D-0560-D893-EB511BF5EAF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0" name="Group 599">
              <a:extLst>
                <a:ext uri="{FF2B5EF4-FFF2-40B4-BE49-F238E27FC236}">
                  <a16:creationId xmlns:a16="http://schemas.microsoft.com/office/drawing/2014/main" id="{ABA49915-866D-DF79-8FD2-1603D85C4EA1}"/>
                </a:ext>
              </a:extLst>
            </p:cNvPr>
            <p:cNvGrpSpPr/>
            <p:nvPr/>
          </p:nvGrpSpPr>
          <p:grpSpPr>
            <a:xfrm>
              <a:off x="7842146" y="3530256"/>
              <a:ext cx="98400" cy="99745"/>
              <a:chOff x="3838624" y="2518153"/>
              <a:chExt cx="98400" cy="98400"/>
            </a:xfrm>
          </p:grpSpPr>
          <p:cxnSp>
            <p:nvCxnSpPr>
              <p:cNvPr id="853" name="Straight Connector 852">
                <a:extLst>
                  <a:ext uri="{FF2B5EF4-FFF2-40B4-BE49-F238E27FC236}">
                    <a16:creationId xmlns:a16="http://schemas.microsoft.com/office/drawing/2014/main" id="{085A05FC-A741-770E-D5D8-89D8EC53B7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4" name="Straight Connector 853">
                <a:extLst>
                  <a:ext uri="{FF2B5EF4-FFF2-40B4-BE49-F238E27FC236}">
                    <a16:creationId xmlns:a16="http://schemas.microsoft.com/office/drawing/2014/main" id="{F878E70B-E65D-F8C2-764E-C39584BA173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7DEDF5F4-0A8D-0F54-08CA-98074912D96A}"/>
                </a:ext>
              </a:extLst>
            </p:cNvPr>
            <p:cNvGrpSpPr/>
            <p:nvPr/>
          </p:nvGrpSpPr>
          <p:grpSpPr>
            <a:xfrm>
              <a:off x="7966804" y="3530256"/>
              <a:ext cx="98400" cy="99745"/>
              <a:chOff x="3838624" y="2518153"/>
              <a:chExt cx="98400" cy="98400"/>
            </a:xfrm>
          </p:grpSpPr>
          <p:cxnSp>
            <p:nvCxnSpPr>
              <p:cNvPr id="851" name="Straight Connector 850">
                <a:extLst>
                  <a:ext uri="{FF2B5EF4-FFF2-40B4-BE49-F238E27FC236}">
                    <a16:creationId xmlns:a16="http://schemas.microsoft.com/office/drawing/2014/main" id="{EE9349D6-833A-2AC4-6FC5-A4851D54C1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2" name="Straight Connector 851">
                <a:extLst>
                  <a:ext uri="{FF2B5EF4-FFF2-40B4-BE49-F238E27FC236}">
                    <a16:creationId xmlns:a16="http://schemas.microsoft.com/office/drawing/2014/main" id="{3FEA5550-CCAC-6293-2DD4-5EA03635322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2" name="Group 601">
              <a:extLst>
                <a:ext uri="{FF2B5EF4-FFF2-40B4-BE49-F238E27FC236}">
                  <a16:creationId xmlns:a16="http://schemas.microsoft.com/office/drawing/2014/main" id="{60BBFF5C-8EA0-108A-5D7B-C59781AA61D9}"/>
                </a:ext>
              </a:extLst>
            </p:cNvPr>
            <p:cNvGrpSpPr/>
            <p:nvPr/>
          </p:nvGrpSpPr>
          <p:grpSpPr>
            <a:xfrm>
              <a:off x="8227918" y="3530256"/>
              <a:ext cx="98400" cy="99745"/>
              <a:chOff x="3838624" y="2518153"/>
              <a:chExt cx="98400" cy="98400"/>
            </a:xfrm>
          </p:grpSpPr>
          <p:cxnSp>
            <p:nvCxnSpPr>
              <p:cNvPr id="849" name="Straight Connector 848">
                <a:extLst>
                  <a:ext uri="{FF2B5EF4-FFF2-40B4-BE49-F238E27FC236}">
                    <a16:creationId xmlns:a16="http://schemas.microsoft.com/office/drawing/2014/main" id="{53118EEC-1720-D9D4-3790-0434B04DC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0" name="Straight Connector 849">
                <a:extLst>
                  <a:ext uri="{FF2B5EF4-FFF2-40B4-BE49-F238E27FC236}">
                    <a16:creationId xmlns:a16="http://schemas.microsoft.com/office/drawing/2014/main" id="{8BBA6580-87DF-F906-C151-7A15CFB10B3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3" name="Group 602">
              <a:extLst>
                <a:ext uri="{FF2B5EF4-FFF2-40B4-BE49-F238E27FC236}">
                  <a16:creationId xmlns:a16="http://schemas.microsoft.com/office/drawing/2014/main" id="{478A8CE0-C97B-9D76-A3B8-54AFE131D99F}"/>
                </a:ext>
              </a:extLst>
            </p:cNvPr>
            <p:cNvGrpSpPr/>
            <p:nvPr/>
          </p:nvGrpSpPr>
          <p:grpSpPr>
            <a:xfrm>
              <a:off x="8518105" y="3530256"/>
              <a:ext cx="98400" cy="99745"/>
              <a:chOff x="3838624" y="2518153"/>
              <a:chExt cx="98400" cy="98400"/>
            </a:xfrm>
          </p:grpSpPr>
          <p:cxnSp>
            <p:nvCxnSpPr>
              <p:cNvPr id="847" name="Straight Connector 846">
                <a:extLst>
                  <a:ext uri="{FF2B5EF4-FFF2-40B4-BE49-F238E27FC236}">
                    <a16:creationId xmlns:a16="http://schemas.microsoft.com/office/drawing/2014/main" id="{96866F4A-1F86-BAF4-1CA4-6DE6DF1870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8" name="Straight Connector 847">
                <a:extLst>
                  <a:ext uri="{FF2B5EF4-FFF2-40B4-BE49-F238E27FC236}">
                    <a16:creationId xmlns:a16="http://schemas.microsoft.com/office/drawing/2014/main" id="{67689B76-0E9B-CF50-6748-94B505BA723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4" name="Group 603">
              <a:extLst>
                <a:ext uri="{FF2B5EF4-FFF2-40B4-BE49-F238E27FC236}">
                  <a16:creationId xmlns:a16="http://schemas.microsoft.com/office/drawing/2014/main" id="{D7595D7F-5E32-E228-1821-001A2089442F}"/>
                </a:ext>
              </a:extLst>
            </p:cNvPr>
            <p:cNvGrpSpPr/>
            <p:nvPr/>
          </p:nvGrpSpPr>
          <p:grpSpPr>
            <a:xfrm>
              <a:off x="8801472" y="3530256"/>
              <a:ext cx="98400" cy="99745"/>
              <a:chOff x="3838624" y="2518153"/>
              <a:chExt cx="98400" cy="98400"/>
            </a:xfrm>
          </p:grpSpPr>
          <p:cxnSp>
            <p:nvCxnSpPr>
              <p:cNvPr id="845" name="Straight Connector 844">
                <a:extLst>
                  <a:ext uri="{FF2B5EF4-FFF2-40B4-BE49-F238E27FC236}">
                    <a16:creationId xmlns:a16="http://schemas.microsoft.com/office/drawing/2014/main" id="{5DC90171-23CB-3FE5-3665-36016CAC50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6" name="Straight Connector 845">
                <a:extLst>
                  <a:ext uri="{FF2B5EF4-FFF2-40B4-BE49-F238E27FC236}">
                    <a16:creationId xmlns:a16="http://schemas.microsoft.com/office/drawing/2014/main" id="{C37F345F-1A8A-B5DC-F693-78F001722EE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5" name="Group 604">
              <a:extLst>
                <a:ext uri="{FF2B5EF4-FFF2-40B4-BE49-F238E27FC236}">
                  <a16:creationId xmlns:a16="http://schemas.microsoft.com/office/drawing/2014/main" id="{4AC6502E-6FC2-8045-BBEB-4CAB0CE79C1A}"/>
                </a:ext>
              </a:extLst>
            </p:cNvPr>
            <p:cNvGrpSpPr/>
            <p:nvPr/>
          </p:nvGrpSpPr>
          <p:grpSpPr>
            <a:xfrm>
              <a:off x="9366087" y="3528675"/>
              <a:ext cx="98400" cy="99745"/>
              <a:chOff x="3838624" y="2518153"/>
              <a:chExt cx="98400" cy="98400"/>
            </a:xfrm>
          </p:grpSpPr>
          <p:cxnSp>
            <p:nvCxnSpPr>
              <p:cNvPr id="843" name="Straight Connector 842">
                <a:extLst>
                  <a:ext uri="{FF2B5EF4-FFF2-40B4-BE49-F238E27FC236}">
                    <a16:creationId xmlns:a16="http://schemas.microsoft.com/office/drawing/2014/main" id="{58B39C08-1307-EDF3-EFB1-7630EBA200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4" name="Straight Connector 843">
                <a:extLst>
                  <a:ext uri="{FF2B5EF4-FFF2-40B4-BE49-F238E27FC236}">
                    <a16:creationId xmlns:a16="http://schemas.microsoft.com/office/drawing/2014/main" id="{ED756207-E516-9E32-77DC-A00C7077689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6" name="Group 605">
              <a:extLst>
                <a:ext uri="{FF2B5EF4-FFF2-40B4-BE49-F238E27FC236}">
                  <a16:creationId xmlns:a16="http://schemas.microsoft.com/office/drawing/2014/main" id="{FD14072D-4307-BF65-7FFB-5D600A386C08}"/>
                </a:ext>
              </a:extLst>
            </p:cNvPr>
            <p:cNvGrpSpPr/>
            <p:nvPr/>
          </p:nvGrpSpPr>
          <p:grpSpPr>
            <a:xfrm>
              <a:off x="2088071" y="1750141"/>
              <a:ext cx="98400" cy="99745"/>
              <a:chOff x="3838624" y="2518153"/>
              <a:chExt cx="98400" cy="98400"/>
            </a:xfrm>
          </p:grpSpPr>
          <p:cxnSp>
            <p:nvCxnSpPr>
              <p:cNvPr id="841" name="Straight Connector 840">
                <a:extLst>
                  <a:ext uri="{FF2B5EF4-FFF2-40B4-BE49-F238E27FC236}">
                    <a16:creationId xmlns:a16="http://schemas.microsoft.com/office/drawing/2014/main" id="{85721668-775F-304C-F9ED-C40DEBEC9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4F81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2" name="Straight Connector 841">
                <a:extLst>
                  <a:ext uri="{FF2B5EF4-FFF2-40B4-BE49-F238E27FC236}">
                    <a16:creationId xmlns:a16="http://schemas.microsoft.com/office/drawing/2014/main" id="{B44CBCA3-3DB4-8728-D5CC-7C24BCC3BE2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4F81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7" name="Group 606">
              <a:extLst>
                <a:ext uri="{FF2B5EF4-FFF2-40B4-BE49-F238E27FC236}">
                  <a16:creationId xmlns:a16="http://schemas.microsoft.com/office/drawing/2014/main" id="{03222695-A295-D186-6DC5-FAD2862E11D1}"/>
                </a:ext>
              </a:extLst>
            </p:cNvPr>
            <p:cNvGrpSpPr/>
            <p:nvPr/>
          </p:nvGrpSpPr>
          <p:grpSpPr>
            <a:xfrm>
              <a:off x="2098434" y="1750141"/>
              <a:ext cx="98400" cy="99745"/>
              <a:chOff x="3838624" y="2518153"/>
              <a:chExt cx="98400" cy="98400"/>
            </a:xfrm>
          </p:grpSpPr>
          <p:cxnSp>
            <p:nvCxnSpPr>
              <p:cNvPr id="839" name="Straight Connector 838">
                <a:extLst>
                  <a:ext uri="{FF2B5EF4-FFF2-40B4-BE49-F238E27FC236}">
                    <a16:creationId xmlns:a16="http://schemas.microsoft.com/office/drawing/2014/main" id="{E1CAAEE0-0B98-0CBB-CA58-FDC62A4A09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0" name="Straight Connector 839">
                <a:extLst>
                  <a:ext uri="{FF2B5EF4-FFF2-40B4-BE49-F238E27FC236}">
                    <a16:creationId xmlns:a16="http://schemas.microsoft.com/office/drawing/2014/main" id="{50518E59-3930-2A96-DAEF-CECAFD13623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8" name="Group 607">
              <a:extLst>
                <a:ext uri="{FF2B5EF4-FFF2-40B4-BE49-F238E27FC236}">
                  <a16:creationId xmlns:a16="http://schemas.microsoft.com/office/drawing/2014/main" id="{A2C1A7D4-D1B3-7CBC-12EB-7B8F1B55AE78}"/>
                </a:ext>
              </a:extLst>
            </p:cNvPr>
            <p:cNvGrpSpPr/>
            <p:nvPr/>
          </p:nvGrpSpPr>
          <p:grpSpPr>
            <a:xfrm>
              <a:off x="2249960" y="1750141"/>
              <a:ext cx="98400" cy="99745"/>
              <a:chOff x="3838624" y="2518153"/>
              <a:chExt cx="98400" cy="98400"/>
            </a:xfrm>
          </p:grpSpPr>
          <p:cxnSp>
            <p:nvCxnSpPr>
              <p:cNvPr id="837" name="Straight Connector 836">
                <a:extLst>
                  <a:ext uri="{FF2B5EF4-FFF2-40B4-BE49-F238E27FC236}">
                    <a16:creationId xmlns:a16="http://schemas.microsoft.com/office/drawing/2014/main" id="{627B54BC-031A-D23E-D78D-24E11FE28A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8" name="Straight Connector 837">
                <a:extLst>
                  <a:ext uri="{FF2B5EF4-FFF2-40B4-BE49-F238E27FC236}">
                    <a16:creationId xmlns:a16="http://schemas.microsoft.com/office/drawing/2014/main" id="{04076EF6-B3D8-4C0E-208C-4707217251C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9" name="Group 608">
              <a:extLst>
                <a:ext uri="{FF2B5EF4-FFF2-40B4-BE49-F238E27FC236}">
                  <a16:creationId xmlns:a16="http://schemas.microsoft.com/office/drawing/2014/main" id="{11038571-9317-75E3-C032-B2FC0CB1C756}"/>
                </a:ext>
              </a:extLst>
            </p:cNvPr>
            <p:cNvGrpSpPr/>
            <p:nvPr/>
          </p:nvGrpSpPr>
          <p:grpSpPr>
            <a:xfrm>
              <a:off x="2307034" y="1750141"/>
              <a:ext cx="98400" cy="99745"/>
              <a:chOff x="3838624" y="2518153"/>
              <a:chExt cx="98400" cy="98400"/>
            </a:xfrm>
          </p:grpSpPr>
          <p:cxnSp>
            <p:nvCxnSpPr>
              <p:cNvPr id="835" name="Straight Connector 834">
                <a:extLst>
                  <a:ext uri="{FF2B5EF4-FFF2-40B4-BE49-F238E27FC236}">
                    <a16:creationId xmlns:a16="http://schemas.microsoft.com/office/drawing/2014/main" id="{2C8B6F82-D3F5-0510-D155-2159092357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6" name="Straight Connector 835">
                <a:extLst>
                  <a:ext uri="{FF2B5EF4-FFF2-40B4-BE49-F238E27FC236}">
                    <a16:creationId xmlns:a16="http://schemas.microsoft.com/office/drawing/2014/main" id="{92123B23-2DA8-0EBA-0D63-AB8A199FCC4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0" name="Group 609">
              <a:extLst>
                <a:ext uri="{FF2B5EF4-FFF2-40B4-BE49-F238E27FC236}">
                  <a16:creationId xmlns:a16="http://schemas.microsoft.com/office/drawing/2014/main" id="{12A293AA-E424-2DD2-BFDB-860F248D7783}"/>
                </a:ext>
              </a:extLst>
            </p:cNvPr>
            <p:cNvGrpSpPr/>
            <p:nvPr/>
          </p:nvGrpSpPr>
          <p:grpSpPr>
            <a:xfrm>
              <a:off x="2432378" y="1750141"/>
              <a:ext cx="98400" cy="99745"/>
              <a:chOff x="3838624" y="2518153"/>
              <a:chExt cx="98400" cy="98400"/>
            </a:xfrm>
          </p:grpSpPr>
          <p:cxnSp>
            <p:nvCxnSpPr>
              <p:cNvPr id="833" name="Straight Connector 832">
                <a:extLst>
                  <a:ext uri="{FF2B5EF4-FFF2-40B4-BE49-F238E27FC236}">
                    <a16:creationId xmlns:a16="http://schemas.microsoft.com/office/drawing/2014/main" id="{6BB00D53-1C96-71F1-4B2B-8ACDCA3132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4" name="Straight Connector 833">
                <a:extLst>
                  <a:ext uri="{FF2B5EF4-FFF2-40B4-BE49-F238E27FC236}">
                    <a16:creationId xmlns:a16="http://schemas.microsoft.com/office/drawing/2014/main" id="{4C745602-0B5F-58C0-9B36-A618EE4A526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1" name="Group 610">
              <a:extLst>
                <a:ext uri="{FF2B5EF4-FFF2-40B4-BE49-F238E27FC236}">
                  <a16:creationId xmlns:a16="http://schemas.microsoft.com/office/drawing/2014/main" id="{1FB80016-9A89-BEE1-8B70-024D367C81AF}"/>
                </a:ext>
              </a:extLst>
            </p:cNvPr>
            <p:cNvGrpSpPr/>
            <p:nvPr/>
          </p:nvGrpSpPr>
          <p:grpSpPr>
            <a:xfrm>
              <a:off x="2453538" y="1750141"/>
              <a:ext cx="98400" cy="99745"/>
              <a:chOff x="3838624" y="2518153"/>
              <a:chExt cx="98400" cy="98400"/>
            </a:xfrm>
          </p:grpSpPr>
          <p:cxnSp>
            <p:nvCxnSpPr>
              <p:cNvPr id="831" name="Straight Connector 830">
                <a:extLst>
                  <a:ext uri="{FF2B5EF4-FFF2-40B4-BE49-F238E27FC236}">
                    <a16:creationId xmlns:a16="http://schemas.microsoft.com/office/drawing/2014/main" id="{9E1EDA89-1806-EEE0-EAB3-72C39C1B11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2" name="Straight Connector 831">
                <a:extLst>
                  <a:ext uri="{FF2B5EF4-FFF2-40B4-BE49-F238E27FC236}">
                    <a16:creationId xmlns:a16="http://schemas.microsoft.com/office/drawing/2014/main" id="{8A2A04DA-9CCC-35FC-DD1B-9821C104EF4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2" name="Group 611">
              <a:extLst>
                <a:ext uri="{FF2B5EF4-FFF2-40B4-BE49-F238E27FC236}">
                  <a16:creationId xmlns:a16="http://schemas.microsoft.com/office/drawing/2014/main" id="{DDF5C9CC-DEE9-BA00-5A05-4ACA8A9E3577}"/>
                </a:ext>
              </a:extLst>
            </p:cNvPr>
            <p:cNvGrpSpPr/>
            <p:nvPr/>
          </p:nvGrpSpPr>
          <p:grpSpPr>
            <a:xfrm>
              <a:off x="2549781" y="1772434"/>
              <a:ext cx="98400" cy="99745"/>
              <a:chOff x="3838624" y="2518153"/>
              <a:chExt cx="98400" cy="98400"/>
            </a:xfrm>
          </p:grpSpPr>
          <p:cxnSp>
            <p:nvCxnSpPr>
              <p:cNvPr id="829" name="Straight Connector 828">
                <a:extLst>
                  <a:ext uri="{FF2B5EF4-FFF2-40B4-BE49-F238E27FC236}">
                    <a16:creationId xmlns:a16="http://schemas.microsoft.com/office/drawing/2014/main" id="{85D2600E-DB7B-50C0-CD05-F136B8874B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4F81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0" name="Straight Connector 829">
                <a:extLst>
                  <a:ext uri="{FF2B5EF4-FFF2-40B4-BE49-F238E27FC236}">
                    <a16:creationId xmlns:a16="http://schemas.microsoft.com/office/drawing/2014/main" id="{B6004DA4-5EB6-37F1-D50D-5931B6FD3DF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4F81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3" name="Group 612">
              <a:extLst>
                <a:ext uri="{FF2B5EF4-FFF2-40B4-BE49-F238E27FC236}">
                  <a16:creationId xmlns:a16="http://schemas.microsoft.com/office/drawing/2014/main" id="{C648C8F8-ED84-5CA6-B309-1DC441C8C271}"/>
                </a:ext>
              </a:extLst>
            </p:cNvPr>
            <p:cNvGrpSpPr/>
            <p:nvPr/>
          </p:nvGrpSpPr>
          <p:grpSpPr>
            <a:xfrm>
              <a:off x="2603054" y="1772434"/>
              <a:ext cx="98400" cy="99745"/>
              <a:chOff x="3838624" y="2518153"/>
              <a:chExt cx="98400" cy="98400"/>
            </a:xfrm>
          </p:grpSpPr>
          <p:cxnSp>
            <p:nvCxnSpPr>
              <p:cNvPr id="827" name="Straight Connector 826">
                <a:extLst>
                  <a:ext uri="{FF2B5EF4-FFF2-40B4-BE49-F238E27FC236}">
                    <a16:creationId xmlns:a16="http://schemas.microsoft.com/office/drawing/2014/main" id="{114A203F-8602-6221-A4B3-705736FB26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8" name="Straight Connector 827">
                <a:extLst>
                  <a:ext uri="{FF2B5EF4-FFF2-40B4-BE49-F238E27FC236}">
                    <a16:creationId xmlns:a16="http://schemas.microsoft.com/office/drawing/2014/main" id="{9EA3338E-B855-71C3-F9AE-097AC35897F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4" name="Group 613">
              <a:extLst>
                <a:ext uri="{FF2B5EF4-FFF2-40B4-BE49-F238E27FC236}">
                  <a16:creationId xmlns:a16="http://schemas.microsoft.com/office/drawing/2014/main" id="{39F8C721-4BC9-3A42-2E5A-736BB5A94D4E}"/>
                </a:ext>
              </a:extLst>
            </p:cNvPr>
            <p:cNvGrpSpPr/>
            <p:nvPr/>
          </p:nvGrpSpPr>
          <p:grpSpPr>
            <a:xfrm>
              <a:off x="2637633" y="1795426"/>
              <a:ext cx="98400" cy="99745"/>
              <a:chOff x="3838624" y="2518153"/>
              <a:chExt cx="98400" cy="98400"/>
            </a:xfrm>
          </p:grpSpPr>
          <p:cxnSp>
            <p:nvCxnSpPr>
              <p:cNvPr id="825" name="Straight Connector 824">
                <a:extLst>
                  <a:ext uri="{FF2B5EF4-FFF2-40B4-BE49-F238E27FC236}">
                    <a16:creationId xmlns:a16="http://schemas.microsoft.com/office/drawing/2014/main" id="{63C03A68-6389-E919-0FE4-3E369D3AB5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6" name="Straight Connector 825">
                <a:extLst>
                  <a:ext uri="{FF2B5EF4-FFF2-40B4-BE49-F238E27FC236}">
                    <a16:creationId xmlns:a16="http://schemas.microsoft.com/office/drawing/2014/main" id="{69657EDC-4AFF-2141-3C1B-CD5B4A45135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B6785E2C-6C00-409B-4CDA-A30904B368DA}"/>
                </a:ext>
              </a:extLst>
            </p:cNvPr>
            <p:cNvGrpSpPr/>
            <p:nvPr/>
          </p:nvGrpSpPr>
          <p:grpSpPr>
            <a:xfrm>
              <a:off x="2718147" y="1814480"/>
              <a:ext cx="98400" cy="99745"/>
              <a:chOff x="3838624" y="2518153"/>
              <a:chExt cx="98400" cy="98400"/>
            </a:xfrm>
          </p:grpSpPr>
          <p:cxnSp>
            <p:nvCxnSpPr>
              <p:cNvPr id="823" name="Straight Connector 822">
                <a:extLst>
                  <a:ext uri="{FF2B5EF4-FFF2-40B4-BE49-F238E27FC236}">
                    <a16:creationId xmlns:a16="http://schemas.microsoft.com/office/drawing/2014/main" id="{04816CC3-06F6-13FE-B656-A6DDEC7B6B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4" name="Straight Connector 823">
                <a:extLst>
                  <a:ext uri="{FF2B5EF4-FFF2-40B4-BE49-F238E27FC236}">
                    <a16:creationId xmlns:a16="http://schemas.microsoft.com/office/drawing/2014/main" id="{6CACD01B-A3EF-BC66-0AD8-ADD5F7F592C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6" name="Group 615">
              <a:extLst>
                <a:ext uri="{FF2B5EF4-FFF2-40B4-BE49-F238E27FC236}">
                  <a16:creationId xmlns:a16="http://schemas.microsoft.com/office/drawing/2014/main" id="{4112F560-B086-7A4C-959E-E9807B626E7D}"/>
                </a:ext>
              </a:extLst>
            </p:cNvPr>
            <p:cNvGrpSpPr/>
            <p:nvPr/>
          </p:nvGrpSpPr>
          <p:grpSpPr>
            <a:xfrm>
              <a:off x="2736032" y="1814480"/>
              <a:ext cx="98400" cy="99745"/>
              <a:chOff x="3838624" y="2518153"/>
              <a:chExt cx="98400" cy="98400"/>
            </a:xfrm>
          </p:grpSpPr>
          <p:cxnSp>
            <p:nvCxnSpPr>
              <p:cNvPr id="821" name="Straight Connector 820">
                <a:extLst>
                  <a:ext uri="{FF2B5EF4-FFF2-40B4-BE49-F238E27FC236}">
                    <a16:creationId xmlns:a16="http://schemas.microsoft.com/office/drawing/2014/main" id="{15E648EB-50DA-57CE-2B41-0BB96549A0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2" name="Straight Connector 821">
                <a:extLst>
                  <a:ext uri="{FF2B5EF4-FFF2-40B4-BE49-F238E27FC236}">
                    <a16:creationId xmlns:a16="http://schemas.microsoft.com/office/drawing/2014/main" id="{94C987DC-3809-FA2D-24D2-DDF8F861E6A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7" name="Group 616">
              <a:extLst>
                <a:ext uri="{FF2B5EF4-FFF2-40B4-BE49-F238E27FC236}">
                  <a16:creationId xmlns:a16="http://schemas.microsoft.com/office/drawing/2014/main" id="{4ED86F60-5448-5D58-4530-A752F96D3AF1}"/>
                </a:ext>
              </a:extLst>
            </p:cNvPr>
            <p:cNvGrpSpPr/>
            <p:nvPr/>
          </p:nvGrpSpPr>
          <p:grpSpPr>
            <a:xfrm>
              <a:off x="2783406" y="1814480"/>
              <a:ext cx="98400" cy="99745"/>
              <a:chOff x="3838624" y="2518153"/>
              <a:chExt cx="98400" cy="98400"/>
            </a:xfrm>
          </p:grpSpPr>
          <p:cxnSp>
            <p:nvCxnSpPr>
              <p:cNvPr id="819" name="Straight Connector 818">
                <a:extLst>
                  <a:ext uri="{FF2B5EF4-FFF2-40B4-BE49-F238E27FC236}">
                    <a16:creationId xmlns:a16="http://schemas.microsoft.com/office/drawing/2014/main" id="{F2661BA8-FA9E-47D5-F4C5-0826D2DA41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0" name="Straight Connector 819">
                <a:extLst>
                  <a:ext uri="{FF2B5EF4-FFF2-40B4-BE49-F238E27FC236}">
                    <a16:creationId xmlns:a16="http://schemas.microsoft.com/office/drawing/2014/main" id="{129C5FE0-676C-63C6-8BF7-B72E396FEEA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8" name="Group 617">
              <a:extLst>
                <a:ext uri="{FF2B5EF4-FFF2-40B4-BE49-F238E27FC236}">
                  <a16:creationId xmlns:a16="http://schemas.microsoft.com/office/drawing/2014/main" id="{2815C0C3-AB30-5671-FEC9-1E9FB82FABD1}"/>
                </a:ext>
              </a:extLst>
            </p:cNvPr>
            <p:cNvGrpSpPr/>
            <p:nvPr/>
          </p:nvGrpSpPr>
          <p:grpSpPr>
            <a:xfrm>
              <a:off x="2805247" y="1814480"/>
              <a:ext cx="98400" cy="99745"/>
              <a:chOff x="3838624" y="2518153"/>
              <a:chExt cx="98400" cy="98400"/>
            </a:xfrm>
          </p:grpSpPr>
          <p:cxnSp>
            <p:nvCxnSpPr>
              <p:cNvPr id="817" name="Straight Connector 816">
                <a:extLst>
                  <a:ext uri="{FF2B5EF4-FFF2-40B4-BE49-F238E27FC236}">
                    <a16:creationId xmlns:a16="http://schemas.microsoft.com/office/drawing/2014/main" id="{D57B2196-B7DE-757F-CB31-67F832CDEB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8" name="Straight Connector 817">
                <a:extLst>
                  <a:ext uri="{FF2B5EF4-FFF2-40B4-BE49-F238E27FC236}">
                    <a16:creationId xmlns:a16="http://schemas.microsoft.com/office/drawing/2014/main" id="{18166F6F-F2FC-8701-FCB5-A4AFBFDF789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9" name="Group 618">
              <a:extLst>
                <a:ext uri="{FF2B5EF4-FFF2-40B4-BE49-F238E27FC236}">
                  <a16:creationId xmlns:a16="http://schemas.microsoft.com/office/drawing/2014/main" id="{D5A9958B-CDBC-385E-AB06-0E2956B250A3}"/>
                </a:ext>
              </a:extLst>
            </p:cNvPr>
            <p:cNvGrpSpPr/>
            <p:nvPr/>
          </p:nvGrpSpPr>
          <p:grpSpPr>
            <a:xfrm>
              <a:off x="2917590" y="1814480"/>
              <a:ext cx="98400" cy="99745"/>
              <a:chOff x="3838624" y="2518153"/>
              <a:chExt cx="98400" cy="98400"/>
            </a:xfrm>
          </p:grpSpPr>
          <p:cxnSp>
            <p:nvCxnSpPr>
              <p:cNvPr id="815" name="Straight Connector 814">
                <a:extLst>
                  <a:ext uri="{FF2B5EF4-FFF2-40B4-BE49-F238E27FC236}">
                    <a16:creationId xmlns:a16="http://schemas.microsoft.com/office/drawing/2014/main" id="{E58F0DC1-C6D3-A327-3673-AEBC555873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6" name="Straight Connector 815">
                <a:extLst>
                  <a:ext uri="{FF2B5EF4-FFF2-40B4-BE49-F238E27FC236}">
                    <a16:creationId xmlns:a16="http://schemas.microsoft.com/office/drawing/2014/main" id="{5D047AAD-C60F-B64F-EA8C-ED295AA4EF8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0" name="Group 619">
              <a:extLst>
                <a:ext uri="{FF2B5EF4-FFF2-40B4-BE49-F238E27FC236}">
                  <a16:creationId xmlns:a16="http://schemas.microsoft.com/office/drawing/2014/main" id="{E8FC5E46-B087-F866-81DB-BC7501E4CD63}"/>
                </a:ext>
              </a:extLst>
            </p:cNvPr>
            <p:cNvGrpSpPr/>
            <p:nvPr/>
          </p:nvGrpSpPr>
          <p:grpSpPr>
            <a:xfrm>
              <a:off x="2960385" y="1814480"/>
              <a:ext cx="98400" cy="99745"/>
              <a:chOff x="3838624" y="2518153"/>
              <a:chExt cx="98400" cy="98400"/>
            </a:xfrm>
          </p:grpSpPr>
          <p:cxnSp>
            <p:nvCxnSpPr>
              <p:cNvPr id="813" name="Straight Connector 812">
                <a:extLst>
                  <a:ext uri="{FF2B5EF4-FFF2-40B4-BE49-F238E27FC236}">
                    <a16:creationId xmlns:a16="http://schemas.microsoft.com/office/drawing/2014/main" id="{8440734E-0043-2409-5C34-2BF721BDBE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4" name="Straight Connector 813">
                <a:extLst>
                  <a:ext uri="{FF2B5EF4-FFF2-40B4-BE49-F238E27FC236}">
                    <a16:creationId xmlns:a16="http://schemas.microsoft.com/office/drawing/2014/main" id="{93DF95A7-0217-E22D-16D8-89D7A5D9171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1" name="Group 620">
              <a:extLst>
                <a:ext uri="{FF2B5EF4-FFF2-40B4-BE49-F238E27FC236}">
                  <a16:creationId xmlns:a16="http://schemas.microsoft.com/office/drawing/2014/main" id="{C31137BD-3EC7-916C-27F9-E69AFF874B13}"/>
                </a:ext>
              </a:extLst>
            </p:cNvPr>
            <p:cNvGrpSpPr/>
            <p:nvPr/>
          </p:nvGrpSpPr>
          <p:grpSpPr>
            <a:xfrm>
              <a:off x="2981571" y="1841312"/>
              <a:ext cx="98400" cy="99745"/>
              <a:chOff x="3838624" y="2518153"/>
              <a:chExt cx="98400" cy="98400"/>
            </a:xfrm>
          </p:grpSpPr>
          <p:cxnSp>
            <p:nvCxnSpPr>
              <p:cNvPr id="811" name="Straight Connector 810">
                <a:extLst>
                  <a:ext uri="{FF2B5EF4-FFF2-40B4-BE49-F238E27FC236}">
                    <a16:creationId xmlns:a16="http://schemas.microsoft.com/office/drawing/2014/main" id="{D888640F-70E8-CD35-2F9E-0EF65333DB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2" name="Straight Connector 811">
                <a:extLst>
                  <a:ext uri="{FF2B5EF4-FFF2-40B4-BE49-F238E27FC236}">
                    <a16:creationId xmlns:a16="http://schemas.microsoft.com/office/drawing/2014/main" id="{78376248-FF1A-88EF-75FE-A320B48C624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2" name="Group 621">
              <a:extLst>
                <a:ext uri="{FF2B5EF4-FFF2-40B4-BE49-F238E27FC236}">
                  <a16:creationId xmlns:a16="http://schemas.microsoft.com/office/drawing/2014/main" id="{57E66177-7355-E982-E46B-6E13D185B0B0}"/>
                </a:ext>
              </a:extLst>
            </p:cNvPr>
            <p:cNvGrpSpPr/>
            <p:nvPr/>
          </p:nvGrpSpPr>
          <p:grpSpPr>
            <a:xfrm>
              <a:off x="3270808" y="1930822"/>
              <a:ext cx="98400" cy="99745"/>
              <a:chOff x="3838624" y="2518153"/>
              <a:chExt cx="98400" cy="98400"/>
            </a:xfrm>
          </p:grpSpPr>
          <p:cxnSp>
            <p:nvCxnSpPr>
              <p:cNvPr id="809" name="Straight Connector 808">
                <a:extLst>
                  <a:ext uri="{FF2B5EF4-FFF2-40B4-BE49-F238E27FC236}">
                    <a16:creationId xmlns:a16="http://schemas.microsoft.com/office/drawing/2014/main" id="{B505A3DC-2172-F900-DAEB-D5A4B2CA78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0" name="Straight Connector 809">
                <a:extLst>
                  <a:ext uri="{FF2B5EF4-FFF2-40B4-BE49-F238E27FC236}">
                    <a16:creationId xmlns:a16="http://schemas.microsoft.com/office/drawing/2014/main" id="{FF0A34F1-AA07-23B3-C6B0-5F57B118655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3" name="Group 622">
              <a:extLst>
                <a:ext uri="{FF2B5EF4-FFF2-40B4-BE49-F238E27FC236}">
                  <a16:creationId xmlns:a16="http://schemas.microsoft.com/office/drawing/2014/main" id="{61A3E372-254A-D61F-5E29-2F09C4FD034D}"/>
                </a:ext>
              </a:extLst>
            </p:cNvPr>
            <p:cNvGrpSpPr/>
            <p:nvPr/>
          </p:nvGrpSpPr>
          <p:grpSpPr>
            <a:xfrm>
              <a:off x="3414556" y="1958497"/>
              <a:ext cx="98400" cy="99745"/>
              <a:chOff x="3838624" y="2518153"/>
              <a:chExt cx="98400" cy="98400"/>
            </a:xfrm>
          </p:grpSpPr>
          <p:cxnSp>
            <p:nvCxnSpPr>
              <p:cNvPr id="807" name="Straight Connector 806">
                <a:extLst>
                  <a:ext uri="{FF2B5EF4-FFF2-40B4-BE49-F238E27FC236}">
                    <a16:creationId xmlns:a16="http://schemas.microsoft.com/office/drawing/2014/main" id="{82B35C77-4C98-0BAB-53F0-1A832BE6C2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8" name="Straight Connector 807">
                <a:extLst>
                  <a:ext uri="{FF2B5EF4-FFF2-40B4-BE49-F238E27FC236}">
                    <a16:creationId xmlns:a16="http://schemas.microsoft.com/office/drawing/2014/main" id="{249FAEFA-FCE7-EC46-52D9-6C87C1B5445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4" name="Group 623">
              <a:extLst>
                <a:ext uri="{FF2B5EF4-FFF2-40B4-BE49-F238E27FC236}">
                  <a16:creationId xmlns:a16="http://schemas.microsoft.com/office/drawing/2014/main" id="{8B07B372-84F6-7D34-292D-2D23AEC103C6}"/>
                </a:ext>
              </a:extLst>
            </p:cNvPr>
            <p:cNvGrpSpPr/>
            <p:nvPr/>
          </p:nvGrpSpPr>
          <p:grpSpPr>
            <a:xfrm>
              <a:off x="3457323" y="1958497"/>
              <a:ext cx="98400" cy="99745"/>
              <a:chOff x="3838624" y="2518153"/>
              <a:chExt cx="98400" cy="98400"/>
            </a:xfrm>
          </p:grpSpPr>
          <p:cxnSp>
            <p:nvCxnSpPr>
              <p:cNvPr id="805" name="Straight Connector 804">
                <a:extLst>
                  <a:ext uri="{FF2B5EF4-FFF2-40B4-BE49-F238E27FC236}">
                    <a16:creationId xmlns:a16="http://schemas.microsoft.com/office/drawing/2014/main" id="{981B2E4C-73CE-EE8C-FF51-49469CFB50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6" name="Straight Connector 805">
                <a:extLst>
                  <a:ext uri="{FF2B5EF4-FFF2-40B4-BE49-F238E27FC236}">
                    <a16:creationId xmlns:a16="http://schemas.microsoft.com/office/drawing/2014/main" id="{35ABBBD2-C977-DEC2-42AB-9927970DD59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5" name="Group 624">
              <a:extLst>
                <a:ext uri="{FF2B5EF4-FFF2-40B4-BE49-F238E27FC236}">
                  <a16:creationId xmlns:a16="http://schemas.microsoft.com/office/drawing/2014/main" id="{1DF61780-BE8D-FC3F-6238-1B659C24CD95}"/>
                </a:ext>
              </a:extLst>
            </p:cNvPr>
            <p:cNvGrpSpPr/>
            <p:nvPr/>
          </p:nvGrpSpPr>
          <p:grpSpPr>
            <a:xfrm>
              <a:off x="3538857" y="1979806"/>
              <a:ext cx="98400" cy="99745"/>
              <a:chOff x="3838624" y="2518153"/>
              <a:chExt cx="98400" cy="98400"/>
            </a:xfrm>
          </p:grpSpPr>
          <p:cxnSp>
            <p:nvCxnSpPr>
              <p:cNvPr id="803" name="Straight Connector 802">
                <a:extLst>
                  <a:ext uri="{FF2B5EF4-FFF2-40B4-BE49-F238E27FC236}">
                    <a16:creationId xmlns:a16="http://schemas.microsoft.com/office/drawing/2014/main" id="{56934B9A-EB7F-EB25-E3E5-566BD8E334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4" name="Straight Connector 803">
                <a:extLst>
                  <a:ext uri="{FF2B5EF4-FFF2-40B4-BE49-F238E27FC236}">
                    <a16:creationId xmlns:a16="http://schemas.microsoft.com/office/drawing/2014/main" id="{D9ECADED-F375-9645-3830-F7B79D07FC5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6" name="Group 625">
              <a:extLst>
                <a:ext uri="{FF2B5EF4-FFF2-40B4-BE49-F238E27FC236}">
                  <a16:creationId xmlns:a16="http://schemas.microsoft.com/office/drawing/2014/main" id="{9BBD1676-B007-C5DC-1042-8AB559354F10}"/>
                </a:ext>
              </a:extLst>
            </p:cNvPr>
            <p:cNvGrpSpPr/>
            <p:nvPr/>
          </p:nvGrpSpPr>
          <p:grpSpPr>
            <a:xfrm>
              <a:off x="3546905" y="1990735"/>
              <a:ext cx="98400" cy="99745"/>
              <a:chOff x="3838624" y="2518153"/>
              <a:chExt cx="98400" cy="98400"/>
            </a:xfrm>
          </p:grpSpPr>
          <p:cxnSp>
            <p:nvCxnSpPr>
              <p:cNvPr id="801" name="Straight Connector 800">
                <a:extLst>
                  <a:ext uri="{FF2B5EF4-FFF2-40B4-BE49-F238E27FC236}">
                    <a16:creationId xmlns:a16="http://schemas.microsoft.com/office/drawing/2014/main" id="{15821C50-3881-B53C-8978-ED8974333A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2" name="Straight Connector 801">
                <a:extLst>
                  <a:ext uri="{FF2B5EF4-FFF2-40B4-BE49-F238E27FC236}">
                    <a16:creationId xmlns:a16="http://schemas.microsoft.com/office/drawing/2014/main" id="{A3E3809A-0345-0255-5493-0683FB628CC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7" name="Group 626">
              <a:extLst>
                <a:ext uri="{FF2B5EF4-FFF2-40B4-BE49-F238E27FC236}">
                  <a16:creationId xmlns:a16="http://schemas.microsoft.com/office/drawing/2014/main" id="{6C08763D-DC87-CEF9-A3B5-B11A0D59D427}"/>
                </a:ext>
              </a:extLst>
            </p:cNvPr>
            <p:cNvGrpSpPr/>
            <p:nvPr/>
          </p:nvGrpSpPr>
          <p:grpSpPr>
            <a:xfrm>
              <a:off x="3675350" y="2068262"/>
              <a:ext cx="98400" cy="99745"/>
              <a:chOff x="3838624" y="2518153"/>
              <a:chExt cx="98400" cy="98400"/>
            </a:xfrm>
          </p:grpSpPr>
          <p:cxnSp>
            <p:nvCxnSpPr>
              <p:cNvPr id="799" name="Straight Connector 798">
                <a:extLst>
                  <a:ext uri="{FF2B5EF4-FFF2-40B4-BE49-F238E27FC236}">
                    <a16:creationId xmlns:a16="http://schemas.microsoft.com/office/drawing/2014/main" id="{DB560E7E-E4AA-31B7-D6D9-BF12346E3D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0" name="Straight Connector 799">
                <a:extLst>
                  <a:ext uri="{FF2B5EF4-FFF2-40B4-BE49-F238E27FC236}">
                    <a16:creationId xmlns:a16="http://schemas.microsoft.com/office/drawing/2014/main" id="{E91B22A7-1FDA-AB4A-8189-F86CC37BB6B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8" name="Group 627">
              <a:extLst>
                <a:ext uri="{FF2B5EF4-FFF2-40B4-BE49-F238E27FC236}">
                  <a16:creationId xmlns:a16="http://schemas.microsoft.com/office/drawing/2014/main" id="{52B2C954-8138-D5AF-634F-68A3F5220AAE}"/>
                </a:ext>
              </a:extLst>
            </p:cNvPr>
            <p:cNvGrpSpPr/>
            <p:nvPr/>
          </p:nvGrpSpPr>
          <p:grpSpPr>
            <a:xfrm>
              <a:off x="3802257" y="2197247"/>
              <a:ext cx="98400" cy="99745"/>
              <a:chOff x="3838624" y="2518153"/>
              <a:chExt cx="98400" cy="98400"/>
            </a:xfrm>
          </p:grpSpPr>
          <p:cxnSp>
            <p:nvCxnSpPr>
              <p:cNvPr id="797" name="Straight Connector 796">
                <a:extLst>
                  <a:ext uri="{FF2B5EF4-FFF2-40B4-BE49-F238E27FC236}">
                    <a16:creationId xmlns:a16="http://schemas.microsoft.com/office/drawing/2014/main" id="{157D9E70-4D32-5E64-BD8D-17C084E837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8" name="Straight Connector 797">
                <a:extLst>
                  <a:ext uri="{FF2B5EF4-FFF2-40B4-BE49-F238E27FC236}">
                    <a16:creationId xmlns:a16="http://schemas.microsoft.com/office/drawing/2014/main" id="{078D255A-7E50-F222-6F24-268F384ABBB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9" name="Group 628">
              <a:extLst>
                <a:ext uri="{FF2B5EF4-FFF2-40B4-BE49-F238E27FC236}">
                  <a16:creationId xmlns:a16="http://schemas.microsoft.com/office/drawing/2014/main" id="{36F3734E-4B33-2E7E-2107-C640E8F81C7D}"/>
                </a:ext>
              </a:extLst>
            </p:cNvPr>
            <p:cNvGrpSpPr/>
            <p:nvPr/>
          </p:nvGrpSpPr>
          <p:grpSpPr>
            <a:xfrm>
              <a:off x="3872107" y="2197247"/>
              <a:ext cx="98400" cy="99745"/>
              <a:chOff x="3838624" y="2518153"/>
              <a:chExt cx="98400" cy="98400"/>
            </a:xfrm>
          </p:grpSpPr>
          <p:cxnSp>
            <p:nvCxnSpPr>
              <p:cNvPr id="795" name="Straight Connector 794">
                <a:extLst>
                  <a:ext uri="{FF2B5EF4-FFF2-40B4-BE49-F238E27FC236}">
                    <a16:creationId xmlns:a16="http://schemas.microsoft.com/office/drawing/2014/main" id="{07E40D74-4B22-C017-F9C4-4F9D394068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6" name="Straight Connector 795">
                <a:extLst>
                  <a:ext uri="{FF2B5EF4-FFF2-40B4-BE49-F238E27FC236}">
                    <a16:creationId xmlns:a16="http://schemas.microsoft.com/office/drawing/2014/main" id="{2253C385-9002-26EE-FF6D-EC576B87C7A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0" name="Group 629">
              <a:extLst>
                <a:ext uri="{FF2B5EF4-FFF2-40B4-BE49-F238E27FC236}">
                  <a16:creationId xmlns:a16="http://schemas.microsoft.com/office/drawing/2014/main" id="{F6BD1FF4-73CF-7379-9C1A-F0C5543286D5}"/>
                </a:ext>
              </a:extLst>
            </p:cNvPr>
            <p:cNvGrpSpPr/>
            <p:nvPr/>
          </p:nvGrpSpPr>
          <p:grpSpPr>
            <a:xfrm>
              <a:off x="4113407" y="2300236"/>
              <a:ext cx="98400" cy="99745"/>
              <a:chOff x="3838624" y="2518153"/>
              <a:chExt cx="98400" cy="98400"/>
            </a:xfrm>
          </p:grpSpPr>
          <p:cxnSp>
            <p:nvCxnSpPr>
              <p:cNvPr id="793" name="Straight Connector 792">
                <a:extLst>
                  <a:ext uri="{FF2B5EF4-FFF2-40B4-BE49-F238E27FC236}">
                    <a16:creationId xmlns:a16="http://schemas.microsoft.com/office/drawing/2014/main" id="{33A7CFE6-470D-6E52-6C64-F839B0BF57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4" name="Straight Connector 793">
                <a:extLst>
                  <a:ext uri="{FF2B5EF4-FFF2-40B4-BE49-F238E27FC236}">
                    <a16:creationId xmlns:a16="http://schemas.microsoft.com/office/drawing/2014/main" id="{7418D058-4D00-7682-40DE-79E224D70B2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1" name="Group 630">
              <a:extLst>
                <a:ext uri="{FF2B5EF4-FFF2-40B4-BE49-F238E27FC236}">
                  <a16:creationId xmlns:a16="http://schemas.microsoft.com/office/drawing/2014/main" id="{6C8CC606-3CCF-2548-51B8-3461A7230747}"/>
                </a:ext>
              </a:extLst>
            </p:cNvPr>
            <p:cNvGrpSpPr/>
            <p:nvPr/>
          </p:nvGrpSpPr>
          <p:grpSpPr>
            <a:xfrm>
              <a:off x="4176907" y="2351730"/>
              <a:ext cx="98400" cy="99745"/>
              <a:chOff x="3838624" y="2518153"/>
              <a:chExt cx="98400" cy="98400"/>
            </a:xfrm>
          </p:grpSpPr>
          <p:cxnSp>
            <p:nvCxnSpPr>
              <p:cNvPr id="791" name="Straight Connector 790">
                <a:extLst>
                  <a:ext uri="{FF2B5EF4-FFF2-40B4-BE49-F238E27FC236}">
                    <a16:creationId xmlns:a16="http://schemas.microsoft.com/office/drawing/2014/main" id="{F08EA142-EBFF-B6CB-FB9C-6F3F6C44D7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2" name="Straight Connector 791">
                <a:extLst>
                  <a:ext uri="{FF2B5EF4-FFF2-40B4-BE49-F238E27FC236}">
                    <a16:creationId xmlns:a16="http://schemas.microsoft.com/office/drawing/2014/main" id="{F35A2193-C293-714D-C129-4FFF50CAF7E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ADBBB276-53C7-F4AB-B9FA-4F413E691FE6}"/>
                </a:ext>
              </a:extLst>
            </p:cNvPr>
            <p:cNvGrpSpPr/>
            <p:nvPr/>
          </p:nvGrpSpPr>
          <p:grpSpPr>
            <a:xfrm>
              <a:off x="4265807" y="2348512"/>
              <a:ext cx="98400" cy="99745"/>
              <a:chOff x="3838624" y="2518153"/>
              <a:chExt cx="98400" cy="98400"/>
            </a:xfrm>
          </p:grpSpPr>
          <p:cxnSp>
            <p:nvCxnSpPr>
              <p:cNvPr id="789" name="Straight Connector 788">
                <a:extLst>
                  <a:ext uri="{FF2B5EF4-FFF2-40B4-BE49-F238E27FC236}">
                    <a16:creationId xmlns:a16="http://schemas.microsoft.com/office/drawing/2014/main" id="{F2B97073-41A5-3A95-4DDB-861A2FAFB1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0" name="Straight Connector 789">
                <a:extLst>
                  <a:ext uri="{FF2B5EF4-FFF2-40B4-BE49-F238E27FC236}">
                    <a16:creationId xmlns:a16="http://schemas.microsoft.com/office/drawing/2014/main" id="{1748928F-D56A-C583-D93C-20AC8CF7AE3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3" name="Group 632">
              <a:extLst>
                <a:ext uri="{FF2B5EF4-FFF2-40B4-BE49-F238E27FC236}">
                  <a16:creationId xmlns:a16="http://schemas.microsoft.com/office/drawing/2014/main" id="{BFC1730E-A642-BBD5-EB78-2DE4520F9894}"/>
                </a:ext>
              </a:extLst>
            </p:cNvPr>
            <p:cNvGrpSpPr/>
            <p:nvPr/>
          </p:nvGrpSpPr>
          <p:grpSpPr>
            <a:xfrm>
              <a:off x="4319782" y="2348512"/>
              <a:ext cx="98400" cy="99745"/>
              <a:chOff x="3838624" y="2518153"/>
              <a:chExt cx="98400" cy="98400"/>
            </a:xfrm>
          </p:grpSpPr>
          <p:cxnSp>
            <p:nvCxnSpPr>
              <p:cNvPr id="787" name="Straight Connector 786">
                <a:extLst>
                  <a:ext uri="{FF2B5EF4-FFF2-40B4-BE49-F238E27FC236}">
                    <a16:creationId xmlns:a16="http://schemas.microsoft.com/office/drawing/2014/main" id="{26724EB1-3C35-553B-83D0-2DD6A7856B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8" name="Straight Connector 787">
                <a:extLst>
                  <a:ext uri="{FF2B5EF4-FFF2-40B4-BE49-F238E27FC236}">
                    <a16:creationId xmlns:a16="http://schemas.microsoft.com/office/drawing/2014/main" id="{F7147808-ACC6-7832-2D42-495068B52D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4" name="Group 633">
              <a:extLst>
                <a:ext uri="{FF2B5EF4-FFF2-40B4-BE49-F238E27FC236}">
                  <a16:creationId xmlns:a16="http://schemas.microsoft.com/office/drawing/2014/main" id="{17B7FA8C-D8D9-89BC-0714-DDDFF618722E}"/>
                </a:ext>
              </a:extLst>
            </p:cNvPr>
            <p:cNvGrpSpPr/>
            <p:nvPr/>
          </p:nvGrpSpPr>
          <p:grpSpPr>
            <a:xfrm>
              <a:off x="4532139" y="2372829"/>
              <a:ext cx="98400" cy="99745"/>
              <a:chOff x="3838624" y="2518153"/>
              <a:chExt cx="98400" cy="98400"/>
            </a:xfrm>
          </p:grpSpPr>
          <p:cxnSp>
            <p:nvCxnSpPr>
              <p:cNvPr id="785" name="Straight Connector 784">
                <a:extLst>
                  <a:ext uri="{FF2B5EF4-FFF2-40B4-BE49-F238E27FC236}">
                    <a16:creationId xmlns:a16="http://schemas.microsoft.com/office/drawing/2014/main" id="{B3597850-52EB-96E2-7C68-99113449EC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6" name="Straight Connector 785">
                <a:extLst>
                  <a:ext uri="{FF2B5EF4-FFF2-40B4-BE49-F238E27FC236}">
                    <a16:creationId xmlns:a16="http://schemas.microsoft.com/office/drawing/2014/main" id="{7ADBD591-CB1B-0FE3-16A3-5D7C88C2278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5" name="Group 634">
              <a:extLst>
                <a:ext uri="{FF2B5EF4-FFF2-40B4-BE49-F238E27FC236}">
                  <a16:creationId xmlns:a16="http://schemas.microsoft.com/office/drawing/2014/main" id="{1289D840-B556-02AC-CC7F-0BF0654CDDE9}"/>
                </a:ext>
              </a:extLst>
            </p:cNvPr>
            <p:cNvGrpSpPr/>
            <p:nvPr/>
          </p:nvGrpSpPr>
          <p:grpSpPr>
            <a:xfrm>
              <a:off x="4634461" y="2445763"/>
              <a:ext cx="98400" cy="99745"/>
              <a:chOff x="3838624" y="2518153"/>
              <a:chExt cx="98400" cy="98400"/>
            </a:xfrm>
          </p:grpSpPr>
          <p:cxnSp>
            <p:nvCxnSpPr>
              <p:cNvPr id="783" name="Straight Connector 782">
                <a:extLst>
                  <a:ext uri="{FF2B5EF4-FFF2-40B4-BE49-F238E27FC236}">
                    <a16:creationId xmlns:a16="http://schemas.microsoft.com/office/drawing/2014/main" id="{2E57019F-3285-D858-8660-F83CA38FA4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4" name="Straight Connector 783">
                <a:extLst>
                  <a:ext uri="{FF2B5EF4-FFF2-40B4-BE49-F238E27FC236}">
                    <a16:creationId xmlns:a16="http://schemas.microsoft.com/office/drawing/2014/main" id="{A6C10781-BEF4-5114-0742-0916825E5C2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6" name="Group 635">
              <a:extLst>
                <a:ext uri="{FF2B5EF4-FFF2-40B4-BE49-F238E27FC236}">
                  <a16:creationId xmlns:a16="http://schemas.microsoft.com/office/drawing/2014/main" id="{4C56DCE8-4037-1F2C-B872-F8BDE8E84655}"/>
                </a:ext>
              </a:extLst>
            </p:cNvPr>
            <p:cNvGrpSpPr/>
            <p:nvPr/>
          </p:nvGrpSpPr>
          <p:grpSpPr>
            <a:xfrm>
              <a:off x="4586533" y="2415033"/>
              <a:ext cx="98400" cy="99745"/>
              <a:chOff x="3838624" y="2518153"/>
              <a:chExt cx="98400" cy="98400"/>
            </a:xfrm>
          </p:grpSpPr>
          <p:cxnSp>
            <p:nvCxnSpPr>
              <p:cNvPr id="781" name="Straight Connector 780">
                <a:extLst>
                  <a:ext uri="{FF2B5EF4-FFF2-40B4-BE49-F238E27FC236}">
                    <a16:creationId xmlns:a16="http://schemas.microsoft.com/office/drawing/2014/main" id="{784AFA35-48E3-CE59-E084-A0D0F8822B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2" name="Straight Connector 781">
                <a:extLst>
                  <a:ext uri="{FF2B5EF4-FFF2-40B4-BE49-F238E27FC236}">
                    <a16:creationId xmlns:a16="http://schemas.microsoft.com/office/drawing/2014/main" id="{73A8ACEA-01EB-0508-BC77-242927D3FCA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7" name="Group 636">
              <a:extLst>
                <a:ext uri="{FF2B5EF4-FFF2-40B4-BE49-F238E27FC236}">
                  <a16:creationId xmlns:a16="http://schemas.microsoft.com/office/drawing/2014/main" id="{B4A1267C-1859-EE98-AA87-5F23DFEE5D32}"/>
                </a:ext>
              </a:extLst>
            </p:cNvPr>
            <p:cNvGrpSpPr/>
            <p:nvPr/>
          </p:nvGrpSpPr>
          <p:grpSpPr>
            <a:xfrm>
              <a:off x="4355226" y="2366853"/>
              <a:ext cx="98400" cy="99745"/>
              <a:chOff x="3838624" y="2518153"/>
              <a:chExt cx="98400" cy="98400"/>
            </a:xfrm>
          </p:grpSpPr>
          <p:cxnSp>
            <p:nvCxnSpPr>
              <p:cNvPr id="779" name="Straight Connector 778">
                <a:extLst>
                  <a:ext uri="{FF2B5EF4-FFF2-40B4-BE49-F238E27FC236}">
                    <a16:creationId xmlns:a16="http://schemas.microsoft.com/office/drawing/2014/main" id="{80EA68E0-A51E-3301-87D5-6F29B582EE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0" name="Straight Connector 779">
                <a:extLst>
                  <a:ext uri="{FF2B5EF4-FFF2-40B4-BE49-F238E27FC236}">
                    <a16:creationId xmlns:a16="http://schemas.microsoft.com/office/drawing/2014/main" id="{AE1FF79B-5151-212B-010F-E31BFBEE0E1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8" name="Group 637">
              <a:extLst>
                <a:ext uri="{FF2B5EF4-FFF2-40B4-BE49-F238E27FC236}">
                  <a16:creationId xmlns:a16="http://schemas.microsoft.com/office/drawing/2014/main" id="{DE47F421-6FD0-45C0-8D7C-C91425E2361F}"/>
                </a:ext>
              </a:extLst>
            </p:cNvPr>
            <p:cNvGrpSpPr/>
            <p:nvPr/>
          </p:nvGrpSpPr>
          <p:grpSpPr>
            <a:xfrm>
              <a:off x="4646060" y="2462849"/>
              <a:ext cx="98400" cy="99745"/>
              <a:chOff x="3838624" y="2518153"/>
              <a:chExt cx="98400" cy="98400"/>
            </a:xfrm>
          </p:grpSpPr>
          <p:cxnSp>
            <p:nvCxnSpPr>
              <p:cNvPr id="777" name="Straight Connector 776">
                <a:extLst>
                  <a:ext uri="{FF2B5EF4-FFF2-40B4-BE49-F238E27FC236}">
                    <a16:creationId xmlns:a16="http://schemas.microsoft.com/office/drawing/2014/main" id="{B5121D20-AED5-CC69-E0A1-1A4FD29981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8" name="Straight Connector 777">
                <a:extLst>
                  <a:ext uri="{FF2B5EF4-FFF2-40B4-BE49-F238E27FC236}">
                    <a16:creationId xmlns:a16="http://schemas.microsoft.com/office/drawing/2014/main" id="{FDEA90F0-7A92-03D3-5AB6-1EBACE15416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9" name="Group 638">
              <a:extLst>
                <a:ext uri="{FF2B5EF4-FFF2-40B4-BE49-F238E27FC236}">
                  <a16:creationId xmlns:a16="http://schemas.microsoft.com/office/drawing/2014/main" id="{B4C49FBD-8149-2D14-8988-93484FD8A6EB}"/>
                </a:ext>
              </a:extLst>
            </p:cNvPr>
            <p:cNvGrpSpPr/>
            <p:nvPr/>
          </p:nvGrpSpPr>
          <p:grpSpPr>
            <a:xfrm>
              <a:off x="4776179" y="2513098"/>
              <a:ext cx="98400" cy="99745"/>
              <a:chOff x="3838624" y="2518153"/>
              <a:chExt cx="98400" cy="98400"/>
            </a:xfrm>
          </p:grpSpPr>
          <p:cxnSp>
            <p:nvCxnSpPr>
              <p:cNvPr id="775" name="Straight Connector 774">
                <a:extLst>
                  <a:ext uri="{FF2B5EF4-FFF2-40B4-BE49-F238E27FC236}">
                    <a16:creationId xmlns:a16="http://schemas.microsoft.com/office/drawing/2014/main" id="{5BC26014-81A0-4049-D6C8-C99D0ADD8D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6" name="Straight Connector 775">
                <a:extLst>
                  <a:ext uri="{FF2B5EF4-FFF2-40B4-BE49-F238E27FC236}">
                    <a16:creationId xmlns:a16="http://schemas.microsoft.com/office/drawing/2014/main" id="{D65DCEA3-8877-6322-B22D-C69CEA472BD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0" name="Group 639">
              <a:extLst>
                <a:ext uri="{FF2B5EF4-FFF2-40B4-BE49-F238E27FC236}">
                  <a16:creationId xmlns:a16="http://schemas.microsoft.com/office/drawing/2014/main" id="{F5EA0E49-9A44-CFA0-2A58-CD41C3CA6581}"/>
                </a:ext>
              </a:extLst>
            </p:cNvPr>
            <p:cNvGrpSpPr/>
            <p:nvPr/>
          </p:nvGrpSpPr>
          <p:grpSpPr>
            <a:xfrm>
              <a:off x="4835653" y="2513098"/>
              <a:ext cx="98400" cy="99745"/>
              <a:chOff x="3838624" y="2518153"/>
              <a:chExt cx="98400" cy="98400"/>
            </a:xfrm>
          </p:grpSpPr>
          <p:cxnSp>
            <p:nvCxnSpPr>
              <p:cNvPr id="773" name="Straight Connector 772">
                <a:extLst>
                  <a:ext uri="{FF2B5EF4-FFF2-40B4-BE49-F238E27FC236}">
                    <a16:creationId xmlns:a16="http://schemas.microsoft.com/office/drawing/2014/main" id="{34D053EE-5E34-C9DC-7EFE-663709E2FF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4" name="Straight Connector 773">
                <a:extLst>
                  <a:ext uri="{FF2B5EF4-FFF2-40B4-BE49-F238E27FC236}">
                    <a16:creationId xmlns:a16="http://schemas.microsoft.com/office/drawing/2014/main" id="{B3F1E442-3113-F3FC-70B5-48462A4F5C5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1" name="Group 640">
              <a:extLst>
                <a:ext uri="{FF2B5EF4-FFF2-40B4-BE49-F238E27FC236}">
                  <a16:creationId xmlns:a16="http://schemas.microsoft.com/office/drawing/2014/main" id="{56716CA2-FD63-9563-0C29-3D5D6A75DCA1}"/>
                </a:ext>
              </a:extLst>
            </p:cNvPr>
            <p:cNvGrpSpPr/>
            <p:nvPr/>
          </p:nvGrpSpPr>
          <p:grpSpPr>
            <a:xfrm>
              <a:off x="4855016" y="2513098"/>
              <a:ext cx="98400" cy="99745"/>
              <a:chOff x="3838624" y="2518153"/>
              <a:chExt cx="98400" cy="98400"/>
            </a:xfrm>
          </p:grpSpPr>
          <p:cxnSp>
            <p:nvCxnSpPr>
              <p:cNvPr id="771" name="Straight Connector 770">
                <a:extLst>
                  <a:ext uri="{FF2B5EF4-FFF2-40B4-BE49-F238E27FC236}">
                    <a16:creationId xmlns:a16="http://schemas.microsoft.com/office/drawing/2014/main" id="{5276E764-D0BF-C3FC-AC1F-7B95B81E81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2" name="Straight Connector 771">
                <a:extLst>
                  <a:ext uri="{FF2B5EF4-FFF2-40B4-BE49-F238E27FC236}">
                    <a16:creationId xmlns:a16="http://schemas.microsoft.com/office/drawing/2014/main" id="{54CD5039-9684-2581-E479-539CE91936E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2" name="Group 641">
              <a:extLst>
                <a:ext uri="{FF2B5EF4-FFF2-40B4-BE49-F238E27FC236}">
                  <a16:creationId xmlns:a16="http://schemas.microsoft.com/office/drawing/2014/main" id="{5BE1973C-DAB2-B413-81D6-8315C6355CF3}"/>
                </a:ext>
              </a:extLst>
            </p:cNvPr>
            <p:cNvGrpSpPr/>
            <p:nvPr/>
          </p:nvGrpSpPr>
          <p:grpSpPr>
            <a:xfrm>
              <a:off x="4882767" y="2542680"/>
              <a:ext cx="98400" cy="99745"/>
              <a:chOff x="3838624" y="2518153"/>
              <a:chExt cx="98400" cy="98400"/>
            </a:xfrm>
          </p:grpSpPr>
          <p:cxnSp>
            <p:nvCxnSpPr>
              <p:cNvPr id="769" name="Straight Connector 768">
                <a:extLst>
                  <a:ext uri="{FF2B5EF4-FFF2-40B4-BE49-F238E27FC236}">
                    <a16:creationId xmlns:a16="http://schemas.microsoft.com/office/drawing/2014/main" id="{23CC6425-1F0D-2FE2-5468-672DAA675D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0" name="Straight Connector 769">
                <a:extLst>
                  <a:ext uri="{FF2B5EF4-FFF2-40B4-BE49-F238E27FC236}">
                    <a16:creationId xmlns:a16="http://schemas.microsoft.com/office/drawing/2014/main" id="{3126C4DA-5B22-31CB-98BA-8D33AF277A1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3" name="Group 642">
              <a:extLst>
                <a:ext uri="{FF2B5EF4-FFF2-40B4-BE49-F238E27FC236}">
                  <a16:creationId xmlns:a16="http://schemas.microsoft.com/office/drawing/2014/main" id="{07BED616-67D2-72E9-F07B-48A0AE370A94}"/>
                </a:ext>
              </a:extLst>
            </p:cNvPr>
            <p:cNvGrpSpPr/>
            <p:nvPr/>
          </p:nvGrpSpPr>
          <p:grpSpPr>
            <a:xfrm>
              <a:off x="4987311" y="2614616"/>
              <a:ext cx="98400" cy="99745"/>
              <a:chOff x="3838624" y="2518153"/>
              <a:chExt cx="98400" cy="98400"/>
            </a:xfrm>
          </p:grpSpPr>
          <p:cxnSp>
            <p:nvCxnSpPr>
              <p:cNvPr id="767" name="Straight Connector 766">
                <a:extLst>
                  <a:ext uri="{FF2B5EF4-FFF2-40B4-BE49-F238E27FC236}">
                    <a16:creationId xmlns:a16="http://schemas.microsoft.com/office/drawing/2014/main" id="{E2601E14-4A1A-79BC-925D-BB56D666F6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8" name="Straight Connector 767">
                <a:extLst>
                  <a:ext uri="{FF2B5EF4-FFF2-40B4-BE49-F238E27FC236}">
                    <a16:creationId xmlns:a16="http://schemas.microsoft.com/office/drawing/2014/main" id="{85DFFD24-A414-5082-4161-E39C5249323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4" name="Group 643">
              <a:extLst>
                <a:ext uri="{FF2B5EF4-FFF2-40B4-BE49-F238E27FC236}">
                  <a16:creationId xmlns:a16="http://schemas.microsoft.com/office/drawing/2014/main" id="{533ACA9C-4272-0AA8-2A2B-367E30261208}"/>
                </a:ext>
              </a:extLst>
            </p:cNvPr>
            <p:cNvGrpSpPr/>
            <p:nvPr/>
          </p:nvGrpSpPr>
          <p:grpSpPr>
            <a:xfrm>
              <a:off x="5091833" y="2723174"/>
              <a:ext cx="98400" cy="99745"/>
              <a:chOff x="3838624" y="2518153"/>
              <a:chExt cx="98400" cy="98400"/>
            </a:xfrm>
          </p:grpSpPr>
          <p:cxnSp>
            <p:nvCxnSpPr>
              <p:cNvPr id="765" name="Straight Connector 764">
                <a:extLst>
                  <a:ext uri="{FF2B5EF4-FFF2-40B4-BE49-F238E27FC236}">
                    <a16:creationId xmlns:a16="http://schemas.microsoft.com/office/drawing/2014/main" id="{382E3458-8343-91E8-B3EE-5107D640E8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6" name="Straight Connector 765">
                <a:extLst>
                  <a:ext uri="{FF2B5EF4-FFF2-40B4-BE49-F238E27FC236}">
                    <a16:creationId xmlns:a16="http://schemas.microsoft.com/office/drawing/2014/main" id="{147635A3-7CF1-FA95-5960-BE0732929A6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5" name="Group 644">
              <a:extLst>
                <a:ext uri="{FF2B5EF4-FFF2-40B4-BE49-F238E27FC236}">
                  <a16:creationId xmlns:a16="http://schemas.microsoft.com/office/drawing/2014/main" id="{FBEA1F5F-631B-6359-B5B9-56ED1CDC5EC3}"/>
                </a:ext>
              </a:extLst>
            </p:cNvPr>
            <p:cNvGrpSpPr/>
            <p:nvPr/>
          </p:nvGrpSpPr>
          <p:grpSpPr>
            <a:xfrm>
              <a:off x="5151188" y="2723174"/>
              <a:ext cx="98400" cy="99745"/>
              <a:chOff x="3838624" y="2518153"/>
              <a:chExt cx="98400" cy="98400"/>
            </a:xfrm>
          </p:grpSpPr>
          <p:cxnSp>
            <p:nvCxnSpPr>
              <p:cNvPr id="763" name="Straight Connector 762">
                <a:extLst>
                  <a:ext uri="{FF2B5EF4-FFF2-40B4-BE49-F238E27FC236}">
                    <a16:creationId xmlns:a16="http://schemas.microsoft.com/office/drawing/2014/main" id="{54898CFA-0811-9AAE-4C92-176DE2A8F1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4" name="Straight Connector 763">
                <a:extLst>
                  <a:ext uri="{FF2B5EF4-FFF2-40B4-BE49-F238E27FC236}">
                    <a16:creationId xmlns:a16="http://schemas.microsoft.com/office/drawing/2014/main" id="{EE144635-A9EF-725C-7CC9-5D33912AE14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6" name="Group 645">
              <a:extLst>
                <a:ext uri="{FF2B5EF4-FFF2-40B4-BE49-F238E27FC236}">
                  <a16:creationId xmlns:a16="http://schemas.microsoft.com/office/drawing/2014/main" id="{84F24509-C981-76E8-2A37-C6E962CBDA02}"/>
                </a:ext>
              </a:extLst>
            </p:cNvPr>
            <p:cNvGrpSpPr/>
            <p:nvPr/>
          </p:nvGrpSpPr>
          <p:grpSpPr>
            <a:xfrm>
              <a:off x="5215655" y="2751093"/>
              <a:ext cx="98400" cy="99745"/>
              <a:chOff x="3838624" y="2518153"/>
              <a:chExt cx="98400" cy="98400"/>
            </a:xfrm>
          </p:grpSpPr>
          <p:cxnSp>
            <p:nvCxnSpPr>
              <p:cNvPr id="761" name="Straight Connector 760">
                <a:extLst>
                  <a:ext uri="{FF2B5EF4-FFF2-40B4-BE49-F238E27FC236}">
                    <a16:creationId xmlns:a16="http://schemas.microsoft.com/office/drawing/2014/main" id="{6BD31B61-2776-FC3D-C7AB-68C0EF16C1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2" name="Straight Connector 761">
                <a:extLst>
                  <a:ext uri="{FF2B5EF4-FFF2-40B4-BE49-F238E27FC236}">
                    <a16:creationId xmlns:a16="http://schemas.microsoft.com/office/drawing/2014/main" id="{CAA77E8E-6551-13AF-10E0-2DC0053E456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7" name="Group 646">
              <a:extLst>
                <a:ext uri="{FF2B5EF4-FFF2-40B4-BE49-F238E27FC236}">
                  <a16:creationId xmlns:a16="http://schemas.microsoft.com/office/drawing/2014/main" id="{B1850EE0-45CB-BE8D-9BD8-5350937F017F}"/>
                </a:ext>
              </a:extLst>
            </p:cNvPr>
            <p:cNvGrpSpPr/>
            <p:nvPr/>
          </p:nvGrpSpPr>
          <p:grpSpPr>
            <a:xfrm>
              <a:off x="5265537" y="2751093"/>
              <a:ext cx="98400" cy="99745"/>
              <a:chOff x="3838624" y="2518153"/>
              <a:chExt cx="98400" cy="98400"/>
            </a:xfrm>
          </p:grpSpPr>
          <p:cxnSp>
            <p:nvCxnSpPr>
              <p:cNvPr id="759" name="Straight Connector 758">
                <a:extLst>
                  <a:ext uri="{FF2B5EF4-FFF2-40B4-BE49-F238E27FC236}">
                    <a16:creationId xmlns:a16="http://schemas.microsoft.com/office/drawing/2014/main" id="{491810AC-B133-A203-EE8F-C4B2917422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0" name="Straight Connector 759">
                <a:extLst>
                  <a:ext uri="{FF2B5EF4-FFF2-40B4-BE49-F238E27FC236}">
                    <a16:creationId xmlns:a16="http://schemas.microsoft.com/office/drawing/2014/main" id="{F3457615-B46E-CCC1-CA7F-B3CD459EBA7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8" name="Group 647">
              <a:extLst>
                <a:ext uri="{FF2B5EF4-FFF2-40B4-BE49-F238E27FC236}">
                  <a16:creationId xmlns:a16="http://schemas.microsoft.com/office/drawing/2014/main" id="{B1864659-3DDE-728C-872F-E91263FCC21F}"/>
                </a:ext>
              </a:extLst>
            </p:cNvPr>
            <p:cNvGrpSpPr/>
            <p:nvPr/>
          </p:nvGrpSpPr>
          <p:grpSpPr>
            <a:xfrm>
              <a:off x="5452205" y="2893706"/>
              <a:ext cx="98400" cy="99745"/>
              <a:chOff x="3838624" y="2518153"/>
              <a:chExt cx="98400" cy="98400"/>
            </a:xfrm>
          </p:grpSpPr>
          <p:cxnSp>
            <p:nvCxnSpPr>
              <p:cNvPr id="757" name="Straight Connector 756">
                <a:extLst>
                  <a:ext uri="{FF2B5EF4-FFF2-40B4-BE49-F238E27FC236}">
                    <a16:creationId xmlns:a16="http://schemas.microsoft.com/office/drawing/2014/main" id="{7856DAB4-3568-91B8-EE07-6CEA5C92C7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8" name="Straight Connector 757">
                <a:extLst>
                  <a:ext uri="{FF2B5EF4-FFF2-40B4-BE49-F238E27FC236}">
                    <a16:creationId xmlns:a16="http://schemas.microsoft.com/office/drawing/2014/main" id="{C780868C-E34C-B75B-9926-B03F82AB6C9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9" name="Group 648">
              <a:extLst>
                <a:ext uri="{FF2B5EF4-FFF2-40B4-BE49-F238E27FC236}">
                  <a16:creationId xmlns:a16="http://schemas.microsoft.com/office/drawing/2014/main" id="{C6816D62-BFAE-D80B-6FFD-345EFB7BEDCE}"/>
                </a:ext>
              </a:extLst>
            </p:cNvPr>
            <p:cNvGrpSpPr/>
            <p:nvPr/>
          </p:nvGrpSpPr>
          <p:grpSpPr>
            <a:xfrm>
              <a:off x="5640916" y="2893706"/>
              <a:ext cx="98400" cy="99745"/>
              <a:chOff x="3838624" y="2518153"/>
              <a:chExt cx="98400" cy="98400"/>
            </a:xfrm>
          </p:grpSpPr>
          <p:cxnSp>
            <p:nvCxnSpPr>
              <p:cNvPr id="755" name="Straight Connector 754">
                <a:extLst>
                  <a:ext uri="{FF2B5EF4-FFF2-40B4-BE49-F238E27FC236}">
                    <a16:creationId xmlns:a16="http://schemas.microsoft.com/office/drawing/2014/main" id="{ABC653AB-3A72-38D9-529F-EE37598121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6" name="Straight Connector 755">
                <a:extLst>
                  <a:ext uri="{FF2B5EF4-FFF2-40B4-BE49-F238E27FC236}">
                    <a16:creationId xmlns:a16="http://schemas.microsoft.com/office/drawing/2014/main" id="{C797F599-0228-2ADF-6610-7BE9273128D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0" name="Group 649">
              <a:extLst>
                <a:ext uri="{FF2B5EF4-FFF2-40B4-BE49-F238E27FC236}">
                  <a16:creationId xmlns:a16="http://schemas.microsoft.com/office/drawing/2014/main" id="{98F73148-216F-9A76-7043-E3E038F70125}"/>
                </a:ext>
              </a:extLst>
            </p:cNvPr>
            <p:cNvGrpSpPr/>
            <p:nvPr/>
          </p:nvGrpSpPr>
          <p:grpSpPr>
            <a:xfrm>
              <a:off x="5833311" y="2956531"/>
              <a:ext cx="98400" cy="99745"/>
              <a:chOff x="3838624" y="2518153"/>
              <a:chExt cx="98400" cy="98400"/>
            </a:xfrm>
          </p:grpSpPr>
          <p:cxnSp>
            <p:nvCxnSpPr>
              <p:cNvPr id="753" name="Straight Connector 752">
                <a:extLst>
                  <a:ext uri="{FF2B5EF4-FFF2-40B4-BE49-F238E27FC236}">
                    <a16:creationId xmlns:a16="http://schemas.microsoft.com/office/drawing/2014/main" id="{01B7B0C0-4E99-492B-F3E3-C0160E9FB5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4" name="Straight Connector 753">
                <a:extLst>
                  <a:ext uri="{FF2B5EF4-FFF2-40B4-BE49-F238E27FC236}">
                    <a16:creationId xmlns:a16="http://schemas.microsoft.com/office/drawing/2014/main" id="{0907686C-80EA-815B-7C8E-4414322EA89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1" name="Group 650">
              <a:extLst>
                <a:ext uri="{FF2B5EF4-FFF2-40B4-BE49-F238E27FC236}">
                  <a16:creationId xmlns:a16="http://schemas.microsoft.com/office/drawing/2014/main" id="{1970E067-8EC0-D5F1-4C2B-4252AA452FE3}"/>
                </a:ext>
              </a:extLst>
            </p:cNvPr>
            <p:cNvGrpSpPr/>
            <p:nvPr/>
          </p:nvGrpSpPr>
          <p:grpSpPr>
            <a:xfrm>
              <a:off x="5863384" y="2956531"/>
              <a:ext cx="98400" cy="99745"/>
              <a:chOff x="3838624" y="2518153"/>
              <a:chExt cx="98400" cy="98400"/>
            </a:xfrm>
          </p:grpSpPr>
          <p:cxnSp>
            <p:nvCxnSpPr>
              <p:cNvPr id="751" name="Straight Connector 750">
                <a:extLst>
                  <a:ext uri="{FF2B5EF4-FFF2-40B4-BE49-F238E27FC236}">
                    <a16:creationId xmlns:a16="http://schemas.microsoft.com/office/drawing/2014/main" id="{FA26D550-9609-30A5-C5EE-C0BBE64602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2" name="Straight Connector 751">
                <a:extLst>
                  <a:ext uri="{FF2B5EF4-FFF2-40B4-BE49-F238E27FC236}">
                    <a16:creationId xmlns:a16="http://schemas.microsoft.com/office/drawing/2014/main" id="{B4EFF2A1-868F-0D4F-C55C-A03C0AF637C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2" name="Group 651">
              <a:extLst>
                <a:ext uri="{FF2B5EF4-FFF2-40B4-BE49-F238E27FC236}">
                  <a16:creationId xmlns:a16="http://schemas.microsoft.com/office/drawing/2014/main" id="{8E8AD88B-806B-4D0C-F231-AA28C847703C}"/>
                </a:ext>
              </a:extLst>
            </p:cNvPr>
            <p:cNvGrpSpPr/>
            <p:nvPr/>
          </p:nvGrpSpPr>
          <p:grpSpPr>
            <a:xfrm>
              <a:off x="5890699" y="2956531"/>
              <a:ext cx="98400" cy="99745"/>
              <a:chOff x="3838624" y="2518153"/>
              <a:chExt cx="98400" cy="98400"/>
            </a:xfrm>
          </p:grpSpPr>
          <p:cxnSp>
            <p:nvCxnSpPr>
              <p:cNvPr id="749" name="Straight Connector 748">
                <a:extLst>
                  <a:ext uri="{FF2B5EF4-FFF2-40B4-BE49-F238E27FC236}">
                    <a16:creationId xmlns:a16="http://schemas.microsoft.com/office/drawing/2014/main" id="{E9077AE3-75E8-07A1-63AA-6F90191938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0" name="Straight Connector 749">
                <a:extLst>
                  <a:ext uri="{FF2B5EF4-FFF2-40B4-BE49-F238E27FC236}">
                    <a16:creationId xmlns:a16="http://schemas.microsoft.com/office/drawing/2014/main" id="{8B16A43D-6C08-346E-F872-3249A52B880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3" name="Group 652">
              <a:extLst>
                <a:ext uri="{FF2B5EF4-FFF2-40B4-BE49-F238E27FC236}">
                  <a16:creationId xmlns:a16="http://schemas.microsoft.com/office/drawing/2014/main" id="{E8741D50-0655-CB8A-D52F-6A9600323601}"/>
                </a:ext>
              </a:extLst>
            </p:cNvPr>
            <p:cNvGrpSpPr/>
            <p:nvPr/>
          </p:nvGrpSpPr>
          <p:grpSpPr>
            <a:xfrm>
              <a:off x="5960733" y="2956531"/>
              <a:ext cx="98400" cy="99745"/>
              <a:chOff x="3838624" y="2518153"/>
              <a:chExt cx="98400" cy="98400"/>
            </a:xfrm>
          </p:grpSpPr>
          <p:cxnSp>
            <p:nvCxnSpPr>
              <p:cNvPr id="747" name="Straight Connector 746">
                <a:extLst>
                  <a:ext uri="{FF2B5EF4-FFF2-40B4-BE49-F238E27FC236}">
                    <a16:creationId xmlns:a16="http://schemas.microsoft.com/office/drawing/2014/main" id="{1A895322-A3E1-CD89-85AB-BFAB58AF65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8" name="Straight Connector 747">
                <a:extLst>
                  <a:ext uri="{FF2B5EF4-FFF2-40B4-BE49-F238E27FC236}">
                    <a16:creationId xmlns:a16="http://schemas.microsoft.com/office/drawing/2014/main" id="{9C2E440B-F07F-9A12-C954-3F7BB690925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4" name="Group 653">
              <a:extLst>
                <a:ext uri="{FF2B5EF4-FFF2-40B4-BE49-F238E27FC236}">
                  <a16:creationId xmlns:a16="http://schemas.microsoft.com/office/drawing/2014/main" id="{FA011760-7737-89ED-4065-A6B9B45B755E}"/>
                </a:ext>
              </a:extLst>
            </p:cNvPr>
            <p:cNvGrpSpPr/>
            <p:nvPr/>
          </p:nvGrpSpPr>
          <p:grpSpPr>
            <a:xfrm>
              <a:off x="5960733" y="2982986"/>
              <a:ext cx="98400" cy="99745"/>
              <a:chOff x="3838624" y="2518153"/>
              <a:chExt cx="98400" cy="98400"/>
            </a:xfrm>
          </p:grpSpPr>
          <p:cxnSp>
            <p:nvCxnSpPr>
              <p:cNvPr id="745" name="Straight Connector 744">
                <a:extLst>
                  <a:ext uri="{FF2B5EF4-FFF2-40B4-BE49-F238E27FC236}">
                    <a16:creationId xmlns:a16="http://schemas.microsoft.com/office/drawing/2014/main" id="{56208E5E-EEB8-C987-9C3C-D7CC3535DD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6" name="Straight Connector 745">
                <a:extLst>
                  <a:ext uri="{FF2B5EF4-FFF2-40B4-BE49-F238E27FC236}">
                    <a16:creationId xmlns:a16="http://schemas.microsoft.com/office/drawing/2014/main" id="{6C80468D-29C0-BDC4-1075-B9BB7A036B8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5" name="Group 654">
              <a:extLst>
                <a:ext uri="{FF2B5EF4-FFF2-40B4-BE49-F238E27FC236}">
                  <a16:creationId xmlns:a16="http://schemas.microsoft.com/office/drawing/2014/main" id="{A1EB784D-CA99-D84B-DA03-BDB17DF77D3F}"/>
                </a:ext>
              </a:extLst>
            </p:cNvPr>
            <p:cNvGrpSpPr/>
            <p:nvPr/>
          </p:nvGrpSpPr>
          <p:grpSpPr>
            <a:xfrm>
              <a:off x="6025705" y="2982986"/>
              <a:ext cx="98400" cy="99745"/>
              <a:chOff x="3838624" y="2518153"/>
              <a:chExt cx="98400" cy="98400"/>
            </a:xfrm>
          </p:grpSpPr>
          <p:cxnSp>
            <p:nvCxnSpPr>
              <p:cNvPr id="743" name="Straight Connector 742">
                <a:extLst>
                  <a:ext uri="{FF2B5EF4-FFF2-40B4-BE49-F238E27FC236}">
                    <a16:creationId xmlns:a16="http://schemas.microsoft.com/office/drawing/2014/main" id="{D58004BD-19C4-CADE-937F-153A44D3CF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4" name="Straight Connector 743">
                <a:extLst>
                  <a:ext uri="{FF2B5EF4-FFF2-40B4-BE49-F238E27FC236}">
                    <a16:creationId xmlns:a16="http://schemas.microsoft.com/office/drawing/2014/main" id="{1ABA29EE-B84B-8770-3359-B77C5705C2B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6" name="Group 655">
              <a:extLst>
                <a:ext uri="{FF2B5EF4-FFF2-40B4-BE49-F238E27FC236}">
                  <a16:creationId xmlns:a16="http://schemas.microsoft.com/office/drawing/2014/main" id="{F166A2F8-9D5B-B3B6-F734-4C90584BFD7E}"/>
                </a:ext>
              </a:extLst>
            </p:cNvPr>
            <p:cNvGrpSpPr/>
            <p:nvPr/>
          </p:nvGrpSpPr>
          <p:grpSpPr>
            <a:xfrm>
              <a:off x="6067152" y="2982986"/>
              <a:ext cx="98400" cy="99745"/>
              <a:chOff x="3838624" y="2518153"/>
              <a:chExt cx="98400" cy="98400"/>
            </a:xfrm>
          </p:grpSpPr>
          <p:cxnSp>
            <p:nvCxnSpPr>
              <p:cNvPr id="741" name="Straight Connector 740">
                <a:extLst>
                  <a:ext uri="{FF2B5EF4-FFF2-40B4-BE49-F238E27FC236}">
                    <a16:creationId xmlns:a16="http://schemas.microsoft.com/office/drawing/2014/main" id="{EE2F6745-0EDD-C36F-A095-482795BA8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2" name="Straight Connector 741">
                <a:extLst>
                  <a:ext uri="{FF2B5EF4-FFF2-40B4-BE49-F238E27FC236}">
                    <a16:creationId xmlns:a16="http://schemas.microsoft.com/office/drawing/2014/main" id="{AD3617B9-346E-78A0-633E-32580BC7900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7" name="Group 656">
              <a:extLst>
                <a:ext uri="{FF2B5EF4-FFF2-40B4-BE49-F238E27FC236}">
                  <a16:creationId xmlns:a16="http://schemas.microsoft.com/office/drawing/2014/main" id="{90D9B217-B2D0-A6B2-D429-DDD5EDD2A314}"/>
                </a:ext>
              </a:extLst>
            </p:cNvPr>
            <p:cNvGrpSpPr/>
            <p:nvPr/>
          </p:nvGrpSpPr>
          <p:grpSpPr>
            <a:xfrm>
              <a:off x="6137059" y="2982986"/>
              <a:ext cx="98400" cy="99745"/>
              <a:chOff x="3838624" y="2518153"/>
              <a:chExt cx="98400" cy="98400"/>
            </a:xfrm>
          </p:grpSpPr>
          <p:cxnSp>
            <p:nvCxnSpPr>
              <p:cNvPr id="739" name="Straight Connector 738">
                <a:extLst>
                  <a:ext uri="{FF2B5EF4-FFF2-40B4-BE49-F238E27FC236}">
                    <a16:creationId xmlns:a16="http://schemas.microsoft.com/office/drawing/2014/main" id="{46D16019-5C0C-7ED5-95A5-6BD369467D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Straight Connector 739">
                <a:extLst>
                  <a:ext uri="{FF2B5EF4-FFF2-40B4-BE49-F238E27FC236}">
                    <a16:creationId xmlns:a16="http://schemas.microsoft.com/office/drawing/2014/main" id="{E2A218EA-B3C6-DFFB-734A-77CB3774EE6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8" name="Group 657">
              <a:extLst>
                <a:ext uri="{FF2B5EF4-FFF2-40B4-BE49-F238E27FC236}">
                  <a16:creationId xmlns:a16="http://schemas.microsoft.com/office/drawing/2014/main" id="{C07D6E8E-0C2D-CAEA-5CC7-57DBBA00A328}"/>
                </a:ext>
              </a:extLst>
            </p:cNvPr>
            <p:cNvGrpSpPr/>
            <p:nvPr/>
          </p:nvGrpSpPr>
          <p:grpSpPr>
            <a:xfrm>
              <a:off x="6316979" y="3026090"/>
              <a:ext cx="98400" cy="99745"/>
              <a:chOff x="3838624" y="2518153"/>
              <a:chExt cx="98400" cy="98400"/>
            </a:xfrm>
          </p:grpSpPr>
          <p:cxnSp>
            <p:nvCxnSpPr>
              <p:cNvPr id="737" name="Straight Connector 736">
                <a:extLst>
                  <a:ext uri="{FF2B5EF4-FFF2-40B4-BE49-F238E27FC236}">
                    <a16:creationId xmlns:a16="http://schemas.microsoft.com/office/drawing/2014/main" id="{393B0B94-68C4-BF47-5FF1-1343C77DAC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8" name="Straight Connector 737">
                <a:extLst>
                  <a:ext uri="{FF2B5EF4-FFF2-40B4-BE49-F238E27FC236}">
                    <a16:creationId xmlns:a16="http://schemas.microsoft.com/office/drawing/2014/main" id="{9B93A770-202D-D950-8D6A-DA3AED425B5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9" name="Group 658">
              <a:extLst>
                <a:ext uri="{FF2B5EF4-FFF2-40B4-BE49-F238E27FC236}">
                  <a16:creationId xmlns:a16="http://schemas.microsoft.com/office/drawing/2014/main" id="{7C032100-08DF-87AD-FD87-45CA4BF31075}"/>
                </a:ext>
              </a:extLst>
            </p:cNvPr>
            <p:cNvGrpSpPr/>
            <p:nvPr/>
          </p:nvGrpSpPr>
          <p:grpSpPr>
            <a:xfrm>
              <a:off x="6349104" y="3026090"/>
              <a:ext cx="98400" cy="99745"/>
              <a:chOff x="3838624" y="2518153"/>
              <a:chExt cx="98400" cy="98400"/>
            </a:xfrm>
          </p:grpSpPr>
          <p:cxnSp>
            <p:nvCxnSpPr>
              <p:cNvPr id="735" name="Straight Connector 734">
                <a:extLst>
                  <a:ext uri="{FF2B5EF4-FFF2-40B4-BE49-F238E27FC236}">
                    <a16:creationId xmlns:a16="http://schemas.microsoft.com/office/drawing/2014/main" id="{CB9DB8C5-3AEC-F923-1338-052A83F6D6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6" name="Straight Connector 735">
                <a:extLst>
                  <a:ext uri="{FF2B5EF4-FFF2-40B4-BE49-F238E27FC236}">
                    <a16:creationId xmlns:a16="http://schemas.microsoft.com/office/drawing/2014/main" id="{43A3B6BB-E006-3086-EF03-857952A1871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0" name="Group 659">
              <a:extLst>
                <a:ext uri="{FF2B5EF4-FFF2-40B4-BE49-F238E27FC236}">
                  <a16:creationId xmlns:a16="http://schemas.microsoft.com/office/drawing/2014/main" id="{F381BB80-45CB-C12F-4692-C8033D04879A}"/>
                </a:ext>
              </a:extLst>
            </p:cNvPr>
            <p:cNvGrpSpPr/>
            <p:nvPr/>
          </p:nvGrpSpPr>
          <p:grpSpPr>
            <a:xfrm>
              <a:off x="6415051" y="3065583"/>
              <a:ext cx="98400" cy="99745"/>
              <a:chOff x="3838624" y="2518153"/>
              <a:chExt cx="98400" cy="98400"/>
            </a:xfrm>
          </p:grpSpPr>
          <p:cxnSp>
            <p:nvCxnSpPr>
              <p:cNvPr id="733" name="Straight Connector 732">
                <a:extLst>
                  <a:ext uri="{FF2B5EF4-FFF2-40B4-BE49-F238E27FC236}">
                    <a16:creationId xmlns:a16="http://schemas.microsoft.com/office/drawing/2014/main" id="{B5559D33-86BA-1FA7-C5F9-9FA7D2DAB0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4" name="Straight Connector 733">
                <a:extLst>
                  <a:ext uri="{FF2B5EF4-FFF2-40B4-BE49-F238E27FC236}">
                    <a16:creationId xmlns:a16="http://schemas.microsoft.com/office/drawing/2014/main" id="{FB7F8B5C-CC7F-CB7B-6CB9-F9AA6ECE107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1" name="Group 660">
              <a:extLst>
                <a:ext uri="{FF2B5EF4-FFF2-40B4-BE49-F238E27FC236}">
                  <a16:creationId xmlns:a16="http://schemas.microsoft.com/office/drawing/2014/main" id="{44DD95A6-E3A1-78AD-C3D1-46DF03870221}"/>
                </a:ext>
              </a:extLst>
            </p:cNvPr>
            <p:cNvGrpSpPr/>
            <p:nvPr/>
          </p:nvGrpSpPr>
          <p:grpSpPr>
            <a:xfrm>
              <a:off x="6491858" y="3065583"/>
              <a:ext cx="98400" cy="99745"/>
              <a:chOff x="3838624" y="2518153"/>
              <a:chExt cx="98400" cy="98400"/>
            </a:xfrm>
          </p:grpSpPr>
          <p:cxnSp>
            <p:nvCxnSpPr>
              <p:cNvPr id="731" name="Straight Connector 730">
                <a:extLst>
                  <a:ext uri="{FF2B5EF4-FFF2-40B4-BE49-F238E27FC236}">
                    <a16:creationId xmlns:a16="http://schemas.microsoft.com/office/drawing/2014/main" id="{A1AB02AB-6E48-2950-7906-A928A54077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2" name="Straight Connector 731">
                <a:extLst>
                  <a:ext uri="{FF2B5EF4-FFF2-40B4-BE49-F238E27FC236}">
                    <a16:creationId xmlns:a16="http://schemas.microsoft.com/office/drawing/2014/main" id="{FE585D39-3523-F690-EEBF-2659605AB0A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2" name="Group 661">
              <a:extLst>
                <a:ext uri="{FF2B5EF4-FFF2-40B4-BE49-F238E27FC236}">
                  <a16:creationId xmlns:a16="http://schemas.microsoft.com/office/drawing/2014/main" id="{D5C9C15B-A2C2-B15A-059B-7EC69DB444E2}"/>
                </a:ext>
              </a:extLst>
            </p:cNvPr>
            <p:cNvGrpSpPr/>
            <p:nvPr/>
          </p:nvGrpSpPr>
          <p:grpSpPr>
            <a:xfrm>
              <a:off x="6562210" y="3113416"/>
              <a:ext cx="98400" cy="99745"/>
              <a:chOff x="3838624" y="2518153"/>
              <a:chExt cx="98400" cy="98400"/>
            </a:xfrm>
          </p:grpSpPr>
          <p:cxnSp>
            <p:nvCxnSpPr>
              <p:cNvPr id="729" name="Straight Connector 728">
                <a:extLst>
                  <a:ext uri="{FF2B5EF4-FFF2-40B4-BE49-F238E27FC236}">
                    <a16:creationId xmlns:a16="http://schemas.microsoft.com/office/drawing/2014/main" id="{3C4937BB-8239-9552-8D63-4C3564A677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0" name="Straight Connector 729">
                <a:extLst>
                  <a:ext uri="{FF2B5EF4-FFF2-40B4-BE49-F238E27FC236}">
                    <a16:creationId xmlns:a16="http://schemas.microsoft.com/office/drawing/2014/main" id="{AF55CE2D-9F8B-08AA-75B6-DA8D3429AEE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3" name="Group 662">
              <a:extLst>
                <a:ext uri="{FF2B5EF4-FFF2-40B4-BE49-F238E27FC236}">
                  <a16:creationId xmlns:a16="http://schemas.microsoft.com/office/drawing/2014/main" id="{FCB1076A-4F31-3909-243F-0081C9BE8C1B}"/>
                </a:ext>
              </a:extLst>
            </p:cNvPr>
            <p:cNvGrpSpPr/>
            <p:nvPr/>
          </p:nvGrpSpPr>
          <p:grpSpPr>
            <a:xfrm>
              <a:off x="6624269" y="3113416"/>
              <a:ext cx="98400" cy="99745"/>
              <a:chOff x="3838624" y="2518153"/>
              <a:chExt cx="98400" cy="98400"/>
            </a:xfrm>
          </p:grpSpPr>
          <p:cxnSp>
            <p:nvCxnSpPr>
              <p:cNvPr id="727" name="Straight Connector 726">
                <a:extLst>
                  <a:ext uri="{FF2B5EF4-FFF2-40B4-BE49-F238E27FC236}">
                    <a16:creationId xmlns:a16="http://schemas.microsoft.com/office/drawing/2014/main" id="{87FA3065-2455-371A-726E-C16936149A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Straight Connector 727">
                <a:extLst>
                  <a:ext uri="{FF2B5EF4-FFF2-40B4-BE49-F238E27FC236}">
                    <a16:creationId xmlns:a16="http://schemas.microsoft.com/office/drawing/2014/main" id="{F66353F4-61A8-AACE-4977-13029D86725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4" name="Group 663">
              <a:extLst>
                <a:ext uri="{FF2B5EF4-FFF2-40B4-BE49-F238E27FC236}">
                  <a16:creationId xmlns:a16="http://schemas.microsoft.com/office/drawing/2014/main" id="{4B01CD03-0354-B4D2-4FA1-10629898476B}"/>
                </a:ext>
              </a:extLst>
            </p:cNvPr>
            <p:cNvGrpSpPr/>
            <p:nvPr/>
          </p:nvGrpSpPr>
          <p:grpSpPr>
            <a:xfrm>
              <a:off x="6678930" y="3113416"/>
              <a:ext cx="98400" cy="99745"/>
              <a:chOff x="3838624" y="2518153"/>
              <a:chExt cx="98400" cy="98400"/>
            </a:xfrm>
          </p:grpSpPr>
          <p:cxnSp>
            <p:nvCxnSpPr>
              <p:cNvPr id="725" name="Straight Connector 724">
                <a:extLst>
                  <a:ext uri="{FF2B5EF4-FFF2-40B4-BE49-F238E27FC236}">
                    <a16:creationId xmlns:a16="http://schemas.microsoft.com/office/drawing/2014/main" id="{1F1F33E5-57E2-C48E-3DB8-6FF1DC9B3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6" name="Straight Connector 725">
                <a:extLst>
                  <a:ext uri="{FF2B5EF4-FFF2-40B4-BE49-F238E27FC236}">
                    <a16:creationId xmlns:a16="http://schemas.microsoft.com/office/drawing/2014/main" id="{2281C3BE-0DD4-8D7F-5B58-D6DA855C179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5" name="Group 664">
              <a:extLst>
                <a:ext uri="{FF2B5EF4-FFF2-40B4-BE49-F238E27FC236}">
                  <a16:creationId xmlns:a16="http://schemas.microsoft.com/office/drawing/2014/main" id="{B6D0A1A3-D369-DAA3-24E1-088839CE973A}"/>
                </a:ext>
              </a:extLst>
            </p:cNvPr>
            <p:cNvGrpSpPr/>
            <p:nvPr/>
          </p:nvGrpSpPr>
          <p:grpSpPr>
            <a:xfrm>
              <a:off x="6794457" y="3150364"/>
              <a:ext cx="98400" cy="99745"/>
              <a:chOff x="3838624" y="2518153"/>
              <a:chExt cx="98400" cy="98400"/>
            </a:xfrm>
          </p:grpSpPr>
          <p:cxnSp>
            <p:nvCxnSpPr>
              <p:cNvPr id="723" name="Straight Connector 722">
                <a:extLst>
                  <a:ext uri="{FF2B5EF4-FFF2-40B4-BE49-F238E27FC236}">
                    <a16:creationId xmlns:a16="http://schemas.microsoft.com/office/drawing/2014/main" id="{F4E76777-B5AA-5278-16E3-94D3F54CAD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4" name="Straight Connector 723">
                <a:extLst>
                  <a:ext uri="{FF2B5EF4-FFF2-40B4-BE49-F238E27FC236}">
                    <a16:creationId xmlns:a16="http://schemas.microsoft.com/office/drawing/2014/main" id="{3515BA7F-3205-FC14-3D9B-5C82C6B47D5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6" name="Group 665">
              <a:extLst>
                <a:ext uri="{FF2B5EF4-FFF2-40B4-BE49-F238E27FC236}">
                  <a16:creationId xmlns:a16="http://schemas.microsoft.com/office/drawing/2014/main" id="{09B962EB-14F3-9A51-3897-853EEC892829}"/>
                </a:ext>
              </a:extLst>
            </p:cNvPr>
            <p:cNvGrpSpPr/>
            <p:nvPr/>
          </p:nvGrpSpPr>
          <p:grpSpPr>
            <a:xfrm>
              <a:off x="6858864" y="3150364"/>
              <a:ext cx="98400" cy="99745"/>
              <a:chOff x="3838624" y="2518153"/>
              <a:chExt cx="98400" cy="98400"/>
            </a:xfrm>
          </p:grpSpPr>
          <p:cxnSp>
            <p:nvCxnSpPr>
              <p:cNvPr id="721" name="Straight Connector 720">
                <a:extLst>
                  <a:ext uri="{FF2B5EF4-FFF2-40B4-BE49-F238E27FC236}">
                    <a16:creationId xmlns:a16="http://schemas.microsoft.com/office/drawing/2014/main" id="{190A4119-10FD-0D17-D5E6-4A15836CEB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2" name="Straight Connector 721">
                <a:extLst>
                  <a:ext uri="{FF2B5EF4-FFF2-40B4-BE49-F238E27FC236}">
                    <a16:creationId xmlns:a16="http://schemas.microsoft.com/office/drawing/2014/main" id="{A60B5FB2-4D07-AABA-A4DA-D5BF802F382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7" name="Group 666">
              <a:extLst>
                <a:ext uri="{FF2B5EF4-FFF2-40B4-BE49-F238E27FC236}">
                  <a16:creationId xmlns:a16="http://schemas.microsoft.com/office/drawing/2014/main" id="{6CDC70E9-5495-1250-A96A-7EE400E326A5}"/>
                </a:ext>
              </a:extLst>
            </p:cNvPr>
            <p:cNvGrpSpPr/>
            <p:nvPr/>
          </p:nvGrpSpPr>
          <p:grpSpPr>
            <a:xfrm>
              <a:off x="6937162" y="3150364"/>
              <a:ext cx="98400" cy="99745"/>
              <a:chOff x="3838624" y="2518153"/>
              <a:chExt cx="98400" cy="98400"/>
            </a:xfrm>
          </p:grpSpPr>
          <p:cxnSp>
            <p:nvCxnSpPr>
              <p:cNvPr id="719" name="Straight Connector 718">
                <a:extLst>
                  <a:ext uri="{FF2B5EF4-FFF2-40B4-BE49-F238E27FC236}">
                    <a16:creationId xmlns:a16="http://schemas.microsoft.com/office/drawing/2014/main" id="{7D439406-ED6C-1A71-D085-A9E007E1DE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0" name="Straight Connector 719">
                <a:extLst>
                  <a:ext uri="{FF2B5EF4-FFF2-40B4-BE49-F238E27FC236}">
                    <a16:creationId xmlns:a16="http://schemas.microsoft.com/office/drawing/2014/main" id="{ED6B6BCB-4D7A-7B8C-AFAB-0CD7DADDC8F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8" name="Group 667">
              <a:extLst>
                <a:ext uri="{FF2B5EF4-FFF2-40B4-BE49-F238E27FC236}">
                  <a16:creationId xmlns:a16="http://schemas.microsoft.com/office/drawing/2014/main" id="{E658B7E1-F2E8-C8BA-519D-E6438B1DFE54}"/>
                </a:ext>
              </a:extLst>
            </p:cNvPr>
            <p:cNvGrpSpPr/>
            <p:nvPr/>
          </p:nvGrpSpPr>
          <p:grpSpPr>
            <a:xfrm>
              <a:off x="6972471" y="3210046"/>
              <a:ext cx="98400" cy="99745"/>
              <a:chOff x="3838624" y="2518153"/>
              <a:chExt cx="98400" cy="98400"/>
            </a:xfrm>
          </p:grpSpPr>
          <p:cxnSp>
            <p:nvCxnSpPr>
              <p:cNvPr id="717" name="Straight Connector 716">
                <a:extLst>
                  <a:ext uri="{FF2B5EF4-FFF2-40B4-BE49-F238E27FC236}">
                    <a16:creationId xmlns:a16="http://schemas.microsoft.com/office/drawing/2014/main" id="{0DCBB147-725E-7981-46B8-9B98DB4804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8" name="Straight Connector 717">
                <a:extLst>
                  <a:ext uri="{FF2B5EF4-FFF2-40B4-BE49-F238E27FC236}">
                    <a16:creationId xmlns:a16="http://schemas.microsoft.com/office/drawing/2014/main" id="{E0032CE2-6485-A6B6-0A34-12A8B04B482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9" name="Group 668">
              <a:extLst>
                <a:ext uri="{FF2B5EF4-FFF2-40B4-BE49-F238E27FC236}">
                  <a16:creationId xmlns:a16="http://schemas.microsoft.com/office/drawing/2014/main" id="{B93B8906-23CB-B5C1-776F-C888B4269642}"/>
                </a:ext>
              </a:extLst>
            </p:cNvPr>
            <p:cNvGrpSpPr/>
            <p:nvPr/>
          </p:nvGrpSpPr>
          <p:grpSpPr>
            <a:xfrm>
              <a:off x="7198075" y="3210046"/>
              <a:ext cx="98400" cy="99745"/>
              <a:chOff x="3838624" y="2518153"/>
              <a:chExt cx="98400" cy="98400"/>
            </a:xfrm>
          </p:grpSpPr>
          <p:cxnSp>
            <p:nvCxnSpPr>
              <p:cNvPr id="715" name="Straight Connector 714">
                <a:extLst>
                  <a:ext uri="{FF2B5EF4-FFF2-40B4-BE49-F238E27FC236}">
                    <a16:creationId xmlns:a16="http://schemas.microsoft.com/office/drawing/2014/main" id="{08D4121F-7E39-95B1-029A-6D71263945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6" name="Straight Connector 715">
                <a:extLst>
                  <a:ext uri="{FF2B5EF4-FFF2-40B4-BE49-F238E27FC236}">
                    <a16:creationId xmlns:a16="http://schemas.microsoft.com/office/drawing/2014/main" id="{C3995B8E-2796-F1B0-A518-3024681B7B3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0" name="Group 669">
              <a:extLst>
                <a:ext uri="{FF2B5EF4-FFF2-40B4-BE49-F238E27FC236}">
                  <a16:creationId xmlns:a16="http://schemas.microsoft.com/office/drawing/2014/main" id="{3573D279-7554-23D1-ED95-E466A50EB973}"/>
                </a:ext>
              </a:extLst>
            </p:cNvPr>
            <p:cNvGrpSpPr/>
            <p:nvPr/>
          </p:nvGrpSpPr>
          <p:grpSpPr>
            <a:xfrm>
              <a:off x="7231713" y="3210046"/>
              <a:ext cx="98400" cy="99745"/>
              <a:chOff x="3838624" y="2518153"/>
              <a:chExt cx="98400" cy="98400"/>
            </a:xfrm>
          </p:grpSpPr>
          <p:cxnSp>
            <p:nvCxnSpPr>
              <p:cNvPr id="713" name="Straight Connector 712">
                <a:extLst>
                  <a:ext uri="{FF2B5EF4-FFF2-40B4-BE49-F238E27FC236}">
                    <a16:creationId xmlns:a16="http://schemas.microsoft.com/office/drawing/2014/main" id="{FD9E5F6E-1B33-9415-3325-20F78A4F99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4" name="Straight Connector 713">
                <a:extLst>
                  <a:ext uri="{FF2B5EF4-FFF2-40B4-BE49-F238E27FC236}">
                    <a16:creationId xmlns:a16="http://schemas.microsoft.com/office/drawing/2014/main" id="{4B32CD29-A583-FAF2-C7DA-4074273D7B4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1" name="Group 670">
              <a:extLst>
                <a:ext uri="{FF2B5EF4-FFF2-40B4-BE49-F238E27FC236}">
                  <a16:creationId xmlns:a16="http://schemas.microsoft.com/office/drawing/2014/main" id="{7AA9D462-7746-5A74-6C57-79D5A3764CD4}"/>
                </a:ext>
              </a:extLst>
            </p:cNvPr>
            <p:cNvGrpSpPr/>
            <p:nvPr/>
          </p:nvGrpSpPr>
          <p:grpSpPr>
            <a:xfrm>
              <a:off x="7262844" y="3210046"/>
              <a:ext cx="98400" cy="99745"/>
              <a:chOff x="3838624" y="2518153"/>
              <a:chExt cx="98400" cy="98400"/>
            </a:xfrm>
          </p:grpSpPr>
          <p:cxnSp>
            <p:nvCxnSpPr>
              <p:cNvPr id="711" name="Straight Connector 710">
                <a:extLst>
                  <a:ext uri="{FF2B5EF4-FFF2-40B4-BE49-F238E27FC236}">
                    <a16:creationId xmlns:a16="http://schemas.microsoft.com/office/drawing/2014/main" id="{A35FCC5E-9EFC-CB3E-EDC1-77437FD168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2" name="Straight Connector 711">
                <a:extLst>
                  <a:ext uri="{FF2B5EF4-FFF2-40B4-BE49-F238E27FC236}">
                    <a16:creationId xmlns:a16="http://schemas.microsoft.com/office/drawing/2014/main" id="{C0C485D1-9054-5A4B-640E-67DF53B1AF7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2" name="Group 671">
              <a:extLst>
                <a:ext uri="{FF2B5EF4-FFF2-40B4-BE49-F238E27FC236}">
                  <a16:creationId xmlns:a16="http://schemas.microsoft.com/office/drawing/2014/main" id="{7FDA7D89-27EB-B6E5-DDC6-8B91281B8D47}"/>
                </a:ext>
              </a:extLst>
            </p:cNvPr>
            <p:cNvGrpSpPr/>
            <p:nvPr/>
          </p:nvGrpSpPr>
          <p:grpSpPr>
            <a:xfrm>
              <a:off x="7296475" y="3210046"/>
              <a:ext cx="98400" cy="99745"/>
              <a:chOff x="3838624" y="2518153"/>
              <a:chExt cx="98400" cy="98400"/>
            </a:xfrm>
          </p:grpSpPr>
          <p:cxnSp>
            <p:nvCxnSpPr>
              <p:cNvPr id="709" name="Straight Connector 708">
                <a:extLst>
                  <a:ext uri="{FF2B5EF4-FFF2-40B4-BE49-F238E27FC236}">
                    <a16:creationId xmlns:a16="http://schemas.microsoft.com/office/drawing/2014/main" id="{2DDDD2D2-12C1-3CF3-BF01-C18F8020F0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0" name="Straight Connector 709">
                <a:extLst>
                  <a:ext uri="{FF2B5EF4-FFF2-40B4-BE49-F238E27FC236}">
                    <a16:creationId xmlns:a16="http://schemas.microsoft.com/office/drawing/2014/main" id="{C91238BA-8956-2FFF-7037-C0934A042AE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3" name="Group 672">
              <a:extLst>
                <a:ext uri="{FF2B5EF4-FFF2-40B4-BE49-F238E27FC236}">
                  <a16:creationId xmlns:a16="http://schemas.microsoft.com/office/drawing/2014/main" id="{F409EEFE-9786-A52F-907A-E96B1B653234}"/>
                </a:ext>
              </a:extLst>
            </p:cNvPr>
            <p:cNvGrpSpPr/>
            <p:nvPr/>
          </p:nvGrpSpPr>
          <p:grpSpPr>
            <a:xfrm>
              <a:off x="7560779" y="3210046"/>
              <a:ext cx="98400" cy="99745"/>
              <a:chOff x="3838624" y="2518153"/>
              <a:chExt cx="98400" cy="98400"/>
            </a:xfrm>
          </p:grpSpPr>
          <p:cxnSp>
            <p:nvCxnSpPr>
              <p:cNvPr id="707" name="Straight Connector 706">
                <a:extLst>
                  <a:ext uri="{FF2B5EF4-FFF2-40B4-BE49-F238E27FC236}">
                    <a16:creationId xmlns:a16="http://schemas.microsoft.com/office/drawing/2014/main" id="{35F0A739-D854-3512-BF9B-FBDBD78FCB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8" name="Straight Connector 707">
                <a:extLst>
                  <a:ext uri="{FF2B5EF4-FFF2-40B4-BE49-F238E27FC236}">
                    <a16:creationId xmlns:a16="http://schemas.microsoft.com/office/drawing/2014/main" id="{F24C72A1-E16E-D181-DAA3-7BCE05C1A39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4" name="Group 673">
              <a:extLst>
                <a:ext uri="{FF2B5EF4-FFF2-40B4-BE49-F238E27FC236}">
                  <a16:creationId xmlns:a16="http://schemas.microsoft.com/office/drawing/2014/main" id="{57617315-9814-BCEB-AE61-E6C563F62338}"/>
                </a:ext>
              </a:extLst>
            </p:cNvPr>
            <p:cNvGrpSpPr/>
            <p:nvPr/>
          </p:nvGrpSpPr>
          <p:grpSpPr>
            <a:xfrm>
              <a:off x="7633449" y="3210046"/>
              <a:ext cx="98400" cy="99745"/>
              <a:chOff x="3838624" y="2518153"/>
              <a:chExt cx="98400" cy="98400"/>
            </a:xfrm>
          </p:grpSpPr>
          <p:cxnSp>
            <p:nvCxnSpPr>
              <p:cNvPr id="705" name="Straight Connector 704">
                <a:extLst>
                  <a:ext uri="{FF2B5EF4-FFF2-40B4-BE49-F238E27FC236}">
                    <a16:creationId xmlns:a16="http://schemas.microsoft.com/office/drawing/2014/main" id="{24E08AA5-BAEB-EBF3-96D1-D40403A55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6" name="Straight Connector 705">
                <a:extLst>
                  <a:ext uri="{FF2B5EF4-FFF2-40B4-BE49-F238E27FC236}">
                    <a16:creationId xmlns:a16="http://schemas.microsoft.com/office/drawing/2014/main" id="{2A09FFC8-823D-96AC-72E8-CF9DED4771B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5" name="Group 674">
              <a:extLst>
                <a:ext uri="{FF2B5EF4-FFF2-40B4-BE49-F238E27FC236}">
                  <a16:creationId xmlns:a16="http://schemas.microsoft.com/office/drawing/2014/main" id="{B70F5129-92EE-E4E5-FFA6-D236D1ED92EC}"/>
                </a:ext>
              </a:extLst>
            </p:cNvPr>
            <p:cNvGrpSpPr/>
            <p:nvPr/>
          </p:nvGrpSpPr>
          <p:grpSpPr>
            <a:xfrm>
              <a:off x="7760315" y="3210046"/>
              <a:ext cx="98400" cy="99745"/>
              <a:chOff x="3838624" y="2518153"/>
              <a:chExt cx="98400" cy="98400"/>
            </a:xfrm>
          </p:grpSpPr>
          <p:cxnSp>
            <p:nvCxnSpPr>
              <p:cNvPr id="703" name="Straight Connector 702">
                <a:extLst>
                  <a:ext uri="{FF2B5EF4-FFF2-40B4-BE49-F238E27FC236}">
                    <a16:creationId xmlns:a16="http://schemas.microsoft.com/office/drawing/2014/main" id="{55F7AD6D-21EF-F0B6-A42B-09F5F77B1A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4" name="Straight Connector 703">
                <a:extLst>
                  <a:ext uri="{FF2B5EF4-FFF2-40B4-BE49-F238E27FC236}">
                    <a16:creationId xmlns:a16="http://schemas.microsoft.com/office/drawing/2014/main" id="{433B8E0D-8AB3-0363-B586-CE56893ED9A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6" name="Group 675">
              <a:extLst>
                <a:ext uri="{FF2B5EF4-FFF2-40B4-BE49-F238E27FC236}">
                  <a16:creationId xmlns:a16="http://schemas.microsoft.com/office/drawing/2014/main" id="{8415D8A8-6E9C-FB55-1D01-FE965C3BAD65}"/>
                </a:ext>
              </a:extLst>
            </p:cNvPr>
            <p:cNvGrpSpPr/>
            <p:nvPr/>
          </p:nvGrpSpPr>
          <p:grpSpPr>
            <a:xfrm>
              <a:off x="7898297" y="3210046"/>
              <a:ext cx="98400" cy="99745"/>
              <a:chOff x="3838624" y="2518153"/>
              <a:chExt cx="98400" cy="98400"/>
            </a:xfrm>
          </p:grpSpPr>
          <p:cxnSp>
            <p:nvCxnSpPr>
              <p:cNvPr id="701" name="Straight Connector 700">
                <a:extLst>
                  <a:ext uri="{FF2B5EF4-FFF2-40B4-BE49-F238E27FC236}">
                    <a16:creationId xmlns:a16="http://schemas.microsoft.com/office/drawing/2014/main" id="{81AA9062-477C-6315-5485-5FE6B059FF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4F81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2" name="Straight Connector 701">
                <a:extLst>
                  <a:ext uri="{FF2B5EF4-FFF2-40B4-BE49-F238E27FC236}">
                    <a16:creationId xmlns:a16="http://schemas.microsoft.com/office/drawing/2014/main" id="{6A2BED97-7485-7C23-F014-5C9CC19A04D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4F81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7" name="Group 676">
              <a:extLst>
                <a:ext uri="{FF2B5EF4-FFF2-40B4-BE49-F238E27FC236}">
                  <a16:creationId xmlns:a16="http://schemas.microsoft.com/office/drawing/2014/main" id="{2DE38D85-3D91-8E0D-450C-449025A6ED69}"/>
                </a:ext>
              </a:extLst>
            </p:cNvPr>
            <p:cNvGrpSpPr/>
            <p:nvPr/>
          </p:nvGrpSpPr>
          <p:grpSpPr>
            <a:xfrm>
              <a:off x="7938777" y="3210046"/>
              <a:ext cx="98400" cy="99745"/>
              <a:chOff x="3838624" y="2518153"/>
              <a:chExt cx="98400" cy="98400"/>
            </a:xfrm>
          </p:grpSpPr>
          <p:cxnSp>
            <p:nvCxnSpPr>
              <p:cNvPr id="699" name="Straight Connector 698">
                <a:extLst>
                  <a:ext uri="{FF2B5EF4-FFF2-40B4-BE49-F238E27FC236}">
                    <a16:creationId xmlns:a16="http://schemas.microsoft.com/office/drawing/2014/main" id="{D930E291-1CD7-9A2B-C37B-661E9B701E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0" name="Straight Connector 699">
                <a:extLst>
                  <a:ext uri="{FF2B5EF4-FFF2-40B4-BE49-F238E27FC236}">
                    <a16:creationId xmlns:a16="http://schemas.microsoft.com/office/drawing/2014/main" id="{F8F64402-6071-C934-B95D-FE139EE1D8C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8" name="Group 677">
              <a:extLst>
                <a:ext uri="{FF2B5EF4-FFF2-40B4-BE49-F238E27FC236}">
                  <a16:creationId xmlns:a16="http://schemas.microsoft.com/office/drawing/2014/main" id="{45A058BE-173C-CCD7-E063-F0BDB4FA9E6B}"/>
                </a:ext>
              </a:extLst>
            </p:cNvPr>
            <p:cNvGrpSpPr/>
            <p:nvPr/>
          </p:nvGrpSpPr>
          <p:grpSpPr>
            <a:xfrm>
              <a:off x="7998646" y="3210046"/>
              <a:ext cx="98400" cy="99745"/>
              <a:chOff x="3838624" y="2518153"/>
              <a:chExt cx="98400" cy="98400"/>
            </a:xfrm>
          </p:grpSpPr>
          <p:cxnSp>
            <p:nvCxnSpPr>
              <p:cNvPr id="697" name="Straight Connector 696">
                <a:extLst>
                  <a:ext uri="{FF2B5EF4-FFF2-40B4-BE49-F238E27FC236}">
                    <a16:creationId xmlns:a16="http://schemas.microsoft.com/office/drawing/2014/main" id="{F64B353F-443D-D083-DF98-25C7853A14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8" name="Straight Connector 697">
                <a:extLst>
                  <a:ext uri="{FF2B5EF4-FFF2-40B4-BE49-F238E27FC236}">
                    <a16:creationId xmlns:a16="http://schemas.microsoft.com/office/drawing/2014/main" id="{5C88B3C3-C4A2-417B-7BEB-B8BEEF65EAC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9" name="Group 678">
              <a:extLst>
                <a:ext uri="{FF2B5EF4-FFF2-40B4-BE49-F238E27FC236}">
                  <a16:creationId xmlns:a16="http://schemas.microsoft.com/office/drawing/2014/main" id="{53A029DA-9753-5750-835C-48E88875EE28}"/>
                </a:ext>
              </a:extLst>
            </p:cNvPr>
            <p:cNvGrpSpPr/>
            <p:nvPr/>
          </p:nvGrpSpPr>
          <p:grpSpPr>
            <a:xfrm>
              <a:off x="8417467" y="3210046"/>
              <a:ext cx="98400" cy="99745"/>
              <a:chOff x="3838624" y="2518153"/>
              <a:chExt cx="98400" cy="98400"/>
            </a:xfrm>
          </p:grpSpPr>
          <p:cxnSp>
            <p:nvCxnSpPr>
              <p:cNvPr id="695" name="Straight Connector 694">
                <a:extLst>
                  <a:ext uri="{FF2B5EF4-FFF2-40B4-BE49-F238E27FC236}">
                    <a16:creationId xmlns:a16="http://schemas.microsoft.com/office/drawing/2014/main" id="{2931F391-54E9-F5B0-00A6-F7BF6B8850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6" name="Straight Connector 695">
                <a:extLst>
                  <a:ext uri="{FF2B5EF4-FFF2-40B4-BE49-F238E27FC236}">
                    <a16:creationId xmlns:a16="http://schemas.microsoft.com/office/drawing/2014/main" id="{84BA3022-EC9D-0698-00C5-3AF62822B59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0" name="Group 679">
              <a:extLst>
                <a:ext uri="{FF2B5EF4-FFF2-40B4-BE49-F238E27FC236}">
                  <a16:creationId xmlns:a16="http://schemas.microsoft.com/office/drawing/2014/main" id="{47B2AA36-5674-A3D2-D9A8-59CD068194E0}"/>
                </a:ext>
              </a:extLst>
            </p:cNvPr>
            <p:cNvGrpSpPr/>
            <p:nvPr/>
          </p:nvGrpSpPr>
          <p:grpSpPr>
            <a:xfrm>
              <a:off x="8467720" y="3210046"/>
              <a:ext cx="98400" cy="99745"/>
              <a:chOff x="3838624" y="2518153"/>
              <a:chExt cx="98400" cy="98400"/>
            </a:xfrm>
          </p:grpSpPr>
          <p:cxnSp>
            <p:nvCxnSpPr>
              <p:cNvPr id="693" name="Straight Connector 692">
                <a:extLst>
                  <a:ext uri="{FF2B5EF4-FFF2-40B4-BE49-F238E27FC236}">
                    <a16:creationId xmlns:a16="http://schemas.microsoft.com/office/drawing/2014/main" id="{D8ADE6FE-8F28-7E1E-F58B-76B6955B20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4" name="Straight Connector 693">
                <a:extLst>
                  <a:ext uri="{FF2B5EF4-FFF2-40B4-BE49-F238E27FC236}">
                    <a16:creationId xmlns:a16="http://schemas.microsoft.com/office/drawing/2014/main" id="{0FAD9397-9AB8-FFB1-B5EB-15CD8C30BA1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1" name="Group 680">
              <a:extLst>
                <a:ext uri="{FF2B5EF4-FFF2-40B4-BE49-F238E27FC236}">
                  <a16:creationId xmlns:a16="http://schemas.microsoft.com/office/drawing/2014/main" id="{83147221-7FE3-7110-C98A-9519CEB6562B}"/>
                </a:ext>
              </a:extLst>
            </p:cNvPr>
            <p:cNvGrpSpPr/>
            <p:nvPr/>
          </p:nvGrpSpPr>
          <p:grpSpPr>
            <a:xfrm>
              <a:off x="8566898" y="3210046"/>
              <a:ext cx="98400" cy="99745"/>
              <a:chOff x="3838624" y="2518153"/>
              <a:chExt cx="98400" cy="98400"/>
            </a:xfrm>
          </p:grpSpPr>
          <p:cxnSp>
            <p:nvCxnSpPr>
              <p:cNvPr id="691" name="Straight Connector 690">
                <a:extLst>
                  <a:ext uri="{FF2B5EF4-FFF2-40B4-BE49-F238E27FC236}">
                    <a16:creationId xmlns:a16="http://schemas.microsoft.com/office/drawing/2014/main" id="{0EAF12A3-B06E-6588-7428-0308BCE526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2" name="Straight Connector 691">
                <a:extLst>
                  <a:ext uri="{FF2B5EF4-FFF2-40B4-BE49-F238E27FC236}">
                    <a16:creationId xmlns:a16="http://schemas.microsoft.com/office/drawing/2014/main" id="{43641C01-6365-57F1-73CE-2A876A2CED7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2" name="Group 681">
              <a:extLst>
                <a:ext uri="{FF2B5EF4-FFF2-40B4-BE49-F238E27FC236}">
                  <a16:creationId xmlns:a16="http://schemas.microsoft.com/office/drawing/2014/main" id="{82D74E9D-6D80-9CB3-8055-8F92F1D62C1B}"/>
                </a:ext>
              </a:extLst>
            </p:cNvPr>
            <p:cNvGrpSpPr/>
            <p:nvPr/>
          </p:nvGrpSpPr>
          <p:grpSpPr>
            <a:xfrm>
              <a:off x="8680623" y="3210046"/>
              <a:ext cx="98400" cy="99745"/>
              <a:chOff x="3838624" y="2518153"/>
              <a:chExt cx="98400" cy="98400"/>
            </a:xfrm>
          </p:grpSpPr>
          <p:cxnSp>
            <p:nvCxnSpPr>
              <p:cNvPr id="689" name="Straight Connector 688">
                <a:extLst>
                  <a:ext uri="{FF2B5EF4-FFF2-40B4-BE49-F238E27FC236}">
                    <a16:creationId xmlns:a16="http://schemas.microsoft.com/office/drawing/2014/main" id="{76864B6F-8F70-68E5-FA57-E2C485C07B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0" name="Straight Connector 689">
                <a:extLst>
                  <a:ext uri="{FF2B5EF4-FFF2-40B4-BE49-F238E27FC236}">
                    <a16:creationId xmlns:a16="http://schemas.microsoft.com/office/drawing/2014/main" id="{B36C61DF-07D3-D169-C28D-6F4659D4549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3" name="Group 682">
              <a:extLst>
                <a:ext uri="{FF2B5EF4-FFF2-40B4-BE49-F238E27FC236}">
                  <a16:creationId xmlns:a16="http://schemas.microsoft.com/office/drawing/2014/main" id="{AB0D27CC-5D73-F87E-4167-ACED8B1E62AE}"/>
                </a:ext>
              </a:extLst>
            </p:cNvPr>
            <p:cNvGrpSpPr/>
            <p:nvPr/>
          </p:nvGrpSpPr>
          <p:grpSpPr>
            <a:xfrm>
              <a:off x="8885488" y="3210046"/>
              <a:ext cx="98400" cy="99745"/>
              <a:chOff x="3838624" y="2518153"/>
              <a:chExt cx="98400" cy="98400"/>
            </a:xfrm>
          </p:grpSpPr>
          <p:cxnSp>
            <p:nvCxnSpPr>
              <p:cNvPr id="687" name="Straight Connector 686">
                <a:extLst>
                  <a:ext uri="{FF2B5EF4-FFF2-40B4-BE49-F238E27FC236}">
                    <a16:creationId xmlns:a16="http://schemas.microsoft.com/office/drawing/2014/main" id="{1FB5087C-1794-EC35-0429-33ABCE139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8" name="Straight Connector 687">
                <a:extLst>
                  <a:ext uri="{FF2B5EF4-FFF2-40B4-BE49-F238E27FC236}">
                    <a16:creationId xmlns:a16="http://schemas.microsoft.com/office/drawing/2014/main" id="{F7A6303C-9601-3EBE-86A6-CB9D5A31E67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4" name="Group 683">
              <a:extLst>
                <a:ext uri="{FF2B5EF4-FFF2-40B4-BE49-F238E27FC236}">
                  <a16:creationId xmlns:a16="http://schemas.microsoft.com/office/drawing/2014/main" id="{D27B2379-25E9-A63D-42D0-FE2153901815}"/>
                </a:ext>
              </a:extLst>
            </p:cNvPr>
            <p:cNvGrpSpPr/>
            <p:nvPr/>
          </p:nvGrpSpPr>
          <p:grpSpPr>
            <a:xfrm>
              <a:off x="9093704" y="3210046"/>
              <a:ext cx="98400" cy="99745"/>
              <a:chOff x="3838624" y="2518153"/>
              <a:chExt cx="98400" cy="98400"/>
            </a:xfrm>
          </p:grpSpPr>
          <p:cxnSp>
            <p:nvCxnSpPr>
              <p:cNvPr id="685" name="Straight Connector 684">
                <a:extLst>
                  <a:ext uri="{FF2B5EF4-FFF2-40B4-BE49-F238E27FC236}">
                    <a16:creationId xmlns:a16="http://schemas.microsoft.com/office/drawing/2014/main" id="{9E8AB69A-EC52-5300-8E74-025FF9927A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6" name="Straight Connector 685">
                <a:extLst>
                  <a:ext uri="{FF2B5EF4-FFF2-40B4-BE49-F238E27FC236}">
                    <a16:creationId xmlns:a16="http://schemas.microsoft.com/office/drawing/2014/main" id="{55B06BD0-9073-31D4-C21C-17A2685482A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76F404C-2B8E-CFCB-A029-59AE59566A27}"/>
              </a:ext>
            </a:extLst>
          </p:cNvPr>
          <p:cNvSpPr txBox="1"/>
          <p:nvPr/>
        </p:nvSpPr>
        <p:spPr>
          <a:xfrm>
            <a:off x="808036" y="5435885"/>
            <a:ext cx="101733" cy="121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1411F4-86B0-197D-51CD-529EF6486897}"/>
              </a:ext>
            </a:extLst>
          </p:cNvPr>
          <p:cNvSpPr txBox="1"/>
          <p:nvPr/>
        </p:nvSpPr>
        <p:spPr>
          <a:xfrm>
            <a:off x="1157661" y="5435885"/>
            <a:ext cx="101733" cy="121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001B34-7AB2-0502-D200-FE22EF7A94B0}"/>
              </a:ext>
            </a:extLst>
          </p:cNvPr>
          <p:cNvSpPr txBox="1"/>
          <p:nvPr/>
        </p:nvSpPr>
        <p:spPr>
          <a:xfrm>
            <a:off x="1504824" y="5435885"/>
            <a:ext cx="101733" cy="121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1977C4-17C2-EB7F-94AC-BBAD8684995F}"/>
              </a:ext>
            </a:extLst>
          </p:cNvPr>
          <p:cNvSpPr txBox="1"/>
          <p:nvPr/>
        </p:nvSpPr>
        <p:spPr>
          <a:xfrm>
            <a:off x="1845730" y="5435885"/>
            <a:ext cx="101733" cy="121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2C9F5F-3BD3-0300-2E3A-D8B39A73FFEF}"/>
              </a:ext>
            </a:extLst>
          </p:cNvPr>
          <p:cNvSpPr txBox="1"/>
          <p:nvPr/>
        </p:nvSpPr>
        <p:spPr>
          <a:xfrm>
            <a:off x="2171833" y="5435884"/>
            <a:ext cx="22403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5B14E3-6F29-7B88-E9F8-6E5E114740FA}"/>
              </a:ext>
            </a:extLst>
          </p:cNvPr>
          <p:cNvSpPr txBox="1"/>
          <p:nvPr/>
        </p:nvSpPr>
        <p:spPr>
          <a:xfrm>
            <a:off x="2488883" y="5435885"/>
            <a:ext cx="23065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D0C335-F9B7-5B89-65C0-1EB604C398BD}"/>
              </a:ext>
            </a:extLst>
          </p:cNvPr>
          <p:cNvSpPr txBox="1"/>
          <p:nvPr/>
        </p:nvSpPr>
        <p:spPr>
          <a:xfrm>
            <a:off x="2812031" y="5435885"/>
            <a:ext cx="25511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722904-030D-7DDA-0B70-154F71D3276E}"/>
              </a:ext>
            </a:extLst>
          </p:cNvPr>
          <p:cNvSpPr txBox="1"/>
          <p:nvPr/>
        </p:nvSpPr>
        <p:spPr>
          <a:xfrm>
            <a:off x="3157717" y="5435885"/>
            <a:ext cx="2138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FC36A6-E07A-EC1D-CFB2-7F8E07D768F5}"/>
              </a:ext>
            </a:extLst>
          </p:cNvPr>
          <p:cNvSpPr txBox="1"/>
          <p:nvPr/>
        </p:nvSpPr>
        <p:spPr>
          <a:xfrm>
            <a:off x="3497493" y="5435885"/>
            <a:ext cx="25726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BA6B9F-32D5-1659-E22D-C2F4CE40B6FF}"/>
              </a:ext>
            </a:extLst>
          </p:cNvPr>
          <p:cNvSpPr txBox="1"/>
          <p:nvPr/>
        </p:nvSpPr>
        <p:spPr>
          <a:xfrm>
            <a:off x="3852232" y="5435885"/>
            <a:ext cx="24149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E5418D-1B93-8415-33FD-E77C027CD392}"/>
              </a:ext>
            </a:extLst>
          </p:cNvPr>
          <p:cNvSpPr txBox="1"/>
          <p:nvPr/>
        </p:nvSpPr>
        <p:spPr>
          <a:xfrm>
            <a:off x="4206971" y="5435885"/>
            <a:ext cx="24389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9C7697-5D90-F0F5-0C3A-AD81C271A1A7}"/>
              </a:ext>
            </a:extLst>
          </p:cNvPr>
          <p:cNvSpPr txBox="1"/>
          <p:nvPr/>
        </p:nvSpPr>
        <p:spPr>
          <a:xfrm>
            <a:off x="4495385" y="5435885"/>
            <a:ext cx="35897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1088C0-D59F-C126-A6A4-085692F93EA0}"/>
              </a:ext>
            </a:extLst>
          </p:cNvPr>
          <p:cNvSpPr txBox="1"/>
          <p:nvPr/>
        </p:nvSpPr>
        <p:spPr>
          <a:xfrm>
            <a:off x="4858164" y="5429003"/>
            <a:ext cx="23622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C42E96-ACB5-C9D3-35ED-AE75121C3350}"/>
              </a:ext>
            </a:extLst>
          </p:cNvPr>
          <p:cNvSpPr txBox="1"/>
          <p:nvPr/>
        </p:nvSpPr>
        <p:spPr>
          <a:xfrm>
            <a:off x="5235605" y="5435884"/>
            <a:ext cx="191651" cy="171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39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ED19D4-1FC8-C863-A5AF-63247512034D}"/>
              </a:ext>
            </a:extLst>
          </p:cNvPr>
          <p:cNvCxnSpPr>
            <a:cxnSpLocks/>
          </p:cNvCxnSpPr>
          <p:nvPr/>
        </p:nvCxnSpPr>
        <p:spPr>
          <a:xfrm>
            <a:off x="858410" y="5391898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24EC5E5-F2E1-6825-33FE-E1FB357942FD}"/>
              </a:ext>
            </a:extLst>
          </p:cNvPr>
          <p:cNvCxnSpPr>
            <a:cxnSpLocks/>
          </p:cNvCxnSpPr>
          <p:nvPr/>
        </p:nvCxnSpPr>
        <p:spPr>
          <a:xfrm>
            <a:off x="1208528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5613DBC-8545-E773-E6F2-91585D2D7275}"/>
              </a:ext>
            </a:extLst>
          </p:cNvPr>
          <p:cNvCxnSpPr>
            <a:cxnSpLocks/>
          </p:cNvCxnSpPr>
          <p:nvPr/>
        </p:nvCxnSpPr>
        <p:spPr>
          <a:xfrm>
            <a:off x="1555691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451941C-5B20-34F0-8FFD-61DE608D1A8B}"/>
              </a:ext>
            </a:extLst>
          </p:cNvPr>
          <p:cNvCxnSpPr>
            <a:cxnSpLocks/>
          </p:cNvCxnSpPr>
          <p:nvPr/>
        </p:nvCxnSpPr>
        <p:spPr>
          <a:xfrm>
            <a:off x="1896597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61678B-395F-4CC1-47FB-0FA5AADD4B15}"/>
              </a:ext>
            </a:extLst>
          </p:cNvPr>
          <p:cNvCxnSpPr>
            <a:cxnSpLocks/>
          </p:cNvCxnSpPr>
          <p:nvPr/>
        </p:nvCxnSpPr>
        <p:spPr>
          <a:xfrm>
            <a:off x="2240805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6FE2180-11C0-973B-80BC-1E71C4B62E68}"/>
              </a:ext>
            </a:extLst>
          </p:cNvPr>
          <p:cNvCxnSpPr>
            <a:cxnSpLocks/>
          </p:cNvCxnSpPr>
          <p:nvPr/>
        </p:nvCxnSpPr>
        <p:spPr>
          <a:xfrm>
            <a:off x="2585014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1530F49-6AB3-996D-78E3-D958943C012E}"/>
              </a:ext>
            </a:extLst>
          </p:cNvPr>
          <p:cNvCxnSpPr>
            <a:cxnSpLocks/>
          </p:cNvCxnSpPr>
          <p:nvPr/>
        </p:nvCxnSpPr>
        <p:spPr>
          <a:xfrm>
            <a:off x="2926269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166CC09-8BAC-DF2F-4603-387A5446C9AC}"/>
              </a:ext>
            </a:extLst>
          </p:cNvPr>
          <p:cNvCxnSpPr>
            <a:cxnSpLocks/>
          </p:cNvCxnSpPr>
          <p:nvPr/>
        </p:nvCxnSpPr>
        <p:spPr>
          <a:xfrm>
            <a:off x="3271954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DAC055C-A1C8-6A56-50FA-5AD2F8D71E63}"/>
              </a:ext>
            </a:extLst>
          </p:cNvPr>
          <p:cNvCxnSpPr>
            <a:cxnSpLocks/>
          </p:cNvCxnSpPr>
          <p:nvPr/>
        </p:nvCxnSpPr>
        <p:spPr>
          <a:xfrm>
            <a:off x="3611731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D4952FC-9F2D-7B72-1FBD-F77FCBB64A4F}"/>
              </a:ext>
            </a:extLst>
          </p:cNvPr>
          <p:cNvCxnSpPr>
            <a:cxnSpLocks/>
          </p:cNvCxnSpPr>
          <p:nvPr/>
        </p:nvCxnSpPr>
        <p:spPr>
          <a:xfrm>
            <a:off x="3957417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0C1C8D4-0283-C680-FF69-5B24C0BAA444}"/>
              </a:ext>
            </a:extLst>
          </p:cNvPr>
          <p:cNvCxnSpPr>
            <a:cxnSpLocks/>
          </p:cNvCxnSpPr>
          <p:nvPr/>
        </p:nvCxnSpPr>
        <p:spPr>
          <a:xfrm>
            <a:off x="4303103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6379E86-C6C9-2554-AB6C-0F5DB5DF83AB}"/>
              </a:ext>
            </a:extLst>
          </p:cNvPr>
          <p:cNvCxnSpPr>
            <a:cxnSpLocks/>
          </p:cNvCxnSpPr>
          <p:nvPr/>
        </p:nvCxnSpPr>
        <p:spPr>
          <a:xfrm>
            <a:off x="4645834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536CD9A-220B-1489-56B8-34F35BD7FB7F}"/>
              </a:ext>
            </a:extLst>
          </p:cNvPr>
          <p:cNvCxnSpPr>
            <a:cxnSpLocks/>
          </p:cNvCxnSpPr>
          <p:nvPr/>
        </p:nvCxnSpPr>
        <p:spPr>
          <a:xfrm>
            <a:off x="4988565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C33CC3B-2FB9-5DE0-1789-9FA2206DCD48}"/>
              </a:ext>
            </a:extLst>
          </p:cNvPr>
          <p:cNvCxnSpPr>
            <a:cxnSpLocks/>
          </p:cNvCxnSpPr>
          <p:nvPr/>
        </p:nvCxnSpPr>
        <p:spPr>
          <a:xfrm>
            <a:off x="5331297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863882D-9CFF-DFB8-6E1D-5FB34A02BFC9}"/>
              </a:ext>
            </a:extLst>
          </p:cNvPr>
          <p:cNvCxnSpPr>
            <a:cxnSpLocks/>
          </p:cNvCxnSpPr>
          <p:nvPr/>
        </p:nvCxnSpPr>
        <p:spPr>
          <a:xfrm flipH="1">
            <a:off x="862841" y="5397652"/>
            <a:ext cx="4785059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BC4511B-6460-ECB0-6719-44770621D363}"/>
              </a:ext>
            </a:extLst>
          </p:cNvPr>
          <p:cNvGrpSpPr/>
          <p:nvPr/>
        </p:nvGrpSpPr>
        <p:grpSpPr>
          <a:xfrm>
            <a:off x="260288" y="3350594"/>
            <a:ext cx="597531" cy="2100448"/>
            <a:chOff x="1309793" y="1547283"/>
            <a:chExt cx="963162" cy="2997265"/>
          </a:xfrm>
        </p:grpSpPr>
        <p:cxnSp>
          <p:nvCxnSpPr>
            <p:cNvPr id="514" name="Straight Connector 513">
              <a:extLst>
                <a:ext uri="{FF2B5EF4-FFF2-40B4-BE49-F238E27FC236}">
                  <a16:creationId xmlns:a16="http://schemas.microsoft.com/office/drawing/2014/main" id="{BE760A12-098F-98E0-E584-1A28F36932FF}"/>
                </a:ext>
              </a:extLst>
            </p:cNvPr>
            <p:cNvCxnSpPr>
              <a:cxnSpLocks/>
            </p:cNvCxnSpPr>
            <p:nvPr/>
          </p:nvCxnSpPr>
          <p:spPr>
            <a:xfrm>
              <a:off x="2272955" y="1736724"/>
              <a:ext cx="0" cy="27316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5" name="Straight Connector 514">
              <a:extLst>
                <a:ext uri="{FF2B5EF4-FFF2-40B4-BE49-F238E27FC236}">
                  <a16:creationId xmlns:a16="http://schemas.microsoft.com/office/drawing/2014/main" id="{771D0E96-19CA-1BB3-8F55-82D4C79E276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246117" y="3789062"/>
              <a:ext cx="0" cy="536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Straight Connector 515">
              <a:extLst>
                <a:ext uri="{FF2B5EF4-FFF2-40B4-BE49-F238E27FC236}">
                  <a16:creationId xmlns:a16="http://schemas.microsoft.com/office/drawing/2014/main" id="{B1C3E48C-7F73-2187-5ECB-B20AF06C655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246117" y="3122312"/>
              <a:ext cx="0" cy="536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" name="Straight Connector 516">
              <a:extLst>
                <a:ext uri="{FF2B5EF4-FFF2-40B4-BE49-F238E27FC236}">
                  <a16:creationId xmlns:a16="http://schemas.microsoft.com/office/drawing/2014/main" id="{0B41941D-83EF-1FF4-213F-5361A3884BF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246117" y="2460325"/>
              <a:ext cx="0" cy="536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76B600C8-5F2E-B312-62E1-EC3AA380C10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246117" y="1803100"/>
              <a:ext cx="0" cy="536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DCE93CAF-C4A7-0652-0B57-8EEF21466103}"/>
                </a:ext>
              </a:extLst>
            </p:cNvPr>
            <p:cNvGrpSpPr/>
            <p:nvPr/>
          </p:nvGrpSpPr>
          <p:grpSpPr>
            <a:xfrm>
              <a:off x="1309793" y="1547283"/>
              <a:ext cx="879006" cy="2997265"/>
              <a:chOff x="1309793" y="1547283"/>
              <a:chExt cx="879006" cy="2997265"/>
            </a:xfrm>
          </p:grpSpPr>
          <p:sp>
            <p:nvSpPr>
              <p:cNvPr id="521" name="TextBox 520">
                <a:extLst>
                  <a:ext uri="{FF2B5EF4-FFF2-40B4-BE49-F238E27FC236}">
                    <a16:creationId xmlns:a16="http://schemas.microsoft.com/office/drawing/2014/main" id="{B8344F34-110A-D554-A90A-4A407DDD4A14}"/>
                  </a:ext>
                </a:extLst>
              </p:cNvPr>
              <p:cNvSpPr txBox="1"/>
              <p:nvPr/>
            </p:nvSpPr>
            <p:spPr>
              <a:xfrm>
                <a:off x="1747758" y="1749144"/>
                <a:ext cx="441041" cy="2415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100</a:t>
                </a:r>
              </a:p>
            </p:txBody>
          </p:sp>
          <p:sp>
            <p:nvSpPr>
              <p:cNvPr id="522" name="TextBox 521">
                <a:extLst>
                  <a:ext uri="{FF2B5EF4-FFF2-40B4-BE49-F238E27FC236}">
                    <a16:creationId xmlns:a16="http://schemas.microsoft.com/office/drawing/2014/main" id="{0F4AFC20-A169-39B9-B1DB-7EDD171BC61F}"/>
                  </a:ext>
                </a:extLst>
              </p:cNvPr>
              <p:cNvSpPr txBox="1"/>
              <p:nvPr/>
            </p:nvSpPr>
            <p:spPr>
              <a:xfrm>
                <a:off x="1862210" y="2370636"/>
                <a:ext cx="298192" cy="1734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75</a:t>
                </a:r>
              </a:p>
            </p:txBody>
          </p:sp>
          <p:sp>
            <p:nvSpPr>
              <p:cNvPr id="523" name="TextBox 522">
                <a:extLst>
                  <a:ext uri="{FF2B5EF4-FFF2-40B4-BE49-F238E27FC236}">
                    <a16:creationId xmlns:a16="http://schemas.microsoft.com/office/drawing/2014/main" id="{CB79C893-F637-DE71-1064-0D647BC86CF8}"/>
                  </a:ext>
                </a:extLst>
              </p:cNvPr>
              <p:cNvSpPr txBox="1"/>
              <p:nvPr/>
            </p:nvSpPr>
            <p:spPr>
              <a:xfrm>
                <a:off x="1831419" y="3002347"/>
                <a:ext cx="298192" cy="1734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50</a:t>
                </a:r>
              </a:p>
            </p:txBody>
          </p:sp>
          <p:sp>
            <p:nvSpPr>
              <p:cNvPr id="524" name="TextBox 523">
                <a:extLst>
                  <a:ext uri="{FF2B5EF4-FFF2-40B4-BE49-F238E27FC236}">
                    <a16:creationId xmlns:a16="http://schemas.microsoft.com/office/drawing/2014/main" id="{E2305823-3C71-0CB8-93BF-C10C7FA0E57C}"/>
                  </a:ext>
                </a:extLst>
              </p:cNvPr>
              <p:cNvSpPr txBox="1"/>
              <p:nvPr/>
            </p:nvSpPr>
            <p:spPr>
              <a:xfrm>
                <a:off x="1834645" y="3670728"/>
                <a:ext cx="298192" cy="1734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25</a:t>
                </a:r>
              </a:p>
            </p:txBody>
          </p:sp>
          <p:sp>
            <p:nvSpPr>
              <p:cNvPr id="525" name="TextBox 524">
                <a:extLst>
                  <a:ext uri="{FF2B5EF4-FFF2-40B4-BE49-F238E27FC236}">
                    <a16:creationId xmlns:a16="http://schemas.microsoft.com/office/drawing/2014/main" id="{12D257D2-1CB2-CEF1-A887-F64F5E9D5CCB}"/>
                  </a:ext>
                </a:extLst>
              </p:cNvPr>
              <p:cNvSpPr txBox="1"/>
              <p:nvPr/>
            </p:nvSpPr>
            <p:spPr>
              <a:xfrm>
                <a:off x="1890606" y="4371086"/>
                <a:ext cx="298193" cy="1734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526" name="TextBox 525">
                <a:extLst>
                  <a:ext uri="{FF2B5EF4-FFF2-40B4-BE49-F238E27FC236}">
                    <a16:creationId xmlns:a16="http://schemas.microsoft.com/office/drawing/2014/main" id="{20A33D29-A998-DCA7-2F3F-3BA2B1056E8D}"/>
                  </a:ext>
                </a:extLst>
              </p:cNvPr>
              <p:cNvSpPr txBox="1"/>
              <p:nvPr/>
            </p:nvSpPr>
            <p:spPr>
              <a:xfrm rot="16200000">
                <a:off x="32307" y="2824769"/>
                <a:ext cx="28627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Event-free (%)</a:t>
                </a:r>
              </a:p>
            </p:txBody>
          </p:sp>
        </p:grpSp>
        <p:cxnSp>
          <p:nvCxnSpPr>
            <p:cNvPr id="520" name="Straight Connector 519">
              <a:extLst>
                <a:ext uri="{FF2B5EF4-FFF2-40B4-BE49-F238E27FC236}">
                  <a16:creationId xmlns:a16="http://schemas.microsoft.com/office/drawing/2014/main" id="{B67B48A0-5559-D461-9308-ECBE98210D2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246117" y="4441524"/>
              <a:ext cx="0" cy="536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FBCBA92-4570-C43D-2BD5-21A1F57FE9CC}"/>
              </a:ext>
            </a:extLst>
          </p:cNvPr>
          <p:cNvSpPr txBox="1"/>
          <p:nvPr/>
        </p:nvSpPr>
        <p:spPr>
          <a:xfrm>
            <a:off x="640657" y="5641299"/>
            <a:ext cx="4995122" cy="198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Time (months)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92B2FC7-B800-FBE9-1DBA-8F3C018B6A5A}"/>
              </a:ext>
            </a:extLst>
          </p:cNvPr>
          <p:cNvSpPr txBox="1"/>
          <p:nvPr/>
        </p:nvSpPr>
        <p:spPr>
          <a:xfrm>
            <a:off x="1092069" y="5123842"/>
            <a:ext cx="1062938" cy="1238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Pbo+Palbo+Fulv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022A5B5-7DFF-4F1B-A5D8-ED1FE6FCEE90}"/>
              </a:ext>
            </a:extLst>
          </p:cNvPr>
          <p:cNvCxnSpPr>
            <a:cxnSpLocks/>
          </p:cNvCxnSpPr>
          <p:nvPr/>
        </p:nvCxnSpPr>
        <p:spPr>
          <a:xfrm flipH="1">
            <a:off x="932287" y="5171889"/>
            <a:ext cx="122597" cy="0"/>
          </a:xfrm>
          <a:prstGeom prst="line">
            <a:avLst/>
          </a:prstGeom>
          <a:ln w="28575" cap="flat">
            <a:solidFill>
              <a:srgbClr val="808080"/>
            </a:solidFill>
            <a:prstDash val="solid"/>
            <a:miter/>
          </a:ln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66BFCFF-C456-8709-BE01-38E1C1669355}"/>
              </a:ext>
            </a:extLst>
          </p:cNvPr>
          <p:cNvSpPr txBox="1"/>
          <p:nvPr/>
        </p:nvSpPr>
        <p:spPr>
          <a:xfrm>
            <a:off x="1092068" y="5009897"/>
            <a:ext cx="1082389" cy="5466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Inavo+Palbo+Fulv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81A8128-261B-8615-408A-45EA54E765E9}"/>
              </a:ext>
            </a:extLst>
          </p:cNvPr>
          <p:cNvCxnSpPr>
            <a:cxnSpLocks/>
          </p:cNvCxnSpPr>
          <p:nvPr/>
        </p:nvCxnSpPr>
        <p:spPr>
          <a:xfrm flipH="1">
            <a:off x="932287" y="5056794"/>
            <a:ext cx="122597" cy="0"/>
          </a:xfrm>
          <a:prstGeom prst="line">
            <a:avLst/>
          </a:prstGeom>
          <a:ln w="28575" cap="flat">
            <a:solidFill>
              <a:schemeClr val="accent5"/>
            </a:solidFill>
            <a:prstDash val="solid"/>
            <a:miter/>
          </a:ln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9BA5BCA-CE33-426A-0438-2648BD1E8F82}"/>
              </a:ext>
            </a:extLst>
          </p:cNvPr>
          <p:cNvSpPr txBox="1"/>
          <p:nvPr/>
        </p:nvSpPr>
        <p:spPr>
          <a:xfrm>
            <a:off x="1092070" y="5284244"/>
            <a:ext cx="748806" cy="8091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Censored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3B565B7-B4AC-525E-B1EE-C20D4FDCD597}"/>
              </a:ext>
            </a:extLst>
          </p:cNvPr>
          <p:cNvCxnSpPr>
            <a:cxnSpLocks/>
          </p:cNvCxnSpPr>
          <p:nvPr/>
        </p:nvCxnSpPr>
        <p:spPr>
          <a:xfrm flipH="1">
            <a:off x="954680" y="5294929"/>
            <a:ext cx="77812" cy="0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miter/>
          </a:ln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CE8B9DE-7797-4D6C-4B63-A703884E06B7}"/>
              </a:ext>
            </a:extLst>
          </p:cNvPr>
          <p:cNvCxnSpPr>
            <a:cxnSpLocks/>
          </p:cNvCxnSpPr>
          <p:nvPr/>
        </p:nvCxnSpPr>
        <p:spPr>
          <a:xfrm rot="16200000" flipH="1">
            <a:off x="948552" y="5294929"/>
            <a:ext cx="90069" cy="0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miter/>
          </a:ln>
        </p:spPr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38A482-F8C4-AF1B-AE81-080E21123367}"/>
              </a:ext>
            </a:extLst>
          </p:cNvPr>
          <p:cNvGrpSpPr/>
          <p:nvPr/>
        </p:nvGrpSpPr>
        <p:grpSpPr>
          <a:xfrm>
            <a:off x="916593" y="3509943"/>
            <a:ext cx="61046" cy="71628"/>
            <a:chOff x="3838624" y="2518153"/>
            <a:chExt cx="98400" cy="98400"/>
          </a:xfrm>
        </p:grpSpPr>
        <p:cxnSp>
          <p:nvCxnSpPr>
            <p:cNvPr id="512" name="Straight Connector 511">
              <a:extLst>
                <a:ext uri="{FF2B5EF4-FFF2-40B4-BE49-F238E27FC236}">
                  <a16:creationId xmlns:a16="http://schemas.microsoft.com/office/drawing/2014/main" id="{305F4E97-08B4-5E96-3689-0305A4E4620C}"/>
                </a:ext>
              </a:extLst>
            </p:cNvPr>
            <p:cNvCxnSpPr>
              <a:cxnSpLocks/>
            </p:cNvCxnSpPr>
            <p:nvPr/>
          </p:nvCxnSpPr>
          <p:spPr>
            <a:xfrm>
              <a:off x="3887824" y="2518153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>
              <a:extLst>
                <a:ext uri="{FF2B5EF4-FFF2-40B4-BE49-F238E27FC236}">
                  <a16:creationId xmlns:a16="http://schemas.microsoft.com/office/drawing/2014/main" id="{3211C4B7-9995-4A9D-E2B2-D1E3162D156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87824" y="2518153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14D929-E249-3448-69D2-93FF2ADBE649}"/>
              </a:ext>
            </a:extLst>
          </p:cNvPr>
          <p:cNvGrpSpPr/>
          <p:nvPr/>
        </p:nvGrpSpPr>
        <p:grpSpPr>
          <a:xfrm>
            <a:off x="873148" y="3509943"/>
            <a:ext cx="61046" cy="71628"/>
            <a:chOff x="3838624" y="2518153"/>
            <a:chExt cx="98400" cy="98400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71A1805-3C8D-CA84-F4EE-1308FC7DEC65}"/>
                </a:ext>
              </a:extLst>
            </p:cNvPr>
            <p:cNvCxnSpPr>
              <a:cxnSpLocks/>
            </p:cNvCxnSpPr>
            <p:nvPr/>
          </p:nvCxnSpPr>
          <p:spPr>
            <a:xfrm>
              <a:off x="3887824" y="2518153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ECA8CF4-C72E-3C8C-B03E-CF1B917AEC6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87824" y="2518153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7B87C68-D82A-2D46-BF8D-F1A39DAF5AD3}"/>
              </a:ext>
            </a:extLst>
          </p:cNvPr>
          <p:cNvGrpSpPr/>
          <p:nvPr/>
        </p:nvGrpSpPr>
        <p:grpSpPr>
          <a:xfrm>
            <a:off x="1006476" y="3509943"/>
            <a:ext cx="61046" cy="71628"/>
            <a:chOff x="3838624" y="2518153"/>
            <a:chExt cx="98400" cy="98400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3AD936E-0FC9-8DFB-FAC2-F7A05DDC02FF}"/>
                </a:ext>
              </a:extLst>
            </p:cNvPr>
            <p:cNvCxnSpPr>
              <a:cxnSpLocks/>
            </p:cNvCxnSpPr>
            <p:nvPr/>
          </p:nvCxnSpPr>
          <p:spPr>
            <a:xfrm>
              <a:off x="3887824" y="2518153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E2E61EE-FB15-F0EF-A618-856175D4276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87824" y="2518153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A394A70-7191-28E2-A904-6381D8180298}"/>
              </a:ext>
            </a:extLst>
          </p:cNvPr>
          <p:cNvGrpSpPr/>
          <p:nvPr/>
        </p:nvGrpSpPr>
        <p:grpSpPr>
          <a:xfrm>
            <a:off x="976973" y="3509943"/>
            <a:ext cx="61046" cy="71628"/>
            <a:chOff x="3838624" y="2518153"/>
            <a:chExt cx="98400" cy="9840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7C4548F-5A6E-81DC-E2A0-67FF216BEF69}"/>
                </a:ext>
              </a:extLst>
            </p:cNvPr>
            <p:cNvCxnSpPr>
              <a:cxnSpLocks/>
            </p:cNvCxnSpPr>
            <p:nvPr/>
          </p:nvCxnSpPr>
          <p:spPr>
            <a:xfrm>
              <a:off x="3887824" y="2518153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6804F57-5BB0-1646-9564-362FA1334FD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87824" y="2518153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93" name="Google Shape;206;p21">
            <a:extLst>
              <a:ext uri="{FF2B5EF4-FFF2-40B4-BE49-F238E27FC236}">
                <a16:creationId xmlns:a16="http://schemas.microsoft.com/office/drawing/2014/main" id="{B73A3231-31F0-9812-518D-754F991B2D5C}"/>
              </a:ext>
            </a:extLst>
          </p:cNvPr>
          <p:cNvGraphicFramePr/>
          <p:nvPr/>
        </p:nvGraphicFramePr>
        <p:xfrm>
          <a:off x="2030972" y="2905281"/>
          <a:ext cx="3981862" cy="116063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58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9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0041">
                <a:tc>
                  <a:txBody>
                    <a:bodyPr/>
                    <a:lstStyle/>
                    <a:p>
                      <a:pPr marL="25400" marR="254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050" u="none" strike="noStrike" cap="none" dirty="0"/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25400" marR="254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b="1" u="none" strike="noStrike" cap="none" dirty="0" err="1">
                          <a:solidFill>
                            <a:schemeClr val="accent5"/>
                          </a:solidFill>
                        </a:rPr>
                        <a:t>Inavo+Palbo+Fulv</a:t>
                      </a:r>
                      <a:r>
                        <a:rPr lang="en-US" sz="1050" b="1" u="none" strike="noStrike" cap="none" dirty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  <a:p>
                      <a:pPr marL="25400" marR="254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chemeClr val="accent5"/>
                          </a:solidFill>
                        </a:rPr>
                        <a:t>(n=161)</a:t>
                      </a:r>
                      <a:endParaRPr sz="1050" b="1" u="none" strike="noStrike" cap="none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rgbClr val="808080"/>
                          </a:solidFill>
                        </a:rPr>
                        <a:t>Pbo+Palbo+Fulv </a:t>
                      </a:r>
                      <a:br>
                        <a:rPr lang="en-US" sz="1050" b="1" u="none" strike="noStrike" cap="none" dirty="0">
                          <a:solidFill>
                            <a:srgbClr val="808080"/>
                          </a:solidFill>
                        </a:rPr>
                      </a:br>
                      <a:r>
                        <a:rPr lang="en-US" sz="1050" b="1" u="none" strike="noStrike" cap="none" dirty="0">
                          <a:solidFill>
                            <a:srgbClr val="808080"/>
                          </a:solidFill>
                        </a:rPr>
                        <a:t>(n=164)</a:t>
                      </a:r>
                      <a:endParaRPr sz="1050" b="1" u="none" strike="noStrike" cap="none" dirty="0">
                        <a:solidFill>
                          <a:srgbClr val="808080"/>
                        </a:solidFill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137">
                <a:tc>
                  <a:txBody>
                    <a:bodyPr/>
                    <a:lstStyle/>
                    <a:p>
                      <a:pPr marL="25400" marR="254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sym typeface="Arial"/>
                        </a:rPr>
                        <a:t>No. of events, n (%)</a:t>
                      </a:r>
                      <a:endParaRPr sz="105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0" marR="254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05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59 (36.6)</a:t>
                      </a:r>
                      <a:endParaRPr sz="105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0" marR="254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050" u="none" strike="noStrike" cap="none" dirty="0">
                          <a:latin typeface="+mn-lt"/>
                          <a:ea typeface="Arial"/>
                          <a:cs typeface="Arial"/>
                          <a:sym typeface="Arial"/>
                        </a:rPr>
                        <a:t>80 (48.4)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021">
                <a:tc>
                  <a:txBody>
                    <a:bodyPr/>
                    <a:lstStyle/>
                    <a:p>
                      <a:pPr marL="25400" marR="2540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rgbClr val="000000"/>
                          </a:solidFill>
                          <a:sym typeface="Arial"/>
                        </a:rPr>
                        <a:t>Median (95% CI), months</a:t>
                      </a:r>
                      <a:endParaRPr sz="105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400" marR="2540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050" b="0" u="none" strike="noStrike" cap="none" dirty="0">
                          <a:latin typeface="+mn-lt"/>
                          <a:ea typeface="Arial"/>
                          <a:cs typeface="Arial"/>
                          <a:sym typeface="Arial"/>
                        </a:rPr>
                        <a:t>24.0 (18.6, NE)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400" marR="2540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050" b="0" u="none" strike="noStrike" cap="none" dirty="0">
                          <a:latin typeface="+mn-lt"/>
                          <a:ea typeface="Arial"/>
                          <a:cs typeface="Arial"/>
                          <a:sym typeface="Arial"/>
                        </a:rPr>
                        <a:t>15.1 (13.5, 22.3)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400">
                <a:tc>
                  <a:txBody>
                    <a:bodyPr/>
                    <a:lstStyle/>
                    <a:p>
                      <a:pPr marL="25400" marR="2540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rgbClr val="000000"/>
                          </a:solidFill>
                          <a:sym typeface="Arial"/>
                        </a:rPr>
                        <a:t>Stratified HR (95% CI)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25400" marR="2540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050" b="1" u="none" strike="noStrike" cap="none" dirty="0">
                          <a:solidFill>
                            <a:schemeClr val="dk1"/>
                          </a:solidFill>
                        </a:rPr>
                        <a:t>0.54 </a:t>
                      </a:r>
                      <a:r>
                        <a:rPr lang="en-US" sz="1050" b="1" u="none" strike="noStrike" cap="none" dirty="0">
                          <a:solidFill>
                            <a:schemeClr val="dk1"/>
                          </a:solidFill>
                          <a:sym typeface="Arial"/>
                        </a:rPr>
                        <a:t>(0.38, 0.77)</a:t>
                      </a:r>
                      <a:endParaRPr lang="en-US" sz="1050" b="1" u="none" strike="noStrike" cap="none" dirty="0">
                        <a:solidFill>
                          <a:schemeClr val="dk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pSp>
        <p:nvGrpSpPr>
          <p:cNvPr id="995" name="Group 994">
            <a:extLst>
              <a:ext uri="{FF2B5EF4-FFF2-40B4-BE49-F238E27FC236}">
                <a16:creationId xmlns:a16="http://schemas.microsoft.com/office/drawing/2014/main" id="{7A583ED9-AE6F-0683-F904-0C85DC56AB70}"/>
              </a:ext>
            </a:extLst>
          </p:cNvPr>
          <p:cNvGrpSpPr/>
          <p:nvPr/>
        </p:nvGrpSpPr>
        <p:grpSpPr>
          <a:xfrm>
            <a:off x="6648487" y="3586941"/>
            <a:ext cx="64856" cy="66967"/>
            <a:chOff x="2838664" y="2095319"/>
            <a:chExt cx="98400" cy="98400"/>
          </a:xfrm>
        </p:grpSpPr>
        <p:cxnSp>
          <p:nvCxnSpPr>
            <p:cNvPr id="1571" name="Straight Connector 1570">
              <a:extLst>
                <a:ext uri="{FF2B5EF4-FFF2-40B4-BE49-F238E27FC236}">
                  <a16:creationId xmlns:a16="http://schemas.microsoft.com/office/drawing/2014/main" id="{28F01DA3-7E87-DC95-E2F6-70D9B62469E0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2" name="Straight Connector 1571">
              <a:extLst>
                <a:ext uri="{FF2B5EF4-FFF2-40B4-BE49-F238E27FC236}">
                  <a16:creationId xmlns:a16="http://schemas.microsoft.com/office/drawing/2014/main" id="{E46F5F7C-8A4F-5340-EFA8-141B18D4A45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6" name="Group 995">
            <a:extLst>
              <a:ext uri="{FF2B5EF4-FFF2-40B4-BE49-F238E27FC236}">
                <a16:creationId xmlns:a16="http://schemas.microsoft.com/office/drawing/2014/main" id="{751DA570-CE88-777F-DE04-065F36971316}"/>
              </a:ext>
            </a:extLst>
          </p:cNvPr>
          <p:cNvGrpSpPr/>
          <p:nvPr/>
        </p:nvGrpSpPr>
        <p:grpSpPr>
          <a:xfrm>
            <a:off x="6673598" y="3586940"/>
            <a:ext cx="64856" cy="66967"/>
            <a:chOff x="2838664" y="2095319"/>
            <a:chExt cx="98400" cy="98400"/>
          </a:xfrm>
        </p:grpSpPr>
        <p:cxnSp>
          <p:nvCxnSpPr>
            <p:cNvPr id="1569" name="Straight Connector 1568">
              <a:extLst>
                <a:ext uri="{FF2B5EF4-FFF2-40B4-BE49-F238E27FC236}">
                  <a16:creationId xmlns:a16="http://schemas.microsoft.com/office/drawing/2014/main" id="{B212B076-48B5-20D6-CF53-E8C4DE0C7B7E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0" name="Straight Connector 1569">
              <a:extLst>
                <a:ext uri="{FF2B5EF4-FFF2-40B4-BE49-F238E27FC236}">
                  <a16:creationId xmlns:a16="http://schemas.microsoft.com/office/drawing/2014/main" id="{6142A273-273B-52E8-1882-08915BEA053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7" name="Group 996">
            <a:extLst>
              <a:ext uri="{FF2B5EF4-FFF2-40B4-BE49-F238E27FC236}">
                <a16:creationId xmlns:a16="http://schemas.microsoft.com/office/drawing/2014/main" id="{BD8E9D16-383D-3188-D9D8-A0D994F6FB22}"/>
              </a:ext>
            </a:extLst>
          </p:cNvPr>
          <p:cNvGrpSpPr/>
          <p:nvPr/>
        </p:nvGrpSpPr>
        <p:grpSpPr>
          <a:xfrm>
            <a:off x="6731665" y="3596662"/>
            <a:ext cx="64856" cy="66967"/>
            <a:chOff x="2838664" y="2095319"/>
            <a:chExt cx="98400" cy="98400"/>
          </a:xfrm>
        </p:grpSpPr>
        <p:cxnSp>
          <p:nvCxnSpPr>
            <p:cNvPr id="1567" name="Straight Connector 1566">
              <a:extLst>
                <a:ext uri="{FF2B5EF4-FFF2-40B4-BE49-F238E27FC236}">
                  <a16:creationId xmlns:a16="http://schemas.microsoft.com/office/drawing/2014/main" id="{012E2535-7240-5103-BFFD-A8CAFC35BCBF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8" name="Straight Connector 1567">
              <a:extLst>
                <a:ext uri="{FF2B5EF4-FFF2-40B4-BE49-F238E27FC236}">
                  <a16:creationId xmlns:a16="http://schemas.microsoft.com/office/drawing/2014/main" id="{656CA03E-44AB-D6FA-EFA0-8D436389692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8" name="Group 997">
            <a:extLst>
              <a:ext uri="{FF2B5EF4-FFF2-40B4-BE49-F238E27FC236}">
                <a16:creationId xmlns:a16="http://schemas.microsoft.com/office/drawing/2014/main" id="{74A3B5CD-2A0F-00D4-CC5B-E625FDAC9628}"/>
              </a:ext>
            </a:extLst>
          </p:cNvPr>
          <p:cNvGrpSpPr/>
          <p:nvPr/>
        </p:nvGrpSpPr>
        <p:grpSpPr>
          <a:xfrm>
            <a:off x="6753634" y="3598283"/>
            <a:ext cx="64856" cy="66967"/>
            <a:chOff x="2838664" y="2095319"/>
            <a:chExt cx="98400" cy="98400"/>
          </a:xfrm>
        </p:grpSpPr>
        <p:cxnSp>
          <p:nvCxnSpPr>
            <p:cNvPr id="1565" name="Straight Connector 1564">
              <a:extLst>
                <a:ext uri="{FF2B5EF4-FFF2-40B4-BE49-F238E27FC236}">
                  <a16:creationId xmlns:a16="http://schemas.microsoft.com/office/drawing/2014/main" id="{F512C944-2916-D067-3DA0-BCB63649BFEC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6" name="Straight Connector 1565">
              <a:extLst>
                <a:ext uri="{FF2B5EF4-FFF2-40B4-BE49-F238E27FC236}">
                  <a16:creationId xmlns:a16="http://schemas.microsoft.com/office/drawing/2014/main" id="{FEECFDC3-8175-F4FF-F0F1-9280E16AECB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9" name="Group 998">
            <a:extLst>
              <a:ext uri="{FF2B5EF4-FFF2-40B4-BE49-F238E27FC236}">
                <a16:creationId xmlns:a16="http://schemas.microsoft.com/office/drawing/2014/main" id="{3BE98755-8831-5203-95C8-B4A988225D37}"/>
              </a:ext>
            </a:extLst>
          </p:cNvPr>
          <p:cNvGrpSpPr/>
          <p:nvPr/>
        </p:nvGrpSpPr>
        <p:grpSpPr>
          <a:xfrm>
            <a:off x="6766186" y="3596662"/>
            <a:ext cx="64856" cy="66967"/>
            <a:chOff x="2838664" y="2095319"/>
            <a:chExt cx="98400" cy="98400"/>
          </a:xfrm>
        </p:grpSpPr>
        <p:cxnSp>
          <p:nvCxnSpPr>
            <p:cNvPr id="1563" name="Straight Connector 1562">
              <a:extLst>
                <a:ext uri="{FF2B5EF4-FFF2-40B4-BE49-F238E27FC236}">
                  <a16:creationId xmlns:a16="http://schemas.microsoft.com/office/drawing/2014/main" id="{AA33B5DC-4D6B-E630-D877-9519C8278118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4" name="Straight Connector 1563">
              <a:extLst>
                <a:ext uri="{FF2B5EF4-FFF2-40B4-BE49-F238E27FC236}">
                  <a16:creationId xmlns:a16="http://schemas.microsoft.com/office/drawing/2014/main" id="{0F733C59-B123-4DEC-3B4F-B0DDF4D1E49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0" name="Group 999">
            <a:extLst>
              <a:ext uri="{FF2B5EF4-FFF2-40B4-BE49-F238E27FC236}">
                <a16:creationId xmlns:a16="http://schemas.microsoft.com/office/drawing/2014/main" id="{882759D9-234E-ECF1-78C4-372C8382E430}"/>
              </a:ext>
            </a:extLst>
          </p:cNvPr>
          <p:cNvGrpSpPr/>
          <p:nvPr/>
        </p:nvGrpSpPr>
        <p:grpSpPr>
          <a:xfrm>
            <a:off x="6781878" y="3598283"/>
            <a:ext cx="64856" cy="66967"/>
            <a:chOff x="2838664" y="2095319"/>
            <a:chExt cx="98400" cy="98400"/>
          </a:xfrm>
        </p:grpSpPr>
        <p:cxnSp>
          <p:nvCxnSpPr>
            <p:cNvPr id="1561" name="Straight Connector 1560">
              <a:extLst>
                <a:ext uri="{FF2B5EF4-FFF2-40B4-BE49-F238E27FC236}">
                  <a16:creationId xmlns:a16="http://schemas.microsoft.com/office/drawing/2014/main" id="{C5F7E9BF-486B-4D29-7DBD-D51DF551C128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2" name="Straight Connector 1561">
              <a:extLst>
                <a:ext uri="{FF2B5EF4-FFF2-40B4-BE49-F238E27FC236}">
                  <a16:creationId xmlns:a16="http://schemas.microsoft.com/office/drawing/2014/main" id="{B991A566-7E38-C0C5-97A5-6FA4CB4B81C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1" name="Group 1000">
            <a:extLst>
              <a:ext uri="{FF2B5EF4-FFF2-40B4-BE49-F238E27FC236}">
                <a16:creationId xmlns:a16="http://schemas.microsoft.com/office/drawing/2014/main" id="{07DAC4B2-58B0-F2AC-C818-0C658C6E0C16}"/>
              </a:ext>
            </a:extLst>
          </p:cNvPr>
          <p:cNvGrpSpPr/>
          <p:nvPr/>
        </p:nvGrpSpPr>
        <p:grpSpPr>
          <a:xfrm>
            <a:off x="6781247" y="3609102"/>
            <a:ext cx="64856" cy="66967"/>
            <a:chOff x="2838664" y="2095319"/>
            <a:chExt cx="98400" cy="98400"/>
          </a:xfrm>
        </p:grpSpPr>
        <p:cxnSp>
          <p:nvCxnSpPr>
            <p:cNvPr id="1559" name="Straight Connector 1558">
              <a:extLst>
                <a:ext uri="{FF2B5EF4-FFF2-40B4-BE49-F238E27FC236}">
                  <a16:creationId xmlns:a16="http://schemas.microsoft.com/office/drawing/2014/main" id="{10BE7D6E-2E89-6996-66E0-DE86E7AB535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0" name="Straight Connector 1559">
              <a:extLst>
                <a:ext uri="{FF2B5EF4-FFF2-40B4-BE49-F238E27FC236}">
                  <a16:creationId xmlns:a16="http://schemas.microsoft.com/office/drawing/2014/main" id="{C0085C1B-4A54-9B28-FB10-33C0E62D2F1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2" name="Freeform: Shape 1001">
            <a:extLst>
              <a:ext uri="{FF2B5EF4-FFF2-40B4-BE49-F238E27FC236}">
                <a16:creationId xmlns:a16="http://schemas.microsoft.com/office/drawing/2014/main" id="{B32EE1D1-0D7D-CF45-7EB9-20E864F9AEE8}"/>
              </a:ext>
            </a:extLst>
          </p:cNvPr>
          <p:cNvSpPr/>
          <p:nvPr/>
        </p:nvSpPr>
        <p:spPr>
          <a:xfrm>
            <a:off x="6588160" y="3634642"/>
            <a:ext cx="4739844" cy="823381"/>
          </a:xfrm>
          <a:custGeom>
            <a:avLst/>
            <a:gdLst>
              <a:gd name="connsiteX0" fmla="*/ 0 w 7191361"/>
              <a:gd name="connsiteY0" fmla="*/ 0 h 1215750"/>
              <a:gd name="connsiteX1" fmla="*/ 151660 w 7191361"/>
              <a:gd name="connsiteY1" fmla="*/ 0 h 1215750"/>
              <a:gd name="connsiteX2" fmla="*/ 151660 w 7191361"/>
              <a:gd name="connsiteY2" fmla="*/ 20286 h 1215750"/>
              <a:gd name="connsiteX3" fmla="*/ 399379 w 7191361"/>
              <a:gd name="connsiteY3" fmla="*/ 20286 h 1215750"/>
              <a:gd name="connsiteX4" fmla="*/ 399379 w 7191361"/>
              <a:gd name="connsiteY4" fmla="*/ 39041 h 1215750"/>
              <a:gd name="connsiteX5" fmla="*/ 579793 w 7191361"/>
              <a:gd name="connsiteY5" fmla="*/ 39041 h 1215750"/>
              <a:gd name="connsiteX6" fmla="*/ 579793 w 7191361"/>
              <a:gd name="connsiteY6" fmla="*/ 74254 h 1215750"/>
              <a:gd name="connsiteX7" fmla="*/ 710332 w 7191361"/>
              <a:gd name="connsiteY7" fmla="*/ 74254 h 1215750"/>
              <a:gd name="connsiteX8" fmla="*/ 710332 w 7191361"/>
              <a:gd name="connsiteY8" fmla="*/ 93009 h 1215750"/>
              <a:gd name="connsiteX9" fmla="*/ 750028 w 7191361"/>
              <a:gd name="connsiteY9" fmla="*/ 93009 h 1215750"/>
              <a:gd name="connsiteX10" fmla="*/ 750028 w 7191361"/>
              <a:gd name="connsiteY10" fmla="*/ 110360 h 1215750"/>
              <a:gd name="connsiteX11" fmla="*/ 811353 w 7191361"/>
              <a:gd name="connsiteY11" fmla="*/ 110360 h 1215750"/>
              <a:gd name="connsiteX12" fmla="*/ 811353 w 7191361"/>
              <a:gd name="connsiteY12" fmla="*/ 130646 h 1215750"/>
              <a:gd name="connsiteX13" fmla="*/ 835400 w 7191361"/>
              <a:gd name="connsiteY13" fmla="*/ 130646 h 1215750"/>
              <a:gd name="connsiteX14" fmla="*/ 835400 w 7191361"/>
              <a:gd name="connsiteY14" fmla="*/ 154632 h 1215750"/>
              <a:gd name="connsiteX15" fmla="*/ 895199 w 7191361"/>
              <a:gd name="connsiteY15" fmla="*/ 154632 h 1215750"/>
              <a:gd name="connsiteX16" fmla="*/ 895199 w 7191361"/>
              <a:gd name="connsiteY16" fmla="*/ 187677 h 1215750"/>
              <a:gd name="connsiteX17" fmla="*/ 918482 w 7191361"/>
              <a:gd name="connsiteY17" fmla="*/ 187677 h 1215750"/>
              <a:gd name="connsiteX18" fmla="*/ 918482 w 7191361"/>
              <a:gd name="connsiteY18" fmla="*/ 212811 h 1215750"/>
              <a:gd name="connsiteX19" fmla="*/ 958433 w 7191361"/>
              <a:gd name="connsiteY19" fmla="*/ 212811 h 1215750"/>
              <a:gd name="connsiteX20" fmla="*/ 958433 w 7191361"/>
              <a:gd name="connsiteY20" fmla="*/ 234883 h 1215750"/>
              <a:gd name="connsiteX21" fmla="*/ 1053856 w 7191361"/>
              <a:gd name="connsiteY21" fmla="*/ 234883 h 1215750"/>
              <a:gd name="connsiteX22" fmla="*/ 1053856 w 7191361"/>
              <a:gd name="connsiteY22" fmla="*/ 247258 h 1215750"/>
              <a:gd name="connsiteX23" fmla="*/ 1098005 w 7191361"/>
              <a:gd name="connsiteY23" fmla="*/ 247258 h 1215750"/>
              <a:gd name="connsiteX24" fmla="*/ 1098005 w 7191361"/>
              <a:gd name="connsiteY24" fmla="*/ 272393 h 1215750"/>
              <a:gd name="connsiteX25" fmla="*/ 1285162 w 7191361"/>
              <a:gd name="connsiteY25" fmla="*/ 272393 h 1215750"/>
              <a:gd name="connsiteX26" fmla="*/ 1285162 w 7191361"/>
              <a:gd name="connsiteY26" fmla="*/ 293444 h 1215750"/>
              <a:gd name="connsiteX27" fmla="*/ 1460614 w 7191361"/>
              <a:gd name="connsiteY27" fmla="*/ 293444 h 1215750"/>
              <a:gd name="connsiteX28" fmla="*/ 1460614 w 7191361"/>
              <a:gd name="connsiteY28" fmla="*/ 314113 h 1215750"/>
              <a:gd name="connsiteX29" fmla="*/ 1522449 w 7191361"/>
              <a:gd name="connsiteY29" fmla="*/ 314113 h 1215750"/>
              <a:gd name="connsiteX30" fmla="*/ 1522449 w 7191361"/>
              <a:gd name="connsiteY30" fmla="*/ 331719 h 1215750"/>
              <a:gd name="connsiteX31" fmla="*/ 1561763 w 7191361"/>
              <a:gd name="connsiteY31" fmla="*/ 331719 h 1215750"/>
              <a:gd name="connsiteX32" fmla="*/ 1561763 w 7191361"/>
              <a:gd name="connsiteY32" fmla="*/ 359915 h 1215750"/>
              <a:gd name="connsiteX33" fmla="*/ 1596879 w 7191361"/>
              <a:gd name="connsiteY33" fmla="*/ 359915 h 1215750"/>
              <a:gd name="connsiteX34" fmla="*/ 1596879 w 7191361"/>
              <a:gd name="connsiteY34" fmla="*/ 376756 h 1215750"/>
              <a:gd name="connsiteX35" fmla="*/ 1620798 w 7191361"/>
              <a:gd name="connsiteY35" fmla="*/ 376756 h 1215750"/>
              <a:gd name="connsiteX36" fmla="*/ 1620798 w 7191361"/>
              <a:gd name="connsiteY36" fmla="*/ 419880 h 1215750"/>
              <a:gd name="connsiteX37" fmla="*/ 1654133 w 7191361"/>
              <a:gd name="connsiteY37" fmla="*/ 419880 h 1215750"/>
              <a:gd name="connsiteX38" fmla="*/ 1654133 w 7191361"/>
              <a:gd name="connsiteY38" fmla="*/ 449990 h 1215750"/>
              <a:gd name="connsiteX39" fmla="*/ 1672836 w 7191361"/>
              <a:gd name="connsiteY39" fmla="*/ 449990 h 1215750"/>
              <a:gd name="connsiteX40" fmla="*/ 1672836 w 7191361"/>
              <a:gd name="connsiteY40" fmla="*/ 469128 h 1215750"/>
              <a:gd name="connsiteX41" fmla="*/ 1695610 w 7191361"/>
              <a:gd name="connsiteY41" fmla="*/ 469128 h 1215750"/>
              <a:gd name="connsiteX42" fmla="*/ 1695610 w 7191361"/>
              <a:gd name="connsiteY42" fmla="*/ 507020 h 1215750"/>
              <a:gd name="connsiteX43" fmla="*/ 1781746 w 7191361"/>
              <a:gd name="connsiteY43" fmla="*/ 507020 h 1215750"/>
              <a:gd name="connsiteX44" fmla="*/ 1781746 w 7191361"/>
              <a:gd name="connsiteY44" fmla="*/ 533940 h 1215750"/>
              <a:gd name="connsiteX45" fmla="*/ 1901852 w 7191361"/>
              <a:gd name="connsiteY45" fmla="*/ 533940 h 1215750"/>
              <a:gd name="connsiteX46" fmla="*/ 1901852 w 7191361"/>
              <a:gd name="connsiteY46" fmla="*/ 580891 h 1215750"/>
              <a:gd name="connsiteX47" fmla="*/ 2002492 w 7191361"/>
              <a:gd name="connsiteY47" fmla="*/ 580891 h 1215750"/>
              <a:gd name="connsiteX48" fmla="*/ 2002492 w 7191361"/>
              <a:gd name="connsiteY48" fmla="*/ 598881 h 1215750"/>
              <a:gd name="connsiteX49" fmla="*/ 2016360 w 7191361"/>
              <a:gd name="connsiteY49" fmla="*/ 598881 h 1215750"/>
              <a:gd name="connsiteX50" fmla="*/ 2016360 w 7191361"/>
              <a:gd name="connsiteY50" fmla="*/ 612405 h 1215750"/>
              <a:gd name="connsiteX51" fmla="*/ 2026411 w 7191361"/>
              <a:gd name="connsiteY51" fmla="*/ 612405 h 1215750"/>
              <a:gd name="connsiteX52" fmla="*/ 2026411 w 7191361"/>
              <a:gd name="connsiteY52" fmla="*/ 628225 h 1215750"/>
              <a:gd name="connsiteX53" fmla="*/ 2088246 w 7191361"/>
              <a:gd name="connsiteY53" fmla="*/ 628225 h 1215750"/>
              <a:gd name="connsiteX54" fmla="*/ 2088246 w 7191361"/>
              <a:gd name="connsiteY54" fmla="*/ 653742 h 1215750"/>
              <a:gd name="connsiteX55" fmla="*/ 2126797 w 7191361"/>
              <a:gd name="connsiteY55" fmla="*/ 653742 h 1215750"/>
              <a:gd name="connsiteX56" fmla="*/ 2126797 w 7191361"/>
              <a:gd name="connsiteY56" fmla="*/ 679897 h 1215750"/>
              <a:gd name="connsiteX57" fmla="*/ 2150334 w 7191361"/>
              <a:gd name="connsiteY57" fmla="*/ 679897 h 1215750"/>
              <a:gd name="connsiteX58" fmla="*/ 2150334 w 7191361"/>
              <a:gd name="connsiteY58" fmla="*/ 699417 h 1215750"/>
              <a:gd name="connsiteX59" fmla="*/ 2217004 w 7191361"/>
              <a:gd name="connsiteY59" fmla="*/ 699417 h 1215750"/>
              <a:gd name="connsiteX60" fmla="*/ 2217004 w 7191361"/>
              <a:gd name="connsiteY60" fmla="*/ 725700 h 1215750"/>
              <a:gd name="connsiteX61" fmla="*/ 2242450 w 7191361"/>
              <a:gd name="connsiteY61" fmla="*/ 725700 h 1215750"/>
              <a:gd name="connsiteX62" fmla="*/ 2242450 w 7191361"/>
              <a:gd name="connsiteY62" fmla="*/ 746751 h 1215750"/>
              <a:gd name="connsiteX63" fmla="*/ 2316880 w 7191361"/>
              <a:gd name="connsiteY63" fmla="*/ 746751 h 1215750"/>
              <a:gd name="connsiteX64" fmla="*/ 2316880 w 7191361"/>
              <a:gd name="connsiteY64" fmla="*/ 774947 h 1215750"/>
              <a:gd name="connsiteX65" fmla="*/ 2517015 w 7191361"/>
              <a:gd name="connsiteY65" fmla="*/ 774947 h 1215750"/>
              <a:gd name="connsiteX66" fmla="*/ 2517015 w 7191361"/>
              <a:gd name="connsiteY66" fmla="*/ 801485 h 1215750"/>
              <a:gd name="connsiteX67" fmla="*/ 2655188 w 7191361"/>
              <a:gd name="connsiteY67" fmla="*/ 801485 h 1215750"/>
              <a:gd name="connsiteX68" fmla="*/ 2655188 w 7191361"/>
              <a:gd name="connsiteY68" fmla="*/ 825981 h 1215750"/>
              <a:gd name="connsiteX69" fmla="*/ 2933952 w 7191361"/>
              <a:gd name="connsiteY69" fmla="*/ 825981 h 1215750"/>
              <a:gd name="connsiteX70" fmla="*/ 2933952 w 7191361"/>
              <a:gd name="connsiteY70" fmla="*/ 854432 h 1215750"/>
              <a:gd name="connsiteX71" fmla="*/ 3394528 w 7191361"/>
              <a:gd name="connsiteY71" fmla="*/ 854432 h 1215750"/>
              <a:gd name="connsiteX72" fmla="*/ 3394528 w 7191361"/>
              <a:gd name="connsiteY72" fmla="*/ 891942 h 1215750"/>
              <a:gd name="connsiteX73" fmla="*/ 3460053 w 7191361"/>
              <a:gd name="connsiteY73" fmla="*/ 891942 h 1215750"/>
              <a:gd name="connsiteX74" fmla="*/ 3460053 w 7191361"/>
              <a:gd name="connsiteY74" fmla="*/ 926134 h 1215750"/>
              <a:gd name="connsiteX75" fmla="*/ 3559547 w 7191361"/>
              <a:gd name="connsiteY75" fmla="*/ 926134 h 1215750"/>
              <a:gd name="connsiteX76" fmla="*/ 3559547 w 7191361"/>
              <a:gd name="connsiteY76" fmla="*/ 999623 h 1215750"/>
              <a:gd name="connsiteX77" fmla="*/ 3710443 w 7191361"/>
              <a:gd name="connsiteY77" fmla="*/ 999623 h 1215750"/>
              <a:gd name="connsiteX78" fmla="*/ 3710443 w 7191361"/>
              <a:gd name="connsiteY78" fmla="*/ 1034964 h 1215750"/>
              <a:gd name="connsiteX79" fmla="*/ 4613022 w 7191361"/>
              <a:gd name="connsiteY79" fmla="*/ 1034964 h 1215750"/>
              <a:gd name="connsiteX80" fmla="*/ 4613022 w 7191361"/>
              <a:gd name="connsiteY80" fmla="*/ 1147876 h 1215750"/>
              <a:gd name="connsiteX81" fmla="*/ 4916086 w 7191361"/>
              <a:gd name="connsiteY81" fmla="*/ 1147876 h 1215750"/>
              <a:gd name="connsiteX82" fmla="*/ 4916086 w 7191361"/>
              <a:gd name="connsiteY82" fmla="*/ 1215751 h 1215750"/>
              <a:gd name="connsiteX83" fmla="*/ 7191361 w 7191361"/>
              <a:gd name="connsiteY83" fmla="*/ 1215751 h 121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191361" h="1215750">
                <a:moveTo>
                  <a:pt x="0" y="0"/>
                </a:moveTo>
                <a:lnTo>
                  <a:pt x="151660" y="0"/>
                </a:lnTo>
                <a:lnTo>
                  <a:pt x="151660" y="20286"/>
                </a:lnTo>
                <a:lnTo>
                  <a:pt x="399379" y="20286"/>
                </a:lnTo>
                <a:lnTo>
                  <a:pt x="399379" y="39041"/>
                </a:lnTo>
                <a:lnTo>
                  <a:pt x="579793" y="39041"/>
                </a:lnTo>
                <a:lnTo>
                  <a:pt x="579793" y="74254"/>
                </a:lnTo>
                <a:lnTo>
                  <a:pt x="710332" y="74254"/>
                </a:lnTo>
                <a:lnTo>
                  <a:pt x="710332" y="93009"/>
                </a:lnTo>
                <a:lnTo>
                  <a:pt x="750028" y="93009"/>
                </a:lnTo>
                <a:lnTo>
                  <a:pt x="750028" y="110360"/>
                </a:lnTo>
                <a:lnTo>
                  <a:pt x="811353" y="110360"/>
                </a:lnTo>
                <a:lnTo>
                  <a:pt x="811353" y="130646"/>
                </a:lnTo>
                <a:lnTo>
                  <a:pt x="835400" y="130646"/>
                </a:lnTo>
                <a:lnTo>
                  <a:pt x="835400" y="154632"/>
                </a:lnTo>
                <a:lnTo>
                  <a:pt x="895199" y="154632"/>
                </a:lnTo>
                <a:lnTo>
                  <a:pt x="895199" y="187677"/>
                </a:lnTo>
                <a:lnTo>
                  <a:pt x="918482" y="187677"/>
                </a:lnTo>
                <a:lnTo>
                  <a:pt x="918482" y="212811"/>
                </a:lnTo>
                <a:lnTo>
                  <a:pt x="958433" y="212811"/>
                </a:lnTo>
                <a:lnTo>
                  <a:pt x="958433" y="234883"/>
                </a:lnTo>
                <a:lnTo>
                  <a:pt x="1053856" y="234883"/>
                </a:lnTo>
                <a:lnTo>
                  <a:pt x="1053856" y="247258"/>
                </a:lnTo>
                <a:lnTo>
                  <a:pt x="1098005" y="247258"/>
                </a:lnTo>
                <a:lnTo>
                  <a:pt x="1098005" y="272393"/>
                </a:lnTo>
                <a:lnTo>
                  <a:pt x="1285162" y="272393"/>
                </a:lnTo>
                <a:lnTo>
                  <a:pt x="1285162" y="293444"/>
                </a:lnTo>
                <a:lnTo>
                  <a:pt x="1460614" y="293444"/>
                </a:lnTo>
                <a:lnTo>
                  <a:pt x="1460614" y="314113"/>
                </a:lnTo>
                <a:lnTo>
                  <a:pt x="1522449" y="314113"/>
                </a:lnTo>
                <a:lnTo>
                  <a:pt x="1522449" y="331719"/>
                </a:lnTo>
                <a:lnTo>
                  <a:pt x="1561763" y="331719"/>
                </a:lnTo>
                <a:lnTo>
                  <a:pt x="1561763" y="359915"/>
                </a:lnTo>
                <a:lnTo>
                  <a:pt x="1596879" y="359915"/>
                </a:lnTo>
                <a:lnTo>
                  <a:pt x="1596879" y="376756"/>
                </a:lnTo>
                <a:lnTo>
                  <a:pt x="1620798" y="376756"/>
                </a:lnTo>
                <a:lnTo>
                  <a:pt x="1620798" y="419880"/>
                </a:lnTo>
                <a:lnTo>
                  <a:pt x="1654133" y="419880"/>
                </a:lnTo>
                <a:lnTo>
                  <a:pt x="1654133" y="449990"/>
                </a:lnTo>
                <a:lnTo>
                  <a:pt x="1672836" y="449990"/>
                </a:lnTo>
                <a:lnTo>
                  <a:pt x="1672836" y="469128"/>
                </a:lnTo>
                <a:lnTo>
                  <a:pt x="1695610" y="469128"/>
                </a:lnTo>
                <a:lnTo>
                  <a:pt x="1695610" y="507020"/>
                </a:lnTo>
                <a:lnTo>
                  <a:pt x="1781746" y="507020"/>
                </a:lnTo>
                <a:lnTo>
                  <a:pt x="1781746" y="533940"/>
                </a:lnTo>
                <a:lnTo>
                  <a:pt x="1901852" y="533940"/>
                </a:lnTo>
                <a:lnTo>
                  <a:pt x="1901852" y="580891"/>
                </a:lnTo>
                <a:lnTo>
                  <a:pt x="2002492" y="580891"/>
                </a:lnTo>
                <a:lnTo>
                  <a:pt x="2002492" y="598881"/>
                </a:lnTo>
                <a:lnTo>
                  <a:pt x="2016360" y="598881"/>
                </a:lnTo>
                <a:lnTo>
                  <a:pt x="2016360" y="612405"/>
                </a:lnTo>
                <a:lnTo>
                  <a:pt x="2026411" y="612405"/>
                </a:lnTo>
                <a:lnTo>
                  <a:pt x="2026411" y="628225"/>
                </a:lnTo>
                <a:lnTo>
                  <a:pt x="2088246" y="628225"/>
                </a:lnTo>
                <a:lnTo>
                  <a:pt x="2088246" y="653742"/>
                </a:lnTo>
                <a:lnTo>
                  <a:pt x="2126797" y="653742"/>
                </a:lnTo>
                <a:lnTo>
                  <a:pt x="2126797" y="679897"/>
                </a:lnTo>
                <a:lnTo>
                  <a:pt x="2150334" y="679897"/>
                </a:lnTo>
                <a:lnTo>
                  <a:pt x="2150334" y="699417"/>
                </a:lnTo>
                <a:lnTo>
                  <a:pt x="2217004" y="699417"/>
                </a:lnTo>
                <a:lnTo>
                  <a:pt x="2217004" y="725700"/>
                </a:lnTo>
                <a:lnTo>
                  <a:pt x="2242450" y="725700"/>
                </a:lnTo>
                <a:lnTo>
                  <a:pt x="2242450" y="746751"/>
                </a:lnTo>
                <a:lnTo>
                  <a:pt x="2316880" y="746751"/>
                </a:lnTo>
                <a:lnTo>
                  <a:pt x="2316880" y="774947"/>
                </a:lnTo>
                <a:lnTo>
                  <a:pt x="2517015" y="774947"/>
                </a:lnTo>
                <a:lnTo>
                  <a:pt x="2517015" y="801485"/>
                </a:lnTo>
                <a:lnTo>
                  <a:pt x="2655188" y="801485"/>
                </a:lnTo>
                <a:lnTo>
                  <a:pt x="2655188" y="825981"/>
                </a:lnTo>
                <a:lnTo>
                  <a:pt x="2933952" y="825981"/>
                </a:lnTo>
                <a:lnTo>
                  <a:pt x="2933952" y="854432"/>
                </a:lnTo>
                <a:lnTo>
                  <a:pt x="3394528" y="854432"/>
                </a:lnTo>
                <a:lnTo>
                  <a:pt x="3394528" y="891942"/>
                </a:lnTo>
                <a:lnTo>
                  <a:pt x="3460053" y="891942"/>
                </a:lnTo>
                <a:lnTo>
                  <a:pt x="3460053" y="926134"/>
                </a:lnTo>
                <a:lnTo>
                  <a:pt x="3559547" y="926134"/>
                </a:lnTo>
                <a:lnTo>
                  <a:pt x="3559547" y="999623"/>
                </a:lnTo>
                <a:lnTo>
                  <a:pt x="3710443" y="999623"/>
                </a:lnTo>
                <a:lnTo>
                  <a:pt x="3710443" y="1034964"/>
                </a:lnTo>
                <a:lnTo>
                  <a:pt x="4613022" y="1034964"/>
                </a:lnTo>
                <a:lnTo>
                  <a:pt x="4613022" y="1147876"/>
                </a:lnTo>
                <a:lnTo>
                  <a:pt x="4916086" y="1147876"/>
                </a:lnTo>
                <a:lnTo>
                  <a:pt x="4916086" y="1215751"/>
                </a:lnTo>
                <a:lnTo>
                  <a:pt x="7191361" y="1215751"/>
                </a:lnTo>
              </a:path>
            </a:pathLst>
          </a:custGeom>
          <a:noFill/>
          <a:ln w="1905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03" name="Freeform: Shape 1002">
            <a:extLst>
              <a:ext uri="{FF2B5EF4-FFF2-40B4-BE49-F238E27FC236}">
                <a16:creationId xmlns:a16="http://schemas.microsoft.com/office/drawing/2014/main" id="{2DAE953D-C424-ED02-2783-B3D9749E3858}"/>
              </a:ext>
            </a:extLst>
          </p:cNvPr>
          <p:cNvSpPr/>
          <p:nvPr/>
        </p:nvSpPr>
        <p:spPr>
          <a:xfrm>
            <a:off x="6589250" y="3626220"/>
            <a:ext cx="4925171" cy="1104060"/>
          </a:xfrm>
          <a:custGeom>
            <a:avLst/>
            <a:gdLst>
              <a:gd name="connsiteX0" fmla="*/ 0 w 7472542"/>
              <a:gd name="connsiteY0" fmla="*/ 0 h 1639458"/>
              <a:gd name="connsiteX1" fmla="*/ 163874 w 7472542"/>
              <a:gd name="connsiteY1" fmla="*/ 0 h 1639458"/>
              <a:gd name="connsiteX2" fmla="*/ 163874 w 7472542"/>
              <a:gd name="connsiteY2" fmla="*/ 24751 h 1639458"/>
              <a:gd name="connsiteX3" fmla="*/ 374569 w 7472542"/>
              <a:gd name="connsiteY3" fmla="*/ 24751 h 1639458"/>
              <a:gd name="connsiteX4" fmla="*/ 374569 w 7472542"/>
              <a:gd name="connsiteY4" fmla="*/ 65706 h 1639458"/>
              <a:gd name="connsiteX5" fmla="*/ 416428 w 7472542"/>
              <a:gd name="connsiteY5" fmla="*/ 65706 h 1639458"/>
              <a:gd name="connsiteX6" fmla="*/ 416428 w 7472542"/>
              <a:gd name="connsiteY6" fmla="*/ 102450 h 1639458"/>
              <a:gd name="connsiteX7" fmla="*/ 424316 w 7472542"/>
              <a:gd name="connsiteY7" fmla="*/ 102450 h 1639458"/>
              <a:gd name="connsiteX8" fmla="*/ 424316 w 7472542"/>
              <a:gd name="connsiteY8" fmla="*/ 139577 h 1639458"/>
              <a:gd name="connsiteX9" fmla="*/ 439329 w 7472542"/>
              <a:gd name="connsiteY9" fmla="*/ 139577 h 1639458"/>
              <a:gd name="connsiteX10" fmla="*/ 439329 w 7472542"/>
              <a:gd name="connsiteY10" fmla="*/ 177087 h 1639458"/>
              <a:gd name="connsiteX11" fmla="*/ 460195 w 7472542"/>
              <a:gd name="connsiteY11" fmla="*/ 177087 h 1639458"/>
              <a:gd name="connsiteX12" fmla="*/ 460195 w 7472542"/>
              <a:gd name="connsiteY12" fmla="*/ 246876 h 1639458"/>
              <a:gd name="connsiteX13" fmla="*/ 504726 w 7472542"/>
              <a:gd name="connsiteY13" fmla="*/ 246876 h 1639458"/>
              <a:gd name="connsiteX14" fmla="*/ 504726 w 7472542"/>
              <a:gd name="connsiteY14" fmla="*/ 320109 h 1639458"/>
              <a:gd name="connsiteX15" fmla="*/ 535898 w 7472542"/>
              <a:gd name="connsiteY15" fmla="*/ 320109 h 1639458"/>
              <a:gd name="connsiteX16" fmla="*/ 551166 w 7472542"/>
              <a:gd name="connsiteY16" fmla="*/ 320109 h 1639458"/>
              <a:gd name="connsiteX17" fmla="*/ 551166 w 7472542"/>
              <a:gd name="connsiteY17" fmla="*/ 371143 h 1639458"/>
              <a:gd name="connsiteX18" fmla="*/ 576230 w 7472542"/>
              <a:gd name="connsiteY18" fmla="*/ 371143 h 1639458"/>
              <a:gd name="connsiteX19" fmla="*/ 576230 w 7472542"/>
              <a:gd name="connsiteY19" fmla="*/ 408653 h 1639458"/>
              <a:gd name="connsiteX20" fmla="*/ 576230 w 7472542"/>
              <a:gd name="connsiteY20" fmla="*/ 416563 h 1639458"/>
              <a:gd name="connsiteX21" fmla="*/ 701553 w 7472542"/>
              <a:gd name="connsiteY21" fmla="*/ 416563 h 1639458"/>
              <a:gd name="connsiteX22" fmla="*/ 701553 w 7472542"/>
              <a:gd name="connsiteY22" fmla="*/ 434552 h 1639458"/>
              <a:gd name="connsiteX23" fmla="*/ 811226 w 7472542"/>
              <a:gd name="connsiteY23" fmla="*/ 434552 h 1639458"/>
              <a:gd name="connsiteX24" fmla="*/ 811226 w 7472542"/>
              <a:gd name="connsiteY24" fmla="*/ 496813 h 1639458"/>
              <a:gd name="connsiteX25" fmla="*/ 842271 w 7472542"/>
              <a:gd name="connsiteY25" fmla="*/ 496813 h 1639458"/>
              <a:gd name="connsiteX26" fmla="*/ 842271 w 7472542"/>
              <a:gd name="connsiteY26" fmla="*/ 554226 h 1639458"/>
              <a:gd name="connsiteX27" fmla="*/ 1056019 w 7472542"/>
              <a:gd name="connsiteY27" fmla="*/ 554226 h 1639458"/>
              <a:gd name="connsiteX28" fmla="*/ 1056019 w 7472542"/>
              <a:gd name="connsiteY28" fmla="*/ 594415 h 1639458"/>
              <a:gd name="connsiteX29" fmla="*/ 1112510 w 7472542"/>
              <a:gd name="connsiteY29" fmla="*/ 594415 h 1639458"/>
              <a:gd name="connsiteX30" fmla="*/ 1112510 w 7472542"/>
              <a:gd name="connsiteY30" fmla="*/ 616105 h 1639458"/>
              <a:gd name="connsiteX31" fmla="*/ 1255390 w 7472542"/>
              <a:gd name="connsiteY31" fmla="*/ 616105 h 1639458"/>
              <a:gd name="connsiteX32" fmla="*/ 1255390 w 7472542"/>
              <a:gd name="connsiteY32" fmla="*/ 660376 h 1639458"/>
              <a:gd name="connsiteX33" fmla="*/ 1318370 w 7472542"/>
              <a:gd name="connsiteY33" fmla="*/ 660376 h 1639458"/>
              <a:gd name="connsiteX34" fmla="*/ 1318370 w 7472542"/>
              <a:gd name="connsiteY34" fmla="*/ 703628 h 1639458"/>
              <a:gd name="connsiteX35" fmla="*/ 1387202 w 7472542"/>
              <a:gd name="connsiteY35" fmla="*/ 703628 h 1639458"/>
              <a:gd name="connsiteX36" fmla="*/ 1387202 w 7472542"/>
              <a:gd name="connsiteY36" fmla="*/ 726848 h 1639458"/>
              <a:gd name="connsiteX37" fmla="*/ 1477027 w 7472542"/>
              <a:gd name="connsiteY37" fmla="*/ 726848 h 1639458"/>
              <a:gd name="connsiteX38" fmla="*/ 1477027 w 7472542"/>
              <a:gd name="connsiteY38" fmla="*/ 751599 h 1639458"/>
              <a:gd name="connsiteX39" fmla="*/ 1525248 w 7472542"/>
              <a:gd name="connsiteY39" fmla="*/ 751599 h 1639458"/>
              <a:gd name="connsiteX40" fmla="*/ 1525248 w 7472542"/>
              <a:gd name="connsiteY40" fmla="*/ 797402 h 1639458"/>
              <a:gd name="connsiteX41" fmla="*/ 1590008 w 7472542"/>
              <a:gd name="connsiteY41" fmla="*/ 797402 h 1639458"/>
              <a:gd name="connsiteX42" fmla="*/ 1590008 w 7472542"/>
              <a:gd name="connsiteY42" fmla="*/ 870635 h 1639458"/>
              <a:gd name="connsiteX43" fmla="*/ 1766987 w 7472542"/>
              <a:gd name="connsiteY43" fmla="*/ 870635 h 1639458"/>
              <a:gd name="connsiteX44" fmla="*/ 1766987 w 7472542"/>
              <a:gd name="connsiteY44" fmla="*/ 895769 h 1639458"/>
              <a:gd name="connsiteX45" fmla="*/ 1866482 w 7472542"/>
              <a:gd name="connsiteY45" fmla="*/ 895769 h 1639458"/>
              <a:gd name="connsiteX46" fmla="*/ 1866482 w 7472542"/>
              <a:gd name="connsiteY46" fmla="*/ 978317 h 1639458"/>
              <a:gd name="connsiteX47" fmla="*/ 1916992 w 7472542"/>
              <a:gd name="connsiteY47" fmla="*/ 978317 h 1639458"/>
              <a:gd name="connsiteX48" fmla="*/ 1916992 w 7472542"/>
              <a:gd name="connsiteY48" fmla="*/ 1004599 h 1639458"/>
              <a:gd name="connsiteX49" fmla="*/ 1955162 w 7472542"/>
              <a:gd name="connsiteY49" fmla="*/ 1004599 h 1639458"/>
              <a:gd name="connsiteX50" fmla="*/ 1955162 w 7472542"/>
              <a:gd name="connsiteY50" fmla="*/ 1069794 h 1639458"/>
              <a:gd name="connsiteX51" fmla="*/ 1979209 w 7472542"/>
              <a:gd name="connsiteY51" fmla="*/ 1069794 h 1639458"/>
              <a:gd name="connsiteX52" fmla="*/ 1979209 w 7472542"/>
              <a:gd name="connsiteY52" fmla="*/ 1108835 h 1639458"/>
              <a:gd name="connsiteX53" fmla="*/ 2116873 w 7472542"/>
              <a:gd name="connsiteY53" fmla="*/ 1108835 h 1639458"/>
              <a:gd name="connsiteX54" fmla="*/ 2206698 w 7472542"/>
              <a:gd name="connsiteY54" fmla="*/ 1108835 h 1639458"/>
              <a:gd name="connsiteX55" fmla="*/ 2206698 w 7472542"/>
              <a:gd name="connsiteY55" fmla="*/ 1159103 h 1639458"/>
              <a:gd name="connsiteX56" fmla="*/ 2376933 w 7472542"/>
              <a:gd name="connsiteY56" fmla="*/ 1159103 h 1639458"/>
              <a:gd name="connsiteX57" fmla="*/ 2376933 w 7472542"/>
              <a:gd name="connsiteY57" fmla="*/ 1216516 h 1639458"/>
              <a:gd name="connsiteX58" fmla="*/ 2504928 w 7472542"/>
              <a:gd name="connsiteY58" fmla="*/ 1216516 h 1639458"/>
              <a:gd name="connsiteX59" fmla="*/ 2504928 w 7472542"/>
              <a:gd name="connsiteY59" fmla="*/ 1248030 h 1639458"/>
              <a:gd name="connsiteX60" fmla="*/ 2659514 w 7472542"/>
              <a:gd name="connsiteY60" fmla="*/ 1248030 h 1639458"/>
              <a:gd name="connsiteX61" fmla="*/ 2659514 w 7472542"/>
              <a:gd name="connsiteY61" fmla="*/ 1282988 h 1639458"/>
              <a:gd name="connsiteX62" fmla="*/ 2811046 w 7472542"/>
              <a:gd name="connsiteY62" fmla="*/ 1282988 h 1639458"/>
              <a:gd name="connsiteX63" fmla="*/ 2811046 w 7472542"/>
              <a:gd name="connsiteY63" fmla="*/ 1349332 h 1639458"/>
              <a:gd name="connsiteX64" fmla="*/ 2878351 w 7472542"/>
              <a:gd name="connsiteY64" fmla="*/ 1349332 h 1639458"/>
              <a:gd name="connsiteX65" fmla="*/ 2878351 w 7472542"/>
              <a:gd name="connsiteY65" fmla="*/ 1380973 h 1639458"/>
              <a:gd name="connsiteX66" fmla="*/ 2916139 w 7472542"/>
              <a:gd name="connsiteY66" fmla="*/ 1380973 h 1639458"/>
              <a:gd name="connsiteX67" fmla="*/ 2916139 w 7472542"/>
              <a:gd name="connsiteY67" fmla="*/ 1409424 h 1639458"/>
              <a:gd name="connsiteX68" fmla="*/ 2994768 w 7472542"/>
              <a:gd name="connsiteY68" fmla="*/ 1409424 h 1639458"/>
              <a:gd name="connsiteX69" fmla="*/ 2994768 w 7472542"/>
              <a:gd name="connsiteY69" fmla="*/ 1449613 h 1639458"/>
              <a:gd name="connsiteX70" fmla="*/ 3146300 w 7472542"/>
              <a:gd name="connsiteY70" fmla="*/ 1449613 h 1639458"/>
              <a:gd name="connsiteX71" fmla="*/ 3146300 w 7472542"/>
              <a:gd name="connsiteY71" fmla="*/ 1483678 h 1639458"/>
              <a:gd name="connsiteX72" fmla="*/ 3892511 w 7472542"/>
              <a:gd name="connsiteY72" fmla="*/ 1483678 h 1639458"/>
              <a:gd name="connsiteX73" fmla="*/ 3892511 w 7472542"/>
              <a:gd name="connsiteY73" fmla="*/ 1523867 h 1639458"/>
              <a:gd name="connsiteX74" fmla="*/ 4383497 w 7472542"/>
              <a:gd name="connsiteY74" fmla="*/ 1523867 h 1639458"/>
              <a:gd name="connsiteX75" fmla="*/ 4383497 w 7472542"/>
              <a:gd name="connsiteY75" fmla="*/ 1578983 h 1639458"/>
              <a:gd name="connsiteX76" fmla="*/ 4505766 w 7472542"/>
              <a:gd name="connsiteY76" fmla="*/ 1578983 h 1639458"/>
              <a:gd name="connsiteX77" fmla="*/ 4599408 w 7472542"/>
              <a:gd name="connsiteY77" fmla="*/ 1578983 h 1639458"/>
              <a:gd name="connsiteX78" fmla="*/ 4599408 w 7472542"/>
              <a:gd name="connsiteY78" fmla="*/ 1639458 h 1639458"/>
              <a:gd name="connsiteX79" fmla="*/ 7472543 w 7472542"/>
              <a:gd name="connsiteY79" fmla="*/ 1639458 h 163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7472542" h="1639458">
                <a:moveTo>
                  <a:pt x="0" y="0"/>
                </a:moveTo>
                <a:lnTo>
                  <a:pt x="163874" y="0"/>
                </a:lnTo>
                <a:lnTo>
                  <a:pt x="163874" y="24751"/>
                </a:lnTo>
                <a:lnTo>
                  <a:pt x="374569" y="24751"/>
                </a:lnTo>
                <a:lnTo>
                  <a:pt x="374569" y="65706"/>
                </a:lnTo>
                <a:lnTo>
                  <a:pt x="416428" y="65706"/>
                </a:lnTo>
                <a:lnTo>
                  <a:pt x="416428" y="102450"/>
                </a:lnTo>
                <a:lnTo>
                  <a:pt x="424316" y="102450"/>
                </a:lnTo>
                <a:lnTo>
                  <a:pt x="424316" y="139577"/>
                </a:lnTo>
                <a:lnTo>
                  <a:pt x="439329" y="139577"/>
                </a:lnTo>
                <a:lnTo>
                  <a:pt x="439329" y="177087"/>
                </a:lnTo>
                <a:lnTo>
                  <a:pt x="460195" y="177087"/>
                </a:lnTo>
                <a:lnTo>
                  <a:pt x="460195" y="246876"/>
                </a:lnTo>
                <a:lnTo>
                  <a:pt x="504726" y="246876"/>
                </a:lnTo>
                <a:lnTo>
                  <a:pt x="504726" y="320109"/>
                </a:lnTo>
                <a:lnTo>
                  <a:pt x="535898" y="320109"/>
                </a:lnTo>
                <a:lnTo>
                  <a:pt x="551166" y="320109"/>
                </a:lnTo>
                <a:lnTo>
                  <a:pt x="551166" y="371143"/>
                </a:lnTo>
                <a:lnTo>
                  <a:pt x="576230" y="371143"/>
                </a:lnTo>
                <a:lnTo>
                  <a:pt x="576230" y="408653"/>
                </a:lnTo>
                <a:lnTo>
                  <a:pt x="576230" y="416563"/>
                </a:lnTo>
                <a:lnTo>
                  <a:pt x="701553" y="416563"/>
                </a:lnTo>
                <a:lnTo>
                  <a:pt x="701553" y="434552"/>
                </a:lnTo>
                <a:lnTo>
                  <a:pt x="811226" y="434552"/>
                </a:lnTo>
                <a:lnTo>
                  <a:pt x="811226" y="496813"/>
                </a:lnTo>
                <a:lnTo>
                  <a:pt x="842271" y="496813"/>
                </a:lnTo>
                <a:lnTo>
                  <a:pt x="842271" y="554226"/>
                </a:lnTo>
                <a:lnTo>
                  <a:pt x="1056019" y="554226"/>
                </a:lnTo>
                <a:lnTo>
                  <a:pt x="1056019" y="594415"/>
                </a:lnTo>
                <a:lnTo>
                  <a:pt x="1112510" y="594415"/>
                </a:lnTo>
                <a:lnTo>
                  <a:pt x="1112510" y="616105"/>
                </a:lnTo>
                <a:lnTo>
                  <a:pt x="1255390" y="616105"/>
                </a:lnTo>
                <a:lnTo>
                  <a:pt x="1255390" y="660376"/>
                </a:lnTo>
                <a:lnTo>
                  <a:pt x="1318370" y="660376"/>
                </a:lnTo>
                <a:lnTo>
                  <a:pt x="1318370" y="703628"/>
                </a:lnTo>
                <a:lnTo>
                  <a:pt x="1387202" y="703628"/>
                </a:lnTo>
                <a:lnTo>
                  <a:pt x="1387202" y="726848"/>
                </a:lnTo>
                <a:lnTo>
                  <a:pt x="1477027" y="726848"/>
                </a:lnTo>
                <a:lnTo>
                  <a:pt x="1477027" y="751599"/>
                </a:lnTo>
                <a:lnTo>
                  <a:pt x="1525248" y="751599"/>
                </a:lnTo>
                <a:lnTo>
                  <a:pt x="1525248" y="797402"/>
                </a:lnTo>
                <a:lnTo>
                  <a:pt x="1590008" y="797402"/>
                </a:lnTo>
                <a:lnTo>
                  <a:pt x="1590008" y="870635"/>
                </a:lnTo>
                <a:lnTo>
                  <a:pt x="1766987" y="870635"/>
                </a:lnTo>
                <a:lnTo>
                  <a:pt x="1766987" y="895769"/>
                </a:lnTo>
                <a:lnTo>
                  <a:pt x="1866482" y="895769"/>
                </a:lnTo>
                <a:lnTo>
                  <a:pt x="1866482" y="978317"/>
                </a:lnTo>
                <a:lnTo>
                  <a:pt x="1916992" y="978317"/>
                </a:lnTo>
                <a:lnTo>
                  <a:pt x="1916992" y="1004599"/>
                </a:lnTo>
                <a:lnTo>
                  <a:pt x="1955162" y="1004599"/>
                </a:lnTo>
                <a:lnTo>
                  <a:pt x="1955162" y="1069794"/>
                </a:lnTo>
                <a:lnTo>
                  <a:pt x="1979209" y="1069794"/>
                </a:lnTo>
                <a:lnTo>
                  <a:pt x="1979209" y="1108835"/>
                </a:lnTo>
                <a:lnTo>
                  <a:pt x="2116873" y="1108835"/>
                </a:lnTo>
                <a:lnTo>
                  <a:pt x="2206698" y="1108835"/>
                </a:lnTo>
                <a:lnTo>
                  <a:pt x="2206698" y="1159103"/>
                </a:lnTo>
                <a:lnTo>
                  <a:pt x="2376933" y="1159103"/>
                </a:lnTo>
                <a:lnTo>
                  <a:pt x="2376933" y="1216516"/>
                </a:lnTo>
                <a:lnTo>
                  <a:pt x="2504928" y="1216516"/>
                </a:lnTo>
                <a:lnTo>
                  <a:pt x="2504928" y="1248030"/>
                </a:lnTo>
                <a:lnTo>
                  <a:pt x="2659514" y="1248030"/>
                </a:lnTo>
                <a:lnTo>
                  <a:pt x="2659514" y="1282988"/>
                </a:lnTo>
                <a:lnTo>
                  <a:pt x="2811046" y="1282988"/>
                </a:lnTo>
                <a:lnTo>
                  <a:pt x="2811046" y="1349332"/>
                </a:lnTo>
                <a:lnTo>
                  <a:pt x="2878351" y="1349332"/>
                </a:lnTo>
                <a:lnTo>
                  <a:pt x="2878351" y="1380973"/>
                </a:lnTo>
                <a:lnTo>
                  <a:pt x="2916139" y="1380973"/>
                </a:lnTo>
                <a:lnTo>
                  <a:pt x="2916139" y="1409424"/>
                </a:lnTo>
                <a:lnTo>
                  <a:pt x="2994768" y="1409424"/>
                </a:lnTo>
                <a:lnTo>
                  <a:pt x="2994768" y="1449613"/>
                </a:lnTo>
                <a:lnTo>
                  <a:pt x="3146300" y="1449613"/>
                </a:lnTo>
                <a:lnTo>
                  <a:pt x="3146300" y="1483678"/>
                </a:lnTo>
                <a:lnTo>
                  <a:pt x="3892511" y="1483678"/>
                </a:lnTo>
                <a:lnTo>
                  <a:pt x="3892511" y="1523867"/>
                </a:lnTo>
                <a:lnTo>
                  <a:pt x="4383497" y="1523867"/>
                </a:lnTo>
                <a:lnTo>
                  <a:pt x="4383497" y="1578983"/>
                </a:lnTo>
                <a:lnTo>
                  <a:pt x="4505766" y="1578983"/>
                </a:lnTo>
                <a:lnTo>
                  <a:pt x="4599408" y="1578983"/>
                </a:lnTo>
                <a:lnTo>
                  <a:pt x="4599408" y="1639458"/>
                </a:lnTo>
                <a:lnTo>
                  <a:pt x="7472543" y="1639458"/>
                </a:lnTo>
              </a:path>
            </a:pathLst>
          </a:custGeom>
          <a:noFill/>
          <a:ln w="19050" cap="flat">
            <a:solidFill>
              <a:srgbClr val="808080"/>
            </a:solidFill>
            <a:prstDash val="dash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004" name="Group 1003">
            <a:extLst>
              <a:ext uri="{FF2B5EF4-FFF2-40B4-BE49-F238E27FC236}">
                <a16:creationId xmlns:a16="http://schemas.microsoft.com/office/drawing/2014/main" id="{FDC27C98-890C-9EC2-1030-02F55F8FD460}"/>
              </a:ext>
            </a:extLst>
          </p:cNvPr>
          <p:cNvGrpSpPr/>
          <p:nvPr/>
        </p:nvGrpSpPr>
        <p:grpSpPr>
          <a:xfrm>
            <a:off x="6926524" y="3623485"/>
            <a:ext cx="64856" cy="66967"/>
            <a:chOff x="2838664" y="2095319"/>
            <a:chExt cx="98400" cy="98400"/>
          </a:xfrm>
        </p:grpSpPr>
        <p:cxnSp>
          <p:nvCxnSpPr>
            <p:cNvPr id="1557" name="Straight Connector 1556">
              <a:extLst>
                <a:ext uri="{FF2B5EF4-FFF2-40B4-BE49-F238E27FC236}">
                  <a16:creationId xmlns:a16="http://schemas.microsoft.com/office/drawing/2014/main" id="{28767903-033D-3555-4B8A-10363D76827C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8" name="Straight Connector 1557">
              <a:extLst>
                <a:ext uri="{FF2B5EF4-FFF2-40B4-BE49-F238E27FC236}">
                  <a16:creationId xmlns:a16="http://schemas.microsoft.com/office/drawing/2014/main" id="{B73622FA-55E5-54BF-ECDF-D888F3E2C7C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5" name="Group 1004">
            <a:extLst>
              <a:ext uri="{FF2B5EF4-FFF2-40B4-BE49-F238E27FC236}">
                <a16:creationId xmlns:a16="http://schemas.microsoft.com/office/drawing/2014/main" id="{CC5AA62F-90DB-445B-1719-573300918223}"/>
              </a:ext>
            </a:extLst>
          </p:cNvPr>
          <p:cNvGrpSpPr/>
          <p:nvPr/>
        </p:nvGrpSpPr>
        <p:grpSpPr>
          <a:xfrm>
            <a:off x="6939078" y="3621865"/>
            <a:ext cx="64856" cy="66967"/>
            <a:chOff x="2838664" y="2095319"/>
            <a:chExt cx="98400" cy="98400"/>
          </a:xfrm>
        </p:grpSpPr>
        <p:cxnSp>
          <p:nvCxnSpPr>
            <p:cNvPr id="1555" name="Straight Connector 1554">
              <a:extLst>
                <a:ext uri="{FF2B5EF4-FFF2-40B4-BE49-F238E27FC236}">
                  <a16:creationId xmlns:a16="http://schemas.microsoft.com/office/drawing/2014/main" id="{76FE9F9E-1C8C-059D-0EDF-EE641977CFB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6" name="Straight Connector 1555">
              <a:extLst>
                <a:ext uri="{FF2B5EF4-FFF2-40B4-BE49-F238E27FC236}">
                  <a16:creationId xmlns:a16="http://schemas.microsoft.com/office/drawing/2014/main" id="{AA1D7D9B-6304-AA36-6C53-9081B97921E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6" name="Group 1005">
            <a:extLst>
              <a:ext uri="{FF2B5EF4-FFF2-40B4-BE49-F238E27FC236}">
                <a16:creationId xmlns:a16="http://schemas.microsoft.com/office/drawing/2014/main" id="{2556F2D9-F2EE-834A-8E37-6819A71FE99F}"/>
              </a:ext>
            </a:extLst>
          </p:cNvPr>
          <p:cNvGrpSpPr/>
          <p:nvPr/>
        </p:nvGrpSpPr>
        <p:grpSpPr>
          <a:xfrm>
            <a:off x="7001856" y="3646174"/>
            <a:ext cx="64856" cy="66967"/>
            <a:chOff x="2838664" y="2095319"/>
            <a:chExt cx="98400" cy="98400"/>
          </a:xfrm>
        </p:grpSpPr>
        <p:cxnSp>
          <p:nvCxnSpPr>
            <p:cNvPr id="1553" name="Straight Connector 1552">
              <a:extLst>
                <a:ext uri="{FF2B5EF4-FFF2-40B4-BE49-F238E27FC236}">
                  <a16:creationId xmlns:a16="http://schemas.microsoft.com/office/drawing/2014/main" id="{E6631AF9-9371-1A73-65CE-0082534F0642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4" name="Straight Connector 1553">
              <a:extLst>
                <a:ext uri="{FF2B5EF4-FFF2-40B4-BE49-F238E27FC236}">
                  <a16:creationId xmlns:a16="http://schemas.microsoft.com/office/drawing/2014/main" id="{36713B23-74DB-F131-024B-07CCFAB70E0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7" name="Group 1006">
            <a:extLst>
              <a:ext uri="{FF2B5EF4-FFF2-40B4-BE49-F238E27FC236}">
                <a16:creationId xmlns:a16="http://schemas.microsoft.com/office/drawing/2014/main" id="{F5B60B55-01F0-DA25-266C-229320F00637}"/>
              </a:ext>
            </a:extLst>
          </p:cNvPr>
          <p:cNvGrpSpPr/>
          <p:nvPr/>
        </p:nvGrpSpPr>
        <p:grpSpPr>
          <a:xfrm>
            <a:off x="7041090" y="3660760"/>
            <a:ext cx="64856" cy="66967"/>
            <a:chOff x="2838664" y="2095319"/>
            <a:chExt cx="98400" cy="98400"/>
          </a:xfrm>
        </p:grpSpPr>
        <p:cxnSp>
          <p:nvCxnSpPr>
            <p:cNvPr id="1551" name="Straight Connector 1550">
              <a:extLst>
                <a:ext uri="{FF2B5EF4-FFF2-40B4-BE49-F238E27FC236}">
                  <a16:creationId xmlns:a16="http://schemas.microsoft.com/office/drawing/2014/main" id="{B0023087-8950-E398-C1A5-A19B6EB0219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2" name="Straight Connector 1551">
              <a:extLst>
                <a:ext uri="{FF2B5EF4-FFF2-40B4-BE49-F238E27FC236}">
                  <a16:creationId xmlns:a16="http://schemas.microsoft.com/office/drawing/2014/main" id="{E0F5C3B2-25D3-7887-8C78-05669FB67FF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8" name="Group 1007">
            <a:extLst>
              <a:ext uri="{FF2B5EF4-FFF2-40B4-BE49-F238E27FC236}">
                <a16:creationId xmlns:a16="http://schemas.microsoft.com/office/drawing/2014/main" id="{7C3E1026-7A55-96A9-1EDF-C83565E68E2A}"/>
              </a:ext>
            </a:extLst>
          </p:cNvPr>
          <p:cNvGrpSpPr/>
          <p:nvPr/>
        </p:nvGrpSpPr>
        <p:grpSpPr>
          <a:xfrm>
            <a:off x="7055212" y="3667244"/>
            <a:ext cx="64856" cy="66967"/>
            <a:chOff x="2838664" y="2095319"/>
            <a:chExt cx="98400" cy="98400"/>
          </a:xfrm>
        </p:grpSpPr>
        <p:cxnSp>
          <p:nvCxnSpPr>
            <p:cNvPr id="1549" name="Straight Connector 1548">
              <a:extLst>
                <a:ext uri="{FF2B5EF4-FFF2-40B4-BE49-F238E27FC236}">
                  <a16:creationId xmlns:a16="http://schemas.microsoft.com/office/drawing/2014/main" id="{DA126F0F-D7F0-3735-73F8-72D3C63E8860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0" name="Straight Connector 1549">
              <a:extLst>
                <a:ext uri="{FF2B5EF4-FFF2-40B4-BE49-F238E27FC236}">
                  <a16:creationId xmlns:a16="http://schemas.microsoft.com/office/drawing/2014/main" id="{DACCA257-B2DC-D343-FAEC-1E78FA1458A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9" name="Group 1008">
            <a:extLst>
              <a:ext uri="{FF2B5EF4-FFF2-40B4-BE49-F238E27FC236}">
                <a16:creationId xmlns:a16="http://schemas.microsoft.com/office/drawing/2014/main" id="{C2FDFF64-D558-2D8F-A0E8-79963800BA09}"/>
              </a:ext>
            </a:extLst>
          </p:cNvPr>
          <p:cNvGrpSpPr/>
          <p:nvPr/>
        </p:nvGrpSpPr>
        <p:grpSpPr>
          <a:xfrm>
            <a:off x="7063057" y="3670487"/>
            <a:ext cx="64856" cy="66967"/>
            <a:chOff x="2838664" y="2095319"/>
            <a:chExt cx="98400" cy="98400"/>
          </a:xfrm>
        </p:grpSpPr>
        <p:cxnSp>
          <p:nvCxnSpPr>
            <p:cNvPr id="1547" name="Straight Connector 1546">
              <a:extLst>
                <a:ext uri="{FF2B5EF4-FFF2-40B4-BE49-F238E27FC236}">
                  <a16:creationId xmlns:a16="http://schemas.microsoft.com/office/drawing/2014/main" id="{879317ED-BAFE-A314-FD2E-B74BFD01A700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8" name="Straight Connector 1547">
              <a:extLst>
                <a:ext uri="{FF2B5EF4-FFF2-40B4-BE49-F238E27FC236}">
                  <a16:creationId xmlns:a16="http://schemas.microsoft.com/office/drawing/2014/main" id="{6E655DFB-CED5-E08D-DA99-5115B82462B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0" name="Group 1009">
            <a:extLst>
              <a:ext uri="{FF2B5EF4-FFF2-40B4-BE49-F238E27FC236}">
                <a16:creationId xmlns:a16="http://schemas.microsoft.com/office/drawing/2014/main" id="{B2FABDC7-C8A8-9BAB-A0AF-93FC116F256E}"/>
              </a:ext>
            </a:extLst>
          </p:cNvPr>
          <p:cNvGrpSpPr/>
          <p:nvPr/>
        </p:nvGrpSpPr>
        <p:grpSpPr>
          <a:xfrm>
            <a:off x="7111708" y="3683453"/>
            <a:ext cx="64856" cy="66967"/>
            <a:chOff x="2838664" y="2095319"/>
            <a:chExt cx="98400" cy="98400"/>
          </a:xfrm>
        </p:grpSpPr>
        <p:cxnSp>
          <p:nvCxnSpPr>
            <p:cNvPr id="1545" name="Straight Connector 1544">
              <a:extLst>
                <a:ext uri="{FF2B5EF4-FFF2-40B4-BE49-F238E27FC236}">
                  <a16:creationId xmlns:a16="http://schemas.microsoft.com/office/drawing/2014/main" id="{FC1A13DA-6FF7-A7C8-7160-10548ACA683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6" name="Straight Connector 1545">
              <a:extLst>
                <a:ext uri="{FF2B5EF4-FFF2-40B4-BE49-F238E27FC236}">
                  <a16:creationId xmlns:a16="http://schemas.microsoft.com/office/drawing/2014/main" id="{A859146E-388B-DA20-E4B0-5D48B47B574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1" name="Group 1010">
            <a:extLst>
              <a:ext uri="{FF2B5EF4-FFF2-40B4-BE49-F238E27FC236}">
                <a16:creationId xmlns:a16="http://schemas.microsoft.com/office/drawing/2014/main" id="{0508E8AB-6538-FE5F-002E-4B7E7BF6FDD7}"/>
              </a:ext>
            </a:extLst>
          </p:cNvPr>
          <p:cNvGrpSpPr/>
          <p:nvPr/>
        </p:nvGrpSpPr>
        <p:grpSpPr>
          <a:xfrm>
            <a:off x="7121123" y="3693177"/>
            <a:ext cx="64856" cy="66967"/>
            <a:chOff x="2838664" y="2095319"/>
            <a:chExt cx="98400" cy="98400"/>
          </a:xfrm>
        </p:grpSpPr>
        <p:cxnSp>
          <p:nvCxnSpPr>
            <p:cNvPr id="1543" name="Straight Connector 1542">
              <a:extLst>
                <a:ext uri="{FF2B5EF4-FFF2-40B4-BE49-F238E27FC236}">
                  <a16:creationId xmlns:a16="http://schemas.microsoft.com/office/drawing/2014/main" id="{1123AC8F-48D5-1D14-DA79-92EAFFDA303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4" name="Straight Connector 1543">
              <a:extLst>
                <a:ext uri="{FF2B5EF4-FFF2-40B4-BE49-F238E27FC236}">
                  <a16:creationId xmlns:a16="http://schemas.microsoft.com/office/drawing/2014/main" id="{8C30A1A7-0DE7-3D89-02DE-247DDC2A599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2" name="Group 1011">
            <a:extLst>
              <a:ext uri="{FF2B5EF4-FFF2-40B4-BE49-F238E27FC236}">
                <a16:creationId xmlns:a16="http://schemas.microsoft.com/office/drawing/2014/main" id="{D0623F3A-AFE0-7EC8-40AD-BBFFDE5A96FE}"/>
              </a:ext>
            </a:extLst>
          </p:cNvPr>
          <p:cNvGrpSpPr/>
          <p:nvPr/>
        </p:nvGrpSpPr>
        <p:grpSpPr>
          <a:xfrm>
            <a:off x="7127399" y="3701281"/>
            <a:ext cx="64856" cy="66967"/>
            <a:chOff x="2838664" y="2095319"/>
            <a:chExt cx="98400" cy="98400"/>
          </a:xfrm>
        </p:grpSpPr>
        <p:cxnSp>
          <p:nvCxnSpPr>
            <p:cNvPr id="1541" name="Straight Connector 1540">
              <a:extLst>
                <a:ext uri="{FF2B5EF4-FFF2-40B4-BE49-F238E27FC236}">
                  <a16:creationId xmlns:a16="http://schemas.microsoft.com/office/drawing/2014/main" id="{7BFE1A4E-8B8B-2FB9-CFFB-D7514B5339F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2" name="Straight Connector 1541">
              <a:extLst>
                <a:ext uri="{FF2B5EF4-FFF2-40B4-BE49-F238E27FC236}">
                  <a16:creationId xmlns:a16="http://schemas.microsoft.com/office/drawing/2014/main" id="{46C39331-C7D7-8F70-D274-26602B1A64A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3" name="Group 1012">
            <a:extLst>
              <a:ext uri="{FF2B5EF4-FFF2-40B4-BE49-F238E27FC236}">
                <a16:creationId xmlns:a16="http://schemas.microsoft.com/office/drawing/2014/main" id="{9D183AED-64DF-61B0-61E1-B5567B49D93A}"/>
              </a:ext>
            </a:extLst>
          </p:cNvPr>
          <p:cNvGrpSpPr/>
          <p:nvPr/>
        </p:nvGrpSpPr>
        <p:grpSpPr>
          <a:xfrm>
            <a:off x="7155649" y="3696421"/>
            <a:ext cx="64856" cy="66967"/>
            <a:chOff x="2838664" y="2095319"/>
            <a:chExt cx="98400" cy="98400"/>
          </a:xfrm>
        </p:grpSpPr>
        <p:cxnSp>
          <p:nvCxnSpPr>
            <p:cNvPr id="1539" name="Straight Connector 1538">
              <a:extLst>
                <a:ext uri="{FF2B5EF4-FFF2-40B4-BE49-F238E27FC236}">
                  <a16:creationId xmlns:a16="http://schemas.microsoft.com/office/drawing/2014/main" id="{67370782-AF28-2FC7-E881-C25902D71A6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0" name="Straight Connector 1539">
              <a:extLst>
                <a:ext uri="{FF2B5EF4-FFF2-40B4-BE49-F238E27FC236}">
                  <a16:creationId xmlns:a16="http://schemas.microsoft.com/office/drawing/2014/main" id="{355622CB-DFFD-11E4-0A82-81EEC4925A2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4" name="Group 1013">
            <a:extLst>
              <a:ext uri="{FF2B5EF4-FFF2-40B4-BE49-F238E27FC236}">
                <a16:creationId xmlns:a16="http://schemas.microsoft.com/office/drawing/2014/main" id="{D0043D8A-6B58-6850-BA00-6F3108F2749D}"/>
              </a:ext>
            </a:extLst>
          </p:cNvPr>
          <p:cNvGrpSpPr/>
          <p:nvPr/>
        </p:nvGrpSpPr>
        <p:grpSpPr>
          <a:xfrm>
            <a:off x="7171343" y="3727214"/>
            <a:ext cx="64856" cy="66967"/>
            <a:chOff x="2838664" y="2095319"/>
            <a:chExt cx="98400" cy="98400"/>
          </a:xfrm>
        </p:grpSpPr>
        <p:cxnSp>
          <p:nvCxnSpPr>
            <p:cNvPr id="1537" name="Straight Connector 1536">
              <a:extLst>
                <a:ext uri="{FF2B5EF4-FFF2-40B4-BE49-F238E27FC236}">
                  <a16:creationId xmlns:a16="http://schemas.microsoft.com/office/drawing/2014/main" id="{105EDBB5-13AD-D242-2F0E-CCBAD6BF079C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8" name="Straight Connector 1537">
              <a:extLst>
                <a:ext uri="{FF2B5EF4-FFF2-40B4-BE49-F238E27FC236}">
                  <a16:creationId xmlns:a16="http://schemas.microsoft.com/office/drawing/2014/main" id="{75538D34-8F94-1A14-D424-026A5449D3F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5" name="Group 1014">
            <a:extLst>
              <a:ext uri="{FF2B5EF4-FFF2-40B4-BE49-F238E27FC236}">
                <a16:creationId xmlns:a16="http://schemas.microsoft.com/office/drawing/2014/main" id="{0CB9E8DF-647B-0D61-342A-358E3C82F0B3}"/>
              </a:ext>
            </a:extLst>
          </p:cNvPr>
          <p:cNvGrpSpPr/>
          <p:nvPr/>
        </p:nvGrpSpPr>
        <p:grpSpPr>
          <a:xfrm>
            <a:off x="7241969" y="3751526"/>
            <a:ext cx="64856" cy="66967"/>
            <a:chOff x="2838664" y="2095319"/>
            <a:chExt cx="98400" cy="98400"/>
          </a:xfrm>
        </p:grpSpPr>
        <p:cxnSp>
          <p:nvCxnSpPr>
            <p:cNvPr id="1535" name="Straight Connector 1534">
              <a:extLst>
                <a:ext uri="{FF2B5EF4-FFF2-40B4-BE49-F238E27FC236}">
                  <a16:creationId xmlns:a16="http://schemas.microsoft.com/office/drawing/2014/main" id="{6453E291-5FE5-C989-3047-EF2AB23B596D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6" name="Straight Connector 1535">
              <a:extLst>
                <a:ext uri="{FF2B5EF4-FFF2-40B4-BE49-F238E27FC236}">
                  <a16:creationId xmlns:a16="http://schemas.microsoft.com/office/drawing/2014/main" id="{40D348FF-8C88-4563-446F-4D6C146A576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6" name="Group 1015">
            <a:extLst>
              <a:ext uri="{FF2B5EF4-FFF2-40B4-BE49-F238E27FC236}">
                <a16:creationId xmlns:a16="http://schemas.microsoft.com/office/drawing/2014/main" id="{AAEE158E-594B-BB3A-573E-09FA0CFAD868}"/>
              </a:ext>
            </a:extLst>
          </p:cNvPr>
          <p:cNvGrpSpPr/>
          <p:nvPr/>
        </p:nvGrpSpPr>
        <p:grpSpPr>
          <a:xfrm>
            <a:off x="7290622" y="3782320"/>
            <a:ext cx="64856" cy="66967"/>
            <a:chOff x="2838664" y="2095319"/>
            <a:chExt cx="98400" cy="98400"/>
          </a:xfrm>
        </p:grpSpPr>
        <p:cxnSp>
          <p:nvCxnSpPr>
            <p:cNvPr id="1533" name="Straight Connector 1532">
              <a:extLst>
                <a:ext uri="{FF2B5EF4-FFF2-40B4-BE49-F238E27FC236}">
                  <a16:creationId xmlns:a16="http://schemas.microsoft.com/office/drawing/2014/main" id="{F386078C-07D8-771F-3FE5-E1E4994607A4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4" name="Straight Connector 1533">
              <a:extLst>
                <a:ext uri="{FF2B5EF4-FFF2-40B4-BE49-F238E27FC236}">
                  <a16:creationId xmlns:a16="http://schemas.microsoft.com/office/drawing/2014/main" id="{C9563E13-CD0D-FD66-7CF4-5A393DB6F4B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7" name="Group 1016">
            <a:extLst>
              <a:ext uri="{FF2B5EF4-FFF2-40B4-BE49-F238E27FC236}">
                <a16:creationId xmlns:a16="http://schemas.microsoft.com/office/drawing/2014/main" id="{4CC51F4E-24C1-7F5B-0066-881814DC19BF}"/>
              </a:ext>
            </a:extLst>
          </p:cNvPr>
          <p:cNvGrpSpPr/>
          <p:nvPr/>
        </p:nvGrpSpPr>
        <p:grpSpPr>
          <a:xfrm>
            <a:off x="7375374" y="3787184"/>
            <a:ext cx="64856" cy="66967"/>
            <a:chOff x="2838664" y="2095319"/>
            <a:chExt cx="98400" cy="98400"/>
          </a:xfrm>
        </p:grpSpPr>
        <p:cxnSp>
          <p:nvCxnSpPr>
            <p:cNvPr id="1531" name="Straight Connector 1530">
              <a:extLst>
                <a:ext uri="{FF2B5EF4-FFF2-40B4-BE49-F238E27FC236}">
                  <a16:creationId xmlns:a16="http://schemas.microsoft.com/office/drawing/2014/main" id="{659FE9AB-8ECD-30DF-20C9-DBF7EBE34414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2" name="Straight Connector 1531">
              <a:extLst>
                <a:ext uri="{FF2B5EF4-FFF2-40B4-BE49-F238E27FC236}">
                  <a16:creationId xmlns:a16="http://schemas.microsoft.com/office/drawing/2014/main" id="{6CACDAF2-73AE-A6F5-0C3F-E3AC43095F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8" name="Group 1017">
            <a:extLst>
              <a:ext uri="{FF2B5EF4-FFF2-40B4-BE49-F238E27FC236}">
                <a16:creationId xmlns:a16="http://schemas.microsoft.com/office/drawing/2014/main" id="{3361CECB-9F12-2556-A2E1-0AB6F3055D00}"/>
              </a:ext>
            </a:extLst>
          </p:cNvPr>
          <p:cNvGrpSpPr/>
          <p:nvPr/>
        </p:nvGrpSpPr>
        <p:grpSpPr>
          <a:xfrm>
            <a:off x="7474250" y="3796911"/>
            <a:ext cx="64856" cy="66967"/>
            <a:chOff x="2838664" y="2095319"/>
            <a:chExt cx="98400" cy="98400"/>
          </a:xfrm>
        </p:grpSpPr>
        <p:cxnSp>
          <p:nvCxnSpPr>
            <p:cNvPr id="1529" name="Straight Connector 1528">
              <a:extLst>
                <a:ext uri="{FF2B5EF4-FFF2-40B4-BE49-F238E27FC236}">
                  <a16:creationId xmlns:a16="http://schemas.microsoft.com/office/drawing/2014/main" id="{7C8F400E-71DD-AF2A-823E-C42A620133A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0" name="Straight Connector 1529">
              <a:extLst>
                <a:ext uri="{FF2B5EF4-FFF2-40B4-BE49-F238E27FC236}">
                  <a16:creationId xmlns:a16="http://schemas.microsoft.com/office/drawing/2014/main" id="{D8C05062-B9E1-C0C1-29A6-3BDD529FBDE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9" name="Group 1018">
            <a:extLst>
              <a:ext uri="{FF2B5EF4-FFF2-40B4-BE49-F238E27FC236}">
                <a16:creationId xmlns:a16="http://schemas.microsoft.com/office/drawing/2014/main" id="{193112AE-BDF9-4765-84D9-AD4542965A1C}"/>
              </a:ext>
            </a:extLst>
          </p:cNvPr>
          <p:cNvGrpSpPr/>
          <p:nvPr/>
        </p:nvGrpSpPr>
        <p:grpSpPr>
          <a:xfrm>
            <a:off x="7565279" y="3809878"/>
            <a:ext cx="64856" cy="66967"/>
            <a:chOff x="2838664" y="2095319"/>
            <a:chExt cx="98400" cy="98400"/>
          </a:xfrm>
        </p:grpSpPr>
        <p:cxnSp>
          <p:nvCxnSpPr>
            <p:cNvPr id="1527" name="Straight Connector 1526">
              <a:extLst>
                <a:ext uri="{FF2B5EF4-FFF2-40B4-BE49-F238E27FC236}">
                  <a16:creationId xmlns:a16="http://schemas.microsoft.com/office/drawing/2014/main" id="{B5AA0012-BFAA-93B4-B79E-269D4DC5BFE7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8" name="Straight Connector 1527">
              <a:extLst>
                <a:ext uri="{FF2B5EF4-FFF2-40B4-BE49-F238E27FC236}">
                  <a16:creationId xmlns:a16="http://schemas.microsoft.com/office/drawing/2014/main" id="{C2C31955-7CB9-41A0-C536-BE656321B50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0" name="Group 1019">
            <a:extLst>
              <a:ext uri="{FF2B5EF4-FFF2-40B4-BE49-F238E27FC236}">
                <a16:creationId xmlns:a16="http://schemas.microsoft.com/office/drawing/2014/main" id="{5F1E1B0A-6A49-EEFE-42A3-884D24E468DA}"/>
              </a:ext>
            </a:extLst>
          </p:cNvPr>
          <p:cNvGrpSpPr/>
          <p:nvPr/>
        </p:nvGrpSpPr>
        <p:grpSpPr>
          <a:xfrm>
            <a:off x="7596666" y="3832569"/>
            <a:ext cx="64856" cy="66967"/>
            <a:chOff x="2838664" y="2095319"/>
            <a:chExt cx="98400" cy="98400"/>
          </a:xfrm>
        </p:grpSpPr>
        <p:cxnSp>
          <p:nvCxnSpPr>
            <p:cNvPr id="1525" name="Straight Connector 1524">
              <a:extLst>
                <a:ext uri="{FF2B5EF4-FFF2-40B4-BE49-F238E27FC236}">
                  <a16:creationId xmlns:a16="http://schemas.microsoft.com/office/drawing/2014/main" id="{282A9D09-34B1-E438-F779-272685EAB64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6" name="Straight Connector 1525">
              <a:extLst>
                <a:ext uri="{FF2B5EF4-FFF2-40B4-BE49-F238E27FC236}">
                  <a16:creationId xmlns:a16="http://schemas.microsoft.com/office/drawing/2014/main" id="{938CCA39-D7D7-30CA-3014-A8E4ED31CE3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1" name="Group 1020">
            <a:extLst>
              <a:ext uri="{FF2B5EF4-FFF2-40B4-BE49-F238E27FC236}">
                <a16:creationId xmlns:a16="http://schemas.microsoft.com/office/drawing/2014/main" id="{D7E6452D-9E98-763E-6CA5-EB316D37099E}"/>
              </a:ext>
            </a:extLst>
          </p:cNvPr>
          <p:cNvGrpSpPr/>
          <p:nvPr/>
        </p:nvGrpSpPr>
        <p:grpSpPr>
          <a:xfrm>
            <a:off x="7618636" y="3852018"/>
            <a:ext cx="64856" cy="66967"/>
            <a:chOff x="2838664" y="2095319"/>
            <a:chExt cx="98400" cy="98400"/>
          </a:xfrm>
        </p:grpSpPr>
        <p:cxnSp>
          <p:nvCxnSpPr>
            <p:cNvPr id="1523" name="Straight Connector 1522">
              <a:extLst>
                <a:ext uri="{FF2B5EF4-FFF2-40B4-BE49-F238E27FC236}">
                  <a16:creationId xmlns:a16="http://schemas.microsoft.com/office/drawing/2014/main" id="{572F5A91-22D2-8D24-645E-C653532C98B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4" name="Straight Connector 1523">
              <a:extLst>
                <a:ext uri="{FF2B5EF4-FFF2-40B4-BE49-F238E27FC236}">
                  <a16:creationId xmlns:a16="http://schemas.microsoft.com/office/drawing/2014/main" id="{971312C5-6618-6084-4D8E-5E82D49D823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2" name="Group 1021">
            <a:extLst>
              <a:ext uri="{FF2B5EF4-FFF2-40B4-BE49-F238E27FC236}">
                <a16:creationId xmlns:a16="http://schemas.microsoft.com/office/drawing/2014/main" id="{E005D73E-CEC1-BA97-FB92-2E644391D481}"/>
              </a:ext>
            </a:extLst>
          </p:cNvPr>
          <p:cNvGrpSpPr/>
          <p:nvPr/>
        </p:nvGrpSpPr>
        <p:grpSpPr>
          <a:xfrm>
            <a:off x="7659439" y="3899018"/>
            <a:ext cx="64856" cy="66967"/>
            <a:chOff x="2838664" y="2095319"/>
            <a:chExt cx="98400" cy="98400"/>
          </a:xfrm>
        </p:grpSpPr>
        <p:cxnSp>
          <p:nvCxnSpPr>
            <p:cNvPr id="1521" name="Straight Connector 1520">
              <a:extLst>
                <a:ext uri="{FF2B5EF4-FFF2-40B4-BE49-F238E27FC236}">
                  <a16:creationId xmlns:a16="http://schemas.microsoft.com/office/drawing/2014/main" id="{A380CD4F-6DB7-0667-3419-868514C99373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2" name="Straight Connector 1521">
              <a:extLst>
                <a:ext uri="{FF2B5EF4-FFF2-40B4-BE49-F238E27FC236}">
                  <a16:creationId xmlns:a16="http://schemas.microsoft.com/office/drawing/2014/main" id="{ECA4D2DE-C370-2E79-2721-379A1629408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3" name="Group 1022">
            <a:extLst>
              <a:ext uri="{FF2B5EF4-FFF2-40B4-BE49-F238E27FC236}">
                <a16:creationId xmlns:a16="http://schemas.microsoft.com/office/drawing/2014/main" id="{5C446FCA-80E8-A23A-4F1B-0A1B276EE4FD}"/>
              </a:ext>
            </a:extLst>
          </p:cNvPr>
          <p:cNvGrpSpPr/>
          <p:nvPr/>
        </p:nvGrpSpPr>
        <p:grpSpPr>
          <a:xfrm>
            <a:off x="7687686" y="3944398"/>
            <a:ext cx="64856" cy="66967"/>
            <a:chOff x="2838664" y="2095319"/>
            <a:chExt cx="98400" cy="98400"/>
          </a:xfrm>
        </p:grpSpPr>
        <p:cxnSp>
          <p:nvCxnSpPr>
            <p:cNvPr id="1519" name="Straight Connector 1518">
              <a:extLst>
                <a:ext uri="{FF2B5EF4-FFF2-40B4-BE49-F238E27FC236}">
                  <a16:creationId xmlns:a16="http://schemas.microsoft.com/office/drawing/2014/main" id="{0D4125B3-E0E8-022F-307D-5C2217012D02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0" name="Straight Connector 1519">
              <a:extLst>
                <a:ext uri="{FF2B5EF4-FFF2-40B4-BE49-F238E27FC236}">
                  <a16:creationId xmlns:a16="http://schemas.microsoft.com/office/drawing/2014/main" id="{E1D28E9A-240E-5C38-36F7-BD2AD092CDB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E68C80E8-3E06-8888-F7B8-C4850E56DE5C}"/>
              </a:ext>
            </a:extLst>
          </p:cNvPr>
          <p:cNvGrpSpPr/>
          <p:nvPr/>
        </p:nvGrpSpPr>
        <p:grpSpPr>
          <a:xfrm>
            <a:off x="7711225" y="3944400"/>
            <a:ext cx="64856" cy="66967"/>
            <a:chOff x="2838664" y="2095319"/>
            <a:chExt cx="98400" cy="98400"/>
          </a:xfrm>
        </p:grpSpPr>
        <p:cxnSp>
          <p:nvCxnSpPr>
            <p:cNvPr id="1517" name="Straight Connector 1516">
              <a:extLst>
                <a:ext uri="{FF2B5EF4-FFF2-40B4-BE49-F238E27FC236}">
                  <a16:creationId xmlns:a16="http://schemas.microsoft.com/office/drawing/2014/main" id="{051DDA79-45DA-2117-6D9F-1D510862170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8" name="Straight Connector 1517">
              <a:extLst>
                <a:ext uri="{FF2B5EF4-FFF2-40B4-BE49-F238E27FC236}">
                  <a16:creationId xmlns:a16="http://schemas.microsoft.com/office/drawing/2014/main" id="{2F719C4F-740B-7064-BFD6-387FDA2C1A8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984F09B9-9E90-412D-470D-2E439685119E}"/>
              </a:ext>
            </a:extLst>
          </p:cNvPr>
          <p:cNvGrpSpPr/>
          <p:nvPr/>
        </p:nvGrpSpPr>
        <p:grpSpPr>
          <a:xfrm>
            <a:off x="7741042" y="3957368"/>
            <a:ext cx="64856" cy="66967"/>
            <a:chOff x="2838664" y="2095319"/>
            <a:chExt cx="98400" cy="98400"/>
          </a:xfrm>
        </p:grpSpPr>
        <p:cxnSp>
          <p:nvCxnSpPr>
            <p:cNvPr id="1515" name="Straight Connector 1514">
              <a:extLst>
                <a:ext uri="{FF2B5EF4-FFF2-40B4-BE49-F238E27FC236}">
                  <a16:creationId xmlns:a16="http://schemas.microsoft.com/office/drawing/2014/main" id="{DC461D72-8B2E-FDEC-4425-36EE6A0C72E8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6" name="Straight Connector 1515">
              <a:extLst>
                <a:ext uri="{FF2B5EF4-FFF2-40B4-BE49-F238E27FC236}">
                  <a16:creationId xmlns:a16="http://schemas.microsoft.com/office/drawing/2014/main" id="{48DD900D-5FE9-7CC1-E671-C4415D955D1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6" name="Group 1025">
            <a:extLst>
              <a:ext uri="{FF2B5EF4-FFF2-40B4-BE49-F238E27FC236}">
                <a16:creationId xmlns:a16="http://schemas.microsoft.com/office/drawing/2014/main" id="{C92EE9CA-2174-275F-139F-D136C0EA255D}"/>
              </a:ext>
            </a:extLst>
          </p:cNvPr>
          <p:cNvGrpSpPr/>
          <p:nvPr/>
        </p:nvGrpSpPr>
        <p:grpSpPr>
          <a:xfrm>
            <a:off x="7813235" y="3991404"/>
            <a:ext cx="64856" cy="66967"/>
            <a:chOff x="2838664" y="2095319"/>
            <a:chExt cx="98400" cy="98400"/>
          </a:xfrm>
        </p:grpSpPr>
        <p:cxnSp>
          <p:nvCxnSpPr>
            <p:cNvPr id="1513" name="Straight Connector 1512">
              <a:extLst>
                <a:ext uri="{FF2B5EF4-FFF2-40B4-BE49-F238E27FC236}">
                  <a16:creationId xmlns:a16="http://schemas.microsoft.com/office/drawing/2014/main" id="{7C79C151-B95B-5A7E-D7AA-27FF2D5A3F6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4" name="Straight Connector 1513">
              <a:extLst>
                <a:ext uri="{FF2B5EF4-FFF2-40B4-BE49-F238E27FC236}">
                  <a16:creationId xmlns:a16="http://schemas.microsoft.com/office/drawing/2014/main" id="{1D9D71D7-F87B-7D68-1B68-7D5BA8513DE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3123230A-0C43-6294-AECE-8A0A043A0B68}"/>
              </a:ext>
            </a:extLst>
          </p:cNvPr>
          <p:cNvGrpSpPr/>
          <p:nvPr/>
        </p:nvGrpSpPr>
        <p:grpSpPr>
          <a:xfrm>
            <a:off x="7821079" y="3991406"/>
            <a:ext cx="64856" cy="66967"/>
            <a:chOff x="2838664" y="2095319"/>
            <a:chExt cx="98400" cy="98400"/>
          </a:xfrm>
        </p:grpSpPr>
        <p:cxnSp>
          <p:nvCxnSpPr>
            <p:cNvPr id="1511" name="Straight Connector 1510">
              <a:extLst>
                <a:ext uri="{FF2B5EF4-FFF2-40B4-BE49-F238E27FC236}">
                  <a16:creationId xmlns:a16="http://schemas.microsoft.com/office/drawing/2014/main" id="{D7D7A838-E02C-60C4-7143-EE0F3F84B65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2" name="Straight Connector 1511">
              <a:extLst>
                <a:ext uri="{FF2B5EF4-FFF2-40B4-BE49-F238E27FC236}">
                  <a16:creationId xmlns:a16="http://schemas.microsoft.com/office/drawing/2014/main" id="{84CBD8EA-F16A-B0A8-6327-09007F8FDEA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94E34905-F29A-9B75-28A9-8BA33127A8A7}"/>
              </a:ext>
            </a:extLst>
          </p:cNvPr>
          <p:cNvGrpSpPr/>
          <p:nvPr/>
        </p:nvGrpSpPr>
        <p:grpSpPr>
          <a:xfrm>
            <a:off x="7868161" y="3991409"/>
            <a:ext cx="64856" cy="66967"/>
            <a:chOff x="2838664" y="2095319"/>
            <a:chExt cx="98400" cy="98400"/>
          </a:xfrm>
        </p:grpSpPr>
        <p:cxnSp>
          <p:nvCxnSpPr>
            <p:cNvPr id="1509" name="Straight Connector 1508">
              <a:extLst>
                <a:ext uri="{FF2B5EF4-FFF2-40B4-BE49-F238E27FC236}">
                  <a16:creationId xmlns:a16="http://schemas.microsoft.com/office/drawing/2014/main" id="{06E98674-94EA-5363-5B15-C4DF108D45DC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0" name="Straight Connector 1509">
              <a:extLst>
                <a:ext uri="{FF2B5EF4-FFF2-40B4-BE49-F238E27FC236}">
                  <a16:creationId xmlns:a16="http://schemas.microsoft.com/office/drawing/2014/main" id="{54811E41-61E7-C673-2A10-FB13BB3B210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A5250535-878A-702F-F457-ED55FB302F63}"/>
              </a:ext>
            </a:extLst>
          </p:cNvPr>
          <p:cNvGrpSpPr/>
          <p:nvPr/>
        </p:nvGrpSpPr>
        <p:grpSpPr>
          <a:xfrm>
            <a:off x="8025108" y="4088650"/>
            <a:ext cx="64856" cy="66967"/>
            <a:chOff x="2838664" y="2095319"/>
            <a:chExt cx="98400" cy="98400"/>
          </a:xfrm>
        </p:grpSpPr>
        <p:cxnSp>
          <p:nvCxnSpPr>
            <p:cNvPr id="1507" name="Straight Connector 1506">
              <a:extLst>
                <a:ext uri="{FF2B5EF4-FFF2-40B4-BE49-F238E27FC236}">
                  <a16:creationId xmlns:a16="http://schemas.microsoft.com/office/drawing/2014/main" id="{FDECFEF0-E1FA-48C1-1406-456DC26A8D14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8" name="Straight Connector 1507">
              <a:extLst>
                <a:ext uri="{FF2B5EF4-FFF2-40B4-BE49-F238E27FC236}">
                  <a16:creationId xmlns:a16="http://schemas.microsoft.com/office/drawing/2014/main" id="{76878AC9-CFCA-3F85-17C2-70430A6BB7E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96CB79E1-B2DC-BD2C-07F4-EAF1C22824A1}"/>
              </a:ext>
            </a:extLst>
          </p:cNvPr>
          <p:cNvGrpSpPr/>
          <p:nvPr/>
        </p:nvGrpSpPr>
        <p:grpSpPr>
          <a:xfrm>
            <a:off x="8070619" y="4104861"/>
            <a:ext cx="64856" cy="66967"/>
            <a:chOff x="2838664" y="2095319"/>
            <a:chExt cx="98400" cy="98400"/>
          </a:xfrm>
        </p:grpSpPr>
        <p:cxnSp>
          <p:nvCxnSpPr>
            <p:cNvPr id="1505" name="Straight Connector 1504">
              <a:extLst>
                <a:ext uri="{FF2B5EF4-FFF2-40B4-BE49-F238E27FC236}">
                  <a16:creationId xmlns:a16="http://schemas.microsoft.com/office/drawing/2014/main" id="{94F47AD0-C705-8AF5-50D8-A53BCE48970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6" name="Straight Connector 1505">
              <a:extLst>
                <a:ext uri="{FF2B5EF4-FFF2-40B4-BE49-F238E27FC236}">
                  <a16:creationId xmlns:a16="http://schemas.microsoft.com/office/drawing/2014/main" id="{F5F08816-2E87-E5C9-7B84-975F614D48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CEDAEB45-C96C-6DCA-182F-298E0148D36C}"/>
              </a:ext>
            </a:extLst>
          </p:cNvPr>
          <p:cNvGrpSpPr/>
          <p:nvPr/>
        </p:nvGrpSpPr>
        <p:grpSpPr>
          <a:xfrm>
            <a:off x="8125547" y="4121073"/>
            <a:ext cx="64856" cy="66967"/>
            <a:chOff x="2838664" y="2095319"/>
            <a:chExt cx="98400" cy="98400"/>
          </a:xfrm>
        </p:grpSpPr>
        <p:cxnSp>
          <p:nvCxnSpPr>
            <p:cNvPr id="1503" name="Straight Connector 1502">
              <a:extLst>
                <a:ext uri="{FF2B5EF4-FFF2-40B4-BE49-F238E27FC236}">
                  <a16:creationId xmlns:a16="http://schemas.microsoft.com/office/drawing/2014/main" id="{B8C2023B-F060-F332-C364-06122A13C0A3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4" name="Straight Connector 1503">
              <a:extLst>
                <a:ext uri="{FF2B5EF4-FFF2-40B4-BE49-F238E27FC236}">
                  <a16:creationId xmlns:a16="http://schemas.microsoft.com/office/drawing/2014/main" id="{F86F1A52-CFE9-D8A9-D3A9-A21AD0BA3DA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A29053F3-4D19-F946-9288-5F5678990716}"/>
              </a:ext>
            </a:extLst>
          </p:cNvPr>
          <p:cNvGrpSpPr/>
          <p:nvPr/>
        </p:nvGrpSpPr>
        <p:grpSpPr>
          <a:xfrm>
            <a:off x="8185183" y="4124320"/>
            <a:ext cx="64856" cy="66967"/>
            <a:chOff x="2838664" y="2095319"/>
            <a:chExt cx="98400" cy="98400"/>
          </a:xfrm>
        </p:grpSpPr>
        <p:cxnSp>
          <p:nvCxnSpPr>
            <p:cNvPr id="1501" name="Straight Connector 1500">
              <a:extLst>
                <a:ext uri="{FF2B5EF4-FFF2-40B4-BE49-F238E27FC236}">
                  <a16:creationId xmlns:a16="http://schemas.microsoft.com/office/drawing/2014/main" id="{C02C68C8-1C05-7FB9-FA7C-E0DF50C8403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2" name="Straight Connector 1501">
              <a:extLst>
                <a:ext uri="{FF2B5EF4-FFF2-40B4-BE49-F238E27FC236}">
                  <a16:creationId xmlns:a16="http://schemas.microsoft.com/office/drawing/2014/main" id="{9663ABBB-8BB3-9702-FDA8-8521BEF68B4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2F6AF9E1-47F2-4D9F-1D4A-05B046902771}"/>
              </a:ext>
            </a:extLst>
          </p:cNvPr>
          <p:cNvGrpSpPr/>
          <p:nvPr/>
        </p:nvGrpSpPr>
        <p:grpSpPr>
          <a:xfrm>
            <a:off x="8301320" y="4140531"/>
            <a:ext cx="64856" cy="66967"/>
            <a:chOff x="2838664" y="2095319"/>
            <a:chExt cx="98400" cy="98400"/>
          </a:xfrm>
        </p:grpSpPr>
        <p:cxnSp>
          <p:nvCxnSpPr>
            <p:cNvPr id="1499" name="Straight Connector 1498">
              <a:extLst>
                <a:ext uri="{FF2B5EF4-FFF2-40B4-BE49-F238E27FC236}">
                  <a16:creationId xmlns:a16="http://schemas.microsoft.com/office/drawing/2014/main" id="{6C6CA39A-E55F-BC91-663E-F9157A3CA36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0" name="Straight Connector 1499">
              <a:extLst>
                <a:ext uri="{FF2B5EF4-FFF2-40B4-BE49-F238E27FC236}">
                  <a16:creationId xmlns:a16="http://schemas.microsoft.com/office/drawing/2014/main" id="{077EC30D-401C-A4C7-296C-CAEF0020ACD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2632DF3A-C79D-2D4B-B28E-A16513B393C7}"/>
              </a:ext>
            </a:extLst>
          </p:cNvPr>
          <p:cNvGrpSpPr/>
          <p:nvPr/>
        </p:nvGrpSpPr>
        <p:grpSpPr>
          <a:xfrm>
            <a:off x="8334274" y="4156742"/>
            <a:ext cx="64856" cy="66967"/>
            <a:chOff x="2838664" y="2095319"/>
            <a:chExt cx="98400" cy="98400"/>
          </a:xfrm>
        </p:grpSpPr>
        <p:cxnSp>
          <p:nvCxnSpPr>
            <p:cNvPr id="1497" name="Straight Connector 1496">
              <a:extLst>
                <a:ext uri="{FF2B5EF4-FFF2-40B4-BE49-F238E27FC236}">
                  <a16:creationId xmlns:a16="http://schemas.microsoft.com/office/drawing/2014/main" id="{7E784849-D296-6119-4809-05238E1DD8CE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8" name="Straight Connector 1497">
              <a:extLst>
                <a:ext uri="{FF2B5EF4-FFF2-40B4-BE49-F238E27FC236}">
                  <a16:creationId xmlns:a16="http://schemas.microsoft.com/office/drawing/2014/main" id="{3A92DFDF-0F62-D21D-541F-831E7A56F1F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592CC406-A400-479D-ED8C-A80DE58C4188}"/>
              </a:ext>
            </a:extLst>
          </p:cNvPr>
          <p:cNvGrpSpPr/>
          <p:nvPr/>
        </p:nvGrpSpPr>
        <p:grpSpPr>
          <a:xfrm>
            <a:off x="8364090" y="4156746"/>
            <a:ext cx="64856" cy="66967"/>
            <a:chOff x="2838664" y="2095319"/>
            <a:chExt cx="98400" cy="98400"/>
          </a:xfrm>
        </p:grpSpPr>
        <p:cxnSp>
          <p:nvCxnSpPr>
            <p:cNvPr id="1495" name="Straight Connector 1494">
              <a:extLst>
                <a:ext uri="{FF2B5EF4-FFF2-40B4-BE49-F238E27FC236}">
                  <a16:creationId xmlns:a16="http://schemas.microsoft.com/office/drawing/2014/main" id="{AC09B333-E718-8D3C-56E8-3811D0F1EF9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6" name="Straight Connector 1495">
              <a:extLst>
                <a:ext uri="{FF2B5EF4-FFF2-40B4-BE49-F238E27FC236}">
                  <a16:creationId xmlns:a16="http://schemas.microsoft.com/office/drawing/2014/main" id="{F3592B0A-0452-6BCB-3049-6F74DD3AD65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EA4F3A01-0EB5-38E8-09A5-76DB93AFF661}"/>
              </a:ext>
            </a:extLst>
          </p:cNvPr>
          <p:cNvGrpSpPr/>
          <p:nvPr/>
        </p:nvGrpSpPr>
        <p:grpSpPr>
          <a:xfrm>
            <a:off x="8376641" y="4156751"/>
            <a:ext cx="64856" cy="66967"/>
            <a:chOff x="2838664" y="2095319"/>
            <a:chExt cx="98400" cy="98400"/>
          </a:xfrm>
        </p:grpSpPr>
        <p:cxnSp>
          <p:nvCxnSpPr>
            <p:cNvPr id="1493" name="Straight Connector 1492">
              <a:extLst>
                <a:ext uri="{FF2B5EF4-FFF2-40B4-BE49-F238E27FC236}">
                  <a16:creationId xmlns:a16="http://schemas.microsoft.com/office/drawing/2014/main" id="{4E8379FC-CB58-1A3C-C339-63F9E6897D4D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4" name="Straight Connector 1493">
              <a:extLst>
                <a:ext uri="{FF2B5EF4-FFF2-40B4-BE49-F238E27FC236}">
                  <a16:creationId xmlns:a16="http://schemas.microsoft.com/office/drawing/2014/main" id="{683AD14C-423D-7188-D00D-7937AC53E0A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560DE723-0E14-2442-09B4-334E76054646}"/>
              </a:ext>
            </a:extLst>
          </p:cNvPr>
          <p:cNvGrpSpPr/>
          <p:nvPr/>
        </p:nvGrpSpPr>
        <p:grpSpPr>
          <a:xfrm>
            <a:off x="8430000" y="4156756"/>
            <a:ext cx="64856" cy="66967"/>
            <a:chOff x="2838664" y="2095319"/>
            <a:chExt cx="98400" cy="98400"/>
          </a:xfrm>
        </p:grpSpPr>
        <p:cxnSp>
          <p:nvCxnSpPr>
            <p:cNvPr id="1491" name="Straight Connector 1490">
              <a:extLst>
                <a:ext uri="{FF2B5EF4-FFF2-40B4-BE49-F238E27FC236}">
                  <a16:creationId xmlns:a16="http://schemas.microsoft.com/office/drawing/2014/main" id="{ED40BDD7-0919-A6A0-8159-F2E8376DE40E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2" name="Straight Connector 1491">
              <a:extLst>
                <a:ext uri="{FF2B5EF4-FFF2-40B4-BE49-F238E27FC236}">
                  <a16:creationId xmlns:a16="http://schemas.microsoft.com/office/drawing/2014/main" id="{E87CE84E-24EC-F3EB-CB7F-FB71D624508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B9B6EBE3-3414-2CB5-B125-74786DE915ED}"/>
              </a:ext>
            </a:extLst>
          </p:cNvPr>
          <p:cNvGrpSpPr/>
          <p:nvPr/>
        </p:nvGrpSpPr>
        <p:grpSpPr>
          <a:xfrm>
            <a:off x="8462955" y="4156761"/>
            <a:ext cx="64856" cy="66967"/>
            <a:chOff x="2838664" y="2095319"/>
            <a:chExt cx="98400" cy="98400"/>
          </a:xfrm>
        </p:grpSpPr>
        <p:cxnSp>
          <p:nvCxnSpPr>
            <p:cNvPr id="1489" name="Straight Connector 1488">
              <a:extLst>
                <a:ext uri="{FF2B5EF4-FFF2-40B4-BE49-F238E27FC236}">
                  <a16:creationId xmlns:a16="http://schemas.microsoft.com/office/drawing/2014/main" id="{266B8E55-614B-6D43-ECF3-2CB4A157A70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0" name="Straight Connector 1489">
              <a:extLst>
                <a:ext uri="{FF2B5EF4-FFF2-40B4-BE49-F238E27FC236}">
                  <a16:creationId xmlns:a16="http://schemas.microsoft.com/office/drawing/2014/main" id="{5A172AE0-ED92-01EF-EF6A-A09E1C0FA05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EF54A449-BA46-D644-7B7C-1E31481E4403}"/>
              </a:ext>
            </a:extLst>
          </p:cNvPr>
          <p:cNvGrpSpPr/>
          <p:nvPr/>
        </p:nvGrpSpPr>
        <p:grpSpPr>
          <a:xfrm>
            <a:off x="8497480" y="4177834"/>
            <a:ext cx="64856" cy="66967"/>
            <a:chOff x="2838664" y="2095319"/>
            <a:chExt cx="98400" cy="98400"/>
          </a:xfrm>
        </p:grpSpPr>
        <p:cxnSp>
          <p:nvCxnSpPr>
            <p:cNvPr id="1487" name="Straight Connector 1486">
              <a:extLst>
                <a:ext uri="{FF2B5EF4-FFF2-40B4-BE49-F238E27FC236}">
                  <a16:creationId xmlns:a16="http://schemas.microsoft.com/office/drawing/2014/main" id="{6AC2085E-BB64-4A34-92F3-889F183F765D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8" name="Straight Connector 1487">
              <a:extLst>
                <a:ext uri="{FF2B5EF4-FFF2-40B4-BE49-F238E27FC236}">
                  <a16:creationId xmlns:a16="http://schemas.microsoft.com/office/drawing/2014/main" id="{A5531FC9-A865-ABCD-585F-D8FCF2BA00F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AB3E95A0-9AA4-CA8D-CE6F-6972F7E405AD}"/>
              </a:ext>
            </a:extLst>
          </p:cNvPr>
          <p:cNvGrpSpPr/>
          <p:nvPr/>
        </p:nvGrpSpPr>
        <p:grpSpPr>
          <a:xfrm>
            <a:off x="8511600" y="4176218"/>
            <a:ext cx="64856" cy="66967"/>
            <a:chOff x="2838664" y="2095319"/>
            <a:chExt cx="98400" cy="98400"/>
          </a:xfrm>
        </p:grpSpPr>
        <p:cxnSp>
          <p:nvCxnSpPr>
            <p:cNvPr id="1485" name="Straight Connector 1484">
              <a:extLst>
                <a:ext uri="{FF2B5EF4-FFF2-40B4-BE49-F238E27FC236}">
                  <a16:creationId xmlns:a16="http://schemas.microsoft.com/office/drawing/2014/main" id="{978F2469-5166-6BE2-86C1-E27A7E7BA4FC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6" name="Straight Connector 1485">
              <a:extLst>
                <a:ext uri="{FF2B5EF4-FFF2-40B4-BE49-F238E27FC236}">
                  <a16:creationId xmlns:a16="http://schemas.microsoft.com/office/drawing/2014/main" id="{DDB6D531-3FD3-0393-4231-7843CD85A0F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C7D60274-0700-3589-47F8-3D1D564C548C}"/>
              </a:ext>
            </a:extLst>
          </p:cNvPr>
          <p:cNvGrpSpPr/>
          <p:nvPr/>
        </p:nvGrpSpPr>
        <p:grpSpPr>
          <a:xfrm>
            <a:off x="8530429" y="4176223"/>
            <a:ext cx="64856" cy="66967"/>
            <a:chOff x="2838664" y="2095319"/>
            <a:chExt cx="98400" cy="98400"/>
          </a:xfrm>
        </p:grpSpPr>
        <p:cxnSp>
          <p:nvCxnSpPr>
            <p:cNvPr id="1483" name="Straight Connector 1482">
              <a:extLst>
                <a:ext uri="{FF2B5EF4-FFF2-40B4-BE49-F238E27FC236}">
                  <a16:creationId xmlns:a16="http://schemas.microsoft.com/office/drawing/2014/main" id="{C6EC6497-1202-795F-2D47-9D26DDF8D66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4" name="Straight Connector 1483">
              <a:extLst>
                <a:ext uri="{FF2B5EF4-FFF2-40B4-BE49-F238E27FC236}">
                  <a16:creationId xmlns:a16="http://schemas.microsoft.com/office/drawing/2014/main" id="{4086198B-B240-798C-D354-6FFA8EBDC98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CF6AAAD0-CF7B-989A-630B-864C99036F22}"/>
              </a:ext>
            </a:extLst>
          </p:cNvPr>
          <p:cNvGrpSpPr/>
          <p:nvPr/>
        </p:nvGrpSpPr>
        <p:grpSpPr>
          <a:xfrm>
            <a:off x="8541410" y="4176227"/>
            <a:ext cx="64856" cy="66967"/>
            <a:chOff x="2838664" y="2095319"/>
            <a:chExt cx="98400" cy="98400"/>
          </a:xfrm>
        </p:grpSpPr>
        <p:cxnSp>
          <p:nvCxnSpPr>
            <p:cNvPr id="1481" name="Straight Connector 1480">
              <a:extLst>
                <a:ext uri="{FF2B5EF4-FFF2-40B4-BE49-F238E27FC236}">
                  <a16:creationId xmlns:a16="http://schemas.microsoft.com/office/drawing/2014/main" id="{73E58E7F-4433-60E9-3BB1-F16BCA871163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2" name="Straight Connector 1481">
              <a:extLst>
                <a:ext uri="{FF2B5EF4-FFF2-40B4-BE49-F238E27FC236}">
                  <a16:creationId xmlns:a16="http://schemas.microsoft.com/office/drawing/2014/main" id="{A8B9A99A-84A5-C662-038F-21ABECF1C80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60A8022F-CC26-F4F4-DD31-0A8EB0A0D1CE}"/>
              </a:ext>
            </a:extLst>
          </p:cNvPr>
          <p:cNvGrpSpPr/>
          <p:nvPr/>
        </p:nvGrpSpPr>
        <p:grpSpPr>
          <a:xfrm>
            <a:off x="8590060" y="4176232"/>
            <a:ext cx="64856" cy="66967"/>
            <a:chOff x="2838664" y="2095319"/>
            <a:chExt cx="98400" cy="98400"/>
          </a:xfrm>
        </p:grpSpPr>
        <p:cxnSp>
          <p:nvCxnSpPr>
            <p:cNvPr id="1479" name="Straight Connector 1478">
              <a:extLst>
                <a:ext uri="{FF2B5EF4-FFF2-40B4-BE49-F238E27FC236}">
                  <a16:creationId xmlns:a16="http://schemas.microsoft.com/office/drawing/2014/main" id="{FDF9C5D9-F096-77C7-C126-F57451AC78FB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0" name="Straight Connector 1479">
              <a:extLst>
                <a:ext uri="{FF2B5EF4-FFF2-40B4-BE49-F238E27FC236}">
                  <a16:creationId xmlns:a16="http://schemas.microsoft.com/office/drawing/2014/main" id="{F27CAB52-CA88-249D-BA50-6B809C9E9CC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AB102551-1A40-809E-0237-4EBC0748F43D}"/>
              </a:ext>
            </a:extLst>
          </p:cNvPr>
          <p:cNvGrpSpPr/>
          <p:nvPr/>
        </p:nvGrpSpPr>
        <p:grpSpPr>
          <a:xfrm>
            <a:off x="8601041" y="4176237"/>
            <a:ext cx="64856" cy="66967"/>
            <a:chOff x="2838664" y="2095319"/>
            <a:chExt cx="98400" cy="98400"/>
          </a:xfrm>
        </p:grpSpPr>
        <p:cxnSp>
          <p:nvCxnSpPr>
            <p:cNvPr id="1477" name="Straight Connector 1476">
              <a:extLst>
                <a:ext uri="{FF2B5EF4-FFF2-40B4-BE49-F238E27FC236}">
                  <a16:creationId xmlns:a16="http://schemas.microsoft.com/office/drawing/2014/main" id="{5D2A65C1-3522-FD7B-C703-7FD8201DDD24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8" name="Straight Connector 1477">
              <a:extLst>
                <a:ext uri="{FF2B5EF4-FFF2-40B4-BE49-F238E27FC236}">
                  <a16:creationId xmlns:a16="http://schemas.microsoft.com/office/drawing/2014/main" id="{4E757FE7-74B3-7033-CDD1-C279D87EF43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03A6467D-AD8E-480B-96C2-C879A5CF3151}"/>
              </a:ext>
            </a:extLst>
          </p:cNvPr>
          <p:cNvGrpSpPr/>
          <p:nvPr/>
        </p:nvGrpSpPr>
        <p:grpSpPr>
          <a:xfrm>
            <a:off x="8613592" y="4176242"/>
            <a:ext cx="64856" cy="66967"/>
            <a:chOff x="2838664" y="2095319"/>
            <a:chExt cx="98400" cy="98400"/>
          </a:xfrm>
        </p:grpSpPr>
        <p:cxnSp>
          <p:nvCxnSpPr>
            <p:cNvPr id="1475" name="Straight Connector 1474">
              <a:extLst>
                <a:ext uri="{FF2B5EF4-FFF2-40B4-BE49-F238E27FC236}">
                  <a16:creationId xmlns:a16="http://schemas.microsoft.com/office/drawing/2014/main" id="{184A9287-F13F-8CCB-F500-B7C85E01FB4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6" name="Straight Connector 1475">
              <a:extLst>
                <a:ext uri="{FF2B5EF4-FFF2-40B4-BE49-F238E27FC236}">
                  <a16:creationId xmlns:a16="http://schemas.microsoft.com/office/drawing/2014/main" id="{FF794DE3-A539-33F2-E0EC-CA74712056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7D251504-0692-0677-84C3-ACB2804CD090}"/>
              </a:ext>
            </a:extLst>
          </p:cNvPr>
          <p:cNvGrpSpPr/>
          <p:nvPr/>
        </p:nvGrpSpPr>
        <p:grpSpPr>
          <a:xfrm>
            <a:off x="8665380" y="4176247"/>
            <a:ext cx="64856" cy="66967"/>
            <a:chOff x="2838664" y="2095319"/>
            <a:chExt cx="98400" cy="98400"/>
          </a:xfrm>
        </p:grpSpPr>
        <p:cxnSp>
          <p:nvCxnSpPr>
            <p:cNvPr id="1473" name="Straight Connector 1472">
              <a:extLst>
                <a:ext uri="{FF2B5EF4-FFF2-40B4-BE49-F238E27FC236}">
                  <a16:creationId xmlns:a16="http://schemas.microsoft.com/office/drawing/2014/main" id="{F777959E-CE92-08D6-8A25-7A2C814A942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4" name="Straight Connector 1473">
              <a:extLst>
                <a:ext uri="{FF2B5EF4-FFF2-40B4-BE49-F238E27FC236}">
                  <a16:creationId xmlns:a16="http://schemas.microsoft.com/office/drawing/2014/main" id="{5E9F2CF3-F08A-41F4-0F87-5D5B69D2937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D926136C-CE3E-0E18-648F-D47E64FD387F}"/>
              </a:ext>
            </a:extLst>
          </p:cNvPr>
          <p:cNvGrpSpPr/>
          <p:nvPr/>
        </p:nvGrpSpPr>
        <p:grpSpPr>
          <a:xfrm>
            <a:off x="8710891" y="4176251"/>
            <a:ext cx="64856" cy="66967"/>
            <a:chOff x="2838664" y="2095319"/>
            <a:chExt cx="98400" cy="98400"/>
          </a:xfrm>
        </p:grpSpPr>
        <p:cxnSp>
          <p:nvCxnSpPr>
            <p:cNvPr id="1471" name="Straight Connector 1470">
              <a:extLst>
                <a:ext uri="{FF2B5EF4-FFF2-40B4-BE49-F238E27FC236}">
                  <a16:creationId xmlns:a16="http://schemas.microsoft.com/office/drawing/2014/main" id="{27D41B89-99EC-86C9-572F-8919AD9205AF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2" name="Straight Connector 1471">
              <a:extLst>
                <a:ext uri="{FF2B5EF4-FFF2-40B4-BE49-F238E27FC236}">
                  <a16:creationId xmlns:a16="http://schemas.microsoft.com/office/drawing/2014/main" id="{1C4A609C-A73C-0302-C201-8FE58816263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0301F77B-A5DA-6E21-C791-E500A49DB3AA}"/>
              </a:ext>
            </a:extLst>
          </p:cNvPr>
          <p:cNvGrpSpPr/>
          <p:nvPr/>
        </p:nvGrpSpPr>
        <p:grpSpPr>
          <a:xfrm>
            <a:off x="8750125" y="4176256"/>
            <a:ext cx="64856" cy="66967"/>
            <a:chOff x="2838664" y="2095319"/>
            <a:chExt cx="98400" cy="98400"/>
          </a:xfrm>
        </p:grpSpPr>
        <p:cxnSp>
          <p:nvCxnSpPr>
            <p:cNvPr id="1469" name="Straight Connector 1468">
              <a:extLst>
                <a:ext uri="{FF2B5EF4-FFF2-40B4-BE49-F238E27FC236}">
                  <a16:creationId xmlns:a16="http://schemas.microsoft.com/office/drawing/2014/main" id="{72366E8C-2447-61F8-9873-BC4099E378A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0" name="Straight Connector 1469">
              <a:extLst>
                <a:ext uri="{FF2B5EF4-FFF2-40B4-BE49-F238E27FC236}">
                  <a16:creationId xmlns:a16="http://schemas.microsoft.com/office/drawing/2014/main" id="{F01A891E-4741-15DE-3224-F26D75C0891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41C0D759-2DA8-BD6E-F931-4F11D3B98837}"/>
              </a:ext>
            </a:extLst>
          </p:cNvPr>
          <p:cNvGrpSpPr/>
          <p:nvPr/>
        </p:nvGrpSpPr>
        <p:grpSpPr>
          <a:xfrm>
            <a:off x="8781512" y="4176261"/>
            <a:ext cx="64856" cy="66967"/>
            <a:chOff x="2838664" y="2095319"/>
            <a:chExt cx="98400" cy="98400"/>
          </a:xfrm>
        </p:grpSpPr>
        <p:cxnSp>
          <p:nvCxnSpPr>
            <p:cNvPr id="1467" name="Straight Connector 1466">
              <a:extLst>
                <a:ext uri="{FF2B5EF4-FFF2-40B4-BE49-F238E27FC236}">
                  <a16:creationId xmlns:a16="http://schemas.microsoft.com/office/drawing/2014/main" id="{E55ED6AF-2DED-6B08-9C4A-B933DAEE169B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8" name="Straight Connector 1467">
              <a:extLst>
                <a:ext uri="{FF2B5EF4-FFF2-40B4-BE49-F238E27FC236}">
                  <a16:creationId xmlns:a16="http://schemas.microsoft.com/office/drawing/2014/main" id="{D82AE30F-5A43-40CB-7A6D-56ACF0A3586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777F47D6-6003-699A-6D91-5580537F492C}"/>
              </a:ext>
            </a:extLst>
          </p:cNvPr>
          <p:cNvGrpSpPr/>
          <p:nvPr/>
        </p:nvGrpSpPr>
        <p:grpSpPr>
          <a:xfrm>
            <a:off x="8908640" y="4250814"/>
            <a:ext cx="64856" cy="66967"/>
            <a:chOff x="2838664" y="2095319"/>
            <a:chExt cx="98400" cy="98400"/>
          </a:xfrm>
        </p:grpSpPr>
        <p:cxnSp>
          <p:nvCxnSpPr>
            <p:cNvPr id="1465" name="Straight Connector 1464">
              <a:extLst>
                <a:ext uri="{FF2B5EF4-FFF2-40B4-BE49-F238E27FC236}">
                  <a16:creationId xmlns:a16="http://schemas.microsoft.com/office/drawing/2014/main" id="{54521996-5EE1-426D-1157-3CB57E96462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6" name="Straight Connector 1465">
              <a:extLst>
                <a:ext uri="{FF2B5EF4-FFF2-40B4-BE49-F238E27FC236}">
                  <a16:creationId xmlns:a16="http://schemas.microsoft.com/office/drawing/2014/main" id="{4A859521-FAF3-E105-3078-D2B1B2451A7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54613445-514A-A79E-C41B-CF2E9E9EF962}"/>
              </a:ext>
            </a:extLst>
          </p:cNvPr>
          <p:cNvGrpSpPr/>
          <p:nvPr/>
        </p:nvGrpSpPr>
        <p:grpSpPr>
          <a:xfrm>
            <a:off x="9027920" y="4297817"/>
            <a:ext cx="64856" cy="66967"/>
            <a:chOff x="2838664" y="2095319"/>
            <a:chExt cx="98400" cy="98400"/>
          </a:xfrm>
        </p:grpSpPr>
        <p:cxnSp>
          <p:nvCxnSpPr>
            <p:cNvPr id="1463" name="Straight Connector 1462">
              <a:extLst>
                <a:ext uri="{FF2B5EF4-FFF2-40B4-BE49-F238E27FC236}">
                  <a16:creationId xmlns:a16="http://schemas.microsoft.com/office/drawing/2014/main" id="{6CD7FA8B-E814-F940-691D-3048D6C8F58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4" name="Straight Connector 1463">
              <a:extLst>
                <a:ext uri="{FF2B5EF4-FFF2-40B4-BE49-F238E27FC236}">
                  <a16:creationId xmlns:a16="http://schemas.microsoft.com/office/drawing/2014/main" id="{8E428D7F-D95F-C056-864F-24C3E69FB71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E65ED840-567A-0EC4-5660-7D3552DC0E49}"/>
              </a:ext>
            </a:extLst>
          </p:cNvPr>
          <p:cNvGrpSpPr/>
          <p:nvPr/>
        </p:nvGrpSpPr>
        <p:grpSpPr>
          <a:xfrm>
            <a:off x="9078142" y="4301064"/>
            <a:ext cx="64856" cy="66967"/>
            <a:chOff x="2838664" y="2095319"/>
            <a:chExt cx="98400" cy="98400"/>
          </a:xfrm>
        </p:grpSpPr>
        <p:cxnSp>
          <p:nvCxnSpPr>
            <p:cNvPr id="1461" name="Straight Connector 1460">
              <a:extLst>
                <a:ext uri="{FF2B5EF4-FFF2-40B4-BE49-F238E27FC236}">
                  <a16:creationId xmlns:a16="http://schemas.microsoft.com/office/drawing/2014/main" id="{BE7B1E18-8704-D63D-F56E-A1B8337D6077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2" name="Straight Connector 1461">
              <a:extLst>
                <a:ext uri="{FF2B5EF4-FFF2-40B4-BE49-F238E27FC236}">
                  <a16:creationId xmlns:a16="http://schemas.microsoft.com/office/drawing/2014/main" id="{9E12D766-45DE-EB45-4621-82BD6D49349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AF15869D-9B43-DC89-9843-E75EC2495B6F}"/>
              </a:ext>
            </a:extLst>
          </p:cNvPr>
          <p:cNvGrpSpPr/>
          <p:nvPr/>
        </p:nvGrpSpPr>
        <p:grpSpPr>
          <a:xfrm>
            <a:off x="9150338" y="4299450"/>
            <a:ext cx="64856" cy="66967"/>
            <a:chOff x="2838664" y="2095319"/>
            <a:chExt cx="98400" cy="98400"/>
          </a:xfrm>
        </p:grpSpPr>
        <p:cxnSp>
          <p:nvCxnSpPr>
            <p:cNvPr id="1459" name="Straight Connector 1458">
              <a:extLst>
                <a:ext uri="{FF2B5EF4-FFF2-40B4-BE49-F238E27FC236}">
                  <a16:creationId xmlns:a16="http://schemas.microsoft.com/office/drawing/2014/main" id="{6E8954CB-9817-C1AC-A453-C10C891EFCA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0" name="Straight Connector 1459">
              <a:extLst>
                <a:ext uri="{FF2B5EF4-FFF2-40B4-BE49-F238E27FC236}">
                  <a16:creationId xmlns:a16="http://schemas.microsoft.com/office/drawing/2014/main" id="{784758BB-E6E7-B093-522A-9E482DD17BE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EA211B52-A6A0-428E-9A25-308FDE46099B}"/>
              </a:ext>
            </a:extLst>
          </p:cNvPr>
          <p:cNvGrpSpPr/>
          <p:nvPr/>
        </p:nvGrpSpPr>
        <p:grpSpPr>
          <a:xfrm>
            <a:off x="9158184" y="4297835"/>
            <a:ext cx="64856" cy="66967"/>
            <a:chOff x="2838664" y="2095319"/>
            <a:chExt cx="98400" cy="98400"/>
          </a:xfrm>
        </p:grpSpPr>
        <p:cxnSp>
          <p:nvCxnSpPr>
            <p:cNvPr id="1457" name="Straight Connector 1456">
              <a:extLst>
                <a:ext uri="{FF2B5EF4-FFF2-40B4-BE49-F238E27FC236}">
                  <a16:creationId xmlns:a16="http://schemas.microsoft.com/office/drawing/2014/main" id="{EB4E12BF-82E7-BB92-2FB4-700C6B6B25D4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8" name="Straight Connector 1457">
              <a:extLst>
                <a:ext uri="{FF2B5EF4-FFF2-40B4-BE49-F238E27FC236}">
                  <a16:creationId xmlns:a16="http://schemas.microsoft.com/office/drawing/2014/main" id="{80AB51D3-6ACB-C1DA-C05D-9DA50FAC980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478932AE-1D81-47C3-02B6-53E686DFB927}"/>
              </a:ext>
            </a:extLst>
          </p:cNvPr>
          <p:cNvGrpSpPr/>
          <p:nvPr/>
        </p:nvGrpSpPr>
        <p:grpSpPr>
          <a:xfrm>
            <a:off x="9170738" y="4297841"/>
            <a:ext cx="64856" cy="66967"/>
            <a:chOff x="2838664" y="2095319"/>
            <a:chExt cx="98400" cy="98400"/>
          </a:xfrm>
        </p:grpSpPr>
        <p:cxnSp>
          <p:nvCxnSpPr>
            <p:cNvPr id="1455" name="Straight Connector 1454">
              <a:extLst>
                <a:ext uri="{FF2B5EF4-FFF2-40B4-BE49-F238E27FC236}">
                  <a16:creationId xmlns:a16="http://schemas.microsoft.com/office/drawing/2014/main" id="{DE3EAB28-439D-2262-78BD-480ED468381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6" name="Straight Connector 1455">
              <a:extLst>
                <a:ext uri="{FF2B5EF4-FFF2-40B4-BE49-F238E27FC236}">
                  <a16:creationId xmlns:a16="http://schemas.microsoft.com/office/drawing/2014/main" id="{AAE7559B-EE63-920A-20DA-9A838B6CF8F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11C989C1-FA4E-D03C-6887-22D0011B3F98}"/>
              </a:ext>
            </a:extLst>
          </p:cNvPr>
          <p:cNvGrpSpPr/>
          <p:nvPr/>
        </p:nvGrpSpPr>
        <p:grpSpPr>
          <a:xfrm>
            <a:off x="9186430" y="4297847"/>
            <a:ext cx="64856" cy="66967"/>
            <a:chOff x="2838664" y="2095319"/>
            <a:chExt cx="98400" cy="98400"/>
          </a:xfrm>
        </p:grpSpPr>
        <p:cxnSp>
          <p:nvCxnSpPr>
            <p:cNvPr id="1453" name="Straight Connector 1452">
              <a:extLst>
                <a:ext uri="{FF2B5EF4-FFF2-40B4-BE49-F238E27FC236}">
                  <a16:creationId xmlns:a16="http://schemas.microsoft.com/office/drawing/2014/main" id="{D081CC24-57FF-B920-1000-8BF833DE076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4" name="Straight Connector 1453">
              <a:extLst>
                <a:ext uri="{FF2B5EF4-FFF2-40B4-BE49-F238E27FC236}">
                  <a16:creationId xmlns:a16="http://schemas.microsoft.com/office/drawing/2014/main" id="{F14FE426-CD0B-959B-63BD-956A49531F3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CF9D197E-26FB-2610-0C03-1892592CB08B}"/>
              </a:ext>
            </a:extLst>
          </p:cNvPr>
          <p:cNvGrpSpPr/>
          <p:nvPr/>
        </p:nvGrpSpPr>
        <p:grpSpPr>
          <a:xfrm>
            <a:off x="9242931" y="4297854"/>
            <a:ext cx="64856" cy="66967"/>
            <a:chOff x="2838664" y="2095319"/>
            <a:chExt cx="98400" cy="98400"/>
          </a:xfrm>
        </p:grpSpPr>
        <p:cxnSp>
          <p:nvCxnSpPr>
            <p:cNvPr id="1451" name="Straight Connector 1450">
              <a:extLst>
                <a:ext uri="{FF2B5EF4-FFF2-40B4-BE49-F238E27FC236}">
                  <a16:creationId xmlns:a16="http://schemas.microsoft.com/office/drawing/2014/main" id="{410887E6-5D13-5622-A3F6-D649B5B15C2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2" name="Straight Connector 1451">
              <a:extLst>
                <a:ext uri="{FF2B5EF4-FFF2-40B4-BE49-F238E27FC236}">
                  <a16:creationId xmlns:a16="http://schemas.microsoft.com/office/drawing/2014/main" id="{788351D9-0BA7-3D73-D62C-43C708B91F2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1D99925C-95F1-AF1D-7DA0-C9CA19FF51FC}"/>
              </a:ext>
            </a:extLst>
          </p:cNvPr>
          <p:cNvGrpSpPr/>
          <p:nvPr/>
        </p:nvGrpSpPr>
        <p:grpSpPr>
          <a:xfrm>
            <a:off x="9271180" y="4297860"/>
            <a:ext cx="64856" cy="66967"/>
            <a:chOff x="2838664" y="2095319"/>
            <a:chExt cx="98400" cy="98400"/>
          </a:xfrm>
        </p:grpSpPr>
        <p:cxnSp>
          <p:nvCxnSpPr>
            <p:cNvPr id="1449" name="Straight Connector 1448">
              <a:extLst>
                <a:ext uri="{FF2B5EF4-FFF2-40B4-BE49-F238E27FC236}">
                  <a16:creationId xmlns:a16="http://schemas.microsoft.com/office/drawing/2014/main" id="{D621C981-4790-B365-7474-ED515FB9DA13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0" name="Straight Connector 1449">
              <a:extLst>
                <a:ext uri="{FF2B5EF4-FFF2-40B4-BE49-F238E27FC236}">
                  <a16:creationId xmlns:a16="http://schemas.microsoft.com/office/drawing/2014/main" id="{A1CE7B28-0097-43AA-8F94-780B4DB298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9" name="Group 1058">
            <a:extLst>
              <a:ext uri="{FF2B5EF4-FFF2-40B4-BE49-F238E27FC236}">
                <a16:creationId xmlns:a16="http://schemas.microsoft.com/office/drawing/2014/main" id="{7939CE48-4D7F-4105-02D2-A01A43974C5B}"/>
              </a:ext>
            </a:extLst>
          </p:cNvPr>
          <p:cNvGrpSpPr/>
          <p:nvPr/>
        </p:nvGrpSpPr>
        <p:grpSpPr>
          <a:xfrm>
            <a:off x="9282165" y="4297866"/>
            <a:ext cx="64856" cy="66967"/>
            <a:chOff x="2838664" y="2095319"/>
            <a:chExt cx="98400" cy="98400"/>
          </a:xfrm>
        </p:grpSpPr>
        <p:cxnSp>
          <p:nvCxnSpPr>
            <p:cNvPr id="1447" name="Straight Connector 1446">
              <a:extLst>
                <a:ext uri="{FF2B5EF4-FFF2-40B4-BE49-F238E27FC236}">
                  <a16:creationId xmlns:a16="http://schemas.microsoft.com/office/drawing/2014/main" id="{2F2E9DE1-0607-7396-B031-887AEE4C22D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8" name="Straight Connector 1447">
              <a:extLst>
                <a:ext uri="{FF2B5EF4-FFF2-40B4-BE49-F238E27FC236}">
                  <a16:creationId xmlns:a16="http://schemas.microsoft.com/office/drawing/2014/main" id="{EA50A665-3EAB-AFEC-B5B3-BA91272123C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A9CD45F1-ECEB-87D8-DB8F-64DBE009BEA8}"/>
              </a:ext>
            </a:extLst>
          </p:cNvPr>
          <p:cNvGrpSpPr/>
          <p:nvPr/>
        </p:nvGrpSpPr>
        <p:grpSpPr>
          <a:xfrm>
            <a:off x="9307276" y="4297872"/>
            <a:ext cx="64856" cy="66967"/>
            <a:chOff x="2838664" y="2095319"/>
            <a:chExt cx="98400" cy="98400"/>
          </a:xfrm>
        </p:grpSpPr>
        <p:cxnSp>
          <p:nvCxnSpPr>
            <p:cNvPr id="1445" name="Straight Connector 1444">
              <a:extLst>
                <a:ext uri="{FF2B5EF4-FFF2-40B4-BE49-F238E27FC236}">
                  <a16:creationId xmlns:a16="http://schemas.microsoft.com/office/drawing/2014/main" id="{56910253-DA93-C92F-900D-0A31D208093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6" name="Straight Connector 1445">
              <a:extLst>
                <a:ext uri="{FF2B5EF4-FFF2-40B4-BE49-F238E27FC236}">
                  <a16:creationId xmlns:a16="http://schemas.microsoft.com/office/drawing/2014/main" id="{02F89838-3C7C-D081-ED9E-EB3E9F7DF90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EAD57FDC-6924-CE3F-FDC0-0D30BC220CD1}"/>
              </a:ext>
            </a:extLst>
          </p:cNvPr>
          <p:cNvGrpSpPr/>
          <p:nvPr/>
        </p:nvGrpSpPr>
        <p:grpSpPr>
          <a:xfrm>
            <a:off x="9359070" y="4297878"/>
            <a:ext cx="64856" cy="66967"/>
            <a:chOff x="2838664" y="2095319"/>
            <a:chExt cx="98400" cy="98400"/>
          </a:xfrm>
        </p:grpSpPr>
        <p:cxnSp>
          <p:nvCxnSpPr>
            <p:cNvPr id="1443" name="Straight Connector 1442">
              <a:extLst>
                <a:ext uri="{FF2B5EF4-FFF2-40B4-BE49-F238E27FC236}">
                  <a16:creationId xmlns:a16="http://schemas.microsoft.com/office/drawing/2014/main" id="{3BA6BD49-14AF-5C2F-2D49-711D1A05C8BF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4" name="Straight Connector 1443">
              <a:extLst>
                <a:ext uri="{FF2B5EF4-FFF2-40B4-BE49-F238E27FC236}">
                  <a16:creationId xmlns:a16="http://schemas.microsoft.com/office/drawing/2014/main" id="{66D7A4E5-DD21-C1E2-9EC9-61F674D0E6B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2" name="Group 1061">
            <a:extLst>
              <a:ext uri="{FF2B5EF4-FFF2-40B4-BE49-F238E27FC236}">
                <a16:creationId xmlns:a16="http://schemas.microsoft.com/office/drawing/2014/main" id="{5EBF5363-8C8C-412E-27B3-39E7210AC8C4}"/>
              </a:ext>
            </a:extLst>
          </p:cNvPr>
          <p:cNvGrpSpPr/>
          <p:nvPr/>
        </p:nvGrpSpPr>
        <p:grpSpPr>
          <a:xfrm>
            <a:off x="9473643" y="4297884"/>
            <a:ext cx="64856" cy="66967"/>
            <a:chOff x="2838664" y="2095319"/>
            <a:chExt cx="98400" cy="98400"/>
          </a:xfrm>
        </p:grpSpPr>
        <p:cxnSp>
          <p:nvCxnSpPr>
            <p:cNvPr id="1441" name="Straight Connector 1440">
              <a:extLst>
                <a:ext uri="{FF2B5EF4-FFF2-40B4-BE49-F238E27FC236}">
                  <a16:creationId xmlns:a16="http://schemas.microsoft.com/office/drawing/2014/main" id="{F6D4B21C-7E33-6B28-31A8-366A6F93A58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2" name="Straight Connector 1441">
              <a:extLst>
                <a:ext uri="{FF2B5EF4-FFF2-40B4-BE49-F238E27FC236}">
                  <a16:creationId xmlns:a16="http://schemas.microsoft.com/office/drawing/2014/main" id="{C08FF3A6-34A8-5F49-D7C2-9FE75A7875F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88211D42-599D-F1D2-B8D8-3F7399E617C3}"/>
              </a:ext>
            </a:extLst>
          </p:cNvPr>
          <p:cNvGrpSpPr/>
          <p:nvPr/>
        </p:nvGrpSpPr>
        <p:grpSpPr>
          <a:xfrm>
            <a:off x="9490907" y="4297891"/>
            <a:ext cx="64856" cy="66967"/>
            <a:chOff x="2838664" y="2095319"/>
            <a:chExt cx="98400" cy="98400"/>
          </a:xfrm>
        </p:grpSpPr>
        <p:cxnSp>
          <p:nvCxnSpPr>
            <p:cNvPr id="1439" name="Straight Connector 1438">
              <a:extLst>
                <a:ext uri="{FF2B5EF4-FFF2-40B4-BE49-F238E27FC236}">
                  <a16:creationId xmlns:a16="http://schemas.microsoft.com/office/drawing/2014/main" id="{F9B0E894-179F-D007-2C7F-F89039B2095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0" name="Straight Connector 1439">
              <a:extLst>
                <a:ext uri="{FF2B5EF4-FFF2-40B4-BE49-F238E27FC236}">
                  <a16:creationId xmlns:a16="http://schemas.microsoft.com/office/drawing/2014/main" id="{9AD3B541-6736-FF08-F5F3-7693F009C24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4" name="Group 1063">
            <a:extLst>
              <a:ext uri="{FF2B5EF4-FFF2-40B4-BE49-F238E27FC236}">
                <a16:creationId xmlns:a16="http://schemas.microsoft.com/office/drawing/2014/main" id="{892B6B31-2022-E89D-7CBD-39865A6A1375}"/>
              </a:ext>
            </a:extLst>
          </p:cNvPr>
          <p:cNvGrpSpPr/>
          <p:nvPr/>
        </p:nvGrpSpPr>
        <p:grpSpPr>
          <a:xfrm>
            <a:off x="9533283" y="4296276"/>
            <a:ext cx="64856" cy="66967"/>
            <a:chOff x="2838664" y="2095319"/>
            <a:chExt cx="98400" cy="98400"/>
          </a:xfrm>
        </p:grpSpPr>
        <p:cxnSp>
          <p:nvCxnSpPr>
            <p:cNvPr id="1437" name="Straight Connector 1436">
              <a:extLst>
                <a:ext uri="{FF2B5EF4-FFF2-40B4-BE49-F238E27FC236}">
                  <a16:creationId xmlns:a16="http://schemas.microsoft.com/office/drawing/2014/main" id="{2EF37C9D-CF67-C29F-8F87-18FB511C63DB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8" name="Straight Connector 1437">
              <a:extLst>
                <a:ext uri="{FF2B5EF4-FFF2-40B4-BE49-F238E27FC236}">
                  <a16:creationId xmlns:a16="http://schemas.microsoft.com/office/drawing/2014/main" id="{C516A201-62AD-4077-1227-A9538828E6A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5" name="Group 1064">
            <a:extLst>
              <a:ext uri="{FF2B5EF4-FFF2-40B4-BE49-F238E27FC236}">
                <a16:creationId xmlns:a16="http://schemas.microsoft.com/office/drawing/2014/main" id="{2709B0E8-A77B-2BC3-817E-1DB748FADEFB}"/>
              </a:ext>
            </a:extLst>
          </p:cNvPr>
          <p:cNvGrpSpPr/>
          <p:nvPr/>
        </p:nvGrpSpPr>
        <p:grpSpPr>
          <a:xfrm>
            <a:off x="9588215" y="4294662"/>
            <a:ext cx="64856" cy="66967"/>
            <a:chOff x="2838664" y="2095319"/>
            <a:chExt cx="98400" cy="98400"/>
          </a:xfrm>
        </p:grpSpPr>
        <p:cxnSp>
          <p:nvCxnSpPr>
            <p:cNvPr id="1435" name="Straight Connector 1434">
              <a:extLst>
                <a:ext uri="{FF2B5EF4-FFF2-40B4-BE49-F238E27FC236}">
                  <a16:creationId xmlns:a16="http://schemas.microsoft.com/office/drawing/2014/main" id="{77A6341B-F714-396E-CC7D-8AA79A75E32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6" name="Straight Connector 1435">
              <a:extLst>
                <a:ext uri="{FF2B5EF4-FFF2-40B4-BE49-F238E27FC236}">
                  <a16:creationId xmlns:a16="http://schemas.microsoft.com/office/drawing/2014/main" id="{C5FD80C5-F5E7-F378-E733-67EEFCFF673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6" name="Group 1065">
            <a:extLst>
              <a:ext uri="{FF2B5EF4-FFF2-40B4-BE49-F238E27FC236}">
                <a16:creationId xmlns:a16="http://schemas.microsoft.com/office/drawing/2014/main" id="{4813DF54-B11A-3D0D-5CA8-5824198995D3}"/>
              </a:ext>
            </a:extLst>
          </p:cNvPr>
          <p:cNvGrpSpPr/>
          <p:nvPr/>
        </p:nvGrpSpPr>
        <p:grpSpPr>
          <a:xfrm>
            <a:off x="9633730" y="4374077"/>
            <a:ext cx="64856" cy="66967"/>
            <a:chOff x="2838664" y="2095319"/>
            <a:chExt cx="98400" cy="98400"/>
          </a:xfrm>
        </p:grpSpPr>
        <p:cxnSp>
          <p:nvCxnSpPr>
            <p:cNvPr id="1433" name="Straight Connector 1432">
              <a:extLst>
                <a:ext uri="{FF2B5EF4-FFF2-40B4-BE49-F238E27FC236}">
                  <a16:creationId xmlns:a16="http://schemas.microsoft.com/office/drawing/2014/main" id="{BEA61EC1-9A22-AE9C-E4F2-23433A142CA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4" name="Straight Connector 1433">
              <a:extLst>
                <a:ext uri="{FF2B5EF4-FFF2-40B4-BE49-F238E27FC236}">
                  <a16:creationId xmlns:a16="http://schemas.microsoft.com/office/drawing/2014/main" id="{D8071C35-BC23-B4FE-6B00-79656F697A3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4687A72E-4C1A-5D63-F2FC-D7A69E5D532B}"/>
              </a:ext>
            </a:extLst>
          </p:cNvPr>
          <p:cNvGrpSpPr/>
          <p:nvPr/>
        </p:nvGrpSpPr>
        <p:grpSpPr>
          <a:xfrm>
            <a:off x="9676106" y="4372463"/>
            <a:ext cx="64856" cy="66967"/>
            <a:chOff x="2838664" y="2095319"/>
            <a:chExt cx="98400" cy="98400"/>
          </a:xfrm>
        </p:grpSpPr>
        <p:cxnSp>
          <p:nvCxnSpPr>
            <p:cNvPr id="1431" name="Straight Connector 1430">
              <a:extLst>
                <a:ext uri="{FF2B5EF4-FFF2-40B4-BE49-F238E27FC236}">
                  <a16:creationId xmlns:a16="http://schemas.microsoft.com/office/drawing/2014/main" id="{73C5E189-F4C5-71D1-C1C2-132A02A9F13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2" name="Straight Connector 1431">
              <a:extLst>
                <a:ext uri="{FF2B5EF4-FFF2-40B4-BE49-F238E27FC236}">
                  <a16:creationId xmlns:a16="http://schemas.microsoft.com/office/drawing/2014/main" id="{0975EAC2-C20D-5E4E-B626-BCD7C2EB6AC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8" name="Group 1067">
            <a:extLst>
              <a:ext uri="{FF2B5EF4-FFF2-40B4-BE49-F238E27FC236}">
                <a16:creationId xmlns:a16="http://schemas.microsoft.com/office/drawing/2014/main" id="{69C62DC6-CC91-762E-C438-24F304A85078}"/>
              </a:ext>
            </a:extLst>
          </p:cNvPr>
          <p:cNvGrpSpPr/>
          <p:nvPr/>
        </p:nvGrpSpPr>
        <p:grpSpPr>
          <a:xfrm>
            <a:off x="9710636" y="4374090"/>
            <a:ext cx="64856" cy="66967"/>
            <a:chOff x="2838664" y="2095319"/>
            <a:chExt cx="98400" cy="98400"/>
          </a:xfrm>
        </p:grpSpPr>
        <p:cxnSp>
          <p:nvCxnSpPr>
            <p:cNvPr id="1429" name="Straight Connector 1428">
              <a:extLst>
                <a:ext uri="{FF2B5EF4-FFF2-40B4-BE49-F238E27FC236}">
                  <a16:creationId xmlns:a16="http://schemas.microsoft.com/office/drawing/2014/main" id="{A95555D3-AF8A-9CFB-B24A-C94782A2CFAB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0" name="Straight Connector 1429">
              <a:extLst>
                <a:ext uri="{FF2B5EF4-FFF2-40B4-BE49-F238E27FC236}">
                  <a16:creationId xmlns:a16="http://schemas.microsoft.com/office/drawing/2014/main" id="{600375E0-35AF-0B20-749A-18AEB9F33BC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9" name="Group 1068">
            <a:extLst>
              <a:ext uri="{FF2B5EF4-FFF2-40B4-BE49-F238E27FC236}">
                <a16:creationId xmlns:a16="http://schemas.microsoft.com/office/drawing/2014/main" id="{253E15E2-DDA7-545B-9D55-621FCCDC0028}"/>
              </a:ext>
            </a:extLst>
          </p:cNvPr>
          <p:cNvGrpSpPr/>
          <p:nvPr/>
        </p:nvGrpSpPr>
        <p:grpSpPr>
          <a:xfrm>
            <a:off x="9782833" y="4375717"/>
            <a:ext cx="64856" cy="66967"/>
            <a:chOff x="2838664" y="2095319"/>
            <a:chExt cx="98400" cy="98400"/>
          </a:xfrm>
        </p:grpSpPr>
        <p:cxnSp>
          <p:nvCxnSpPr>
            <p:cNvPr id="1427" name="Straight Connector 1426">
              <a:extLst>
                <a:ext uri="{FF2B5EF4-FFF2-40B4-BE49-F238E27FC236}">
                  <a16:creationId xmlns:a16="http://schemas.microsoft.com/office/drawing/2014/main" id="{FA3F7671-B862-6B77-1A60-5052835F5D7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8" name="Straight Connector 1427">
              <a:extLst>
                <a:ext uri="{FF2B5EF4-FFF2-40B4-BE49-F238E27FC236}">
                  <a16:creationId xmlns:a16="http://schemas.microsoft.com/office/drawing/2014/main" id="{7A29DB1C-8529-3918-5056-DC0C9FC1CB1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0" name="Group 1069">
            <a:extLst>
              <a:ext uri="{FF2B5EF4-FFF2-40B4-BE49-F238E27FC236}">
                <a16:creationId xmlns:a16="http://schemas.microsoft.com/office/drawing/2014/main" id="{75696790-6DC7-441B-40B4-9A07C24CA9AA}"/>
              </a:ext>
            </a:extLst>
          </p:cNvPr>
          <p:cNvGrpSpPr/>
          <p:nvPr/>
        </p:nvGrpSpPr>
        <p:grpSpPr>
          <a:xfrm>
            <a:off x="9881713" y="4424343"/>
            <a:ext cx="64856" cy="66967"/>
            <a:chOff x="2838664" y="2095319"/>
            <a:chExt cx="98400" cy="98400"/>
          </a:xfrm>
        </p:grpSpPr>
        <p:cxnSp>
          <p:nvCxnSpPr>
            <p:cNvPr id="1425" name="Straight Connector 1424">
              <a:extLst>
                <a:ext uri="{FF2B5EF4-FFF2-40B4-BE49-F238E27FC236}">
                  <a16:creationId xmlns:a16="http://schemas.microsoft.com/office/drawing/2014/main" id="{16DBC0CC-FC01-843F-AA5A-A73616E7E9E3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6" name="Straight Connector 1425">
              <a:extLst>
                <a:ext uri="{FF2B5EF4-FFF2-40B4-BE49-F238E27FC236}">
                  <a16:creationId xmlns:a16="http://schemas.microsoft.com/office/drawing/2014/main" id="{6369B0B4-6F99-3536-D77C-642BF370AEC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9DB2D422-A926-F4D9-9368-9AB4740A8AAF}"/>
              </a:ext>
            </a:extLst>
          </p:cNvPr>
          <p:cNvGrpSpPr/>
          <p:nvPr/>
        </p:nvGrpSpPr>
        <p:grpSpPr>
          <a:xfrm>
            <a:off x="9903687" y="4424350"/>
            <a:ext cx="64856" cy="66967"/>
            <a:chOff x="2838664" y="2095319"/>
            <a:chExt cx="98400" cy="98400"/>
          </a:xfrm>
        </p:grpSpPr>
        <p:cxnSp>
          <p:nvCxnSpPr>
            <p:cNvPr id="1423" name="Straight Connector 1422">
              <a:extLst>
                <a:ext uri="{FF2B5EF4-FFF2-40B4-BE49-F238E27FC236}">
                  <a16:creationId xmlns:a16="http://schemas.microsoft.com/office/drawing/2014/main" id="{D47EBA30-C281-6B40-4524-D86D5BEBD353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4" name="Straight Connector 1423">
              <a:extLst>
                <a:ext uri="{FF2B5EF4-FFF2-40B4-BE49-F238E27FC236}">
                  <a16:creationId xmlns:a16="http://schemas.microsoft.com/office/drawing/2014/main" id="{2465948E-B1EA-3483-63DA-B104E54F8A2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07C2A5E8-EE6D-D886-1DEC-C46B869173A3}"/>
              </a:ext>
            </a:extLst>
          </p:cNvPr>
          <p:cNvGrpSpPr/>
          <p:nvPr/>
        </p:nvGrpSpPr>
        <p:grpSpPr>
          <a:xfrm>
            <a:off x="10052792" y="4424357"/>
            <a:ext cx="64856" cy="66967"/>
            <a:chOff x="2838664" y="2095319"/>
            <a:chExt cx="98400" cy="98400"/>
          </a:xfrm>
        </p:grpSpPr>
        <p:cxnSp>
          <p:nvCxnSpPr>
            <p:cNvPr id="1421" name="Straight Connector 1420">
              <a:extLst>
                <a:ext uri="{FF2B5EF4-FFF2-40B4-BE49-F238E27FC236}">
                  <a16:creationId xmlns:a16="http://schemas.microsoft.com/office/drawing/2014/main" id="{99D65E3A-B9A3-F723-4EF2-63557D4EC23D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2" name="Straight Connector 1421">
              <a:extLst>
                <a:ext uri="{FF2B5EF4-FFF2-40B4-BE49-F238E27FC236}">
                  <a16:creationId xmlns:a16="http://schemas.microsoft.com/office/drawing/2014/main" id="{B921278F-3CB5-6CB3-5365-7B2C2BB0EC8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9204A823-6E57-3CDA-987C-F2CCE293A7A6}"/>
              </a:ext>
            </a:extLst>
          </p:cNvPr>
          <p:cNvGrpSpPr/>
          <p:nvPr/>
        </p:nvGrpSpPr>
        <p:grpSpPr>
          <a:xfrm>
            <a:off x="10070057" y="4424363"/>
            <a:ext cx="64856" cy="66967"/>
            <a:chOff x="2838664" y="2095319"/>
            <a:chExt cx="98400" cy="98400"/>
          </a:xfrm>
        </p:grpSpPr>
        <p:cxnSp>
          <p:nvCxnSpPr>
            <p:cNvPr id="1419" name="Straight Connector 1418">
              <a:extLst>
                <a:ext uri="{FF2B5EF4-FFF2-40B4-BE49-F238E27FC236}">
                  <a16:creationId xmlns:a16="http://schemas.microsoft.com/office/drawing/2014/main" id="{79BCF146-DF8C-6B73-7AD8-FD5038CC969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0" name="Straight Connector 1419">
              <a:extLst>
                <a:ext uri="{FF2B5EF4-FFF2-40B4-BE49-F238E27FC236}">
                  <a16:creationId xmlns:a16="http://schemas.microsoft.com/office/drawing/2014/main" id="{4F0BD56A-E5DA-C384-83A1-8A7D701B2F5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A58F04CC-82E4-7925-8D50-3E017BFA3896}"/>
              </a:ext>
            </a:extLst>
          </p:cNvPr>
          <p:cNvGrpSpPr/>
          <p:nvPr/>
        </p:nvGrpSpPr>
        <p:grpSpPr>
          <a:xfrm>
            <a:off x="10085752" y="4424370"/>
            <a:ext cx="64856" cy="66967"/>
            <a:chOff x="2838664" y="2095319"/>
            <a:chExt cx="98400" cy="98400"/>
          </a:xfrm>
        </p:grpSpPr>
        <p:cxnSp>
          <p:nvCxnSpPr>
            <p:cNvPr id="1417" name="Straight Connector 1416">
              <a:extLst>
                <a:ext uri="{FF2B5EF4-FFF2-40B4-BE49-F238E27FC236}">
                  <a16:creationId xmlns:a16="http://schemas.microsoft.com/office/drawing/2014/main" id="{E24371A0-F5EE-9D8A-1212-2804B16578C4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8" name="Straight Connector 1417">
              <a:extLst>
                <a:ext uri="{FF2B5EF4-FFF2-40B4-BE49-F238E27FC236}">
                  <a16:creationId xmlns:a16="http://schemas.microsoft.com/office/drawing/2014/main" id="{F37551E1-1315-C3B9-1BF9-4B08502C72C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51E5AF8E-8D13-A989-8CD9-5EFC52DD67B8}"/>
              </a:ext>
            </a:extLst>
          </p:cNvPr>
          <p:cNvGrpSpPr/>
          <p:nvPr/>
        </p:nvGrpSpPr>
        <p:grpSpPr>
          <a:xfrm>
            <a:off x="10109294" y="4424377"/>
            <a:ext cx="64856" cy="66967"/>
            <a:chOff x="2838664" y="2095319"/>
            <a:chExt cx="98400" cy="98400"/>
          </a:xfrm>
        </p:grpSpPr>
        <p:cxnSp>
          <p:nvCxnSpPr>
            <p:cNvPr id="1415" name="Straight Connector 1414">
              <a:extLst>
                <a:ext uri="{FF2B5EF4-FFF2-40B4-BE49-F238E27FC236}">
                  <a16:creationId xmlns:a16="http://schemas.microsoft.com/office/drawing/2014/main" id="{6C730199-7422-F419-14A3-69ECC119CB4D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6" name="Straight Connector 1415">
              <a:extLst>
                <a:ext uri="{FF2B5EF4-FFF2-40B4-BE49-F238E27FC236}">
                  <a16:creationId xmlns:a16="http://schemas.microsoft.com/office/drawing/2014/main" id="{E5FB36BB-7430-0E25-EB79-F6B32A645D9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6" name="Group 1075">
            <a:extLst>
              <a:ext uri="{FF2B5EF4-FFF2-40B4-BE49-F238E27FC236}">
                <a16:creationId xmlns:a16="http://schemas.microsoft.com/office/drawing/2014/main" id="{60EF33A4-9464-46DF-84D2-5CC2495E07E5}"/>
              </a:ext>
            </a:extLst>
          </p:cNvPr>
          <p:cNvGrpSpPr/>
          <p:nvPr/>
        </p:nvGrpSpPr>
        <p:grpSpPr>
          <a:xfrm>
            <a:off x="10283508" y="4424383"/>
            <a:ext cx="64856" cy="66967"/>
            <a:chOff x="2838664" y="2095319"/>
            <a:chExt cx="98400" cy="98400"/>
          </a:xfrm>
        </p:grpSpPr>
        <p:cxnSp>
          <p:nvCxnSpPr>
            <p:cNvPr id="1413" name="Straight Connector 1412">
              <a:extLst>
                <a:ext uri="{FF2B5EF4-FFF2-40B4-BE49-F238E27FC236}">
                  <a16:creationId xmlns:a16="http://schemas.microsoft.com/office/drawing/2014/main" id="{1F2BF3BC-9A4A-7CE7-A742-889FEE8D0F23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4" name="Straight Connector 1413">
              <a:extLst>
                <a:ext uri="{FF2B5EF4-FFF2-40B4-BE49-F238E27FC236}">
                  <a16:creationId xmlns:a16="http://schemas.microsoft.com/office/drawing/2014/main" id="{0C30DEBD-C997-8F88-5799-9C5A8160B72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7" name="Group 1076">
            <a:extLst>
              <a:ext uri="{FF2B5EF4-FFF2-40B4-BE49-F238E27FC236}">
                <a16:creationId xmlns:a16="http://schemas.microsoft.com/office/drawing/2014/main" id="{CDD87E2F-0571-BFB5-F8DE-30816DD5CC89}"/>
              </a:ext>
            </a:extLst>
          </p:cNvPr>
          <p:cNvGrpSpPr/>
          <p:nvPr/>
        </p:nvGrpSpPr>
        <p:grpSpPr>
          <a:xfrm>
            <a:off x="10291354" y="4424390"/>
            <a:ext cx="64856" cy="66967"/>
            <a:chOff x="2838664" y="2095319"/>
            <a:chExt cx="98400" cy="98400"/>
          </a:xfrm>
        </p:grpSpPr>
        <p:cxnSp>
          <p:nvCxnSpPr>
            <p:cNvPr id="1411" name="Straight Connector 1410">
              <a:extLst>
                <a:ext uri="{FF2B5EF4-FFF2-40B4-BE49-F238E27FC236}">
                  <a16:creationId xmlns:a16="http://schemas.microsoft.com/office/drawing/2014/main" id="{BE96EF8B-5AC9-EDA5-BF9D-BC04A00ADA0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2" name="Straight Connector 1411">
              <a:extLst>
                <a:ext uri="{FF2B5EF4-FFF2-40B4-BE49-F238E27FC236}">
                  <a16:creationId xmlns:a16="http://schemas.microsoft.com/office/drawing/2014/main" id="{9868E905-0F15-B38E-7897-17C6926CF0A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8" name="Group 1077">
            <a:extLst>
              <a:ext uri="{FF2B5EF4-FFF2-40B4-BE49-F238E27FC236}">
                <a16:creationId xmlns:a16="http://schemas.microsoft.com/office/drawing/2014/main" id="{D998D485-D378-9C54-E4BB-FF77B3F79E99}"/>
              </a:ext>
            </a:extLst>
          </p:cNvPr>
          <p:cNvGrpSpPr/>
          <p:nvPr/>
        </p:nvGrpSpPr>
        <p:grpSpPr>
          <a:xfrm>
            <a:off x="10329022" y="4424397"/>
            <a:ext cx="64856" cy="66967"/>
            <a:chOff x="2838664" y="2095319"/>
            <a:chExt cx="98400" cy="98400"/>
          </a:xfrm>
        </p:grpSpPr>
        <p:cxnSp>
          <p:nvCxnSpPr>
            <p:cNvPr id="1409" name="Straight Connector 1408">
              <a:extLst>
                <a:ext uri="{FF2B5EF4-FFF2-40B4-BE49-F238E27FC236}">
                  <a16:creationId xmlns:a16="http://schemas.microsoft.com/office/drawing/2014/main" id="{4E44F751-3577-393A-E655-D661E2C8AC5E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0" name="Straight Connector 1409">
              <a:extLst>
                <a:ext uri="{FF2B5EF4-FFF2-40B4-BE49-F238E27FC236}">
                  <a16:creationId xmlns:a16="http://schemas.microsoft.com/office/drawing/2014/main" id="{CFC93C26-18E0-8313-4D94-857FD11663E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9" name="Group 1078">
            <a:extLst>
              <a:ext uri="{FF2B5EF4-FFF2-40B4-BE49-F238E27FC236}">
                <a16:creationId xmlns:a16="http://schemas.microsoft.com/office/drawing/2014/main" id="{63A67391-CED9-69DB-C1CC-D2BE378FE44D}"/>
              </a:ext>
            </a:extLst>
          </p:cNvPr>
          <p:cNvGrpSpPr/>
          <p:nvPr/>
        </p:nvGrpSpPr>
        <p:grpSpPr>
          <a:xfrm>
            <a:off x="10500098" y="4424404"/>
            <a:ext cx="64856" cy="66967"/>
            <a:chOff x="2838664" y="2095319"/>
            <a:chExt cx="98400" cy="98400"/>
          </a:xfrm>
        </p:grpSpPr>
        <p:cxnSp>
          <p:nvCxnSpPr>
            <p:cNvPr id="1407" name="Straight Connector 1406">
              <a:extLst>
                <a:ext uri="{FF2B5EF4-FFF2-40B4-BE49-F238E27FC236}">
                  <a16:creationId xmlns:a16="http://schemas.microsoft.com/office/drawing/2014/main" id="{720AFC71-9BD6-FF64-596D-EB0B4DB23EFD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8" name="Straight Connector 1407">
              <a:extLst>
                <a:ext uri="{FF2B5EF4-FFF2-40B4-BE49-F238E27FC236}">
                  <a16:creationId xmlns:a16="http://schemas.microsoft.com/office/drawing/2014/main" id="{DBFB9137-1ABC-B0DD-4154-5D2B64C1C66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E1DE1448-DDCE-43F2-D548-CE0E83B6210D}"/>
              </a:ext>
            </a:extLst>
          </p:cNvPr>
          <p:cNvGrpSpPr/>
          <p:nvPr/>
        </p:nvGrpSpPr>
        <p:grpSpPr>
          <a:xfrm>
            <a:off x="10528348" y="4424403"/>
            <a:ext cx="64856" cy="66967"/>
            <a:chOff x="2838664" y="2095319"/>
            <a:chExt cx="98400" cy="98400"/>
          </a:xfrm>
        </p:grpSpPr>
        <p:cxnSp>
          <p:nvCxnSpPr>
            <p:cNvPr id="1405" name="Straight Connector 1404">
              <a:extLst>
                <a:ext uri="{FF2B5EF4-FFF2-40B4-BE49-F238E27FC236}">
                  <a16:creationId xmlns:a16="http://schemas.microsoft.com/office/drawing/2014/main" id="{CC74653E-F362-017B-905F-C1947027C28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6" name="Straight Connector 1405">
              <a:extLst>
                <a:ext uri="{FF2B5EF4-FFF2-40B4-BE49-F238E27FC236}">
                  <a16:creationId xmlns:a16="http://schemas.microsoft.com/office/drawing/2014/main" id="{8D3D12B3-0555-3FA1-EAD3-20118611351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1" name="Group 1080">
            <a:extLst>
              <a:ext uri="{FF2B5EF4-FFF2-40B4-BE49-F238E27FC236}">
                <a16:creationId xmlns:a16="http://schemas.microsoft.com/office/drawing/2014/main" id="{3A2E75EC-F1DC-9F4B-E9AF-6B7A9AB32E5D}"/>
              </a:ext>
            </a:extLst>
          </p:cNvPr>
          <p:cNvGrpSpPr/>
          <p:nvPr/>
        </p:nvGrpSpPr>
        <p:grpSpPr>
          <a:xfrm>
            <a:off x="10570724" y="4424402"/>
            <a:ext cx="64856" cy="66967"/>
            <a:chOff x="2838664" y="2095319"/>
            <a:chExt cx="98400" cy="98400"/>
          </a:xfrm>
        </p:grpSpPr>
        <p:cxnSp>
          <p:nvCxnSpPr>
            <p:cNvPr id="1403" name="Straight Connector 1402">
              <a:extLst>
                <a:ext uri="{FF2B5EF4-FFF2-40B4-BE49-F238E27FC236}">
                  <a16:creationId xmlns:a16="http://schemas.microsoft.com/office/drawing/2014/main" id="{C03FCF8E-FA76-B174-2356-23EC1641C8EF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4" name="Straight Connector 1403">
              <a:extLst>
                <a:ext uri="{FF2B5EF4-FFF2-40B4-BE49-F238E27FC236}">
                  <a16:creationId xmlns:a16="http://schemas.microsoft.com/office/drawing/2014/main" id="{4012BF57-7830-F7E5-9255-5F136A547C5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2" name="Group 1081">
            <a:extLst>
              <a:ext uri="{FF2B5EF4-FFF2-40B4-BE49-F238E27FC236}">
                <a16:creationId xmlns:a16="http://schemas.microsoft.com/office/drawing/2014/main" id="{6F23BF4D-1BED-197E-8D28-E022FBF040BB}"/>
              </a:ext>
            </a:extLst>
          </p:cNvPr>
          <p:cNvGrpSpPr/>
          <p:nvPr/>
        </p:nvGrpSpPr>
        <p:grpSpPr>
          <a:xfrm>
            <a:off x="10846955" y="4424400"/>
            <a:ext cx="64856" cy="66967"/>
            <a:chOff x="2838664" y="2095319"/>
            <a:chExt cx="98400" cy="98400"/>
          </a:xfrm>
        </p:grpSpPr>
        <p:cxnSp>
          <p:nvCxnSpPr>
            <p:cNvPr id="1401" name="Straight Connector 1400">
              <a:extLst>
                <a:ext uri="{FF2B5EF4-FFF2-40B4-BE49-F238E27FC236}">
                  <a16:creationId xmlns:a16="http://schemas.microsoft.com/office/drawing/2014/main" id="{5E740A2D-CE81-5BB5-E964-7B5A70F8A513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2" name="Straight Connector 1401">
              <a:extLst>
                <a:ext uri="{FF2B5EF4-FFF2-40B4-BE49-F238E27FC236}">
                  <a16:creationId xmlns:a16="http://schemas.microsoft.com/office/drawing/2014/main" id="{72D33D17-8B4C-F0B8-89CC-73A79E16B2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3" name="Group 1082">
            <a:extLst>
              <a:ext uri="{FF2B5EF4-FFF2-40B4-BE49-F238E27FC236}">
                <a16:creationId xmlns:a16="http://schemas.microsoft.com/office/drawing/2014/main" id="{02C89004-C016-434F-E40F-656889BC4B68}"/>
              </a:ext>
            </a:extLst>
          </p:cNvPr>
          <p:cNvGrpSpPr/>
          <p:nvPr/>
        </p:nvGrpSpPr>
        <p:grpSpPr>
          <a:xfrm>
            <a:off x="10876774" y="4424399"/>
            <a:ext cx="64856" cy="66967"/>
            <a:chOff x="2838664" y="2095319"/>
            <a:chExt cx="98400" cy="98400"/>
          </a:xfrm>
        </p:grpSpPr>
        <p:cxnSp>
          <p:nvCxnSpPr>
            <p:cNvPr id="1399" name="Straight Connector 1398">
              <a:extLst>
                <a:ext uri="{FF2B5EF4-FFF2-40B4-BE49-F238E27FC236}">
                  <a16:creationId xmlns:a16="http://schemas.microsoft.com/office/drawing/2014/main" id="{6768A1BD-9AAE-CF74-CF19-C169E8B973AC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0" name="Straight Connector 1399">
              <a:extLst>
                <a:ext uri="{FF2B5EF4-FFF2-40B4-BE49-F238E27FC236}">
                  <a16:creationId xmlns:a16="http://schemas.microsoft.com/office/drawing/2014/main" id="{DC123813-D239-541C-5C46-E6AE50FAC43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4" name="Group 1083">
            <a:extLst>
              <a:ext uri="{FF2B5EF4-FFF2-40B4-BE49-F238E27FC236}">
                <a16:creationId xmlns:a16="http://schemas.microsoft.com/office/drawing/2014/main" id="{4471EFAB-CFE2-601A-2761-89B6968CB122}"/>
              </a:ext>
            </a:extLst>
          </p:cNvPr>
          <p:cNvGrpSpPr/>
          <p:nvPr/>
        </p:nvGrpSpPr>
        <p:grpSpPr>
          <a:xfrm>
            <a:off x="10948969" y="4424397"/>
            <a:ext cx="64856" cy="66967"/>
            <a:chOff x="2838664" y="2095319"/>
            <a:chExt cx="98400" cy="98400"/>
          </a:xfrm>
        </p:grpSpPr>
        <p:cxnSp>
          <p:nvCxnSpPr>
            <p:cNvPr id="1397" name="Straight Connector 1396">
              <a:extLst>
                <a:ext uri="{FF2B5EF4-FFF2-40B4-BE49-F238E27FC236}">
                  <a16:creationId xmlns:a16="http://schemas.microsoft.com/office/drawing/2014/main" id="{C461BAAC-2476-EFB3-9E09-84678945BDE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8" name="Straight Connector 1397">
              <a:extLst>
                <a:ext uri="{FF2B5EF4-FFF2-40B4-BE49-F238E27FC236}">
                  <a16:creationId xmlns:a16="http://schemas.microsoft.com/office/drawing/2014/main" id="{2B371509-F5BF-18CA-B4E4-D955C65930A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5" name="Group 1084">
            <a:extLst>
              <a:ext uri="{FF2B5EF4-FFF2-40B4-BE49-F238E27FC236}">
                <a16:creationId xmlns:a16="http://schemas.microsoft.com/office/drawing/2014/main" id="{87F5774D-E9A8-1E39-21D3-BE7AE4D72E20}"/>
              </a:ext>
            </a:extLst>
          </p:cNvPr>
          <p:cNvGrpSpPr/>
          <p:nvPr/>
        </p:nvGrpSpPr>
        <p:grpSpPr>
          <a:xfrm>
            <a:off x="11019595" y="4424396"/>
            <a:ext cx="64856" cy="66967"/>
            <a:chOff x="2838664" y="2095319"/>
            <a:chExt cx="98400" cy="98400"/>
          </a:xfrm>
        </p:grpSpPr>
        <p:cxnSp>
          <p:nvCxnSpPr>
            <p:cNvPr id="1395" name="Straight Connector 1394">
              <a:extLst>
                <a:ext uri="{FF2B5EF4-FFF2-40B4-BE49-F238E27FC236}">
                  <a16:creationId xmlns:a16="http://schemas.microsoft.com/office/drawing/2014/main" id="{CEFD6F0E-F911-9324-CCF5-82764E7F683C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6" name="Straight Connector 1395">
              <a:extLst>
                <a:ext uri="{FF2B5EF4-FFF2-40B4-BE49-F238E27FC236}">
                  <a16:creationId xmlns:a16="http://schemas.microsoft.com/office/drawing/2014/main" id="{68E9DF22-B1F1-3526-F8B2-EBE856D0969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6" name="Group 1085">
            <a:extLst>
              <a:ext uri="{FF2B5EF4-FFF2-40B4-BE49-F238E27FC236}">
                <a16:creationId xmlns:a16="http://schemas.microsoft.com/office/drawing/2014/main" id="{D8CA0BD2-06C7-5EAC-1C1B-F8DD621813EB}"/>
              </a:ext>
            </a:extLst>
          </p:cNvPr>
          <p:cNvGrpSpPr/>
          <p:nvPr/>
        </p:nvGrpSpPr>
        <p:grpSpPr>
          <a:xfrm>
            <a:off x="11151431" y="4424395"/>
            <a:ext cx="64856" cy="66967"/>
            <a:chOff x="2838664" y="2095319"/>
            <a:chExt cx="98400" cy="98400"/>
          </a:xfrm>
        </p:grpSpPr>
        <p:cxnSp>
          <p:nvCxnSpPr>
            <p:cNvPr id="1393" name="Straight Connector 1392">
              <a:extLst>
                <a:ext uri="{FF2B5EF4-FFF2-40B4-BE49-F238E27FC236}">
                  <a16:creationId xmlns:a16="http://schemas.microsoft.com/office/drawing/2014/main" id="{01A3A3CC-9C05-F381-047F-C45A5FE582AB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4" name="Straight Connector 1393">
              <a:extLst>
                <a:ext uri="{FF2B5EF4-FFF2-40B4-BE49-F238E27FC236}">
                  <a16:creationId xmlns:a16="http://schemas.microsoft.com/office/drawing/2014/main" id="{D5173E4C-E3F5-EA80-FDB1-C5276349D91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7" name="Group 1086">
            <a:extLst>
              <a:ext uri="{FF2B5EF4-FFF2-40B4-BE49-F238E27FC236}">
                <a16:creationId xmlns:a16="http://schemas.microsoft.com/office/drawing/2014/main" id="{B5C767A2-AAF5-7D91-2A52-7BDCBEE4C8D2}"/>
              </a:ext>
            </a:extLst>
          </p:cNvPr>
          <p:cNvGrpSpPr/>
          <p:nvPr/>
        </p:nvGrpSpPr>
        <p:grpSpPr>
          <a:xfrm>
            <a:off x="11295821" y="4424393"/>
            <a:ext cx="64856" cy="66967"/>
            <a:chOff x="2838664" y="2095319"/>
            <a:chExt cx="98400" cy="98400"/>
          </a:xfrm>
        </p:grpSpPr>
        <p:cxnSp>
          <p:nvCxnSpPr>
            <p:cNvPr id="1391" name="Straight Connector 1390">
              <a:extLst>
                <a:ext uri="{FF2B5EF4-FFF2-40B4-BE49-F238E27FC236}">
                  <a16:creationId xmlns:a16="http://schemas.microsoft.com/office/drawing/2014/main" id="{F255A6BA-2001-F444-40B1-BB865FEE0257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2" name="Straight Connector 1391">
              <a:extLst>
                <a:ext uri="{FF2B5EF4-FFF2-40B4-BE49-F238E27FC236}">
                  <a16:creationId xmlns:a16="http://schemas.microsoft.com/office/drawing/2014/main" id="{C2BFA288-0608-9355-BFBB-23482B54A70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8" name="Group 1087">
            <a:extLst>
              <a:ext uri="{FF2B5EF4-FFF2-40B4-BE49-F238E27FC236}">
                <a16:creationId xmlns:a16="http://schemas.microsoft.com/office/drawing/2014/main" id="{7B3B91C7-B085-7E97-D420-9D8F1C97FF11}"/>
              </a:ext>
            </a:extLst>
          </p:cNvPr>
          <p:cNvGrpSpPr/>
          <p:nvPr/>
        </p:nvGrpSpPr>
        <p:grpSpPr>
          <a:xfrm>
            <a:off x="6595126" y="3586942"/>
            <a:ext cx="64856" cy="66967"/>
            <a:chOff x="2838664" y="2095319"/>
            <a:chExt cx="98400" cy="98400"/>
          </a:xfrm>
        </p:grpSpPr>
        <p:cxnSp>
          <p:nvCxnSpPr>
            <p:cNvPr id="1389" name="Straight Connector 1388">
              <a:extLst>
                <a:ext uri="{FF2B5EF4-FFF2-40B4-BE49-F238E27FC236}">
                  <a16:creationId xmlns:a16="http://schemas.microsoft.com/office/drawing/2014/main" id="{63C182DC-65EB-977B-F119-1D788E8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0" name="Straight Connector 1389">
              <a:extLst>
                <a:ext uri="{FF2B5EF4-FFF2-40B4-BE49-F238E27FC236}">
                  <a16:creationId xmlns:a16="http://schemas.microsoft.com/office/drawing/2014/main" id="{80265B46-BCAE-E8CD-0C76-DD31126C395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9" name="Group 1088">
            <a:extLst>
              <a:ext uri="{FF2B5EF4-FFF2-40B4-BE49-F238E27FC236}">
                <a16:creationId xmlns:a16="http://schemas.microsoft.com/office/drawing/2014/main" id="{2CFB211F-217B-B50E-1E96-551FFA3ECFBE}"/>
              </a:ext>
            </a:extLst>
          </p:cNvPr>
          <p:cNvGrpSpPr/>
          <p:nvPr/>
        </p:nvGrpSpPr>
        <p:grpSpPr>
          <a:xfrm>
            <a:off x="6585962" y="3600806"/>
            <a:ext cx="64856" cy="66967"/>
            <a:chOff x="2838664" y="2095319"/>
            <a:chExt cx="98400" cy="98400"/>
          </a:xfrm>
        </p:grpSpPr>
        <p:cxnSp>
          <p:nvCxnSpPr>
            <p:cNvPr id="1387" name="Straight Connector 1386">
              <a:extLst>
                <a:ext uri="{FF2B5EF4-FFF2-40B4-BE49-F238E27FC236}">
                  <a16:creationId xmlns:a16="http://schemas.microsoft.com/office/drawing/2014/main" id="{D95D584A-605D-3BE8-D543-6D9247CD2334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8" name="Straight Connector 1387">
              <a:extLst>
                <a:ext uri="{FF2B5EF4-FFF2-40B4-BE49-F238E27FC236}">
                  <a16:creationId xmlns:a16="http://schemas.microsoft.com/office/drawing/2014/main" id="{F6D658DA-5998-A216-3EAD-D836BB74D95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0" name="Group 1089">
            <a:extLst>
              <a:ext uri="{FF2B5EF4-FFF2-40B4-BE49-F238E27FC236}">
                <a16:creationId xmlns:a16="http://schemas.microsoft.com/office/drawing/2014/main" id="{0AC41E80-D775-FE85-B4D9-AF9EABACDA54}"/>
              </a:ext>
            </a:extLst>
          </p:cNvPr>
          <p:cNvGrpSpPr/>
          <p:nvPr/>
        </p:nvGrpSpPr>
        <p:grpSpPr>
          <a:xfrm>
            <a:off x="6640894" y="3599184"/>
            <a:ext cx="64856" cy="66967"/>
            <a:chOff x="2838664" y="2095319"/>
            <a:chExt cx="98400" cy="98400"/>
          </a:xfrm>
        </p:grpSpPr>
        <p:cxnSp>
          <p:nvCxnSpPr>
            <p:cNvPr id="1385" name="Straight Connector 1384">
              <a:extLst>
                <a:ext uri="{FF2B5EF4-FFF2-40B4-BE49-F238E27FC236}">
                  <a16:creationId xmlns:a16="http://schemas.microsoft.com/office/drawing/2014/main" id="{FEFD6D76-ED7E-4BDB-103B-0379412B2F40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6" name="Straight Connector 1385">
              <a:extLst>
                <a:ext uri="{FF2B5EF4-FFF2-40B4-BE49-F238E27FC236}">
                  <a16:creationId xmlns:a16="http://schemas.microsoft.com/office/drawing/2014/main" id="{FD671990-AF59-93D1-1C7C-57D8B60B0D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1" name="Group 1090">
            <a:extLst>
              <a:ext uri="{FF2B5EF4-FFF2-40B4-BE49-F238E27FC236}">
                <a16:creationId xmlns:a16="http://schemas.microsoft.com/office/drawing/2014/main" id="{58B360FD-8261-F47B-3518-672945E42C26}"/>
              </a:ext>
            </a:extLst>
          </p:cNvPr>
          <p:cNvGrpSpPr/>
          <p:nvPr/>
        </p:nvGrpSpPr>
        <p:grpSpPr>
          <a:xfrm>
            <a:off x="6648740" y="3599182"/>
            <a:ext cx="64856" cy="66967"/>
            <a:chOff x="2838664" y="2095319"/>
            <a:chExt cx="98400" cy="98400"/>
          </a:xfrm>
        </p:grpSpPr>
        <p:cxnSp>
          <p:nvCxnSpPr>
            <p:cNvPr id="1383" name="Straight Connector 1382">
              <a:extLst>
                <a:ext uri="{FF2B5EF4-FFF2-40B4-BE49-F238E27FC236}">
                  <a16:creationId xmlns:a16="http://schemas.microsoft.com/office/drawing/2014/main" id="{50B736B7-BF27-A868-18AA-97B91E220F1B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4" name="Straight Connector 1383">
              <a:extLst>
                <a:ext uri="{FF2B5EF4-FFF2-40B4-BE49-F238E27FC236}">
                  <a16:creationId xmlns:a16="http://schemas.microsoft.com/office/drawing/2014/main" id="{581CBBE1-F2F9-9744-7C3B-75259A2369D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2" name="Group 1091">
            <a:extLst>
              <a:ext uri="{FF2B5EF4-FFF2-40B4-BE49-F238E27FC236}">
                <a16:creationId xmlns:a16="http://schemas.microsoft.com/office/drawing/2014/main" id="{F680233A-1AE8-07AF-F4E2-159A5554A5A9}"/>
              </a:ext>
            </a:extLst>
          </p:cNvPr>
          <p:cNvGrpSpPr/>
          <p:nvPr/>
        </p:nvGrpSpPr>
        <p:grpSpPr>
          <a:xfrm>
            <a:off x="6689546" y="3599181"/>
            <a:ext cx="64856" cy="66967"/>
            <a:chOff x="2838664" y="2095319"/>
            <a:chExt cx="98400" cy="98400"/>
          </a:xfrm>
        </p:grpSpPr>
        <p:cxnSp>
          <p:nvCxnSpPr>
            <p:cNvPr id="1381" name="Straight Connector 1380">
              <a:extLst>
                <a:ext uri="{FF2B5EF4-FFF2-40B4-BE49-F238E27FC236}">
                  <a16:creationId xmlns:a16="http://schemas.microsoft.com/office/drawing/2014/main" id="{E2E663B3-4AED-031E-F036-2EFBC5B8AFF4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2" name="Straight Connector 1381">
              <a:extLst>
                <a:ext uri="{FF2B5EF4-FFF2-40B4-BE49-F238E27FC236}">
                  <a16:creationId xmlns:a16="http://schemas.microsoft.com/office/drawing/2014/main" id="{05E0C88C-E8DC-74F1-47CA-4E408840C76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3" name="Group 1092">
            <a:extLst>
              <a:ext uri="{FF2B5EF4-FFF2-40B4-BE49-F238E27FC236}">
                <a16:creationId xmlns:a16="http://schemas.microsoft.com/office/drawing/2014/main" id="{5A8EE316-861B-4E8B-D7BA-AF1B262D5729}"/>
              </a:ext>
            </a:extLst>
          </p:cNvPr>
          <p:cNvGrpSpPr/>
          <p:nvPr/>
        </p:nvGrpSpPr>
        <p:grpSpPr>
          <a:xfrm>
            <a:off x="6697392" y="3607282"/>
            <a:ext cx="64856" cy="66967"/>
            <a:chOff x="2838664" y="2095319"/>
            <a:chExt cx="98400" cy="98400"/>
          </a:xfrm>
        </p:grpSpPr>
        <p:cxnSp>
          <p:nvCxnSpPr>
            <p:cNvPr id="1379" name="Straight Connector 1378">
              <a:extLst>
                <a:ext uri="{FF2B5EF4-FFF2-40B4-BE49-F238E27FC236}">
                  <a16:creationId xmlns:a16="http://schemas.microsoft.com/office/drawing/2014/main" id="{E241D156-5E30-00A0-BC55-01016E9A1517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0" name="Straight Connector 1379">
              <a:extLst>
                <a:ext uri="{FF2B5EF4-FFF2-40B4-BE49-F238E27FC236}">
                  <a16:creationId xmlns:a16="http://schemas.microsoft.com/office/drawing/2014/main" id="{D5C4D321-1CAD-7C9E-0420-264EE5828B2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94" name="Straight Connector 1093">
            <a:extLst>
              <a:ext uri="{FF2B5EF4-FFF2-40B4-BE49-F238E27FC236}">
                <a16:creationId xmlns:a16="http://schemas.microsoft.com/office/drawing/2014/main" id="{65CC8DEA-9976-FE8E-8808-BC273A27B59A}"/>
              </a:ext>
            </a:extLst>
          </p:cNvPr>
          <p:cNvCxnSpPr>
            <a:cxnSpLocks/>
          </p:cNvCxnSpPr>
          <p:nvPr/>
        </p:nvCxnSpPr>
        <p:spPr>
          <a:xfrm rot="5400000">
            <a:off x="6737666" y="3613198"/>
            <a:ext cx="0" cy="64856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5" name="Group 1094">
            <a:extLst>
              <a:ext uri="{FF2B5EF4-FFF2-40B4-BE49-F238E27FC236}">
                <a16:creationId xmlns:a16="http://schemas.microsoft.com/office/drawing/2014/main" id="{4AA69B7D-369A-E222-5A69-3B60CEC4B879}"/>
              </a:ext>
            </a:extLst>
          </p:cNvPr>
          <p:cNvGrpSpPr/>
          <p:nvPr/>
        </p:nvGrpSpPr>
        <p:grpSpPr>
          <a:xfrm>
            <a:off x="6840205" y="3623485"/>
            <a:ext cx="64856" cy="66967"/>
            <a:chOff x="2838664" y="2095319"/>
            <a:chExt cx="98400" cy="98400"/>
          </a:xfrm>
        </p:grpSpPr>
        <p:cxnSp>
          <p:nvCxnSpPr>
            <p:cNvPr id="1377" name="Straight Connector 1376">
              <a:extLst>
                <a:ext uri="{FF2B5EF4-FFF2-40B4-BE49-F238E27FC236}">
                  <a16:creationId xmlns:a16="http://schemas.microsoft.com/office/drawing/2014/main" id="{FFE23C14-82A7-DA8E-BB97-21CD82662FB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8" name="Straight Connector 1377">
              <a:extLst>
                <a:ext uri="{FF2B5EF4-FFF2-40B4-BE49-F238E27FC236}">
                  <a16:creationId xmlns:a16="http://schemas.microsoft.com/office/drawing/2014/main" id="{4A8C779C-EBBE-14A0-6F41-021D62E9AEF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6" name="Group 1095">
            <a:extLst>
              <a:ext uri="{FF2B5EF4-FFF2-40B4-BE49-F238E27FC236}">
                <a16:creationId xmlns:a16="http://schemas.microsoft.com/office/drawing/2014/main" id="{C0D51859-469B-AE0E-5635-2C64890D94CA}"/>
              </a:ext>
            </a:extLst>
          </p:cNvPr>
          <p:cNvGrpSpPr/>
          <p:nvPr/>
        </p:nvGrpSpPr>
        <p:grpSpPr>
          <a:xfrm>
            <a:off x="6816401" y="3620970"/>
            <a:ext cx="64856" cy="66967"/>
            <a:chOff x="2838664" y="2095319"/>
            <a:chExt cx="98400" cy="98400"/>
          </a:xfrm>
        </p:grpSpPr>
        <p:cxnSp>
          <p:nvCxnSpPr>
            <p:cNvPr id="1375" name="Straight Connector 1374">
              <a:extLst>
                <a:ext uri="{FF2B5EF4-FFF2-40B4-BE49-F238E27FC236}">
                  <a16:creationId xmlns:a16="http://schemas.microsoft.com/office/drawing/2014/main" id="{3E73A67C-9E2C-57F3-AB8C-10ABE7062138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6" name="Straight Connector 1375">
              <a:extLst>
                <a:ext uri="{FF2B5EF4-FFF2-40B4-BE49-F238E27FC236}">
                  <a16:creationId xmlns:a16="http://schemas.microsoft.com/office/drawing/2014/main" id="{7D60E922-5937-632E-42D3-DE2BC6A9B9C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7" name="Group 1096">
            <a:extLst>
              <a:ext uri="{FF2B5EF4-FFF2-40B4-BE49-F238E27FC236}">
                <a16:creationId xmlns:a16="http://schemas.microsoft.com/office/drawing/2014/main" id="{71DAF479-DC39-7980-95A0-5E6B7853D690}"/>
              </a:ext>
            </a:extLst>
          </p:cNvPr>
          <p:cNvGrpSpPr/>
          <p:nvPr/>
        </p:nvGrpSpPr>
        <p:grpSpPr>
          <a:xfrm>
            <a:off x="6833663" y="3635555"/>
            <a:ext cx="64856" cy="66967"/>
            <a:chOff x="2838664" y="2095319"/>
            <a:chExt cx="98400" cy="98400"/>
          </a:xfrm>
        </p:grpSpPr>
        <p:cxnSp>
          <p:nvCxnSpPr>
            <p:cNvPr id="1373" name="Straight Connector 1372">
              <a:extLst>
                <a:ext uri="{FF2B5EF4-FFF2-40B4-BE49-F238E27FC236}">
                  <a16:creationId xmlns:a16="http://schemas.microsoft.com/office/drawing/2014/main" id="{06144CB5-41B1-D38B-471A-649126223B5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4" name="Straight Connector 1373">
              <a:extLst>
                <a:ext uri="{FF2B5EF4-FFF2-40B4-BE49-F238E27FC236}">
                  <a16:creationId xmlns:a16="http://schemas.microsoft.com/office/drawing/2014/main" id="{FBDCE72A-D0B6-E33C-867A-37FCDADFC81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8" name="Group 1097">
            <a:extLst>
              <a:ext uri="{FF2B5EF4-FFF2-40B4-BE49-F238E27FC236}">
                <a16:creationId xmlns:a16="http://schemas.microsoft.com/office/drawing/2014/main" id="{A634C81A-D872-CC6F-2174-543C3D4E68BA}"/>
              </a:ext>
            </a:extLst>
          </p:cNvPr>
          <p:cNvGrpSpPr/>
          <p:nvPr/>
        </p:nvGrpSpPr>
        <p:grpSpPr>
          <a:xfrm>
            <a:off x="6844648" y="3646900"/>
            <a:ext cx="64856" cy="66967"/>
            <a:chOff x="2838664" y="2095319"/>
            <a:chExt cx="98400" cy="98400"/>
          </a:xfrm>
        </p:grpSpPr>
        <p:cxnSp>
          <p:nvCxnSpPr>
            <p:cNvPr id="1371" name="Straight Connector 1370">
              <a:extLst>
                <a:ext uri="{FF2B5EF4-FFF2-40B4-BE49-F238E27FC236}">
                  <a16:creationId xmlns:a16="http://schemas.microsoft.com/office/drawing/2014/main" id="{9280850E-2058-87AD-E2A0-3B9AC8EAC80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2" name="Straight Connector 1371">
              <a:extLst>
                <a:ext uri="{FF2B5EF4-FFF2-40B4-BE49-F238E27FC236}">
                  <a16:creationId xmlns:a16="http://schemas.microsoft.com/office/drawing/2014/main" id="{F8DF4EF0-A9FF-2754-248A-0F2723BFAA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9" name="Group 1098">
            <a:extLst>
              <a:ext uri="{FF2B5EF4-FFF2-40B4-BE49-F238E27FC236}">
                <a16:creationId xmlns:a16="http://schemas.microsoft.com/office/drawing/2014/main" id="{DE78DF23-28EE-4740-DA61-4AF966F422D7}"/>
              </a:ext>
            </a:extLst>
          </p:cNvPr>
          <p:cNvGrpSpPr/>
          <p:nvPr/>
        </p:nvGrpSpPr>
        <p:grpSpPr>
          <a:xfrm>
            <a:off x="6852494" y="3661485"/>
            <a:ext cx="64856" cy="66967"/>
            <a:chOff x="2838664" y="2095319"/>
            <a:chExt cx="98400" cy="98400"/>
          </a:xfrm>
        </p:grpSpPr>
        <p:cxnSp>
          <p:nvCxnSpPr>
            <p:cNvPr id="1369" name="Straight Connector 1368">
              <a:extLst>
                <a:ext uri="{FF2B5EF4-FFF2-40B4-BE49-F238E27FC236}">
                  <a16:creationId xmlns:a16="http://schemas.microsoft.com/office/drawing/2014/main" id="{F3E38195-5063-AB4D-2C97-6D3822BE75F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0" name="Straight Connector 1369">
              <a:extLst>
                <a:ext uri="{FF2B5EF4-FFF2-40B4-BE49-F238E27FC236}">
                  <a16:creationId xmlns:a16="http://schemas.microsoft.com/office/drawing/2014/main" id="{0E60A25E-3F8C-8959-7B60-208CDB3DA23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0" name="Group 1099">
            <a:extLst>
              <a:ext uri="{FF2B5EF4-FFF2-40B4-BE49-F238E27FC236}">
                <a16:creationId xmlns:a16="http://schemas.microsoft.com/office/drawing/2014/main" id="{F95308CF-73F6-62D8-B9D9-8427E8EC69AD}"/>
              </a:ext>
            </a:extLst>
          </p:cNvPr>
          <p:cNvGrpSpPr/>
          <p:nvPr/>
        </p:nvGrpSpPr>
        <p:grpSpPr>
          <a:xfrm>
            <a:off x="6860340" y="3676069"/>
            <a:ext cx="64856" cy="66967"/>
            <a:chOff x="2838664" y="2095319"/>
            <a:chExt cx="98400" cy="98400"/>
          </a:xfrm>
        </p:grpSpPr>
        <p:cxnSp>
          <p:nvCxnSpPr>
            <p:cNvPr id="1367" name="Straight Connector 1366">
              <a:extLst>
                <a:ext uri="{FF2B5EF4-FFF2-40B4-BE49-F238E27FC236}">
                  <a16:creationId xmlns:a16="http://schemas.microsoft.com/office/drawing/2014/main" id="{C30F23DB-E2EC-625E-D035-87D28BC0DD3D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8" name="Straight Connector 1367">
              <a:extLst>
                <a:ext uri="{FF2B5EF4-FFF2-40B4-BE49-F238E27FC236}">
                  <a16:creationId xmlns:a16="http://schemas.microsoft.com/office/drawing/2014/main" id="{31FD71C6-1DD3-9F51-7588-063EBD53AEF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1" name="Group 1100">
            <a:extLst>
              <a:ext uri="{FF2B5EF4-FFF2-40B4-BE49-F238E27FC236}">
                <a16:creationId xmlns:a16="http://schemas.microsoft.com/office/drawing/2014/main" id="{8F5F3D88-6D03-BE26-32D6-C06FBD27FA02}"/>
              </a:ext>
            </a:extLst>
          </p:cNvPr>
          <p:cNvGrpSpPr/>
          <p:nvPr/>
        </p:nvGrpSpPr>
        <p:grpSpPr>
          <a:xfrm>
            <a:off x="6872894" y="3755479"/>
            <a:ext cx="64856" cy="66967"/>
            <a:chOff x="2838664" y="2095319"/>
            <a:chExt cx="98400" cy="98400"/>
          </a:xfrm>
        </p:grpSpPr>
        <p:cxnSp>
          <p:nvCxnSpPr>
            <p:cNvPr id="1365" name="Straight Connector 1364">
              <a:extLst>
                <a:ext uri="{FF2B5EF4-FFF2-40B4-BE49-F238E27FC236}">
                  <a16:creationId xmlns:a16="http://schemas.microsoft.com/office/drawing/2014/main" id="{F08D6E82-49E8-DDD0-5169-EEACA5FE38EB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6" name="Straight Connector 1365">
              <a:extLst>
                <a:ext uri="{FF2B5EF4-FFF2-40B4-BE49-F238E27FC236}">
                  <a16:creationId xmlns:a16="http://schemas.microsoft.com/office/drawing/2014/main" id="{543914EF-5FD4-88F7-0E95-68F7002BA5A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2" name="Group 1101">
            <a:extLst>
              <a:ext uri="{FF2B5EF4-FFF2-40B4-BE49-F238E27FC236}">
                <a16:creationId xmlns:a16="http://schemas.microsoft.com/office/drawing/2014/main" id="{1887B5F1-95A7-8C80-A35F-0A55CDBA069E}"/>
              </a:ext>
            </a:extLst>
          </p:cNvPr>
          <p:cNvGrpSpPr/>
          <p:nvPr/>
        </p:nvGrpSpPr>
        <p:grpSpPr>
          <a:xfrm>
            <a:off x="6896434" y="3794374"/>
            <a:ext cx="64856" cy="66967"/>
            <a:chOff x="2838664" y="2095319"/>
            <a:chExt cx="98400" cy="98400"/>
          </a:xfrm>
        </p:grpSpPr>
        <p:cxnSp>
          <p:nvCxnSpPr>
            <p:cNvPr id="1363" name="Straight Connector 1362">
              <a:extLst>
                <a:ext uri="{FF2B5EF4-FFF2-40B4-BE49-F238E27FC236}">
                  <a16:creationId xmlns:a16="http://schemas.microsoft.com/office/drawing/2014/main" id="{F778A539-7D60-B564-1BA8-4C021C24BF90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4" name="Straight Connector 1363">
              <a:extLst>
                <a:ext uri="{FF2B5EF4-FFF2-40B4-BE49-F238E27FC236}">
                  <a16:creationId xmlns:a16="http://schemas.microsoft.com/office/drawing/2014/main" id="{B51DA084-27B1-B088-9EB6-10582587D63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3" name="Group 1102">
            <a:extLst>
              <a:ext uri="{FF2B5EF4-FFF2-40B4-BE49-F238E27FC236}">
                <a16:creationId xmlns:a16="http://schemas.microsoft.com/office/drawing/2014/main" id="{45FC76D8-CE20-7350-0DE8-496C4B1EDD19}"/>
              </a:ext>
            </a:extLst>
          </p:cNvPr>
          <p:cNvGrpSpPr/>
          <p:nvPr/>
        </p:nvGrpSpPr>
        <p:grpSpPr>
          <a:xfrm>
            <a:off x="6919975" y="3839751"/>
            <a:ext cx="64856" cy="66967"/>
            <a:chOff x="2838664" y="2095319"/>
            <a:chExt cx="98400" cy="98400"/>
          </a:xfrm>
        </p:grpSpPr>
        <p:cxnSp>
          <p:nvCxnSpPr>
            <p:cNvPr id="1361" name="Straight Connector 1360">
              <a:extLst>
                <a:ext uri="{FF2B5EF4-FFF2-40B4-BE49-F238E27FC236}">
                  <a16:creationId xmlns:a16="http://schemas.microsoft.com/office/drawing/2014/main" id="{4F30C12B-A5D3-1D2D-6CB1-13E06F27927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2" name="Straight Connector 1361">
              <a:extLst>
                <a:ext uri="{FF2B5EF4-FFF2-40B4-BE49-F238E27FC236}">
                  <a16:creationId xmlns:a16="http://schemas.microsoft.com/office/drawing/2014/main" id="{82ED7753-FDF5-082E-7BA3-59515E5DD8B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4" name="Group 1103">
            <a:extLst>
              <a:ext uri="{FF2B5EF4-FFF2-40B4-BE49-F238E27FC236}">
                <a16:creationId xmlns:a16="http://schemas.microsoft.com/office/drawing/2014/main" id="{C1A4C391-DEEF-EC49-8D1D-F0493D17F777}"/>
              </a:ext>
            </a:extLst>
          </p:cNvPr>
          <p:cNvGrpSpPr/>
          <p:nvPr/>
        </p:nvGrpSpPr>
        <p:grpSpPr>
          <a:xfrm>
            <a:off x="6930959" y="3842992"/>
            <a:ext cx="64856" cy="66967"/>
            <a:chOff x="2838664" y="2095319"/>
            <a:chExt cx="98400" cy="98400"/>
          </a:xfrm>
        </p:grpSpPr>
        <p:cxnSp>
          <p:nvCxnSpPr>
            <p:cNvPr id="1359" name="Straight Connector 1358">
              <a:extLst>
                <a:ext uri="{FF2B5EF4-FFF2-40B4-BE49-F238E27FC236}">
                  <a16:creationId xmlns:a16="http://schemas.microsoft.com/office/drawing/2014/main" id="{FB71A5E6-FF3F-4C19-4CDD-1E3EB3F11EC4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0" name="Straight Connector 1359">
              <a:extLst>
                <a:ext uri="{FF2B5EF4-FFF2-40B4-BE49-F238E27FC236}">
                  <a16:creationId xmlns:a16="http://schemas.microsoft.com/office/drawing/2014/main" id="{141A204D-AB5F-1A62-CBE5-F4E7E29D3DD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5" name="Group 1104">
            <a:extLst>
              <a:ext uri="{FF2B5EF4-FFF2-40B4-BE49-F238E27FC236}">
                <a16:creationId xmlns:a16="http://schemas.microsoft.com/office/drawing/2014/main" id="{0A3B6461-469D-5382-CABB-D6A5E06224EF}"/>
              </a:ext>
            </a:extLst>
          </p:cNvPr>
          <p:cNvGrpSpPr/>
          <p:nvPr/>
        </p:nvGrpSpPr>
        <p:grpSpPr>
          <a:xfrm>
            <a:off x="6948220" y="3860816"/>
            <a:ext cx="64856" cy="66967"/>
            <a:chOff x="2838664" y="2095319"/>
            <a:chExt cx="98400" cy="98400"/>
          </a:xfrm>
        </p:grpSpPr>
        <p:cxnSp>
          <p:nvCxnSpPr>
            <p:cNvPr id="1357" name="Straight Connector 1356">
              <a:extLst>
                <a:ext uri="{FF2B5EF4-FFF2-40B4-BE49-F238E27FC236}">
                  <a16:creationId xmlns:a16="http://schemas.microsoft.com/office/drawing/2014/main" id="{4BD4A504-108A-6C81-2D03-754AF91B3BB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8" name="Straight Connector 1357">
              <a:extLst>
                <a:ext uri="{FF2B5EF4-FFF2-40B4-BE49-F238E27FC236}">
                  <a16:creationId xmlns:a16="http://schemas.microsoft.com/office/drawing/2014/main" id="{8041CBFA-A33C-9716-6A5C-30C71C145E2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6" name="Group 1105">
            <a:extLst>
              <a:ext uri="{FF2B5EF4-FFF2-40B4-BE49-F238E27FC236}">
                <a16:creationId xmlns:a16="http://schemas.microsoft.com/office/drawing/2014/main" id="{C0E8074C-A49E-8776-0837-CCAF3B91E708}"/>
              </a:ext>
            </a:extLst>
          </p:cNvPr>
          <p:cNvGrpSpPr/>
          <p:nvPr/>
        </p:nvGrpSpPr>
        <p:grpSpPr>
          <a:xfrm>
            <a:off x="6970189" y="3867298"/>
            <a:ext cx="64856" cy="66967"/>
            <a:chOff x="2838664" y="2095319"/>
            <a:chExt cx="98400" cy="98400"/>
          </a:xfrm>
        </p:grpSpPr>
        <p:cxnSp>
          <p:nvCxnSpPr>
            <p:cNvPr id="1355" name="Straight Connector 1354">
              <a:extLst>
                <a:ext uri="{FF2B5EF4-FFF2-40B4-BE49-F238E27FC236}">
                  <a16:creationId xmlns:a16="http://schemas.microsoft.com/office/drawing/2014/main" id="{B9F744E2-2574-D2E8-B987-7D5542F38D68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6" name="Straight Connector 1355">
              <a:extLst>
                <a:ext uri="{FF2B5EF4-FFF2-40B4-BE49-F238E27FC236}">
                  <a16:creationId xmlns:a16="http://schemas.microsoft.com/office/drawing/2014/main" id="{BA3160C4-395A-6DFE-9ADF-F25BF41F515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7" name="Group 1106">
            <a:extLst>
              <a:ext uri="{FF2B5EF4-FFF2-40B4-BE49-F238E27FC236}">
                <a16:creationId xmlns:a16="http://schemas.microsoft.com/office/drawing/2014/main" id="{994A09C7-7E06-9662-BEC0-4208B7459CD9}"/>
              </a:ext>
            </a:extLst>
          </p:cNvPr>
          <p:cNvGrpSpPr/>
          <p:nvPr/>
        </p:nvGrpSpPr>
        <p:grpSpPr>
          <a:xfrm>
            <a:off x="7029827" y="3870538"/>
            <a:ext cx="64856" cy="66967"/>
            <a:chOff x="2838664" y="2095319"/>
            <a:chExt cx="98400" cy="98400"/>
          </a:xfrm>
        </p:grpSpPr>
        <p:cxnSp>
          <p:nvCxnSpPr>
            <p:cNvPr id="1353" name="Straight Connector 1352">
              <a:extLst>
                <a:ext uri="{FF2B5EF4-FFF2-40B4-BE49-F238E27FC236}">
                  <a16:creationId xmlns:a16="http://schemas.microsoft.com/office/drawing/2014/main" id="{1A5056F0-9B39-A43C-DC0C-2CB967D0DB6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4" name="Straight Connector 1353">
              <a:extLst>
                <a:ext uri="{FF2B5EF4-FFF2-40B4-BE49-F238E27FC236}">
                  <a16:creationId xmlns:a16="http://schemas.microsoft.com/office/drawing/2014/main" id="{3B135EEA-BE74-69CD-5E8C-9707526DA3A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8" name="Group 1107">
            <a:extLst>
              <a:ext uri="{FF2B5EF4-FFF2-40B4-BE49-F238E27FC236}">
                <a16:creationId xmlns:a16="http://schemas.microsoft.com/office/drawing/2014/main" id="{6078E96C-7D77-31B2-F11B-8701C66E86E0}"/>
              </a:ext>
            </a:extLst>
          </p:cNvPr>
          <p:cNvGrpSpPr/>
          <p:nvPr/>
        </p:nvGrpSpPr>
        <p:grpSpPr>
          <a:xfrm>
            <a:off x="7059644" y="3881881"/>
            <a:ext cx="64856" cy="66967"/>
            <a:chOff x="2838664" y="2095319"/>
            <a:chExt cx="98400" cy="98400"/>
          </a:xfrm>
        </p:grpSpPr>
        <p:cxnSp>
          <p:nvCxnSpPr>
            <p:cNvPr id="1351" name="Straight Connector 1350">
              <a:extLst>
                <a:ext uri="{FF2B5EF4-FFF2-40B4-BE49-F238E27FC236}">
                  <a16:creationId xmlns:a16="http://schemas.microsoft.com/office/drawing/2014/main" id="{5B8D21AE-FFDF-BC43-962E-97F6A114E82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2" name="Straight Connector 1351">
              <a:extLst>
                <a:ext uri="{FF2B5EF4-FFF2-40B4-BE49-F238E27FC236}">
                  <a16:creationId xmlns:a16="http://schemas.microsoft.com/office/drawing/2014/main" id="{2926857E-4C1B-967C-F268-3CDE8E58069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9" name="Group 1108">
            <a:extLst>
              <a:ext uri="{FF2B5EF4-FFF2-40B4-BE49-F238E27FC236}">
                <a16:creationId xmlns:a16="http://schemas.microsoft.com/office/drawing/2014/main" id="{D98098AC-6895-ABE9-B833-1292C45E161A}"/>
              </a:ext>
            </a:extLst>
          </p:cNvPr>
          <p:cNvGrpSpPr/>
          <p:nvPr/>
        </p:nvGrpSpPr>
        <p:grpSpPr>
          <a:xfrm>
            <a:off x="7069057" y="3883500"/>
            <a:ext cx="64856" cy="66967"/>
            <a:chOff x="2838664" y="2095319"/>
            <a:chExt cx="98400" cy="98400"/>
          </a:xfrm>
        </p:grpSpPr>
        <p:cxnSp>
          <p:nvCxnSpPr>
            <p:cNvPr id="1349" name="Straight Connector 1348">
              <a:extLst>
                <a:ext uri="{FF2B5EF4-FFF2-40B4-BE49-F238E27FC236}">
                  <a16:creationId xmlns:a16="http://schemas.microsoft.com/office/drawing/2014/main" id="{68B8465C-24D3-139F-0A3B-8AD10DEAF06E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0" name="Straight Connector 1349">
              <a:extLst>
                <a:ext uri="{FF2B5EF4-FFF2-40B4-BE49-F238E27FC236}">
                  <a16:creationId xmlns:a16="http://schemas.microsoft.com/office/drawing/2014/main" id="{DA1DFE70-C168-A17D-3955-9A0FFB9B3C5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0" name="Group 1109">
            <a:extLst>
              <a:ext uri="{FF2B5EF4-FFF2-40B4-BE49-F238E27FC236}">
                <a16:creationId xmlns:a16="http://schemas.microsoft.com/office/drawing/2014/main" id="{2B1C6DEC-DE36-E190-C790-03D3BA7315E6}"/>
              </a:ext>
            </a:extLst>
          </p:cNvPr>
          <p:cNvGrpSpPr/>
          <p:nvPr/>
        </p:nvGrpSpPr>
        <p:grpSpPr>
          <a:xfrm>
            <a:off x="7080040" y="3881879"/>
            <a:ext cx="64856" cy="66967"/>
            <a:chOff x="2838664" y="2095319"/>
            <a:chExt cx="98400" cy="98400"/>
          </a:xfrm>
        </p:grpSpPr>
        <p:cxnSp>
          <p:nvCxnSpPr>
            <p:cNvPr id="1347" name="Straight Connector 1346">
              <a:extLst>
                <a:ext uri="{FF2B5EF4-FFF2-40B4-BE49-F238E27FC236}">
                  <a16:creationId xmlns:a16="http://schemas.microsoft.com/office/drawing/2014/main" id="{7E539129-2ADE-FE25-34CF-CF5B161FE24F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8" name="Straight Connector 1347">
              <a:extLst>
                <a:ext uri="{FF2B5EF4-FFF2-40B4-BE49-F238E27FC236}">
                  <a16:creationId xmlns:a16="http://schemas.microsoft.com/office/drawing/2014/main" id="{EA4A88B7-3CE2-1D47-C014-44CE8E96BCF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1" name="Group 1110">
            <a:extLst>
              <a:ext uri="{FF2B5EF4-FFF2-40B4-BE49-F238E27FC236}">
                <a16:creationId xmlns:a16="http://schemas.microsoft.com/office/drawing/2014/main" id="{96FCC534-48C8-31D4-EFE6-68BA1D79B177}"/>
              </a:ext>
            </a:extLst>
          </p:cNvPr>
          <p:cNvGrpSpPr/>
          <p:nvPr/>
        </p:nvGrpSpPr>
        <p:grpSpPr>
          <a:xfrm>
            <a:off x="7123981" y="3949945"/>
            <a:ext cx="64856" cy="66967"/>
            <a:chOff x="2838664" y="2095319"/>
            <a:chExt cx="98400" cy="98400"/>
          </a:xfrm>
        </p:grpSpPr>
        <p:cxnSp>
          <p:nvCxnSpPr>
            <p:cNvPr id="1345" name="Straight Connector 1344">
              <a:extLst>
                <a:ext uri="{FF2B5EF4-FFF2-40B4-BE49-F238E27FC236}">
                  <a16:creationId xmlns:a16="http://schemas.microsoft.com/office/drawing/2014/main" id="{78F43680-0EEC-1C61-40A9-31018BA16578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6" name="Straight Connector 1345">
              <a:extLst>
                <a:ext uri="{FF2B5EF4-FFF2-40B4-BE49-F238E27FC236}">
                  <a16:creationId xmlns:a16="http://schemas.microsoft.com/office/drawing/2014/main" id="{AF703F00-C5AC-7BCD-D249-29A82859ACA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2" name="Group 1111">
            <a:extLst>
              <a:ext uri="{FF2B5EF4-FFF2-40B4-BE49-F238E27FC236}">
                <a16:creationId xmlns:a16="http://schemas.microsoft.com/office/drawing/2014/main" id="{1742734C-3617-B35C-7E99-6A481F560C55}"/>
              </a:ext>
            </a:extLst>
          </p:cNvPr>
          <p:cNvGrpSpPr/>
          <p:nvPr/>
        </p:nvGrpSpPr>
        <p:grpSpPr>
          <a:xfrm>
            <a:off x="7139672" y="3964533"/>
            <a:ext cx="64856" cy="66967"/>
            <a:chOff x="2838664" y="2095319"/>
            <a:chExt cx="98400" cy="98400"/>
          </a:xfrm>
        </p:grpSpPr>
        <p:cxnSp>
          <p:nvCxnSpPr>
            <p:cNvPr id="1343" name="Straight Connector 1342">
              <a:extLst>
                <a:ext uri="{FF2B5EF4-FFF2-40B4-BE49-F238E27FC236}">
                  <a16:creationId xmlns:a16="http://schemas.microsoft.com/office/drawing/2014/main" id="{59228227-0F42-3457-6763-3969DD4D2D9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4" name="Straight Connector 1343">
              <a:extLst>
                <a:ext uri="{FF2B5EF4-FFF2-40B4-BE49-F238E27FC236}">
                  <a16:creationId xmlns:a16="http://schemas.microsoft.com/office/drawing/2014/main" id="{9F5C9DDA-5A92-FEE4-F2CD-AB776C2D401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3" name="Group 1112">
            <a:extLst>
              <a:ext uri="{FF2B5EF4-FFF2-40B4-BE49-F238E27FC236}">
                <a16:creationId xmlns:a16="http://schemas.microsoft.com/office/drawing/2014/main" id="{21822902-4D79-D353-594D-EC1CCE7784FE}"/>
              </a:ext>
            </a:extLst>
          </p:cNvPr>
          <p:cNvGrpSpPr/>
          <p:nvPr/>
        </p:nvGrpSpPr>
        <p:grpSpPr>
          <a:xfrm>
            <a:off x="7197740" y="3962915"/>
            <a:ext cx="64856" cy="66967"/>
            <a:chOff x="2838664" y="2095319"/>
            <a:chExt cx="98400" cy="98400"/>
          </a:xfrm>
        </p:grpSpPr>
        <p:cxnSp>
          <p:nvCxnSpPr>
            <p:cNvPr id="1341" name="Straight Connector 1340">
              <a:extLst>
                <a:ext uri="{FF2B5EF4-FFF2-40B4-BE49-F238E27FC236}">
                  <a16:creationId xmlns:a16="http://schemas.microsoft.com/office/drawing/2014/main" id="{9F54CD2C-78F9-7AC0-8C53-A02A03C05E60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2" name="Straight Connector 1341">
              <a:extLst>
                <a:ext uri="{FF2B5EF4-FFF2-40B4-BE49-F238E27FC236}">
                  <a16:creationId xmlns:a16="http://schemas.microsoft.com/office/drawing/2014/main" id="{A5A60D69-C643-9881-7F43-7AE1B092D2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4" name="Group 1113">
            <a:extLst>
              <a:ext uri="{FF2B5EF4-FFF2-40B4-BE49-F238E27FC236}">
                <a16:creationId xmlns:a16="http://schemas.microsoft.com/office/drawing/2014/main" id="{314CA393-9531-3BB3-89F2-B6C9874B68F7}"/>
              </a:ext>
            </a:extLst>
          </p:cNvPr>
          <p:cNvGrpSpPr/>
          <p:nvPr/>
        </p:nvGrpSpPr>
        <p:grpSpPr>
          <a:xfrm>
            <a:off x="7236975" y="3964539"/>
            <a:ext cx="64856" cy="66967"/>
            <a:chOff x="2838664" y="2095319"/>
            <a:chExt cx="98400" cy="98400"/>
          </a:xfrm>
        </p:grpSpPr>
        <p:cxnSp>
          <p:nvCxnSpPr>
            <p:cNvPr id="1339" name="Straight Connector 1338">
              <a:extLst>
                <a:ext uri="{FF2B5EF4-FFF2-40B4-BE49-F238E27FC236}">
                  <a16:creationId xmlns:a16="http://schemas.microsoft.com/office/drawing/2014/main" id="{94CC00C8-7658-599F-CB42-BEC26BA3E50B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0" name="Straight Connector 1339">
              <a:extLst>
                <a:ext uri="{FF2B5EF4-FFF2-40B4-BE49-F238E27FC236}">
                  <a16:creationId xmlns:a16="http://schemas.microsoft.com/office/drawing/2014/main" id="{65FB98EE-3961-083E-67D5-5AAD0FE9C73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5" name="Group 1114">
            <a:extLst>
              <a:ext uri="{FF2B5EF4-FFF2-40B4-BE49-F238E27FC236}">
                <a16:creationId xmlns:a16="http://schemas.microsoft.com/office/drawing/2014/main" id="{ABAEDBE0-B5D6-DEF1-D152-F8BEB9F11D39}"/>
              </a:ext>
            </a:extLst>
          </p:cNvPr>
          <p:cNvGrpSpPr/>
          <p:nvPr/>
        </p:nvGrpSpPr>
        <p:grpSpPr>
          <a:xfrm>
            <a:off x="7257375" y="3980745"/>
            <a:ext cx="64856" cy="66967"/>
            <a:chOff x="2838664" y="2095319"/>
            <a:chExt cx="98400" cy="98400"/>
          </a:xfrm>
        </p:grpSpPr>
        <p:cxnSp>
          <p:nvCxnSpPr>
            <p:cNvPr id="1337" name="Straight Connector 1336">
              <a:extLst>
                <a:ext uri="{FF2B5EF4-FFF2-40B4-BE49-F238E27FC236}">
                  <a16:creationId xmlns:a16="http://schemas.microsoft.com/office/drawing/2014/main" id="{786FF8C6-29E3-B704-DB5B-1AB5AB6C513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8" name="Straight Connector 1337">
              <a:extLst>
                <a:ext uri="{FF2B5EF4-FFF2-40B4-BE49-F238E27FC236}">
                  <a16:creationId xmlns:a16="http://schemas.microsoft.com/office/drawing/2014/main" id="{D685CB6D-1CE3-08A7-54EC-230D0429A75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6" name="Group 1115">
            <a:extLst>
              <a:ext uri="{FF2B5EF4-FFF2-40B4-BE49-F238E27FC236}">
                <a16:creationId xmlns:a16="http://schemas.microsoft.com/office/drawing/2014/main" id="{38AE5B4C-CC12-68FD-2FDA-376B378B8ED8}"/>
              </a:ext>
            </a:extLst>
          </p:cNvPr>
          <p:cNvGrpSpPr/>
          <p:nvPr/>
        </p:nvGrpSpPr>
        <p:grpSpPr>
          <a:xfrm>
            <a:off x="7273067" y="3992091"/>
            <a:ext cx="64856" cy="66967"/>
            <a:chOff x="2838664" y="2095319"/>
            <a:chExt cx="98400" cy="98400"/>
          </a:xfrm>
        </p:grpSpPr>
        <p:cxnSp>
          <p:nvCxnSpPr>
            <p:cNvPr id="1335" name="Straight Connector 1334">
              <a:extLst>
                <a:ext uri="{FF2B5EF4-FFF2-40B4-BE49-F238E27FC236}">
                  <a16:creationId xmlns:a16="http://schemas.microsoft.com/office/drawing/2014/main" id="{0FFAD9F6-96A5-5269-EF7E-F5C907D3942D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6" name="Straight Connector 1335">
              <a:extLst>
                <a:ext uri="{FF2B5EF4-FFF2-40B4-BE49-F238E27FC236}">
                  <a16:creationId xmlns:a16="http://schemas.microsoft.com/office/drawing/2014/main" id="{9B782FA1-E03D-CA68-AA8D-62C50562688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7" name="Group 1116">
            <a:extLst>
              <a:ext uri="{FF2B5EF4-FFF2-40B4-BE49-F238E27FC236}">
                <a16:creationId xmlns:a16="http://schemas.microsoft.com/office/drawing/2014/main" id="{209F58A9-53A6-41F0-7BFC-2BF30E082CE5}"/>
              </a:ext>
            </a:extLst>
          </p:cNvPr>
          <p:cNvGrpSpPr/>
          <p:nvPr/>
        </p:nvGrpSpPr>
        <p:grpSpPr>
          <a:xfrm>
            <a:off x="7285620" y="3993714"/>
            <a:ext cx="64856" cy="66967"/>
            <a:chOff x="2838664" y="2095319"/>
            <a:chExt cx="98400" cy="98400"/>
          </a:xfrm>
        </p:grpSpPr>
        <p:cxnSp>
          <p:nvCxnSpPr>
            <p:cNvPr id="1333" name="Straight Connector 1332">
              <a:extLst>
                <a:ext uri="{FF2B5EF4-FFF2-40B4-BE49-F238E27FC236}">
                  <a16:creationId xmlns:a16="http://schemas.microsoft.com/office/drawing/2014/main" id="{15AD7916-3861-1F3E-62F5-759F646C2360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4" name="Straight Connector 1333">
              <a:extLst>
                <a:ext uri="{FF2B5EF4-FFF2-40B4-BE49-F238E27FC236}">
                  <a16:creationId xmlns:a16="http://schemas.microsoft.com/office/drawing/2014/main" id="{D3B37357-8B75-6E85-AF5D-40BE9F6B070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8" name="Group 1117">
            <a:extLst>
              <a:ext uri="{FF2B5EF4-FFF2-40B4-BE49-F238E27FC236}">
                <a16:creationId xmlns:a16="http://schemas.microsoft.com/office/drawing/2014/main" id="{6D2ADA32-41BC-5CAD-8DEB-251638B8E542}"/>
              </a:ext>
            </a:extLst>
          </p:cNvPr>
          <p:cNvGrpSpPr/>
          <p:nvPr/>
        </p:nvGrpSpPr>
        <p:grpSpPr>
          <a:xfrm>
            <a:off x="7346829" y="4005060"/>
            <a:ext cx="64856" cy="66967"/>
            <a:chOff x="2838664" y="2095319"/>
            <a:chExt cx="98400" cy="98400"/>
          </a:xfrm>
        </p:grpSpPr>
        <p:cxnSp>
          <p:nvCxnSpPr>
            <p:cNvPr id="1331" name="Straight Connector 1330">
              <a:extLst>
                <a:ext uri="{FF2B5EF4-FFF2-40B4-BE49-F238E27FC236}">
                  <a16:creationId xmlns:a16="http://schemas.microsoft.com/office/drawing/2014/main" id="{7302F1CB-67E3-A685-225C-ABF45D33A11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2" name="Straight Connector 1331">
              <a:extLst>
                <a:ext uri="{FF2B5EF4-FFF2-40B4-BE49-F238E27FC236}">
                  <a16:creationId xmlns:a16="http://schemas.microsoft.com/office/drawing/2014/main" id="{11FE1E8C-F00E-0172-D6D0-41161403C16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9" name="Group 1118">
            <a:extLst>
              <a:ext uri="{FF2B5EF4-FFF2-40B4-BE49-F238E27FC236}">
                <a16:creationId xmlns:a16="http://schemas.microsoft.com/office/drawing/2014/main" id="{4B60A51D-AF23-8E9A-B93D-016C2F009A7E}"/>
              </a:ext>
            </a:extLst>
          </p:cNvPr>
          <p:cNvGrpSpPr/>
          <p:nvPr/>
        </p:nvGrpSpPr>
        <p:grpSpPr>
          <a:xfrm>
            <a:off x="7395483" y="4034232"/>
            <a:ext cx="64856" cy="66967"/>
            <a:chOff x="2838664" y="2095319"/>
            <a:chExt cx="98400" cy="98400"/>
          </a:xfrm>
        </p:grpSpPr>
        <p:cxnSp>
          <p:nvCxnSpPr>
            <p:cNvPr id="1329" name="Straight Connector 1328">
              <a:extLst>
                <a:ext uri="{FF2B5EF4-FFF2-40B4-BE49-F238E27FC236}">
                  <a16:creationId xmlns:a16="http://schemas.microsoft.com/office/drawing/2014/main" id="{BCDC41B6-1457-0568-5CB4-29C76FA61537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0" name="Straight Connector 1329">
              <a:extLst>
                <a:ext uri="{FF2B5EF4-FFF2-40B4-BE49-F238E27FC236}">
                  <a16:creationId xmlns:a16="http://schemas.microsoft.com/office/drawing/2014/main" id="{4F7F3AC1-25B3-D628-A5D2-594309A8591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0" name="Group 1119">
            <a:extLst>
              <a:ext uri="{FF2B5EF4-FFF2-40B4-BE49-F238E27FC236}">
                <a16:creationId xmlns:a16="http://schemas.microsoft.com/office/drawing/2014/main" id="{17FBC3A7-3B04-A485-6451-112DC3121606}"/>
              </a:ext>
            </a:extLst>
          </p:cNvPr>
          <p:cNvGrpSpPr/>
          <p:nvPr/>
        </p:nvGrpSpPr>
        <p:grpSpPr>
          <a:xfrm>
            <a:off x="7440999" y="4065024"/>
            <a:ext cx="64856" cy="66967"/>
            <a:chOff x="2838664" y="2095319"/>
            <a:chExt cx="98400" cy="98400"/>
          </a:xfrm>
        </p:grpSpPr>
        <p:cxnSp>
          <p:nvCxnSpPr>
            <p:cNvPr id="1327" name="Straight Connector 1326">
              <a:extLst>
                <a:ext uri="{FF2B5EF4-FFF2-40B4-BE49-F238E27FC236}">
                  <a16:creationId xmlns:a16="http://schemas.microsoft.com/office/drawing/2014/main" id="{17E85572-0CA0-551A-D16C-5A49872BA28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8" name="Straight Connector 1327">
              <a:extLst>
                <a:ext uri="{FF2B5EF4-FFF2-40B4-BE49-F238E27FC236}">
                  <a16:creationId xmlns:a16="http://schemas.microsoft.com/office/drawing/2014/main" id="{6AC1A342-8A29-69A1-1BBC-A5D03126B88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1" name="Group 1120">
            <a:extLst>
              <a:ext uri="{FF2B5EF4-FFF2-40B4-BE49-F238E27FC236}">
                <a16:creationId xmlns:a16="http://schemas.microsoft.com/office/drawing/2014/main" id="{D904AC00-C602-DF6C-BD80-B100C3A54B17}"/>
              </a:ext>
            </a:extLst>
          </p:cNvPr>
          <p:cNvGrpSpPr/>
          <p:nvPr/>
        </p:nvGrpSpPr>
        <p:grpSpPr>
          <a:xfrm>
            <a:off x="7455124" y="4065026"/>
            <a:ext cx="64856" cy="66967"/>
            <a:chOff x="2838664" y="2095319"/>
            <a:chExt cx="98400" cy="98400"/>
          </a:xfrm>
        </p:grpSpPr>
        <p:cxnSp>
          <p:nvCxnSpPr>
            <p:cNvPr id="1325" name="Straight Connector 1324">
              <a:extLst>
                <a:ext uri="{FF2B5EF4-FFF2-40B4-BE49-F238E27FC236}">
                  <a16:creationId xmlns:a16="http://schemas.microsoft.com/office/drawing/2014/main" id="{1ABA82DE-BC22-BDA5-8273-27178165EC1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6" name="Straight Connector 1325">
              <a:extLst>
                <a:ext uri="{FF2B5EF4-FFF2-40B4-BE49-F238E27FC236}">
                  <a16:creationId xmlns:a16="http://schemas.microsoft.com/office/drawing/2014/main" id="{FFFD1420-3B42-C0A1-0DBE-B9C866D0E4B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2" name="Group 1121">
            <a:extLst>
              <a:ext uri="{FF2B5EF4-FFF2-40B4-BE49-F238E27FC236}">
                <a16:creationId xmlns:a16="http://schemas.microsoft.com/office/drawing/2014/main" id="{AB54AC11-FEF4-BB41-A601-00B79E4295DC}"/>
              </a:ext>
            </a:extLst>
          </p:cNvPr>
          <p:cNvGrpSpPr/>
          <p:nvPr/>
        </p:nvGrpSpPr>
        <p:grpSpPr>
          <a:xfrm>
            <a:off x="7461404" y="4066649"/>
            <a:ext cx="64856" cy="66967"/>
            <a:chOff x="2838664" y="2095319"/>
            <a:chExt cx="98400" cy="98400"/>
          </a:xfrm>
        </p:grpSpPr>
        <p:cxnSp>
          <p:nvCxnSpPr>
            <p:cNvPr id="1323" name="Straight Connector 1322">
              <a:extLst>
                <a:ext uri="{FF2B5EF4-FFF2-40B4-BE49-F238E27FC236}">
                  <a16:creationId xmlns:a16="http://schemas.microsoft.com/office/drawing/2014/main" id="{98E04ECC-C253-3EDE-9C39-FA54A5BCC0E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4" name="Straight Connector 1323">
              <a:extLst>
                <a:ext uri="{FF2B5EF4-FFF2-40B4-BE49-F238E27FC236}">
                  <a16:creationId xmlns:a16="http://schemas.microsoft.com/office/drawing/2014/main" id="{0D24A84D-78E3-A28B-91F0-62807B0FD65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3" name="Group 1122">
            <a:extLst>
              <a:ext uri="{FF2B5EF4-FFF2-40B4-BE49-F238E27FC236}">
                <a16:creationId xmlns:a16="http://schemas.microsoft.com/office/drawing/2014/main" id="{C71BBBF2-1895-1EBC-E067-55E2ECF14581}"/>
              </a:ext>
            </a:extLst>
          </p:cNvPr>
          <p:cNvGrpSpPr/>
          <p:nvPr/>
        </p:nvGrpSpPr>
        <p:grpSpPr>
          <a:xfrm>
            <a:off x="7478668" y="4082856"/>
            <a:ext cx="64856" cy="66967"/>
            <a:chOff x="2838664" y="2095319"/>
            <a:chExt cx="98400" cy="98400"/>
          </a:xfrm>
        </p:grpSpPr>
        <p:cxnSp>
          <p:nvCxnSpPr>
            <p:cNvPr id="1321" name="Straight Connector 1320">
              <a:extLst>
                <a:ext uri="{FF2B5EF4-FFF2-40B4-BE49-F238E27FC236}">
                  <a16:creationId xmlns:a16="http://schemas.microsoft.com/office/drawing/2014/main" id="{A8774E7D-9104-7B9D-78D6-A8268D50C00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2" name="Straight Connector 1321">
              <a:extLst>
                <a:ext uri="{FF2B5EF4-FFF2-40B4-BE49-F238E27FC236}">
                  <a16:creationId xmlns:a16="http://schemas.microsoft.com/office/drawing/2014/main" id="{8856F5F5-AA4E-C1E4-683E-535E66D6268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4" name="Group 1123">
            <a:extLst>
              <a:ext uri="{FF2B5EF4-FFF2-40B4-BE49-F238E27FC236}">
                <a16:creationId xmlns:a16="http://schemas.microsoft.com/office/drawing/2014/main" id="{8BFE9643-E348-3DD9-C22E-C1BD236E0115}"/>
              </a:ext>
            </a:extLst>
          </p:cNvPr>
          <p:cNvGrpSpPr/>
          <p:nvPr/>
        </p:nvGrpSpPr>
        <p:grpSpPr>
          <a:xfrm>
            <a:off x="7539878" y="4097444"/>
            <a:ext cx="64856" cy="66967"/>
            <a:chOff x="2838664" y="2095319"/>
            <a:chExt cx="98400" cy="98400"/>
          </a:xfrm>
        </p:grpSpPr>
        <p:cxnSp>
          <p:nvCxnSpPr>
            <p:cNvPr id="1319" name="Straight Connector 1318">
              <a:extLst>
                <a:ext uri="{FF2B5EF4-FFF2-40B4-BE49-F238E27FC236}">
                  <a16:creationId xmlns:a16="http://schemas.microsoft.com/office/drawing/2014/main" id="{70D2794F-43A6-86A6-ED8A-ADE4C88DCA3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0" name="Straight Connector 1319">
              <a:extLst>
                <a:ext uri="{FF2B5EF4-FFF2-40B4-BE49-F238E27FC236}">
                  <a16:creationId xmlns:a16="http://schemas.microsoft.com/office/drawing/2014/main" id="{F9FBEF48-C332-C169-5558-74A6A2B4C16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5" name="Group 1124">
            <a:extLst>
              <a:ext uri="{FF2B5EF4-FFF2-40B4-BE49-F238E27FC236}">
                <a16:creationId xmlns:a16="http://schemas.microsoft.com/office/drawing/2014/main" id="{3ED35F41-C63B-3747-FB7E-271CCFE48BC5}"/>
              </a:ext>
            </a:extLst>
          </p:cNvPr>
          <p:cNvGrpSpPr/>
          <p:nvPr/>
        </p:nvGrpSpPr>
        <p:grpSpPr>
          <a:xfrm>
            <a:off x="7596381" y="4128236"/>
            <a:ext cx="64856" cy="66967"/>
            <a:chOff x="2838664" y="2095319"/>
            <a:chExt cx="98400" cy="98400"/>
          </a:xfrm>
        </p:grpSpPr>
        <p:cxnSp>
          <p:nvCxnSpPr>
            <p:cNvPr id="1317" name="Straight Connector 1316">
              <a:extLst>
                <a:ext uri="{FF2B5EF4-FFF2-40B4-BE49-F238E27FC236}">
                  <a16:creationId xmlns:a16="http://schemas.microsoft.com/office/drawing/2014/main" id="{C2E52878-89E3-F32E-4624-496522330C27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8" name="Straight Connector 1317">
              <a:extLst>
                <a:ext uri="{FF2B5EF4-FFF2-40B4-BE49-F238E27FC236}">
                  <a16:creationId xmlns:a16="http://schemas.microsoft.com/office/drawing/2014/main" id="{D7780365-0EB2-46B9-A2E2-EC373198E78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6" name="Group 1125">
            <a:extLst>
              <a:ext uri="{FF2B5EF4-FFF2-40B4-BE49-F238E27FC236}">
                <a16:creationId xmlns:a16="http://schemas.microsoft.com/office/drawing/2014/main" id="{779B69D1-6887-DB14-9352-8615B56C1C33}"/>
              </a:ext>
            </a:extLst>
          </p:cNvPr>
          <p:cNvGrpSpPr/>
          <p:nvPr/>
        </p:nvGrpSpPr>
        <p:grpSpPr>
          <a:xfrm>
            <a:off x="7635614" y="4175922"/>
            <a:ext cx="64856" cy="66967"/>
            <a:chOff x="2838664" y="2095319"/>
            <a:chExt cx="98400" cy="98400"/>
          </a:xfrm>
        </p:grpSpPr>
        <p:cxnSp>
          <p:nvCxnSpPr>
            <p:cNvPr id="1315" name="Straight Connector 1314">
              <a:extLst>
                <a:ext uri="{FF2B5EF4-FFF2-40B4-BE49-F238E27FC236}">
                  <a16:creationId xmlns:a16="http://schemas.microsoft.com/office/drawing/2014/main" id="{39EA0394-109A-EA4B-7524-B092D33A8E32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6" name="Straight Connector 1315">
              <a:extLst>
                <a:ext uri="{FF2B5EF4-FFF2-40B4-BE49-F238E27FC236}">
                  <a16:creationId xmlns:a16="http://schemas.microsoft.com/office/drawing/2014/main" id="{0C50CB45-F3A4-5FF4-B64B-36F42C85F71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7" name="Group 1126">
            <a:extLst>
              <a:ext uri="{FF2B5EF4-FFF2-40B4-BE49-F238E27FC236}">
                <a16:creationId xmlns:a16="http://schemas.microsoft.com/office/drawing/2014/main" id="{8ABBA966-F767-7691-7A2E-F5DD949FD2E5}"/>
              </a:ext>
            </a:extLst>
          </p:cNvPr>
          <p:cNvGrpSpPr/>
          <p:nvPr/>
        </p:nvGrpSpPr>
        <p:grpSpPr>
          <a:xfrm>
            <a:off x="7677757" y="4180730"/>
            <a:ext cx="64856" cy="66967"/>
            <a:chOff x="2838664" y="2095319"/>
            <a:chExt cx="98400" cy="98400"/>
          </a:xfrm>
        </p:grpSpPr>
        <p:cxnSp>
          <p:nvCxnSpPr>
            <p:cNvPr id="1313" name="Straight Connector 1312">
              <a:extLst>
                <a:ext uri="{FF2B5EF4-FFF2-40B4-BE49-F238E27FC236}">
                  <a16:creationId xmlns:a16="http://schemas.microsoft.com/office/drawing/2014/main" id="{2B0685A7-37AE-FDB8-F466-2B9B86A83E83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4" name="Straight Connector 1313">
              <a:extLst>
                <a:ext uri="{FF2B5EF4-FFF2-40B4-BE49-F238E27FC236}">
                  <a16:creationId xmlns:a16="http://schemas.microsoft.com/office/drawing/2014/main" id="{B1998551-463C-7BF2-B6CF-BCF29C0EE10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8" name="Group 1127">
            <a:extLst>
              <a:ext uri="{FF2B5EF4-FFF2-40B4-BE49-F238E27FC236}">
                <a16:creationId xmlns:a16="http://schemas.microsoft.com/office/drawing/2014/main" id="{250522B4-66D0-3393-ACF5-107C843C73F3}"/>
              </a:ext>
            </a:extLst>
          </p:cNvPr>
          <p:cNvGrpSpPr/>
          <p:nvPr/>
        </p:nvGrpSpPr>
        <p:grpSpPr>
          <a:xfrm>
            <a:off x="7753076" y="4197509"/>
            <a:ext cx="64856" cy="66967"/>
            <a:chOff x="2838664" y="2095319"/>
            <a:chExt cx="98400" cy="98400"/>
          </a:xfrm>
        </p:grpSpPr>
        <p:cxnSp>
          <p:nvCxnSpPr>
            <p:cNvPr id="1311" name="Straight Connector 1310">
              <a:extLst>
                <a:ext uri="{FF2B5EF4-FFF2-40B4-BE49-F238E27FC236}">
                  <a16:creationId xmlns:a16="http://schemas.microsoft.com/office/drawing/2014/main" id="{0F2F9A5C-D53C-0D44-CCA3-EA7F4F0EF9BF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2" name="Straight Connector 1311">
              <a:extLst>
                <a:ext uri="{FF2B5EF4-FFF2-40B4-BE49-F238E27FC236}">
                  <a16:creationId xmlns:a16="http://schemas.microsoft.com/office/drawing/2014/main" id="{7CD1E2BB-77CB-0CE1-C4D7-5DA18D7BC88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9" name="Group 1128">
            <a:extLst>
              <a:ext uri="{FF2B5EF4-FFF2-40B4-BE49-F238E27FC236}">
                <a16:creationId xmlns:a16="http://schemas.microsoft.com/office/drawing/2014/main" id="{B314210B-CB73-E3FF-CF04-8F9E9FDA4BD9}"/>
              </a:ext>
            </a:extLst>
          </p:cNvPr>
          <p:cNvGrpSpPr/>
          <p:nvPr/>
        </p:nvGrpSpPr>
        <p:grpSpPr>
          <a:xfrm>
            <a:off x="7771875" y="4197509"/>
            <a:ext cx="64856" cy="66967"/>
            <a:chOff x="2838664" y="2095319"/>
            <a:chExt cx="98400" cy="98400"/>
          </a:xfrm>
        </p:grpSpPr>
        <p:cxnSp>
          <p:nvCxnSpPr>
            <p:cNvPr id="1309" name="Straight Connector 1308">
              <a:extLst>
                <a:ext uri="{FF2B5EF4-FFF2-40B4-BE49-F238E27FC236}">
                  <a16:creationId xmlns:a16="http://schemas.microsoft.com/office/drawing/2014/main" id="{4BA95A2D-6DFE-4C25-F2E1-410A87CCD327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0" name="Straight Connector 1309">
              <a:extLst>
                <a:ext uri="{FF2B5EF4-FFF2-40B4-BE49-F238E27FC236}">
                  <a16:creationId xmlns:a16="http://schemas.microsoft.com/office/drawing/2014/main" id="{3FE86510-EC29-3E98-5A50-6C79409598E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0" name="Group 1129">
            <a:extLst>
              <a:ext uri="{FF2B5EF4-FFF2-40B4-BE49-F238E27FC236}">
                <a16:creationId xmlns:a16="http://schemas.microsoft.com/office/drawing/2014/main" id="{F0A7DB1F-E9B7-5827-C3D8-4EEE00576B65}"/>
              </a:ext>
            </a:extLst>
          </p:cNvPr>
          <p:cNvGrpSpPr/>
          <p:nvPr/>
        </p:nvGrpSpPr>
        <p:grpSpPr>
          <a:xfrm>
            <a:off x="7932785" y="4342021"/>
            <a:ext cx="64856" cy="66967"/>
            <a:chOff x="2838664" y="2095319"/>
            <a:chExt cx="98400" cy="98400"/>
          </a:xfrm>
        </p:grpSpPr>
        <p:cxnSp>
          <p:nvCxnSpPr>
            <p:cNvPr id="1307" name="Straight Connector 1306">
              <a:extLst>
                <a:ext uri="{FF2B5EF4-FFF2-40B4-BE49-F238E27FC236}">
                  <a16:creationId xmlns:a16="http://schemas.microsoft.com/office/drawing/2014/main" id="{C867CFDD-2105-E410-5236-12603D11D9F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8" name="Straight Connector 1307">
              <a:extLst>
                <a:ext uri="{FF2B5EF4-FFF2-40B4-BE49-F238E27FC236}">
                  <a16:creationId xmlns:a16="http://schemas.microsoft.com/office/drawing/2014/main" id="{2C5EB70D-18B8-CCC2-E828-E1508F5D617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1" name="Group 1130">
            <a:extLst>
              <a:ext uri="{FF2B5EF4-FFF2-40B4-BE49-F238E27FC236}">
                <a16:creationId xmlns:a16="http://schemas.microsoft.com/office/drawing/2014/main" id="{1D297EAF-71F8-47AA-3824-04FE188734E0}"/>
              </a:ext>
            </a:extLst>
          </p:cNvPr>
          <p:cNvGrpSpPr/>
          <p:nvPr/>
        </p:nvGrpSpPr>
        <p:grpSpPr>
          <a:xfrm>
            <a:off x="8047363" y="4374077"/>
            <a:ext cx="64856" cy="66967"/>
            <a:chOff x="2838664" y="2095319"/>
            <a:chExt cx="98400" cy="98400"/>
          </a:xfrm>
        </p:grpSpPr>
        <p:cxnSp>
          <p:nvCxnSpPr>
            <p:cNvPr id="1305" name="Straight Connector 1304">
              <a:extLst>
                <a:ext uri="{FF2B5EF4-FFF2-40B4-BE49-F238E27FC236}">
                  <a16:creationId xmlns:a16="http://schemas.microsoft.com/office/drawing/2014/main" id="{98D9D096-6DE8-A683-FFC6-48CB95877690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6" name="Straight Connector 1305">
              <a:extLst>
                <a:ext uri="{FF2B5EF4-FFF2-40B4-BE49-F238E27FC236}">
                  <a16:creationId xmlns:a16="http://schemas.microsoft.com/office/drawing/2014/main" id="{8254E761-944D-24E5-A817-DB0D776DFDC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2" name="Group 1131">
            <a:extLst>
              <a:ext uri="{FF2B5EF4-FFF2-40B4-BE49-F238E27FC236}">
                <a16:creationId xmlns:a16="http://schemas.microsoft.com/office/drawing/2014/main" id="{0F3DF3D6-E629-8719-CAE5-7C59644C0314}"/>
              </a:ext>
            </a:extLst>
          </p:cNvPr>
          <p:cNvGrpSpPr/>
          <p:nvPr/>
        </p:nvGrpSpPr>
        <p:grpSpPr>
          <a:xfrm>
            <a:off x="8116154" y="4373659"/>
            <a:ext cx="64856" cy="66967"/>
            <a:chOff x="2838664" y="2095319"/>
            <a:chExt cx="98400" cy="98400"/>
          </a:xfrm>
        </p:grpSpPr>
        <p:cxnSp>
          <p:nvCxnSpPr>
            <p:cNvPr id="1303" name="Straight Connector 1302">
              <a:extLst>
                <a:ext uri="{FF2B5EF4-FFF2-40B4-BE49-F238E27FC236}">
                  <a16:creationId xmlns:a16="http://schemas.microsoft.com/office/drawing/2014/main" id="{32FAC756-DEC9-BB38-1923-92AD1B3C538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4" name="Straight Connector 1303">
              <a:extLst>
                <a:ext uri="{FF2B5EF4-FFF2-40B4-BE49-F238E27FC236}">
                  <a16:creationId xmlns:a16="http://schemas.microsoft.com/office/drawing/2014/main" id="{B619A20D-9713-BFBA-6CE9-807A405FACA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3" name="Group 1132">
            <a:extLst>
              <a:ext uri="{FF2B5EF4-FFF2-40B4-BE49-F238E27FC236}">
                <a16:creationId xmlns:a16="http://schemas.microsoft.com/office/drawing/2014/main" id="{A93112E7-C9BA-D035-19A9-06C746801F38}"/>
              </a:ext>
            </a:extLst>
          </p:cNvPr>
          <p:cNvGrpSpPr/>
          <p:nvPr/>
        </p:nvGrpSpPr>
        <p:grpSpPr>
          <a:xfrm>
            <a:off x="8124294" y="4417039"/>
            <a:ext cx="64856" cy="66967"/>
            <a:chOff x="2838664" y="2095319"/>
            <a:chExt cx="98400" cy="98400"/>
          </a:xfrm>
        </p:grpSpPr>
        <p:cxnSp>
          <p:nvCxnSpPr>
            <p:cNvPr id="1301" name="Straight Connector 1300">
              <a:extLst>
                <a:ext uri="{FF2B5EF4-FFF2-40B4-BE49-F238E27FC236}">
                  <a16:creationId xmlns:a16="http://schemas.microsoft.com/office/drawing/2014/main" id="{16885792-762E-46AF-FF4F-9D83843A94E7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2" name="Straight Connector 1301">
              <a:extLst>
                <a:ext uri="{FF2B5EF4-FFF2-40B4-BE49-F238E27FC236}">
                  <a16:creationId xmlns:a16="http://schemas.microsoft.com/office/drawing/2014/main" id="{EB68B88E-6273-19BA-0620-28F098B80C3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4" name="Group 1133">
            <a:extLst>
              <a:ext uri="{FF2B5EF4-FFF2-40B4-BE49-F238E27FC236}">
                <a16:creationId xmlns:a16="http://schemas.microsoft.com/office/drawing/2014/main" id="{4CC78481-74CF-9B46-3605-4124976D58AE}"/>
              </a:ext>
            </a:extLst>
          </p:cNvPr>
          <p:cNvGrpSpPr/>
          <p:nvPr/>
        </p:nvGrpSpPr>
        <p:grpSpPr>
          <a:xfrm>
            <a:off x="8133683" y="4417039"/>
            <a:ext cx="64856" cy="66967"/>
            <a:chOff x="2838664" y="2095319"/>
            <a:chExt cx="98400" cy="98400"/>
          </a:xfrm>
        </p:grpSpPr>
        <p:cxnSp>
          <p:nvCxnSpPr>
            <p:cNvPr id="1299" name="Straight Connector 1298">
              <a:extLst>
                <a:ext uri="{FF2B5EF4-FFF2-40B4-BE49-F238E27FC236}">
                  <a16:creationId xmlns:a16="http://schemas.microsoft.com/office/drawing/2014/main" id="{6FC2F31E-E492-9E6C-EDB5-ABB14B78BD5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0" name="Straight Connector 1299">
              <a:extLst>
                <a:ext uri="{FF2B5EF4-FFF2-40B4-BE49-F238E27FC236}">
                  <a16:creationId xmlns:a16="http://schemas.microsoft.com/office/drawing/2014/main" id="{FD34EAC2-3BB7-A0D1-D6CA-C3E96BC3D94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5" name="Group 1134">
            <a:extLst>
              <a:ext uri="{FF2B5EF4-FFF2-40B4-BE49-F238E27FC236}">
                <a16:creationId xmlns:a16="http://schemas.microsoft.com/office/drawing/2014/main" id="{265FC979-0451-6D44-4FF4-0C7C943F9409}"/>
              </a:ext>
            </a:extLst>
          </p:cNvPr>
          <p:cNvGrpSpPr/>
          <p:nvPr/>
        </p:nvGrpSpPr>
        <p:grpSpPr>
          <a:xfrm>
            <a:off x="8161190" y="4417039"/>
            <a:ext cx="64856" cy="66967"/>
            <a:chOff x="2838664" y="2095319"/>
            <a:chExt cx="98400" cy="98400"/>
          </a:xfrm>
        </p:grpSpPr>
        <p:cxnSp>
          <p:nvCxnSpPr>
            <p:cNvPr id="1297" name="Straight Connector 1296">
              <a:extLst>
                <a:ext uri="{FF2B5EF4-FFF2-40B4-BE49-F238E27FC236}">
                  <a16:creationId xmlns:a16="http://schemas.microsoft.com/office/drawing/2014/main" id="{853586C5-3D2B-64C8-ADA5-664271B3CF2C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8" name="Straight Connector 1297">
              <a:extLst>
                <a:ext uri="{FF2B5EF4-FFF2-40B4-BE49-F238E27FC236}">
                  <a16:creationId xmlns:a16="http://schemas.microsoft.com/office/drawing/2014/main" id="{82013B19-0B6A-FBC6-AAED-98692B7AE0D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6" name="Group 1135">
            <a:extLst>
              <a:ext uri="{FF2B5EF4-FFF2-40B4-BE49-F238E27FC236}">
                <a16:creationId xmlns:a16="http://schemas.microsoft.com/office/drawing/2014/main" id="{7FF509C4-06A9-5E3D-B968-0A631C879B4E}"/>
              </a:ext>
            </a:extLst>
          </p:cNvPr>
          <p:cNvGrpSpPr/>
          <p:nvPr/>
        </p:nvGrpSpPr>
        <p:grpSpPr>
          <a:xfrm>
            <a:off x="8217502" y="4417039"/>
            <a:ext cx="64856" cy="66967"/>
            <a:chOff x="2838664" y="2095319"/>
            <a:chExt cx="98400" cy="98400"/>
          </a:xfrm>
        </p:grpSpPr>
        <p:cxnSp>
          <p:nvCxnSpPr>
            <p:cNvPr id="1295" name="Straight Connector 1294">
              <a:extLst>
                <a:ext uri="{FF2B5EF4-FFF2-40B4-BE49-F238E27FC236}">
                  <a16:creationId xmlns:a16="http://schemas.microsoft.com/office/drawing/2014/main" id="{10F871C3-A9B0-B328-4DEC-AA893BD3C0D7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6" name="Straight Connector 1295">
              <a:extLst>
                <a:ext uri="{FF2B5EF4-FFF2-40B4-BE49-F238E27FC236}">
                  <a16:creationId xmlns:a16="http://schemas.microsoft.com/office/drawing/2014/main" id="{12748604-72B8-620A-C601-FAE33EBD0BA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7" name="Group 1136">
            <a:extLst>
              <a:ext uri="{FF2B5EF4-FFF2-40B4-BE49-F238E27FC236}">
                <a16:creationId xmlns:a16="http://schemas.microsoft.com/office/drawing/2014/main" id="{F411CC1D-1438-1161-9A28-2697EF3D1A5E}"/>
              </a:ext>
            </a:extLst>
          </p:cNvPr>
          <p:cNvGrpSpPr/>
          <p:nvPr/>
        </p:nvGrpSpPr>
        <p:grpSpPr>
          <a:xfrm>
            <a:off x="8246008" y="4434133"/>
            <a:ext cx="64856" cy="66967"/>
            <a:chOff x="2838664" y="2095319"/>
            <a:chExt cx="98400" cy="98400"/>
          </a:xfrm>
        </p:grpSpPr>
        <p:cxnSp>
          <p:nvCxnSpPr>
            <p:cNvPr id="1293" name="Straight Connector 1292">
              <a:extLst>
                <a:ext uri="{FF2B5EF4-FFF2-40B4-BE49-F238E27FC236}">
                  <a16:creationId xmlns:a16="http://schemas.microsoft.com/office/drawing/2014/main" id="{591A5055-D908-EEC6-76F8-E69A43489A0B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4" name="Straight Connector 1293">
              <a:extLst>
                <a:ext uri="{FF2B5EF4-FFF2-40B4-BE49-F238E27FC236}">
                  <a16:creationId xmlns:a16="http://schemas.microsoft.com/office/drawing/2014/main" id="{C16E3AA3-396A-C642-0249-AC93AE125D3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8" name="Group 1137">
            <a:extLst>
              <a:ext uri="{FF2B5EF4-FFF2-40B4-BE49-F238E27FC236}">
                <a16:creationId xmlns:a16="http://schemas.microsoft.com/office/drawing/2014/main" id="{5597FA09-D145-B391-514B-08B91D4EBD0F}"/>
              </a:ext>
            </a:extLst>
          </p:cNvPr>
          <p:cNvGrpSpPr/>
          <p:nvPr/>
        </p:nvGrpSpPr>
        <p:grpSpPr>
          <a:xfrm>
            <a:off x="8272331" y="4434133"/>
            <a:ext cx="64856" cy="66967"/>
            <a:chOff x="2838664" y="2095319"/>
            <a:chExt cx="98400" cy="98400"/>
          </a:xfrm>
        </p:grpSpPr>
        <p:cxnSp>
          <p:nvCxnSpPr>
            <p:cNvPr id="1291" name="Straight Connector 1290">
              <a:extLst>
                <a:ext uri="{FF2B5EF4-FFF2-40B4-BE49-F238E27FC236}">
                  <a16:creationId xmlns:a16="http://schemas.microsoft.com/office/drawing/2014/main" id="{9227B942-F7E0-88E2-8460-6BC1AFC2094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2" name="Straight Connector 1291">
              <a:extLst>
                <a:ext uri="{FF2B5EF4-FFF2-40B4-BE49-F238E27FC236}">
                  <a16:creationId xmlns:a16="http://schemas.microsoft.com/office/drawing/2014/main" id="{E45D2782-A53A-99D2-CFA3-0E06483298A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9" name="Group 1138">
            <a:extLst>
              <a:ext uri="{FF2B5EF4-FFF2-40B4-BE49-F238E27FC236}">
                <a16:creationId xmlns:a16="http://schemas.microsoft.com/office/drawing/2014/main" id="{42B0B9BC-5166-EC70-1AB9-9FDA98265347}"/>
              </a:ext>
            </a:extLst>
          </p:cNvPr>
          <p:cNvGrpSpPr/>
          <p:nvPr/>
        </p:nvGrpSpPr>
        <p:grpSpPr>
          <a:xfrm>
            <a:off x="8355307" y="4455042"/>
            <a:ext cx="64856" cy="66967"/>
            <a:chOff x="2838664" y="2095319"/>
            <a:chExt cx="98400" cy="98400"/>
          </a:xfrm>
        </p:grpSpPr>
        <p:cxnSp>
          <p:nvCxnSpPr>
            <p:cNvPr id="1289" name="Straight Connector 1288">
              <a:extLst>
                <a:ext uri="{FF2B5EF4-FFF2-40B4-BE49-F238E27FC236}">
                  <a16:creationId xmlns:a16="http://schemas.microsoft.com/office/drawing/2014/main" id="{229F8868-5D25-6914-A869-415DC1117D8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0" name="Straight Connector 1289">
              <a:extLst>
                <a:ext uri="{FF2B5EF4-FFF2-40B4-BE49-F238E27FC236}">
                  <a16:creationId xmlns:a16="http://schemas.microsoft.com/office/drawing/2014/main" id="{FC1A1BF9-A1D1-57B1-6823-D2BCACD3559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0" name="Group 1139">
            <a:extLst>
              <a:ext uri="{FF2B5EF4-FFF2-40B4-BE49-F238E27FC236}">
                <a16:creationId xmlns:a16="http://schemas.microsoft.com/office/drawing/2014/main" id="{08494C2B-BCE1-FEEF-BF8B-B76BAC940866}"/>
              </a:ext>
            </a:extLst>
          </p:cNvPr>
          <p:cNvGrpSpPr/>
          <p:nvPr/>
        </p:nvGrpSpPr>
        <p:grpSpPr>
          <a:xfrm>
            <a:off x="8392928" y="4455042"/>
            <a:ext cx="64856" cy="66967"/>
            <a:chOff x="2838664" y="2095319"/>
            <a:chExt cx="98400" cy="98400"/>
          </a:xfrm>
        </p:grpSpPr>
        <p:cxnSp>
          <p:nvCxnSpPr>
            <p:cNvPr id="1287" name="Straight Connector 1286">
              <a:extLst>
                <a:ext uri="{FF2B5EF4-FFF2-40B4-BE49-F238E27FC236}">
                  <a16:creationId xmlns:a16="http://schemas.microsoft.com/office/drawing/2014/main" id="{2E123CF6-741C-C9AF-C928-94AA3FD395AE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8" name="Straight Connector 1287">
              <a:extLst>
                <a:ext uri="{FF2B5EF4-FFF2-40B4-BE49-F238E27FC236}">
                  <a16:creationId xmlns:a16="http://schemas.microsoft.com/office/drawing/2014/main" id="{D8E72AD3-5D7C-AEF9-395C-741D4DD1943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1" name="Group 1140">
            <a:extLst>
              <a:ext uri="{FF2B5EF4-FFF2-40B4-BE49-F238E27FC236}">
                <a16:creationId xmlns:a16="http://schemas.microsoft.com/office/drawing/2014/main" id="{9440B563-8537-0A4A-B7BD-4E2EA09F0A9E}"/>
              </a:ext>
            </a:extLst>
          </p:cNvPr>
          <p:cNvGrpSpPr/>
          <p:nvPr/>
        </p:nvGrpSpPr>
        <p:grpSpPr>
          <a:xfrm>
            <a:off x="8420163" y="4502604"/>
            <a:ext cx="64856" cy="66967"/>
            <a:chOff x="2838664" y="2095319"/>
            <a:chExt cx="98400" cy="98400"/>
          </a:xfrm>
        </p:grpSpPr>
        <p:cxnSp>
          <p:nvCxnSpPr>
            <p:cNvPr id="1285" name="Straight Connector 1284">
              <a:extLst>
                <a:ext uri="{FF2B5EF4-FFF2-40B4-BE49-F238E27FC236}">
                  <a16:creationId xmlns:a16="http://schemas.microsoft.com/office/drawing/2014/main" id="{7F72FCB6-8D62-12EB-3888-724ABF674F8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6" name="Straight Connector 1285">
              <a:extLst>
                <a:ext uri="{FF2B5EF4-FFF2-40B4-BE49-F238E27FC236}">
                  <a16:creationId xmlns:a16="http://schemas.microsoft.com/office/drawing/2014/main" id="{8A805169-558F-07F9-1C8D-1C65BCDA47A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2" name="Group 1141">
            <a:extLst>
              <a:ext uri="{FF2B5EF4-FFF2-40B4-BE49-F238E27FC236}">
                <a16:creationId xmlns:a16="http://schemas.microsoft.com/office/drawing/2014/main" id="{54772058-3E14-36FE-64BF-B6ACEFD46CCB}"/>
              </a:ext>
            </a:extLst>
          </p:cNvPr>
          <p:cNvGrpSpPr/>
          <p:nvPr/>
        </p:nvGrpSpPr>
        <p:grpSpPr>
          <a:xfrm>
            <a:off x="8622488" y="4570433"/>
            <a:ext cx="64856" cy="66967"/>
            <a:chOff x="2838664" y="2095319"/>
            <a:chExt cx="98400" cy="98400"/>
          </a:xfrm>
        </p:grpSpPr>
        <p:cxnSp>
          <p:nvCxnSpPr>
            <p:cNvPr id="1283" name="Straight Connector 1282">
              <a:extLst>
                <a:ext uri="{FF2B5EF4-FFF2-40B4-BE49-F238E27FC236}">
                  <a16:creationId xmlns:a16="http://schemas.microsoft.com/office/drawing/2014/main" id="{330BE73B-C8F2-A8B2-E6EF-8EBB90B827F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4" name="Straight Connector 1283">
              <a:extLst>
                <a:ext uri="{FF2B5EF4-FFF2-40B4-BE49-F238E27FC236}">
                  <a16:creationId xmlns:a16="http://schemas.microsoft.com/office/drawing/2014/main" id="{B81DB334-EEB7-1978-A135-07CE8C84CA2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E25D98E-4025-F946-0E72-56BAE00C964F}"/>
              </a:ext>
            </a:extLst>
          </p:cNvPr>
          <p:cNvGrpSpPr/>
          <p:nvPr/>
        </p:nvGrpSpPr>
        <p:grpSpPr>
          <a:xfrm>
            <a:off x="8688586" y="4593753"/>
            <a:ext cx="64856" cy="66967"/>
            <a:chOff x="2838664" y="2095319"/>
            <a:chExt cx="98400" cy="98400"/>
          </a:xfrm>
        </p:grpSpPr>
        <p:cxnSp>
          <p:nvCxnSpPr>
            <p:cNvPr id="1281" name="Straight Connector 1280">
              <a:extLst>
                <a:ext uri="{FF2B5EF4-FFF2-40B4-BE49-F238E27FC236}">
                  <a16:creationId xmlns:a16="http://schemas.microsoft.com/office/drawing/2014/main" id="{58769A73-610D-0732-C644-7C496AC831E4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2" name="Straight Connector 1281">
              <a:extLst>
                <a:ext uri="{FF2B5EF4-FFF2-40B4-BE49-F238E27FC236}">
                  <a16:creationId xmlns:a16="http://schemas.microsoft.com/office/drawing/2014/main" id="{EA74F2C9-F34D-926C-221E-8634ED06784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4" name="Group 1143">
            <a:extLst>
              <a:ext uri="{FF2B5EF4-FFF2-40B4-BE49-F238E27FC236}">
                <a16:creationId xmlns:a16="http://schemas.microsoft.com/office/drawing/2014/main" id="{B13D34E2-CD04-25E6-5A36-4849FC1F21A5}"/>
              </a:ext>
            </a:extLst>
          </p:cNvPr>
          <p:cNvGrpSpPr/>
          <p:nvPr/>
        </p:nvGrpSpPr>
        <p:grpSpPr>
          <a:xfrm>
            <a:off x="8710385" y="4593753"/>
            <a:ext cx="64856" cy="66967"/>
            <a:chOff x="2838664" y="2095319"/>
            <a:chExt cx="98400" cy="98400"/>
          </a:xfrm>
        </p:grpSpPr>
        <p:cxnSp>
          <p:nvCxnSpPr>
            <p:cNvPr id="1279" name="Straight Connector 1278">
              <a:extLst>
                <a:ext uri="{FF2B5EF4-FFF2-40B4-BE49-F238E27FC236}">
                  <a16:creationId xmlns:a16="http://schemas.microsoft.com/office/drawing/2014/main" id="{A68032C1-803A-D4BE-99E6-33A14DDFF8B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0" name="Straight Connector 1279">
              <a:extLst>
                <a:ext uri="{FF2B5EF4-FFF2-40B4-BE49-F238E27FC236}">
                  <a16:creationId xmlns:a16="http://schemas.microsoft.com/office/drawing/2014/main" id="{A6E7E7F7-1EE6-3384-6C89-A923CE0246D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5" name="Group 1144">
            <a:extLst>
              <a:ext uri="{FF2B5EF4-FFF2-40B4-BE49-F238E27FC236}">
                <a16:creationId xmlns:a16="http://schemas.microsoft.com/office/drawing/2014/main" id="{F2CF4B52-C8F4-CA8B-2186-ABF74DD9A933}"/>
              </a:ext>
            </a:extLst>
          </p:cNvPr>
          <p:cNvGrpSpPr/>
          <p:nvPr/>
        </p:nvGrpSpPr>
        <p:grpSpPr>
          <a:xfrm>
            <a:off x="8845884" y="4593753"/>
            <a:ext cx="64856" cy="66967"/>
            <a:chOff x="2838664" y="2095319"/>
            <a:chExt cx="98400" cy="98400"/>
          </a:xfrm>
        </p:grpSpPr>
        <p:cxnSp>
          <p:nvCxnSpPr>
            <p:cNvPr id="1277" name="Straight Connector 1276">
              <a:extLst>
                <a:ext uri="{FF2B5EF4-FFF2-40B4-BE49-F238E27FC236}">
                  <a16:creationId xmlns:a16="http://schemas.microsoft.com/office/drawing/2014/main" id="{35424611-57EE-C931-67E3-417665A2F56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8" name="Straight Connector 1277">
              <a:extLst>
                <a:ext uri="{FF2B5EF4-FFF2-40B4-BE49-F238E27FC236}">
                  <a16:creationId xmlns:a16="http://schemas.microsoft.com/office/drawing/2014/main" id="{66108896-4B53-7C05-D1FD-CE6697C4A8B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6" name="Group 1145">
            <a:extLst>
              <a:ext uri="{FF2B5EF4-FFF2-40B4-BE49-F238E27FC236}">
                <a16:creationId xmlns:a16="http://schemas.microsoft.com/office/drawing/2014/main" id="{43382D61-A326-5262-2FF6-CA9FA0499201}"/>
              </a:ext>
            </a:extLst>
          </p:cNvPr>
          <p:cNvGrpSpPr/>
          <p:nvPr/>
        </p:nvGrpSpPr>
        <p:grpSpPr>
          <a:xfrm>
            <a:off x="9191763" y="4624128"/>
            <a:ext cx="64856" cy="66967"/>
            <a:chOff x="2838664" y="2095319"/>
            <a:chExt cx="98400" cy="98400"/>
          </a:xfrm>
        </p:grpSpPr>
        <p:cxnSp>
          <p:nvCxnSpPr>
            <p:cNvPr id="1275" name="Straight Connector 1274">
              <a:extLst>
                <a:ext uri="{FF2B5EF4-FFF2-40B4-BE49-F238E27FC236}">
                  <a16:creationId xmlns:a16="http://schemas.microsoft.com/office/drawing/2014/main" id="{F4C27234-360F-F95A-2AD2-96E4A1E2D14F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6" name="Straight Connector 1275">
              <a:extLst>
                <a:ext uri="{FF2B5EF4-FFF2-40B4-BE49-F238E27FC236}">
                  <a16:creationId xmlns:a16="http://schemas.microsoft.com/office/drawing/2014/main" id="{92B0C0DA-082B-8A20-F6D8-8912F8EE5E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7" name="Group 1146">
            <a:extLst>
              <a:ext uri="{FF2B5EF4-FFF2-40B4-BE49-F238E27FC236}">
                <a16:creationId xmlns:a16="http://schemas.microsoft.com/office/drawing/2014/main" id="{F13F723A-387E-7CD8-62C2-7355F8AB91F4}"/>
              </a:ext>
            </a:extLst>
          </p:cNvPr>
          <p:cNvGrpSpPr/>
          <p:nvPr/>
        </p:nvGrpSpPr>
        <p:grpSpPr>
          <a:xfrm>
            <a:off x="9224191" y="4624128"/>
            <a:ext cx="64856" cy="66967"/>
            <a:chOff x="2838664" y="2095319"/>
            <a:chExt cx="98400" cy="98400"/>
          </a:xfrm>
        </p:grpSpPr>
        <p:cxnSp>
          <p:nvCxnSpPr>
            <p:cNvPr id="1273" name="Straight Connector 1272">
              <a:extLst>
                <a:ext uri="{FF2B5EF4-FFF2-40B4-BE49-F238E27FC236}">
                  <a16:creationId xmlns:a16="http://schemas.microsoft.com/office/drawing/2014/main" id="{467BAC16-3792-F820-34EE-3501E25AB932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4" name="Straight Connector 1273">
              <a:extLst>
                <a:ext uri="{FF2B5EF4-FFF2-40B4-BE49-F238E27FC236}">
                  <a16:creationId xmlns:a16="http://schemas.microsoft.com/office/drawing/2014/main" id="{05A54B70-BA1B-63DE-341B-06B9A5CFF52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8" name="Group 1147">
            <a:extLst>
              <a:ext uri="{FF2B5EF4-FFF2-40B4-BE49-F238E27FC236}">
                <a16:creationId xmlns:a16="http://schemas.microsoft.com/office/drawing/2014/main" id="{DEEB0534-501D-7176-B8E8-258D4F9B5122}"/>
              </a:ext>
            </a:extLst>
          </p:cNvPr>
          <p:cNvGrpSpPr/>
          <p:nvPr/>
        </p:nvGrpSpPr>
        <p:grpSpPr>
          <a:xfrm>
            <a:off x="9287412" y="4624128"/>
            <a:ext cx="64856" cy="66967"/>
            <a:chOff x="2838664" y="2095319"/>
            <a:chExt cx="98400" cy="98400"/>
          </a:xfrm>
        </p:grpSpPr>
        <p:cxnSp>
          <p:nvCxnSpPr>
            <p:cNvPr id="1271" name="Straight Connector 1270">
              <a:extLst>
                <a:ext uri="{FF2B5EF4-FFF2-40B4-BE49-F238E27FC236}">
                  <a16:creationId xmlns:a16="http://schemas.microsoft.com/office/drawing/2014/main" id="{69C71180-EDA9-26F2-66F4-091553CC280B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2" name="Straight Connector 1271">
              <a:extLst>
                <a:ext uri="{FF2B5EF4-FFF2-40B4-BE49-F238E27FC236}">
                  <a16:creationId xmlns:a16="http://schemas.microsoft.com/office/drawing/2014/main" id="{893FCF06-8512-E488-F0FA-8E7A2D1426B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9" name="Group 1148">
            <a:extLst>
              <a:ext uri="{FF2B5EF4-FFF2-40B4-BE49-F238E27FC236}">
                <a16:creationId xmlns:a16="http://schemas.microsoft.com/office/drawing/2014/main" id="{3D914DBC-F022-07DB-C28B-DBDFDD668AE6}"/>
              </a:ext>
            </a:extLst>
          </p:cNvPr>
          <p:cNvGrpSpPr/>
          <p:nvPr/>
        </p:nvGrpSpPr>
        <p:grpSpPr>
          <a:xfrm>
            <a:off x="9361057" y="4624128"/>
            <a:ext cx="64856" cy="66967"/>
            <a:chOff x="2838664" y="2095319"/>
            <a:chExt cx="98400" cy="98400"/>
          </a:xfrm>
        </p:grpSpPr>
        <p:cxnSp>
          <p:nvCxnSpPr>
            <p:cNvPr id="1269" name="Straight Connector 1268">
              <a:extLst>
                <a:ext uri="{FF2B5EF4-FFF2-40B4-BE49-F238E27FC236}">
                  <a16:creationId xmlns:a16="http://schemas.microsoft.com/office/drawing/2014/main" id="{7DB929EC-9180-B540-7FFC-ECFC48C3DFC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0" name="Straight Connector 1269">
              <a:extLst>
                <a:ext uri="{FF2B5EF4-FFF2-40B4-BE49-F238E27FC236}">
                  <a16:creationId xmlns:a16="http://schemas.microsoft.com/office/drawing/2014/main" id="{732F4584-5E99-13FD-BDD0-B26863F9BE9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0" name="Group 1149">
            <a:extLst>
              <a:ext uri="{FF2B5EF4-FFF2-40B4-BE49-F238E27FC236}">
                <a16:creationId xmlns:a16="http://schemas.microsoft.com/office/drawing/2014/main" id="{E55FC9BF-C99D-7639-75E2-D0D4419FA2C8}"/>
              </a:ext>
            </a:extLst>
          </p:cNvPr>
          <p:cNvGrpSpPr/>
          <p:nvPr/>
        </p:nvGrpSpPr>
        <p:grpSpPr>
          <a:xfrm>
            <a:off x="9383741" y="4624128"/>
            <a:ext cx="64856" cy="66967"/>
            <a:chOff x="2838664" y="2095319"/>
            <a:chExt cx="98400" cy="98400"/>
          </a:xfrm>
        </p:grpSpPr>
        <p:cxnSp>
          <p:nvCxnSpPr>
            <p:cNvPr id="1267" name="Straight Connector 1266">
              <a:extLst>
                <a:ext uri="{FF2B5EF4-FFF2-40B4-BE49-F238E27FC236}">
                  <a16:creationId xmlns:a16="http://schemas.microsoft.com/office/drawing/2014/main" id="{61A4A383-1B97-BBDA-8474-5FE5ECB94F4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8" name="Straight Connector 1267">
              <a:extLst>
                <a:ext uri="{FF2B5EF4-FFF2-40B4-BE49-F238E27FC236}">
                  <a16:creationId xmlns:a16="http://schemas.microsoft.com/office/drawing/2014/main" id="{6FA7F09B-F82B-0B5E-7489-CD76C4C11C6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1" name="Group 1150">
            <a:extLst>
              <a:ext uri="{FF2B5EF4-FFF2-40B4-BE49-F238E27FC236}">
                <a16:creationId xmlns:a16="http://schemas.microsoft.com/office/drawing/2014/main" id="{EF4DD0EB-298C-CFF7-EC31-37848EC944D1}"/>
              </a:ext>
            </a:extLst>
          </p:cNvPr>
          <p:cNvGrpSpPr/>
          <p:nvPr/>
        </p:nvGrpSpPr>
        <p:grpSpPr>
          <a:xfrm>
            <a:off x="9427814" y="4624128"/>
            <a:ext cx="64856" cy="66967"/>
            <a:chOff x="2838664" y="2095319"/>
            <a:chExt cx="98400" cy="98400"/>
          </a:xfrm>
        </p:grpSpPr>
        <p:cxnSp>
          <p:nvCxnSpPr>
            <p:cNvPr id="1265" name="Straight Connector 1264">
              <a:extLst>
                <a:ext uri="{FF2B5EF4-FFF2-40B4-BE49-F238E27FC236}">
                  <a16:creationId xmlns:a16="http://schemas.microsoft.com/office/drawing/2014/main" id="{E16888C2-D906-15E1-3678-1242B99A3C4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6" name="Straight Connector 1265">
              <a:extLst>
                <a:ext uri="{FF2B5EF4-FFF2-40B4-BE49-F238E27FC236}">
                  <a16:creationId xmlns:a16="http://schemas.microsoft.com/office/drawing/2014/main" id="{66670E9B-4181-0DD5-52BF-E2F5CBEFB4E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2" name="Group 1151">
            <a:extLst>
              <a:ext uri="{FF2B5EF4-FFF2-40B4-BE49-F238E27FC236}">
                <a16:creationId xmlns:a16="http://schemas.microsoft.com/office/drawing/2014/main" id="{58FB93C1-C408-11DE-8A61-CAA4E50D6925}"/>
              </a:ext>
            </a:extLst>
          </p:cNvPr>
          <p:cNvGrpSpPr/>
          <p:nvPr/>
        </p:nvGrpSpPr>
        <p:grpSpPr>
          <a:xfrm>
            <a:off x="9458340" y="4657561"/>
            <a:ext cx="64856" cy="66967"/>
            <a:chOff x="2838664" y="2095319"/>
            <a:chExt cx="98400" cy="98400"/>
          </a:xfrm>
        </p:grpSpPr>
        <p:cxnSp>
          <p:nvCxnSpPr>
            <p:cNvPr id="1263" name="Straight Connector 1262">
              <a:extLst>
                <a:ext uri="{FF2B5EF4-FFF2-40B4-BE49-F238E27FC236}">
                  <a16:creationId xmlns:a16="http://schemas.microsoft.com/office/drawing/2014/main" id="{6D176780-4FBA-7DED-CE69-A55DD7D8BF10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4" name="Straight Connector 1263">
              <a:extLst>
                <a:ext uri="{FF2B5EF4-FFF2-40B4-BE49-F238E27FC236}">
                  <a16:creationId xmlns:a16="http://schemas.microsoft.com/office/drawing/2014/main" id="{1DEBD48B-0BCA-E1EE-A169-D51E5B25F0A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3" name="Group 1152">
            <a:extLst>
              <a:ext uri="{FF2B5EF4-FFF2-40B4-BE49-F238E27FC236}">
                <a16:creationId xmlns:a16="http://schemas.microsoft.com/office/drawing/2014/main" id="{20D61E94-AB96-62E8-2EA6-B2EC2A297C1B}"/>
              </a:ext>
            </a:extLst>
          </p:cNvPr>
          <p:cNvGrpSpPr/>
          <p:nvPr/>
        </p:nvGrpSpPr>
        <p:grpSpPr>
          <a:xfrm>
            <a:off x="9477046" y="4657561"/>
            <a:ext cx="64856" cy="66967"/>
            <a:chOff x="2838664" y="2095319"/>
            <a:chExt cx="98400" cy="98400"/>
          </a:xfrm>
        </p:grpSpPr>
        <p:cxnSp>
          <p:nvCxnSpPr>
            <p:cNvPr id="1261" name="Straight Connector 1260">
              <a:extLst>
                <a:ext uri="{FF2B5EF4-FFF2-40B4-BE49-F238E27FC236}">
                  <a16:creationId xmlns:a16="http://schemas.microsoft.com/office/drawing/2014/main" id="{84ABA4D0-A720-1D29-E057-66A5E1ABA40F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2" name="Straight Connector 1261">
              <a:extLst>
                <a:ext uri="{FF2B5EF4-FFF2-40B4-BE49-F238E27FC236}">
                  <a16:creationId xmlns:a16="http://schemas.microsoft.com/office/drawing/2014/main" id="{94A68927-5369-5FCC-AF31-019B25DE242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4" name="Group 1153">
            <a:extLst>
              <a:ext uri="{FF2B5EF4-FFF2-40B4-BE49-F238E27FC236}">
                <a16:creationId xmlns:a16="http://schemas.microsoft.com/office/drawing/2014/main" id="{46ADA7DF-0346-DC4B-E02C-C259727297F0}"/>
              </a:ext>
            </a:extLst>
          </p:cNvPr>
          <p:cNvGrpSpPr/>
          <p:nvPr/>
        </p:nvGrpSpPr>
        <p:grpSpPr>
          <a:xfrm>
            <a:off x="9558317" y="4657561"/>
            <a:ext cx="64856" cy="66967"/>
            <a:chOff x="2838664" y="2095319"/>
            <a:chExt cx="98400" cy="98400"/>
          </a:xfrm>
        </p:grpSpPr>
        <p:cxnSp>
          <p:nvCxnSpPr>
            <p:cNvPr id="1259" name="Straight Connector 1258">
              <a:extLst>
                <a:ext uri="{FF2B5EF4-FFF2-40B4-BE49-F238E27FC236}">
                  <a16:creationId xmlns:a16="http://schemas.microsoft.com/office/drawing/2014/main" id="{0B0C83BB-C5A8-6CC0-34BC-1DB838E43ECD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0" name="Straight Connector 1259">
              <a:extLst>
                <a:ext uri="{FF2B5EF4-FFF2-40B4-BE49-F238E27FC236}">
                  <a16:creationId xmlns:a16="http://schemas.microsoft.com/office/drawing/2014/main" id="{1BB83EA4-E9BC-33BC-E96E-6A6510AA2AC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5" name="Group 1154">
            <a:extLst>
              <a:ext uri="{FF2B5EF4-FFF2-40B4-BE49-F238E27FC236}">
                <a16:creationId xmlns:a16="http://schemas.microsoft.com/office/drawing/2014/main" id="{CC1919B8-0D5F-F2E1-5CAA-496A386E119D}"/>
              </a:ext>
            </a:extLst>
          </p:cNvPr>
          <p:cNvGrpSpPr/>
          <p:nvPr/>
        </p:nvGrpSpPr>
        <p:grpSpPr>
          <a:xfrm>
            <a:off x="9648971" y="4703673"/>
            <a:ext cx="64856" cy="66967"/>
            <a:chOff x="2838664" y="2095319"/>
            <a:chExt cx="98400" cy="98400"/>
          </a:xfrm>
        </p:grpSpPr>
        <p:cxnSp>
          <p:nvCxnSpPr>
            <p:cNvPr id="1257" name="Straight Connector 1256">
              <a:extLst>
                <a:ext uri="{FF2B5EF4-FFF2-40B4-BE49-F238E27FC236}">
                  <a16:creationId xmlns:a16="http://schemas.microsoft.com/office/drawing/2014/main" id="{C8E43D11-D4F0-566D-A294-AE2FFC406862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8" name="Straight Connector 1257">
              <a:extLst>
                <a:ext uri="{FF2B5EF4-FFF2-40B4-BE49-F238E27FC236}">
                  <a16:creationId xmlns:a16="http://schemas.microsoft.com/office/drawing/2014/main" id="{987E7755-843A-E73E-BCCB-002C9C24C24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6" name="Group 1155">
            <a:extLst>
              <a:ext uri="{FF2B5EF4-FFF2-40B4-BE49-F238E27FC236}">
                <a16:creationId xmlns:a16="http://schemas.microsoft.com/office/drawing/2014/main" id="{2CF645E9-CCF7-C8ED-EFE7-637FF5DF9157}"/>
              </a:ext>
            </a:extLst>
          </p:cNvPr>
          <p:cNvGrpSpPr/>
          <p:nvPr/>
        </p:nvGrpSpPr>
        <p:grpSpPr>
          <a:xfrm>
            <a:off x="9658294" y="4703673"/>
            <a:ext cx="64856" cy="66967"/>
            <a:chOff x="2838664" y="2095319"/>
            <a:chExt cx="98400" cy="98400"/>
          </a:xfrm>
        </p:grpSpPr>
        <p:cxnSp>
          <p:nvCxnSpPr>
            <p:cNvPr id="1255" name="Straight Connector 1254">
              <a:extLst>
                <a:ext uri="{FF2B5EF4-FFF2-40B4-BE49-F238E27FC236}">
                  <a16:creationId xmlns:a16="http://schemas.microsoft.com/office/drawing/2014/main" id="{8C84373A-3DD7-F624-9BE1-8A127B87CE4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6" name="Straight Connector 1255">
              <a:extLst>
                <a:ext uri="{FF2B5EF4-FFF2-40B4-BE49-F238E27FC236}">
                  <a16:creationId xmlns:a16="http://schemas.microsoft.com/office/drawing/2014/main" id="{49319A6F-FA6F-E62B-9C00-A85FE466FDB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7" name="Group 1156">
            <a:extLst>
              <a:ext uri="{FF2B5EF4-FFF2-40B4-BE49-F238E27FC236}">
                <a16:creationId xmlns:a16="http://schemas.microsoft.com/office/drawing/2014/main" id="{81400E7B-56DF-1C67-D425-A824B0719C16}"/>
              </a:ext>
            </a:extLst>
          </p:cNvPr>
          <p:cNvGrpSpPr/>
          <p:nvPr/>
        </p:nvGrpSpPr>
        <p:grpSpPr>
          <a:xfrm>
            <a:off x="9677939" y="4703673"/>
            <a:ext cx="64856" cy="66967"/>
            <a:chOff x="2838664" y="2095319"/>
            <a:chExt cx="98400" cy="98400"/>
          </a:xfrm>
        </p:grpSpPr>
        <p:cxnSp>
          <p:nvCxnSpPr>
            <p:cNvPr id="1253" name="Straight Connector 1252">
              <a:extLst>
                <a:ext uri="{FF2B5EF4-FFF2-40B4-BE49-F238E27FC236}">
                  <a16:creationId xmlns:a16="http://schemas.microsoft.com/office/drawing/2014/main" id="{8AF04BFF-FC2C-D3AE-1203-C64B627029C0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4" name="Straight Connector 1253">
              <a:extLst>
                <a:ext uri="{FF2B5EF4-FFF2-40B4-BE49-F238E27FC236}">
                  <a16:creationId xmlns:a16="http://schemas.microsoft.com/office/drawing/2014/main" id="{7CC8F7FA-771E-156F-A1D3-FC86C05A212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8" name="Group 1157">
            <a:extLst>
              <a:ext uri="{FF2B5EF4-FFF2-40B4-BE49-F238E27FC236}">
                <a16:creationId xmlns:a16="http://schemas.microsoft.com/office/drawing/2014/main" id="{84F9E7DF-C6D8-F7FD-8817-A03EF27957FE}"/>
              </a:ext>
            </a:extLst>
          </p:cNvPr>
          <p:cNvGrpSpPr/>
          <p:nvPr/>
        </p:nvGrpSpPr>
        <p:grpSpPr>
          <a:xfrm>
            <a:off x="9692129" y="4703673"/>
            <a:ext cx="64856" cy="66967"/>
            <a:chOff x="2838664" y="2095319"/>
            <a:chExt cx="98400" cy="98400"/>
          </a:xfrm>
        </p:grpSpPr>
        <p:cxnSp>
          <p:nvCxnSpPr>
            <p:cNvPr id="1251" name="Straight Connector 1250">
              <a:extLst>
                <a:ext uri="{FF2B5EF4-FFF2-40B4-BE49-F238E27FC236}">
                  <a16:creationId xmlns:a16="http://schemas.microsoft.com/office/drawing/2014/main" id="{DED950C7-55B3-E9A6-D586-B4FF43DA83CF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2" name="Straight Connector 1251">
              <a:extLst>
                <a:ext uri="{FF2B5EF4-FFF2-40B4-BE49-F238E27FC236}">
                  <a16:creationId xmlns:a16="http://schemas.microsoft.com/office/drawing/2014/main" id="{D0C82043-2488-1124-165A-4F28A560DFE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9" name="Group 1158">
            <a:extLst>
              <a:ext uri="{FF2B5EF4-FFF2-40B4-BE49-F238E27FC236}">
                <a16:creationId xmlns:a16="http://schemas.microsoft.com/office/drawing/2014/main" id="{2A7FCE1C-2A12-A99E-9798-12F203F42495}"/>
              </a:ext>
            </a:extLst>
          </p:cNvPr>
          <p:cNvGrpSpPr/>
          <p:nvPr/>
        </p:nvGrpSpPr>
        <p:grpSpPr>
          <a:xfrm>
            <a:off x="9757309" y="4703673"/>
            <a:ext cx="64856" cy="66967"/>
            <a:chOff x="2838664" y="2095319"/>
            <a:chExt cx="98400" cy="98400"/>
          </a:xfrm>
        </p:grpSpPr>
        <p:cxnSp>
          <p:nvCxnSpPr>
            <p:cNvPr id="1249" name="Straight Connector 1248">
              <a:extLst>
                <a:ext uri="{FF2B5EF4-FFF2-40B4-BE49-F238E27FC236}">
                  <a16:creationId xmlns:a16="http://schemas.microsoft.com/office/drawing/2014/main" id="{7BBD3F1C-C835-1869-8174-374400A4B7C3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0" name="Straight Connector 1249">
              <a:extLst>
                <a:ext uri="{FF2B5EF4-FFF2-40B4-BE49-F238E27FC236}">
                  <a16:creationId xmlns:a16="http://schemas.microsoft.com/office/drawing/2014/main" id="{841910B6-185C-ABBD-39BE-D17C8A52FEA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0" name="Group 1159">
            <a:extLst>
              <a:ext uri="{FF2B5EF4-FFF2-40B4-BE49-F238E27FC236}">
                <a16:creationId xmlns:a16="http://schemas.microsoft.com/office/drawing/2014/main" id="{CDB270AD-81EC-1BC3-C361-4216B9EA9758}"/>
              </a:ext>
            </a:extLst>
          </p:cNvPr>
          <p:cNvGrpSpPr/>
          <p:nvPr/>
        </p:nvGrpSpPr>
        <p:grpSpPr>
          <a:xfrm>
            <a:off x="9826796" y="4703673"/>
            <a:ext cx="64856" cy="66967"/>
            <a:chOff x="2838664" y="2095319"/>
            <a:chExt cx="98400" cy="98400"/>
          </a:xfrm>
        </p:grpSpPr>
        <p:cxnSp>
          <p:nvCxnSpPr>
            <p:cNvPr id="1247" name="Straight Connector 1246">
              <a:extLst>
                <a:ext uri="{FF2B5EF4-FFF2-40B4-BE49-F238E27FC236}">
                  <a16:creationId xmlns:a16="http://schemas.microsoft.com/office/drawing/2014/main" id="{EE2D9410-51FC-8731-0FEA-B272CA288253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8" name="Straight Connector 1247">
              <a:extLst>
                <a:ext uri="{FF2B5EF4-FFF2-40B4-BE49-F238E27FC236}">
                  <a16:creationId xmlns:a16="http://schemas.microsoft.com/office/drawing/2014/main" id="{A6589000-DAA0-A82F-0408-DDC8E90062E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1" name="Group 1160">
            <a:extLst>
              <a:ext uri="{FF2B5EF4-FFF2-40B4-BE49-F238E27FC236}">
                <a16:creationId xmlns:a16="http://schemas.microsoft.com/office/drawing/2014/main" id="{9BC0A89C-5708-19F1-07C3-A501D3DA1A0C}"/>
              </a:ext>
            </a:extLst>
          </p:cNvPr>
          <p:cNvGrpSpPr/>
          <p:nvPr/>
        </p:nvGrpSpPr>
        <p:grpSpPr>
          <a:xfrm>
            <a:off x="9837490" y="4703673"/>
            <a:ext cx="64856" cy="66967"/>
            <a:chOff x="2838664" y="2095319"/>
            <a:chExt cx="98400" cy="98400"/>
          </a:xfrm>
        </p:grpSpPr>
        <p:cxnSp>
          <p:nvCxnSpPr>
            <p:cNvPr id="1245" name="Straight Connector 1244">
              <a:extLst>
                <a:ext uri="{FF2B5EF4-FFF2-40B4-BE49-F238E27FC236}">
                  <a16:creationId xmlns:a16="http://schemas.microsoft.com/office/drawing/2014/main" id="{61258652-BB23-690A-F030-238BB8206D7E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6" name="Straight Connector 1245">
              <a:extLst>
                <a:ext uri="{FF2B5EF4-FFF2-40B4-BE49-F238E27FC236}">
                  <a16:creationId xmlns:a16="http://schemas.microsoft.com/office/drawing/2014/main" id="{0C5E73EB-B0AA-2063-EE59-6CE8C45DF76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2" name="Group 1161">
            <a:extLst>
              <a:ext uri="{FF2B5EF4-FFF2-40B4-BE49-F238E27FC236}">
                <a16:creationId xmlns:a16="http://schemas.microsoft.com/office/drawing/2014/main" id="{E3816BE9-024F-BCB5-2533-5DB66498DB34}"/>
              </a:ext>
            </a:extLst>
          </p:cNvPr>
          <p:cNvGrpSpPr/>
          <p:nvPr/>
        </p:nvGrpSpPr>
        <p:grpSpPr>
          <a:xfrm>
            <a:off x="10061381" y="4703673"/>
            <a:ext cx="64856" cy="66967"/>
            <a:chOff x="2838664" y="2095319"/>
            <a:chExt cx="98400" cy="98400"/>
          </a:xfrm>
        </p:grpSpPr>
        <p:cxnSp>
          <p:nvCxnSpPr>
            <p:cNvPr id="1243" name="Straight Connector 1242">
              <a:extLst>
                <a:ext uri="{FF2B5EF4-FFF2-40B4-BE49-F238E27FC236}">
                  <a16:creationId xmlns:a16="http://schemas.microsoft.com/office/drawing/2014/main" id="{F1054AF6-36D6-A1C3-7826-7EFA6517A8F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4" name="Straight Connector 1243">
              <a:extLst>
                <a:ext uri="{FF2B5EF4-FFF2-40B4-BE49-F238E27FC236}">
                  <a16:creationId xmlns:a16="http://schemas.microsoft.com/office/drawing/2014/main" id="{914D80B5-4385-BA44-B444-2695D866594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3" name="Group 1162">
            <a:extLst>
              <a:ext uri="{FF2B5EF4-FFF2-40B4-BE49-F238E27FC236}">
                <a16:creationId xmlns:a16="http://schemas.microsoft.com/office/drawing/2014/main" id="{A00A55EF-F08C-0303-988F-192FC9559577}"/>
              </a:ext>
            </a:extLst>
          </p:cNvPr>
          <p:cNvGrpSpPr/>
          <p:nvPr/>
        </p:nvGrpSpPr>
        <p:grpSpPr>
          <a:xfrm>
            <a:off x="10467762" y="4703673"/>
            <a:ext cx="64856" cy="66967"/>
            <a:chOff x="2838664" y="2095319"/>
            <a:chExt cx="98400" cy="98400"/>
          </a:xfrm>
        </p:grpSpPr>
        <p:cxnSp>
          <p:nvCxnSpPr>
            <p:cNvPr id="1241" name="Straight Connector 1240">
              <a:extLst>
                <a:ext uri="{FF2B5EF4-FFF2-40B4-BE49-F238E27FC236}">
                  <a16:creationId xmlns:a16="http://schemas.microsoft.com/office/drawing/2014/main" id="{B44D624A-E5B9-D8D8-94C0-D4F165FB0F4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2" name="Straight Connector 1241">
              <a:extLst>
                <a:ext uri="{FF2B5EF4-FFF2-40B4-BE49-F238E27FC236}">
                  <a16:creationId xmlns:a16="http://schemas.microsoft.com/office/drawing/2014/main" id="{2D9A6370-D995-3651-6DDB-A87FF2199D5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4" name="Group 1163">
            <a:extLst>
              <a:ext uri="{FF2B5EF4-FFF2-40B4-BE49-F238E27FC236}">
                <a16:creationId xmlns:a16="http://schemas.microsoft.com/office/drawing/2014/main" id="{06DC243E-0F56-7DB4-8C4C-EB99256EE7C1}"/>
              </a:ext>
            </a:extLst>
          </p:cNvPr>
          <p:cNvGrpSpPr/>
          <p:nvPr/>
        </p:nvGrpSpPr>
        <p:grpSpPr>
          <a:xfrm>
            <a:off x="10723768" y="4703673"/>
            <a:ext cx="64856" cy="66967"/>
            <a:chOff x="2838664" y="2095319"/>
            <a:chExt cx="98400" cy="98400"/>
          </a:xfrm>
        </p:grpSpPr>
        <p:cxnSp>
          <p:nvCxnSpPr>
            <p:cNvPr id="1239" name="Straight Connector 1238">
              <a:extLst>
                <a:ext uri="{FF2B5EF4-FFF2-40B4-BE49-F238E27FC236}">
                  <a16:creationId xmlns:a16="http://schemas.microsoft.com/office/drawing/2014/main" id="{251A3795-01A7-FE5C-2DCB-7FD24568E4BE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0" name="Straight Connector 1239">
              <a:extLst>
                <a:ext uri="{FF2B5EF4-FFF2-40B4-BE49-F238E27FC236}">
                  <a16:creationId xmlns:a16="http://schemas.microsoft.com/office/drawing/2014/main" id="{867857F6-C5E2-5C83-B1B1-04977F81FD2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5" name="Group 1164">
            <a:extLst>
              <a:ext uri="{FF2B5EF4-FFF2-40B4-BE49-F238E27FC236}">
                <a16:creationId xmlns:a16="http://schemas.microsoft.com/office/drawing/2014/main" id="{3EC30659-8252-C5D9-329D-370E88510151}"/>
              </a:ext>
            </a:extLst>
          </p:cNvPr>
          <p:cNvGrpSpPr/>
          <p:nvPr/>
        </p:nvGrpSpPr>
        <p:grpSpPr>
          <a:xfrm>
            <a:off x="10903664" y="4703673"/>
            <a:ext cx="64856" cy="66967"/>
            <a:chOff x="2838664" y="2095319"/>
            <a:chExt cx="98400" cy="98400"/>
          </a:xfrm>
        </p:grpSpPr>
        <p:cxnSp>
          <p:nvCxnSpPr>
            <p:cNvPr id="1237" name="Straight Connector 1236">
              <a:extLst>
                <a:ext uri="{FF2B5EF4-FFF2-40B4-BE49-F238E27FC236}">
                  <a16:creationId xmlns:a16="http://schemas.microsoft.com/office/drawing/2014/main" id="{04558198-EE46-09ED-229D-DE3F45112EBB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8" name="Straight Connector 1237">
              <a:extLst>
                <a:ext uri="{FF2B5EF4-FFF2-40B4-BE49-F238E27FC236}">
                  <a16:creationId xmlns:a16="http://schemas.microsoft.com/office/drawing/2014/main" id="{1E0D96C4-24D5-B026-B142-37F49241F7B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6" name="Group 1165">
            <a:extLst>
              <a:ext uri="{FF2B5EF4-FFF2-40B4-BE49-F238E27FC236}">
                <a16:creationId xmlns:a16="http://schemas.microsoft.com/office/drawing/2014/main" id="{0BB5DE53-E3D6-E177-E2DC-B4E3720C9F3E}"/>
              </a:ext>
            </a:extLst>
          </p:cNvPr>
          <p:cNvGrpSpPr/>
          <p:nvPr/>
        </p:nvGrpSpPr>
        <p:grpSpPr>
          <a:xfrm>
            <a:off x="11481992" y="4703673"/>
            <a:ext cx="64856" cy="66967"/>
            <a:chOff x="2838664" y="2095319"/>
            <a:chExt cx="98400" cy="98400"/>
          </a:xfrm>
        </p:grpSpPr>
        <p:cxnSp>
          <p:nvCxnSpPr>
            <p:cNvPr id="1235" name="Straight Connector 1234">
              <a:extLst>
                <a:ext uri="{FF2B5EF4-FFF2-40B4-BE49-F238E27FC236}">
                  <a16:creationId xmlns:a16="http://schemas.microsoft.com/office/drawing/2014/main" id="{5EA86B98-023F-AE5C-318C-EA74553EAD40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6" name="Straight Connector 1235">
              <a:extLst>
                <a:ext uri="{FF2B5EF4-FFF2-40B4-BE49-F238E27FC236}">
                  <a16:creationId xmlns:a16="http://schemas.microsoft.com/office/drawing/2014/main" id="{D9F27F2B-C783-0E02-BB39-9F5CEDD56D4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2" name="TextBox 1191">
            <a:extLst>
              <a:ext uri="{FF2B5EF4-FFF2-40B4-BE49-F238E27FC236}">
                <a16:creationId xmlns:a16="http://schemas.microsoft.com/office/drawing/2014/main" id="{A3F6D7FF-56F6-5B41-4C2E-484F4FF2F247}"/>
              </a:ext>
            </a:extLst>
          </p:cNvPr>
          <p:cNvSpPr txBox="1"/>
          <p:nvPr/>
        </p:nvSpPr>
        <p:spPr>
          <a:xfrm>
            <a:off x="6531955" y="5465396"/>
            <a:ext cx="108082" cy="118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</a:p>
        </p:txBody>
      </p:sp>
      <p:sp>
        <p:nvSpPr>
          <p:cNvPr id="1193" name="TextBox 1192">
            <a:extLst>
              <a:ext uri="{FF2B5EF4-FFF2-40B4-BE49-F238E27FC236}">
                <a16:creationId xmlns:a16="http://schemas.microsoft.com/office/drawing/2014/main" id="{7DA5E818-FE60-CC94-DB9B-5CC7385E22EC}"/>
              </a:ext>
            </a:extLst>
          </p:cNvPr>
          <p:cNvSpPr txBox="1"/>
          <p:nvPr/>
        </p:nvSpPr>
        <p:spPr>
          <a:xfrm>
            <a:off x="6903401" y="5465396"/>
            <a:ext cx="108082" cy="118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194" name="TextBox 1193">
            <a:extLst>
              <a:ext uri="{FF2B5EF4-FFF2-40B4-BE49-F238E27FC236}">
                <a16:creationId xmlns:a16="http://schemas.microsoft.com/office/drawing/2014/main" id="{7B71D82B-0482-8047-272F-A7E7DDBA2E4F}"/>
              </a:ext>
            </a:extLst>
          </p:cNvPr>
          <p:cNvSpPr txBox="1"/>
          <p:nvPr/>
        </p:nvSpPr>
        <p:spPr>
          <a:xfrm>
            <a:off x="7272230" y="5465396"/>
            <a:ext cx="108082" cy="118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</a:t>
            </a:r>
          </a:p>
        </p:txBody>
      </p:sp>
      <p:sp>
        <p:nvSpPr>
          <p:cNvPr id="1195" name="TextBox 1194">
            <a:extLst>
              <a:ext uri="{FF2B5EF4-FFF2-40B4-BE49-F238E27FC236}">
                <a16:creationId xmlns:a16="http://schemas.microsoft.com/office/drawing/2014/main" id="{1CF4F734-536B-075F-6162-698CA04A884B}"/>
              </a:ext>
            </a:extLst>
          </p:cNvPr>
          <p:cNvSpPr txBox="1"/>
          <p:nvPr/>
        </p:nvSpPr>
        <p:spPr>
          <a:xfrm>
            <a:off x="7634412" y="5465396"/>
            <a:ext cx="108082" cy="118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</a:t>
            </a:r>
          </a:p>
        </p:txBody>
      </p:sp>
      <p:sp>
        <p:nvSpPr>
          <p:cNvPr id="1196" name="TextBox 1195">
            <a:extLst>
              <a:ext uri="{FF2B5EF4-FFF2-40B4-BE49-F238E27FC236}">
                <a16:creationId xmlns:a16="http://schemas.microsoft.com/office/drawing/2014/main" id="{C96C6DD5-26C4-7B08-707F-DB57AF376B3A}"/>
              </a:ext>
            </a:extLst>
          </p:cNvPr>
          <p:cNvSpPr txBox="1"/>
          <p:nvPr/>
        </p:nvSpPr>
        <p:spPr>
          <a:xfrm>
            <a:off x="7918471" y="5464998"/>
            <a:ext cx="26575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12</a:t>
            </a:r>
          </a:p>
        </p:txBody>
      </p:sp>
      <p:sp>
        <p:nvSpPr>
          <p:cNvPr id="1197" name="TextBox 1196">
            <a:extLst>
              <a:ext uri="{FF2B5EF4-FFF2-40B4-BE49-F238E27FC236}">
                <a16:creationId xmlns:a16="http://schemas.microsoft.com/office/drawing/2014/main" id="{3434E91E-39D1-FAA3-726E-9EC7C8406227}"/>
              </a:ext>
            </a:extLst>
          </p:cNvPr>
          <p:cNvSpPr txBox="1"/>
          <p:nvPr/>
        </p:nvSpPr>
        <p:spPr>
          <a:xfrm>
            <a:off x="8319387" y="5465407"/>
            <a:ext cx="2258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15</a:t>
            </a:r>
          </a:p>
        </p:txBody>
      </p:sp>
      <p:sp>
        <p:nvSpPr>
          <p:cNvPr id="1198" name="TextBox 1197">
            <a:extLst>
              <a:ext uri="{FF2B5EF4-FFF2-40B4-BE49-F238E27FC236}">
                <a16:creationId xmlns:a16="http://schemas.microsoft.com/office/drawing/2014/main" id="{48CD6675-F905-8717-48E9-AEA287B861A1}"/>
              </a:ext>
            </a:extLst>
          </p:cNvPr>
          <p:cNvSpPr txBox="1"/>
          <p:nvPr/>
        </p:nvSpPr>
        <p:spPr>
          <a:xfrm>
            <a:off x="8685217" y="5458338"/>
            <a:ext cx="20533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</a:t>
            </a:r>
          </a:p>
        </p:txBody>
      </p:sp>
      <p:sp>
        <p:nvSpPr>
          <p:cNvPr id="1199" name="TextBox 1198">
            <a:extLst>
              <a:ext uri="{FF2B5EF4-FFF2-40B4-BE49-F238E27FC236}">
                <a16:creationId xmlns:a16="http://schemas.microsoft.com/office/drawing/2014/main" id="{1A1AD360-27D1-A1FF-E6DC-4A62A85E6200}"/>
              </a:ext>
            </a:extLst>
          </p:cNvPr>
          <p:cNvSpPr txBox="1"/>
          <p:nvPr/>
        </p:nvSpPr>
        <p:spPr>
          <a:xfrm>
            <a:off x="9054046" y="5455882"/>
            <a:ext cx="23457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21</a:t>
            </a:r>
          </a:p>
        </p:txBody>
      </p:sp>
      <p:sp>
        <p:nvSpPr>
          <p:cNvPr id="1200" name="TextBox 1199">
            <a:extLst>
              <a:ext uri="{FF2B5EF4-FFF2-40B4-BE49-F238E27FC236}">
                <a16:creationId xmlns:a16="http://schemas.microsoft.com/office/drawing/2014/main" id="{2847A330-0CBB-7B67-119B-66AB5CAC92D3}"/>
              </a:ext>
            </a:extLst>
          </p:cNvPr>
          <p:cNvSpPr txBox="1"/>
          <p:nvPr/>
        </p:nvSpPr>
        <p:spPr>
          <a:xfrm>
            <a:off x="9384156" y="5464998"/>
            <a:ext cx="26181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24</a:t>
            </a:r>
          </a:p>
        </p:txBody>
      </p:sp>
      <p:sp>
        <p:nvSpPr>
          <p:cNvPr id="1201" name="TextBox 1200">
            <a:extLst>
              <a:ext uri="{FF2B5EF4-FFF2-40B4-BE49-F238E27FC236}">
                <a16:creationId xmlns:a16="http://schemas.microsoft.com/office/drawing/2014/main" id="{2720775C-9308-BBD6-7D58-EE75E13FA6B4}"/>
              </a:ext>
            </a:extLst>
          </p:cNvPr>
          <p:cNvSpPr txBox="1"/>
          <p:nvPr/>
        </p:nvSpPr>
        <p:spPr>
          <a:xfrm>
            <a:off x="9789838" y="5459993"/>
            <a:ext cx="1961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27</a:t>
            </a:r>
          </a:p>
        </p:txBody>
      </p:sp>
      <p:sp>
        <p:nvSpPr>
          <p:cNvPr id="1202" name="TextBox 1201">
            <a:extLst>
              <a:ext uri="{FF2B5EF4-FFF2-40B4-BE49-F238E27FC236}">
                <a16:creationId xmlns:a16="http://schemas.microsoft.com/office/drawing/2014/main" id="{266CDBCC-751D-5966-97CC-1C6454B71237}"/>
              </a:ext>
            </a:extLst>
          </p:cNvPr>
          <p:cNvSpPr txBox="1"/>
          <p:nvPr/>
        </p:nvSpPr>
        <p:spPr>
          <a:xfrm>
            <a:off x="10143902" y="5464998"/>
            <a:ext cx="2339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30</a:t>
            </a:r>
          </a:p>
        </p:txBody>
      </p:sp>
      <p:sp>
        <p:nvSpPr>
          <p:cNvPr id="1203" name="TextBox 1202">
            <a:extLst>
              <a:ext uri="{FF2B5EF4-FFF2-40B4-BE49-F238E27FC236}">
                <a16:creationId xmlns:a16="http://schemas.microsoft.com/office/drawing/2014/main" id="{DEC6E9F7-04F3-0574-2E00-2308D5AF98F7}"/>
              </a:ext>
            </a:extLst>
          </p:cNvPr>
          <p:cNvSpPr txBox="1"/>
          <p:nvPr/>
        </p:nvSpPr>
        <p:spPr>
          <a:xfrm>
            <a:off x="10527500" y="5464998"/>
            <a:ext cx="18987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33</a:t>
            </a:r>
          </a:p>
        </p:txBody>
      </p:sp>
      <p:sp>
        <p:nvSpPr>
          <p:cNvPr id="1204" name="TextBox 1203">
            <a:extLst>
              <a:ext uri="{FF2B5EF4-FFF2-40B4-BE49-F238E27FC236}">
                <a16:creationId xmlns:a16="http://schemas.microsoft.com/office/drawing/2014/main" id="{D47DCB8B-BA64-D2A0-4416-D396043B518E}"/>
              </a:ext>
            </a:extLst>
          </p:cNvPr>
          <p:cNvSpPr txBox="1"/>
          <p:nvPr/>
        </p:nvSpPr>
        <p:spPr>
          <a:xfrm>
            <a:off x="10885312" y="5464998"/>
            <a:ext cx="1999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36</a:t>
            </a:r>
          </a:p>
        </p:txBody>
      </p:sp>
      <p:sp>
        <p:nvSpPr>
          <p:cNvPr id="1205" name="TextBox 1204">
            <a:extLst>
              <a:ext uri="{FF2B5EF4-FFF2-40B4-BE49-F238E27FC236}">
                <a16:creationId xmlns:a16="http://schemas.microsoft.com/office/drawing/2014/main" id="{C50DBC8D-6B46-D826-654B-EBE11886D9DA}"/>
              </a:ext>
            </a:extLst>
          </p:cNvPr>
          <p:cNvSpPr txBox="1"/>
          <p:nvPr/>
        </p:nvSpPr>
        <p:spPr>
          <a:xfrm>
            <a:off x="11236271" y="5464998"/>
            <a:ext cx="23094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39</a:t>
            </a:r>
          </a:p>
        </p:txBody>
      </p:sp>
      <p:cxnSp>
        <p:nvCxnSpPr>
          <p:cNvPr id="1206" name="Straight Connector 1205">
            <a:extLst>
              <a:ext uri="{FF2B5EF4-FFF2-40B4-BE49-F238E27FC236}">
                <a16:creationId xmlns:a16="http://schemas.microsoft.com/office/drawing/2014/main" id="{66D91F4E-6FF8-E5F9-D775-35AC666BD84E}"/>
              </a:ext>
            </a:extLst>
          </p:cNvPr>
          <p:cNvCxnSpPr>
            <a:cxnSpLocks/>
          </p:cNvCxnSpPr>
          <p:nvPr/>
        </p:nvCxnSpPr>
        <p:spPr>
          <a:xfrm flipH="1" flipV="1">
            <a:off x="6590181" y="5426848"/>
            <a:ext cx="5083694" cy="3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7" name="Straight Connector 1206">
            <a:extLst>
              <a:ext uri="{FF2B5EF4-FFF2-40B4-BE49-F238E27FC236}">
                <a16:creationId xmlns:a16="http://schemas.microsoft.com/office/drawing/2014/main" id="{EF32CFC3-B0AC-77FE-F331-01B993323768}"/>
              </a:ext>
            </a:extLst>
          </p:cNvPr>
          <p:cNvCxnSpPr>
            <a:cxnSpLocks/>
          </p:cNvCxnSpPr>
          <p:nvPr/>
        </p:nvCxnSpPr>
        <p:spPr>
          <a:xfrm>
            <a:off x="6585474" y="542268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8" name="Straight Connector 1207">
            <a:extLst>
              <a:ext uri="{FF2B5EF4-FFF2-40B4-BE49-F238E27FC236}">
                <a16:creationId xmlns:a16="http://schemas.microsoft.com/office/drawing/2014/main" id="{9DF7E00A-4035-E8CC-26F3-AD57D3DED9D2}"/>
              </a:ext>
            </a:extLst>
          </p:cNvPr>
          <p:cNvCxnSpPr>
            <a:cxnSpLocks/>
          </p:cNvCxnSpPr>
          <p:nvPr/>
        </p:nvCxnSpPr>
        <p:spPr>
          <a:xfrm>
            <a:off x="6957442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9" name="Straight Connector 1208">
            <a:extLst>
              <a:ext uri="{FF2B5EF4-FFF2-40B4-BE49-F238E27FC236}">
                <a16:creationId xmlns:a16="http://schemas.microsoft.com/office/drawing/2014/main" id="{E2F9E547-CD3C-D1C7-57E5-F4D63B009C6C}"/>
              </a:ext>
            </a:extLst>
          </p:cNvPr>
          <p:cNvCxnSpPr>
            <a:cxnSpLocks/>
          </p:cNvCxnSpPr>
          <p:nvPr/>
        </p:nvCxnSpPr>
        <p:spPr>
          <a:xfrm>
            <a:off x="7326271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0" name="Straight Connector 1209">
            <a:extLst>
              <a:ext uri="{FF2B5EF4-FFF2-40B4-BE49-F238E27FC236}">
                <a16:creationId xmlns:a16="http://schemas.microsoft.com/office/drawing/2014/main" id="{EBB2CBF9-2FBD-73FE-7542-550844076CCB}"/>
              </a:ext>
            </a:extLst>
          </p:cNvPr>
          <p:cNvCxnSpPr>
            <a:cxnSpLocks/>
          </p:cNvCxnSpPr>
          <p:nvPr/>
        </p:nvCxnSpPr>
        <p:spPr>
          <a:xfrm>
            <a:off x="7688453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1" name="Straight Connector 1210">
            <a:extLst>
              <a:ext uri="{FF2B5EF4-FFF2-40B4-BE49-F238E27FC236}">
                <a16:creationId xmlns:a16="http://schemas.microsoft.com/office/drawing/2014/main" id="{8178C5BC-8CE9-0F3F-CB30-F55333AF8745}"/>
              </a:ext>
            </a:extLst>
          </p:cNvPr>
          <p:cNvCxnSpPr>
            <a:cxnSpLocks/>
          </p:cNvCxnSpPr>
          <p:nvPr/>
        </p:nvCxnSpPr>
        <p:spPr>
          <a:xfrm>
            <a:off x="8054144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2" name="Straight Connector 1211">
            <a:extLst>
              <a:ext uri="{FF2B5EF4-FFF2-40B4-BE49-F238E27FC236}">
                <a16:creationId xmlns:a16="http://schemas.microsoft.com/office/drawing/2014/main" id="{18DC2663-38BD-D3FD-9442-2B74ED85A15A}"/>
              </a:ext>
            </a:extLst>
          </p:cNvPr>
          <p:cNvCxnSpPr>
            <a:cxnSpLocks/>
          </p:cNvCxnSpPr>
          <p:nvPr/>
        </p:nvCxnSpPr>
        <p:spPr>
          <a:xfrm>
            <a:off x="8419835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3" name="Straight Connector 1212">
            <a:extLst>
              <a:ext uri="{FF2B5EF4-FFF2-40B4-BE49-F238E27FC236}">
                <a16:creationId xmlns:a16="http://schemas.microsoft.com/office/drawing/2014/main" id="{D009A6AC-420F-D3F8-9680-D7FF7D076B8E}"/>
              </a:ext>
            </a:extLst>
          </p:cNvPr>
          <p:cNvCxnSpPr>
            <a:cxnSpLocks/>
          </p:cNvCxnSpPr>
          <p:nvPr/>
        </p:nvCxnSpPr>
        <p:spPr>
          <a:xfrm>
            <a:off x="8782387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4" name="Straight Connector 1213">
            <a:extLst>
              <a:ext uri="{FF2B5EF4-FFF2-40B4-BE49-F238E27FC236}">
                <a16:creationId xmlns:a16="http://schemas.microsoft.com/office/drawing/2014/main" id="{CCCE8C55-4783-67A8-A147-78D1D3C8697F}"/>
              </a:ext>
            </a:extLst>
          </p:cNvPr>
          <p:cNvCxnSpPr>
            <a:cxnSpLocks/>
          </p:cNvCxnSpPr>
          <p:nvPr/>
        </p:nvCxnSpPr>
        <p:spPr>
          <a:xfrm>
            <a:off x="9149646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5" name="Straight Connector 1214">
            <a:extLst>
              <a:ext uri="{FF2B5EF4-FFF2-40B4-BE49-F238E27FC236}">
                <a16:creationId xmlns:a16="http://schemas.microsoft.com/office/drawing/2014/main" id="{63E64D45-C465-F7D2-169A-29C0B749DB68}"/>
              </a:ext>
            </a:extLst>
          </p:cNvPr>
          <p:cNvCxnSpPr>
            <a:cxnSpLocks/>
          </p:cNvCxnSpPr>
          <p:nvPr/>
        </p:nvCxnSpPr>
        <p:spPr>
          <a:xfrm>
            <a:off x="9510628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6" name="Straight Connector 1215">
            <a:extLst>
              <a:ext uri="{FF2B5EF4-FFF2-40B4-BE49-F238E27FC236}">
                <a16:creationId xmlns:a16="http://schemas.microsoft.com/office/drawing/2014/main" id="{C73F1326-154D-038D-EEC2-ED02CC502E82}"/>
              </a:ext>
            </a:extLst>
          </p:cNvPr>
          <p:cNvCxnSpPr>
            <a:cxnSpLocks/>
          </p:cNvCxnSpPr>
          <p:nvPr/>
        </p:nvCxnSpPr>
        <p:spPr>
          <a:xfrm>
            <a:off x="9877889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7" name="Straight Connector 1216">
            <a:extLst>
              <a:ext uri="{FF2B5EF4-FFF2-40B4-BE49-F238E27FC236}">
                <a16:creationId xmlns:a16="http://schemas.microsoft.com/office/drawing/2014/main" id="{86CE119A-7321-123E-28D9-3AB50634184D}"/>
              </a:ext>
            </a:extLst>
          </p:cNvPr>
          <p:cNvCxnSpPr>
            <a:cxnSpLocks/>
          </p:cNvCxnSpPr>
          <p:nvPr/>
        </p:nvCxnSpPr>
        <p:spPr>
          <a:xfrm>
            <a:off x="10245149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8" name="Straight Connector 1217">
            <a:extLst>
              <a:ext uri="{FF2B5EF4-FFF2-40B4-BE49-F238E27FC236}">
                <a16:creationId xmlns:a16="http://schemas.microsoft.com/office/drawing/2014/main" id="{8C60A0B4-D62E-42D5-6FA9-5CA8DDD803FE}"/>
              </a:ext>
            </a:extLst>
          </p:cNvPr>
          <p:cNvCxnSpPr>
            <a:cxnSpLocks/>
          </p:cNvCxnSpPr>
          <p:nvPr/>
        </p:nvCxnSpPr>
        <p:spPr>
          <a:xfrm>
            <a:off x="10609270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9" name="Straight Connector 1218">
            <a:extLst>
              <a:ext uri="{FF2B5EF4-FFF2-40B4-BE49-F238E27FC236}">
                <a16:creationId xmlns:a16="http://schemas.microsoft.com/office/drawing/2014/main" id="{EC26F980-5BF4-F882-DD5A-821763956C31}"/>
              </a:ext>
            </a:extLst>
          </p:cNvPr>
          <p:cNvCxnSpPr>
            <a:cxnSpLocks/>
          </p:cNvCxnSpPr>
          <p:nvPr/>
        </p:nvCxnSpPr>
        <p:spPr>
          <a:xfrm>
            <a:off x="10973391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0" name="Straight Connector 1219">
            <a:extLst>
              <a:ext uri="{FF2B5EF4-FFF2-40B4-BE49-F238E27FC236}">
                <a16:creationId xmlns:a16="http://schemas.microsoft.com/office/drawing/2014/main" id="{37272C8A-8955-4B11-F2E8-2300D458E9EA}"/>
              </a:ext>
            </a:extLst>
          </p:cNvPr>
          <p:cNvCxnSpPr>
            <a:cxnSpLocks/>
          </p:cNvCxnSpPr>
          <p:nvPr/>
        </p:nvCxnSpPr>
        <p:spPr>
          <a:xfrm>
            <a:off x="11337513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2" name="Straight Connector 1221">
            <a:extLst>
              <a:ext uri="{FF2B5EF4-FFF2-40B4-BE49-F238E27FC236}">
                <a16:creationId xmlns:a16="http://schemas.microsoft.com/office/drawing/2014/main" id="{E1155C21-B338-2572-80CA-7F35408B1DAF}"/>
              </a:ext>
            </a:extLst>
          </p:cNvPr>
          <p:cNvCxnSpPr>
            <a:cxnSpLocks/>
          </p:cNvCxnSpPr>
          <p:nvPr/>
        </p:nvCxnSpPr>
        <p:spPr>
          <a:xfrm>
            <a:off x="6584845" y="3565623"/>
            <a:ext cx="0" cy="18570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3" name="Straight Connector 1222">
            <a:extLst>
              <a:ext uri="{FF2B5EF4-FFF2-40B4-BE49-F238E27FC236}">
                <a16:creationId xmlns:a16="http://schemas.microsoft.com/office/drawing/2014/main" id="{2BC9A0F5-1899-A40D-3F87-8411DB62D0BA}"/>
              </a:ext>
            </a:extLst>
          </p:cNvPr>
          <p:cNvCxnSpPr>
            <a:cxnSpLocks/>
          </p:cNvCxnSpPr>
          <p:nvPr/>
        </p:nvCxnSpPr>
        <p:spPr>
          <a:xfrm rot="5400000">
            <a:off x="6567156" y="4965482"/>
            <a:ext cx="0" cy="353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4" name="Straight Connector 1223">
            <a:extLst>
              <a:ext uri="{FF2B5EF4-FFF2-40B4-BE49-F238E27FC236}">
                <a16:creationId xmlns:a16="http://schemas.microsoft.com/office/drawing/2014/main" id="{F53DACBC-6BEF-8DC7-92EE-CA6285D9663C}"/>
              </a:ext>
            </a:extLst>
          </p:cNvPr>
          <p:cNvCxnSpPr>
            <a:cxnSpLocks/>
          </p:cNvCxnSpPr>
          <p:nvPr/>
        </p:nvCxnSpPr>
        <p:spPr>
          <a:xfrm rot="5400000">
            <a:off x="6567156" y="4511720"/>
            <a:ext cx="0" cy="353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5" name="Straight Connector 1224">
            <a:extLst>
              <a:ext uri="{FF2B5EF4-FFF2-40B4-BE49-F238E27FC236}">
                <a16:creationId xmlns:a16="http://schemas.microsoft.com/office/drawing/2014/main" id="{033815AE-DA0B-8F67-A64B-75F9CF97C584}"/>
              </a:ext>
            </a:extLst>
          </p:cNvPr>
          <p:cNvCxnSpPr>
            <a:cxnSpLocks/>
          </p:cNvCxnSpPr>
          <p:nvPr/>
        </p:nvCxnSpPr>
        <p:spPr>
          <a:xfrm rot="5400000">
            <a:off x="6567156" y="4058652"/>
            <a:ext cx="0" cy="353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6" name="Straight Connector 1225">
            <a:extLst>
              <a:ext uri="{FF2B5EF4-FFF2-40B4-BE49-F238E27FC236}">
                <a16:creationId xmlns:a16="http://schemas.microsoft.com/office/drawing/2014/main" id="{FDDF123B-4198-39AF-86DF-7C22E86F4D95}"/>
              </a:ext>
            </a:extLst>
          </p:cNvPr>
          <p:cNvCxnSpPr>
            <a:cxnSpLocks/>
          </p:cNvCxnSpPr>
          <p:nvPr/>
        </p:nvCxnSpPr>
        <p:spPr>
          <a:xfrm rot="5400000">
            <a:off x="6567156" y="3611372"/>
            <a:ext cx="0" cy="353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7" name="Group 1226">
            <a:extLst>
              <a:ext uri="{FF2B5EF4-FFF2-40B4-BE49-F238E27FC236}">
                <a16:creationId xmlns:a16="http://schemas.microsoft.com/office/drawing/2014/main" id="{D986C178-DFC8-F51F-2A0F-1862801BEB20}"/>
              </a:ext>
            </a:extLst>
          </p:cNvPr>
          <p:cNvGrpSpPr/>
          <p:nvPr/>
        </p:nvGrpSpPr>
        <p:grpSpPr>
          <a:xfrm>
            <a:off x="6027065" y="3466911"/>
            <a:ext cx="502313" cy="2012505"/>
            <a:chOff x="1426683" y="1591678"/>
            <a:chExt cx="762116" cy="2957139"/>
          </a:xfrm>
        </p:grpSpPr>
        <p:sp>
          <p:nvSpPr>
            <p:cNvPr id="1229" name="TextBox 1228">
              <a:extLst>
                <a:ext uri="{FF2B5EF4-FFF2-40B4-BE49-F238E27FC236}">
                  <a16:creationId xmlns:a16="http://schemas.microsoft.com/office/drawing/2014/main" id="{C130DCBB-D817-5A58-CF07-EE2788AEF846}"/>
                </a:ext>
              </a:extLst>
            </p:cNvPr>
            <p:cNvSpPr txBox="1"/>
            <p:nvPr/>
          </p:nvSpPr>
          <p:spPr>
            <a:xfrm>
              <a:off x="1754700" y="1745400"/>
              <a:ext cx="434099" cy="2686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1230" name="TextBox 1229">
              <a:extLst>
                <a:ext uri="{FF2B5EF4-FFF2-40B4-BE49-F238E27FC236}">
                  <a16:creationId xmlns:a16="http://schemas.microsoft.com/office/drawing/2014/main" id="{6FB9DC1D-02CF-9701-0A94-ED9ABA222856}"/>
                </a:ext>
              </a:extLst>
            </p:cNvPr>
            <p:cNvSpPr txBox="1"/>
            <p:nvPr/>
          </p:nvSpPr>
          <p:spPr>
            <a:xfrm>
              <a:off x="1881020" y="2359524"/>
              <a:ext cx="298193" cy="1739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75</a:t>
              </a:r>
            </a:p>
          </p:txBody>
        </p:sp>
        <p:sp>
          <p:nvSpPr>
            <p:cNvPr id="1231" name="TextBox 1230">
              <a:extLst>
                <a:ext uri="{FF2B5EF4-FFF2-40B4-BE49-F238E27FC236}">
                  <a16:creationId xmlns:a16="http://schemas.microsoft.com/office/drawing/2014/main" id="{D66131CB-DF82-AE49-C309-D178E6AB198A}"/>
                </a:ext>
              </a:extLst>
            </p:cNvPr>
            <p:cNvSpPr txBox="1"/>
            <p:nvPr/>
          </p:nvSpPr>
          <p:spPr>
            <a:xfrm>
              <a:off x="1877004" y="2986148"/>
              <a:ext cx="298193" cy="1739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1232" name="TextBox 1231">
              <a:extLst>
                <a:ext uri="{FF2B5EF4-FFF2-40B4-BE49-F238E27FC236}">
                  <a16:creationId xmlns:a16="http://schemas.microsoft.com/office/drawing/2014/main" id="{AA6C14D7-C9AF-E8B1-52D3-57AE5B81E6D5}"/>
                </a:ext>
              </a:extLst>
            </p:cNvPr>
            <p:cNvSpPr txBox="1"/>
            <p:nvPr/>
          </p:nvSpPr>
          <p:spPr>
            <a:xfrm>
              <a:off x="1877623" y="3687559"/>
              <a:ext cx="298193" cy="1739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25</a:t>
              </a:r>
            </a:p>
          </p:txBody>
        </p:sp>
        <p:sp>
          <p:nvSpPr>
            <p:cNvPr id="1233" name="TextBox 1232">
              <a:extLst>
                <a:ext uri="{FF2B5EF4-FFF2-40B4-BE49-F238E27FC236}">
                  <a16:creationId xmlns:a16="http://schemas.microsoft.com/office/drawing/2014/main" id="{3E02B16D-6726-3873-1A4C-F6A3062E2402}"/>
                </a:ext>
              </a:extLst>
            </p:cNvPr>
            <p:cNvSpPr txBox="1"/>
            <p:nvPr/>
          </p:nvSpPr>
          <p:spPr>
            <a:xfrm>
              <a:off x="1890606" y="4374830"/>
              <a:ext cx="298193" cy="1739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234" name="TextBox 1233">
              <a:extLst>
                <a:ext uri="{FF2B5EF4-FFF2-40B4-BE49-F238E27FC236}">
                  <a16:creationId xmlns:a16="http://schemas.microsoft.com/office/drawing/2014/main" id="{78A414B4-74E9-1308-391B-6E4F2DAC9D9B}"/>
                </a:ext>
              </a:extLst>
            </p:cNvPr>
            <p:cNvSpPr txBox="1"/>
            <p:nvPr/>
          </p:nvSpPr>
          <p:spPr>
            <a:xfrm rot="16200000">
              <a:off x="149197" y="2869164"/>
              <a:ext cx="28627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Event-free (%)</a:t>
              </a:r>
            </a:p>
          </p:txBody>
        </p:sp>
      </p:grpSp>
      <p:cxnSp>
        <p:nvCxnSpPr>
          <p:cNvPr id="1228" name="Straight Connector 1227">
            <a:extLst>
              <a:ext uri="{FF2B5EF4-FFF2-40B4-BE49-F238E27FC236}">
                <a16:creationId xmlns:a16="http://schemas.microsoft.com/office/drawing/2014/main" id="{BFB55F7A-86CD-A778-B10D-1C64A0DEAAB8}"/>
              </a:ext>
            </a:extLst>
          </p:cNvPr>
          <p:cNvCxnSpPr>
            <a:cxnSpLocks/>
          </p:cNvCxnSpPr>
          <p:nvPr/>
        </p:nvCxnSpPr>
        <p:spPr>
          <a:xfrm rot="5400000">
            <a:off x="6567156" y="5409521"/>
            <a:ext cx="0" cy="353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8" name="TextBox 1167">
            <a:extLst>
              <a:ext uri="{FF2B5EF4-FFF2-40B4-BE49-F238E27FC236}">
                <a16:creationId xmlns:a16="http://schemas.microsoft.com/office/drawing/2014/main" id="{A33493F0-A66F-A35F-4981-ED29C5E4BB57}"/>
              </a:ext>
            </a:extLst>
          </p:cNvPr>
          <p:cNvSpPr txBox="1"/>
          <p:nvPr/>
        </p:nvSpPr>
        <p:spPr>
          <a:xfrm>
            <a:off x="6452041" y="5646455"/>
            <a:ext cx="5306867" cy="19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Time (months)</a:t>
            </a:r>
          </a:p>
        </p:txBody>
      </p:sp>
      <p:grpSp>
        <p:nvGrpSpPr>
          <p:cNvPr id="1176" name="Group 1175">
            <a:extLst>
              <a:ext uri="{FF2B5EF4-FFF2-40B4-BE49-F238E27FC236}">
                <a16:creationId xmlns:a16="http://schemas.microsoft.com/office/drawing/2014/main" id="{5BCAEF0E-DC19-CA1A-BEF4-B5F462F455AA}"/>
              </a:ext>
            </a:extLst>
          </p:cNvPr>
          <p:cNvGrpSpPr/>
          <p:nvPr/>
        </p:nvGrpSpPr>
        <p:grpSpPr>
          <a:xfrm>
            <a:off x="6753890" y="3612142"/>
            <a:ext cx="64856" cy="66967"/>
            <a:chOff x="2838664" y="2095319"/>
            <a:chExt cx="98400" cy="98400"/>
          </a:xfrm>
        </p:grpSpPr>
        <p:cxnSp>
          <p:nvCxnSpPr>
            <p:cNvPr id="1190" name="Straight Connector 1189">
              <a:extLst>
                <a:ext uri="{FF2B5EF4-FFF2-40B4-BE49-F238E27FC236}">
                  <a16:creationId xmlns:a16="http://schemas.microsoft.com/office/drawing/2014/main" id="{0A98F5AE-6A07-E277-0FFD-0C45C6108E2D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1" name="Straight Connector 1190">
              <a:extLst>
                <a:ext uri="{FF2B5EF4-FFF2-40B4-BE49-F238E27FC236}">
                  <a16:creationId xmlns:a16="http://schemas.microsoft.com/office/drawing/2014/main" id="{93BBC1EC-6489-C819-C5A5-1159FCE1F16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7" name="Group 1176">
            <a:extLst>
              <a:ext uri="{FF2B5EF4-FFF2-40B4-BE49-F238E27FC236}">
                <a16:creationId xmlns:a16="http://schemas.microsoft.com/office/drawing/2014/main" id="{37A73680-2562-9E85-668A-1CBBAB860D69}"/>
              </a:ext>
            </a:extLst>
          </p:cNvPr>
          <p:cNvGrpSpPr/>
          <p:nvPr/>
        </p:nvGrpSpPr>
        <p:grpSpPr>
          <a:xfrm>
            <a:off x="6679874" y="3586940"/>
            <a:ext cx="64856" cy="66967"/>
            <a:chOff x="2838664" y="2095319"/>
            <a:chExt cx="98400" cy="98400"/>
          </a:xfrm>
        </p:grpSpPr>
        <p:cxnSp>
          <p:nvCxnSpPr>
            <p:cNvPr id="1188" name="Straight Connector 1187">
              <a:extLst>
                <a:ext uri="{FF2B5EF4-FFF2-40B4-BE49-F238E27FC236}">
                  <a16:creationId xmlns:a16="http://schemas.microsoft.com/office/drawing/2014/main" id="{4F57CCE2-5FA2-DF89-551F-44D484C9A18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9" name="Straight Connector 1188">
              <a:extLst>
                <a:ext uri="{FF2B5EF4-FFF2-40B4-BE49-F238E27FC236}">
                  <a16:creationId xmlns:a16="http://schemas.microsoft.com/office/drawing/2014/main" id="{EB6C1F06-0F1A-51DD-B12A-11D14A69AD6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8" name="Group 1177">
            <a:extLst>
              <a:ext uri="{FF2B5EF4-FFF2-40B4-BE49-F238E27FC236}">
                <a16:creationId xmlns:a16="http://schemas.microsoft.com/office/drawing/2014/main" id="{C94862E0-2BF5-819F-9317-5B75691FBD77}"/>
              </a:ext>
            </a:extLst>
          </p:cNvPr>
          <p:cNvGrpSpPr/>
          <p:nvPr/>
        </p:nvGrpSpPr>
        <p:grpSpPr>
          <a:xfrm>
            <a:off x="6786847" y="3610521"/>
            <a:ext cx="64856" cy="66967"/>
            <a:chOff x="2838664" y="2095319"/>
            <a:chExt cx="98400" cy="98400"/>
          </a:xfrm>
        </p:grpSpPr>
        <p:cxnSp>
          <p:nvCxnSpPr>
            <p:cNvPr id="1186" name="Straight Connector 1185">
              <a:extLst>
                <a:ext uri="{FF2B5EF4-FFF2-40B4-BE49-F238E27FC236}">
                  <a16:creationId xmlns:a16="http://schemas.microsoft.com/office/drawing/2014/main" id="{7901ED2C-63BA-7721-A42D-44883D2D4313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7" name="Straight Connector 1186">
              <a:extLst>
                <a:ext uri="{FF2B5EF4-FFF2-40B4-BE49-F238E27FC236}">
                  <a16:creationId xmlns:a16="http://schemas.microsoft.com/office/drawing/2014/main" id="{7DD4FCBF-5B13-5E24-1CE7-6DE3ECDD5AD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9" name="Group 1178">
            <a:extLst>
              <a:ext uri="{FF2B5EF4-FFF2-40B4-BE49-F238E27FC236}">
                <a16:creationId xmlns:a16="http://schemas.microsoft.com/office/drawing/2014/main" id="{7440FF54-9824-064A-3428-01E12DBB4B4C}"/>
              </a:ext>
            </a:extLst>
          </p:cNvPr>
          <p:cNvGrpSpPr/>
          <p:nvPr/>
        </p:nvGrpSpPr>
        <p:grpSpPr>
          <a:xfrm>
            <a:off x="6800970" y="3608900"/>
            <a:ext cx="64856" cy="66967"/>
            <a:chOff x="2838664" y="2095319"/>
            <a:chExt cx="98400" cy="98400"/>
          </a:xfrm>
        </p:grpSpPr>
        <p:cxnSp>
          <p:nvCxnSpPr>
            <p:cNvPr id="1184" name="Straight Connector 1183">
              <a:extLst>
                <a:ext uri="{FF2B5EF4-FFF2-40B4-BE49-F238E27FC236}">
                  <a16:creationId xmlns:a16="http://schemas.microsoft.com/office/drawing/2014/main" id="{A3C5FC9A-9562-E82D-F9FF-ED7A0D25ABBF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5" name="Straight Connector 1184">
              <a:extLst>
                <a:ext uri="{FF2B5EF4-FFF2-40B4-BE49-F238E27FC236}">
                  <a16:creationId xmlns:a16="http://schemas.microsoft.com/office/drawing/2014/main" id="{E177CE33-5B05-17ED-CE93-56CF8A86B2D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0" name="Group 1179">
            <a:extLst>
              <a:ext uri="{FF2B5EF4-FFF2-40B4-BE49-F238E27FC236}">
                <a16:creationId xmlns:a16="http://schemas.microsoft.com/office/drawing/2014/main" id="{DE4B01D2-04E9-2CBA-2B77-C8A9CA715188}"/>
              </a:ext>
            </a:extLst>
          </p:cNvPr>
          <p:cNvGrpSpPr/>
          <p:nvPr/>
        </p:nvGrpSpPr>
        <p:grpSpPr>
          <a:xfrm>
            <a:off x="6592240" y="3599185"/>
            <a:ext cx="64856" cy="66967"/>
            <a:chOff x="2838664" y="2095319"/>
            <a:chExt cx="98400" cy="98400"/>
          </a:xfrm>
        </p:grpSpPr>
        <p:cxnSp>
          <p:nvCxnSpPr>
            <p:cNvPr id="1182" name="Straight Connector 1181">
              <a:extLst>
                <a:ext uri="{FF2B5EF4-FFF2-40B4-BE49-F238E27FC236}">
                  <a16:creationId xmlns:a16="http://schemas.microsoft.com/office/drawing/2014/main" id="{18E5ACF0-AE30-A132-BEA0-26FA0387B24C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3" name="Straight Connector 1182">
              <a:extLst>
                <a:ext uri="{FF2B5EF4-FFF2-40B4-BE49-F238E27FC236}">
                  <a16:creationId xmlns:a16="http://schemas.microsoft.com/office/drawing/2014/main" id="{7DA101C7-B9FD-7EB3-2C91-08C724C5C87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1" name="Straight Connector 1180">
            <a:extLst>
              <a:ext uri="{FF2B5EF4-FFF2-40B4-BE49-F238E27FC236}">
                <a16:creationId xmlns:a16="http://schemas.microsoft.com/office/drawing/2014/main" id="{F248B568-5E4B-0DE6-89BF-FA4E5CEE9FD2}"/>
              </a:ext>
            </a:extLst>
          </p:cNvPr>
          <p:cNvCxnSpPr>
            <a:cxnSpLocks/>
          </p:cNvCxnSpPr>
          <p:nvPr/>
        </p:nvCxnSpPr>
        <p:spPr>
          <a:xfrm>
            <a:off x="6737666" y="3612142"/>
            <a:ext cx="0" cy="6696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3" name="TextBox 1572">
            <a:extLst>
              <a:ext uri="{FF2B5EF4-FFF2-40B4-BE49-F238E27FC236}">
                <a16:creationId xmlns:a16="http://schemas.microsoft.com/office/drawing/2014/main" id="{DE5ED06B-B157-6FAB-C779-7A11DA78457F}"/>
              </a:ext>
            </a:extLst>
          </p:cNvPr>
          <p:cNvSpPr txBox="1"/>
          <p:nvPr/>
        </p:nvSpPr>
        <p:spPr>
          <a:xfrm>
            <a:off x="6883279" y="5099569"/>
            <a:ext cx="1062938" cy="1238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Pbo+Palbo+Fulv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  <p:cxnSp>
        <p:nvCxnSpPr>
          <p:cNvPr id="1574" name="Straight Connector 1573">
            <a:extLst>
              <a:ext uri="{FF2B5EF4-FFF2-40B4-BE49-F238E27FC236}">
                <a16:creationId xmlns:a16="http://schemas.microsoft.com/office/drawing/2014/main" id="{F1F36918-1C4D-FD99-29E5-D85F4AA3C3E7}"/>
              </a:ext>
            </a:extLst>
          </p:cNvPr>
          <p:cNvCxnSpPr>
            <a:cxnSpLocks/>
          </p:cNvCxnSpPr>
          <p:nvPr/>
        </p:nvCxnSpPr>
        <p:spPr>
          <a:xfrm flipH="1">
            <a:off x="6723497" y="5147616"/>
            <a:ext cx="122597" cy="0"/>
          </a:xfrm>
          <a:prstGeom prst="line">
            <a:avLst/>
          </a:prstGeom>
          <a:ln w="28575" cap="flat">
            <a:solidFill>
              <a:srgbClr val="808080"/>
            </a:solidFill>
            <a:prstDash val="solid"/>
            <a:miter/>
          </a:ln>
        </p:spPr>
      </p:cxnSp>
      <p:sp>
        <p:nvSpPr>
          <p:cNvPr id="1575" name="TextBox 1574">
            <a:extLst>
              <a:ext uri="{FF2B5EF4-FFF2-40B4-BE49-F238E27FC236}">
                <a16:creationId xmlns:a16="http://schemas.microsoft.com/office/drawing/2014/main" id="{5B11EA89-0EB3-9352-5DD8-AB0C8A8765DE}"/>
              </a:ext>
            </a:extLst>
          </p:cNvPr>
          <p:cNvSpPr txBox="1"/>
          <p:nvPr/>
        </p:nvSpPr>
        <p:spPr>
          <a:xfrm>
            <a:off x="6883278" y="4985624"/>
            <a:ext cx="1082389" cy="5466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Inavo+Palbo+Fulv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  <p:cxnSp>
        <p:nvCxnSpPr>
          <p:cNvPr id="1576" name="Straight Connector 1575">
            <a:extLst>
              <a:ext uri="{FF2B5EF4-FFF2-40B4-BE49-F238E27FC236}">
                <a16:creationId xmlns:a16="http://schemas.microsoft.com/office/drawing/2014/main" id="{B689DF63-4C00-EECA-69D7-0A990D7DE4A0}"/>
              </a:ext>
            </a:extLst>
          </p:cNvPr>
          <p:cNvCxnSpPr>
            <a:cxnSpLocks/>
          </p:cNvCxnSpPr>
          <p:nvPr/>
        </p:nvCxnSpPr>
        <p:spPr>
          <a:xfrm flipH="1">
            <a:off x="6723497" y="5032521"/>
            <a:ext cx="122597" cy="0"/>
          </a:xfrm>
          <a:prstGeom prst="line">
            <a:avLst/>
          </a:prstGeom>
          <a:ln w="28575" cap="flat">
            <a:solidFill>
              <a:schemeClr val="accent5"/>
            </a:solidFill>
            <a:prstDash val="solid"/>
            <a:miter/>
          </a:ln>
        </p:spPr>
      </p:cxnSp>
      <p:sp>
        <p:nvSpPr>
          <p:cNvPr id="1577" name="TextBox 1576">
            <a:extLst>
              <a:ext uri="{FF2B5EF4-FFF2-40B4-BE49-F238E27FC236}">
                <a16:creationId xmlns:a16="http://schemas.microsoft.com/office/drawing/2014/main" id="{E2F202EA-C0B9-8EE9-EE93-7C0196E73236}"/>
              </a:ext>
            </a:extLst>
          </p:cNvPr>
          <p:cNvSpPr txBox="1"/>
          <p:nvPr/>
        </p:nvSpPr>
        <p:spPr>
          <a:xfrm>
            <a:off x="6883280" y="5259971"/>
            <a:ext cx="748806" cy="8091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Censored</a:t>
            </a:r>
          </a:p>
        </p:txBody>
      </p:sp>
      <p:cxnSp>
        <p:nvCxnSpPr>
          <p:cNvPr id="1578" name="Straight Connector 1577">
            <a:extLst>
              <a:ext uri="{FF2B5EF4-FFF2-40B4-BE49-F238E27FC236}">
                <a16:creationId xmlns:a16="http://schemas.microsoft.com/office/drawing/2014/main" id="{9BA0E329-AF02-71F1-FAD3-96A8804A31E2}"/>
              </a:ext>
            </a:extLst>
          </p:cNvPr>
          <p:cNvCxnSpPr>
            <a:cxnSpLocks/>
          </p:cNvCxnSpPr>
          <p:nvPr/>
        </p:nvCxnSpPr>
        <p:spPr>
          <a:xfrm flipH="1">
            <a:off x="6745890" y="5270656"/>
            <a:ext cx="77812" cy="0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miter/>
          </a:ln>
        </p:spPr>
      </p:cxnSp>
      <p:cxnSp>
        <p:nvCxnSpPr>
          <p:cNvPr id="1579" name="Straight Connector 1578">
            <a:extLst>
              <a:ext uri="{FF2B5EF4-FFF2-40B4-BE49-F238E27FC236}">
                <a16:creationId xmlns:a16="http://schemas.microsoft.com/office/drawing/2014/main" id="{62CE5F72-7700-75D1-320B-750B560564F9}"/>
              </a:ext>
            </a:extLst>
          </p:cNvPr>
          <p:cNvCxnSpPr>
            <a:cxnSpLocks/>
          </p:cNvCxnSpPr>
          <p:nvPr/>
        </p:nvCxnSpPr>
        <p:spPr>
          <a:xfrm rot="16200000" flipH="1">
            <a:off x="6739762" y="5270656"/>
            <a:ext cx="90069" cy="0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miter/>
          </a:ln>
        </p:spPr>
      </p:cxnSp>
      <p:graphicFrame>
        <p:nvGraphicFramePr>
          <p:cNvPr id="1580" name="Google Shape;206;p21">
            <a:extLst>
              <a:ext uri="{FF2B5EF4-FFF2-40B4-BE49-F238E27FC236}">
                <a16:creationId xmlns:a16="http://schemas.microsoft.com/office/drawing/2014/main" id="{197B9048-8B69-05CE-B1E5-E06D269DD401}"/>
              </a:ext>
            </a:extLst>
          </p:cNvPr>
          <p:cNvGraphicFramePr/>
          <p:nvPr/>
        </p:nvGraphicFramePr>
        <p:xfrm>
          <a:off x="7855718" y="2905281"/>
          <a:ext cx="3992052" cy="116063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37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17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0041">
                <a:tc>
                  <a:txBody>
                    <a:bodyPr/>
                    <a:lstStyle/>
                    <a:p>
                      <a:pPr marL="25400" marR="254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050" u="none" strike="noStrike" cap="non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25400" marR="254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b="1" u="none" strike="noStrike" cap="none" dirty="0" err="1">
                          <a:solidFill>
                            <a:schemeClr val="accent5"/>
                          </a:solidFill>
                          <a:latin typeface="+mn-lt"/>
                        </a:rPr>
                        <a:t>Inavo+Palbo+Fulv</a:t>
                      </a:r>
                      <a:r>
                        <a:rPr lang="en-US" sz="1050" b="1" u="none" strike="noStrike" cap="none" dirty="0">
                          <a:solidFill>
                            <a:schemeClr val="accent5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marL="25400" marR="254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chemeClr val="accent5"/>
                          </a:solidFill>
                          <a:latin typeface="+mn-lt"/>
                        </a:rPr>
                        <a:t>(n=161)</a:t>
                      </a:r>
                      <a:endParaRPr sz="1050" b="1" u="none" strike="noStrike" cap="none" dirty="0">
                        <a:solidFill>
                          <a:schemeClr val="accent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rgbClr val="808080"/>
                          </a:solidFill>
                          <a:latin typeface="+mn-lt"/>
                        </a:rPr>
                        <a:t>Pbo+Palbo+Fulv </a:t>
                      </a:r>
                      <a:br>
                        <a:rPr lang="en-US" sz="1050" b="1" u="none" strike="noStrike" cap="none" dirty="0">
                          <a:solidFill>
                            <a:srgbClr val="808080"/>
                          </a:solidFill>
                          <a:latin typeface="+mn-lt"/>
                        </a:rPr>
                      </a:br>
                      <a:r>
                        <a:rPr lang="en-US" sz="1050" b="1" u="none" strike="noStrike" cap="none" dirty="0">
                          <a:solidFill>
                            <a:srgbClr val="808080"/>
                          </a:solidFill>
                          <a:latin typeface="+mn-lt"/>
                        </a:rPr>
                        <a:t>(n=164)</a:t>
                      </a:r>
                      <a:endParaRPr sz="1050" b="1" u="none" strike="noStrike" cap="none" dirty="0">
                        <a:solidFill>
                          <a:srgbClr val="80808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137">
                <a:tc>
                  <a:txBody>
                    <a:bodyPr/>
                    <a:lstStyle/>
                    <a:p>
                      <a:pPr marL="25400" marR="254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tx2"/>
                          </a:solidFill>
                          <a:latin typeface="+mn-lt"/>
                          <a:sym typeface="Arial"/>
                        </a:rPr>
                        <a:t>No. of events, n (%)</a:t>
                      </a:r>
                      <a:endParaRPr sz="1050" b="0" u="none" strike="noStrike" cap="none" dirty="0">
                        <a:solidFill>
                          <a:schemeClr val="tx2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0" marR="254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050" u="none" strike="noStrike" cap="none" dirty="0">
                          <a:solidFill>
                            <a:schemeClr val="tx2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48 (29.28)</a:t>
                      </a:r>
                      <a:endParaRPr sz="1050" u="none" strike="noStrike" cap="none" dirty="0">
                        <a:solidFill>
                          <a:schemeClr val="tx2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0" marR="254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050" u="none" strike="noStrike" cap="none" dirty="0">
                          <a:solidFill>
                            <a:schemeClr val="tx2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68 (41.5)</a:t>
                      </a:r>
                      <a:endParaRPr sz="1050" u="none" strike="noStrike" cap="none" dirty="0">
                        <a:solidFill>
                          <a:schemeClr val="tx2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021">
                <a:tc>
                  <a:txBody>
                    <a:bodyPr/>
                    <a:lstStyle/>
                    <a:p>
                      <a:pPr marL="25400" marR="2540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tx2"/>
                          </a:solidFill>
                          <a:latin typeface="+mn-lt"/>
                          <a:sym typeface="Arial"/>
                        </a:rPr>
                        <a:t>Median (95% CI), months</a:t>
                      </a:r>
                      <a:endParaRPr sz="1050" b="0" u="none" strike="noStrike" cap="none" dirty="0">
                        <a:solidFill>
                          <a:schemeClr val="tx2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0" marR="2540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050" b="0" u="none" strike="noStrike" cap="none" dirty="0">
                          <a:solidFill>
                            <a:schemeClr val="tx2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NE (24.8, NE)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0" marR="2540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050" b="0" u="none" strike="noStrike" cap="none" dirty="0">
                          <a:solidFill>
                            <a:schemeClr val="tx2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15.0 (10.6, 24.8)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400">
                <a:tc>
                  <a:txBody>
                    <a:bodyPr/>
                    <a:lstStyle/>
                    <a:p>
                      <a:pPr marL="25400" marR="2540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tx2"/>
                          </a:solidFill>
                          <a:latin typeface="+mn-lt"/>
                          <a:sym typeface="Arial"/>
                        </a:rPr>
                        <a:t>Unstratified HR (95% CI)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25400" marR="2540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050" b="1" u="none" strike="noStrike" cap="none" dirty="0">
                          <a:solidFill>
                            <a:schemeClr val="tx2"/>
                          </a:solidFill>
                          <a:latin typeface="+mn-lt"/>
                        </a:rPr>
                        <a:t>0.54 </a:t>
                      </a:r>
                      <a:r>
                        <a:rPr lang="en-US" sz="1050" b="1" u="none" strike="noStrike" cap="none" dirty="0">
                          <a:solidFill>
                            <a:schemeClr val="tx2"/>
                          </a:solidFill>
                          <a:latin typeface="+mn-lt"/>
                          <a:sym typeface="Arial"/>
                        </a:rPr>
                        <a:t>(0.37, 0.78)</a:t>
                      </a:r>
                      <a:endParaRPr lang="en-US" sz="1050" b="1" u="none" strike="noStrike" cap="none" dirty="0">
                        <a:solidFill>
                          <a:schemeClr val="tx2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47D52D1-4488-31DC-C62F-D5F3E816C801}"/>
              </a:ext>
            </a:extLst>
          </p:cNvPr>
          <p:cNvSpPr txBox="1">
            <a:spLocks/>
          </p:cNvSpPr>
          <p:nvPr/>
        </p:nvSpPr>
        <p:spPr>
          <a:xfrm>
            <a:off x="858410" y="6391504"/>
            <a:ext cx="11176168" cy="380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Jhaveri K et al. SABCS 2023; Turner N, et al. NEJM 2024; Juric D, et al. ASCO 2024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D26421-4057-B22E-608A-478AB3E00FCD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1047879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3583"/>
            <a:ext cx="10358967" cy="1143000"/>
          </a:xfrm>
        </p:spPr>
        <p:txBody>
          <a:bodyPr/>
          <a:lstStyle/>
          <a:p>
            <a:r>
              <a:rPr lang="en-US" sz="3200" dirty="0"/>
              <a:t>Dr Lin </a:t>
            </a:r>
            <a:r>
              <a:rPr lang="en-US" sz="3200" dirty="0">
                <a:solidFill>
                  <a:srgbClr val="0432FF"/>
                </a:solidFill>
              </a:rPr>
              <a:t>— Disclosures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D79BE8EF-A597-304A-BB26-509894B2D335}"/>
              </a:ext>
            </a:extLst>
          </p:cNvPr>
          <p:cNvGraphicFramePr>
            <a:graphicFrameLocks/>
          </p:cNvGraphicFramePr>
          <p:nvPr/>
        </p:nvGraphicFramePr>
        <p:xfrm>
          <a:off x="763177" y="1921396"/>
          <a:ext cx="10657184" cy="3015208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6864">
                  <a:extLst>
                    <a:ext uri="{9D8B030D-6E8A-4147-A177-3AD203B41FA5}">
                      <a16:colId xmlns:a16="http://schemas.microsoft.com/office/drawing/2014/main" val="3833924404"/>
                    </a:ext>
                  </a:extLst>
                </a:gridCol>
              </a:tblGrid>
              <a:tr h="1334725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Consulting Agreements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Artera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, AstraZeneca Pharmaceuticals LP, Blueprint Medicines, Daiichi Sankyo Inc, Eisai Inc, Janssen Biotech Inc, Menarini Group, Olema Oncology,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Seagen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Inc, Shorla Oncology,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Stemline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Therapeutics Inc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8069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Contracted Research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AstraZeneca Pharmaceuticals LP, Genentech, a member of the Roche Group, Merck, Olema Oncology, Pfizer Inc,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Seagen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Inc, Zion Pharma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7903436"/>
                  </a:ext>
                </a:extLst>
              </a:tr>
              <a:tr h="672414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Travel Support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AstraZeneca Pharmaceuticals LP, Olema Oncology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80447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75132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F80FE-D0B2-6D56-BF9F-3C7DBD010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332BAD8-E4B9-B7C7-E6F9-783DF514B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56" y="102916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i="1" dirty="0">
                <a:latin typeface="Arial" panose="020B0604020202020204" pitchFamily="34" charset="0"/>
                <a:cs typeface="Arial" panose="020B0604020202020204" pitchFamily="34" charset="0"/>
              </a:rPr>
              <a:t>PIK3CA/PTEN/AKT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Trials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51232C-7074-087E-FF8E-8EDEEC2D3EAC}"/>
              </a:ext>
            </a:extLst>
          </p:cNvPr>
          <p:cNvGrpSpPr/>
          <p:nvPr/>
        </p:nvGrpSpPr>
        <p:grpSpPr>
          <a:xfrm>
            <a:off x="146493" y="1289749"/>
            <a:ext cx="5894856" cy="2805084"/>
            <a:chOff x="0" y="1373385"/>
            <a:chExt cx="5894856" cy="28599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79CAFB-FA04-57EE-5BF5-F35BEF798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73385"/>
              <a:ext cx="5894856" cy="285994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17388A-CD26-49C3-4496-E02DA30FED6A}"/>
                </a:ext>
              </a:extLst>
            </p:cNvPr>
            <p:cNvSpPr txBox="1"/>
            <p:nvPr/>
          </p:nvSpPr>
          <p:spPr>
            <a:xfrm>
              <a:off x="2223634" y="1373385"/>
              <a:ext cx="18855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Alpelisib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3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PI3K</a:t>
              </a:r>
              <a:r>
                <a:rPr kumimoji="0" lang="el-G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3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α-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3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specific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6AF8FB-29F6-14C4-4081-446C9BAD4CE5}"/>
              </a:ext>
            </a:extLst>
          </p:cNvPr>
          <p:cNvGrpSpPr/>
          <p:nvPr/>
        </p:nvGrpSpPr>
        <p:grpSpPr>
          <a:xfrm>
            <a:off x="6072249" y="1202853"/>
            <a:ext cx="5973258" cy="2680914"/>
            <a:chOff x="5734756" y="3996267"/>
            <a:chExt cx="6376135" cy="28617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56FA2DC-3FCE-0BCA-C174-9EB91194B1F6}"/>
                </a:ext>
              </a:extLst>
            </p:cNvPr>
            <p:cNvGrpSpPr/>
            <p:nvPr/>
          </p:nvGrpSpPr>
          <p:grpSpPr>
            <a:xfrm>
              <a:off x="5747368" y="4052916"/>
              <a:ext cx="6363523" cy="2805084"/>
              <a:chOff x="5600612" y="3784721"/>
              <a:chExt cx="6363523" cy="280508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625FADF-9D3E-EFA1-F256-FDFAA822C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00612" y="3784721"/>
                <a:ext cx="6363523" cy="2805084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35CC8E-9EC2-4E3E-8091-A4586B20438E}"/>
                  </a:ext>
                </a:extLst>
              </p:cNvPr>
              <p:cNvSpPr txBox="1"/>
              <p:nvPr/>
            </p:nvSpPr>
            <p:spPr>
              <a:xfrm>
                <a:off x="8263189" y="3902697"/>
                <a:ext cx="3412558" cy="1281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Capivasertib</a:t>
                </a:r>
                <a:b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</a:b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AKT1, AKT2, and AKT3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HR, 0.5 [95% CI, 0.37-0.68]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09FF99B-7B20-347B-6FEB-8AF5EFF445F0}"/>
                </a:ext>
              </a:extLst>
            </p:cNvPr>
            <p:cNvSpPr/>
            <p:nvPr/>
          </p:nvSpPr>
          <p:spPr>
            <a:xfrm>
              <a:off x="5734756" y="3996267"/>
              <a:ext cx="361244" cy="428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C020E25-9643-A18B-BA99-A21C78B22659}"/>
              </a:ext>
            </a:extLst>
          </p:cNvPr>
          <p:cNvSpPr txBox="1"/>
          <p:nvPr/>
        </p:nvSpPr>
        <p:spPr>
          <a:xfrm>
            <a:off x="0" y="52933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41413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Toxicities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41413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neutropenia,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3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hyperglycemia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41413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stomatitis,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41413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diarrhea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41413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rash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3594CE-5CAB-2AD3-5F50-BB90C5B5C309}"/>
              </a:ext>
            </a:extLst>
          </p:cNvPr>
          <p:cNvGrpSpPr/>
          <p:nvPr/>
        </p:nvGrpSpPr>
        <p:grpSpPr>
          <a:xfrm>
            <a:off x="6431973" y="4052915"/>
            <a:ext cx="5740080" cy="2805084"/>
            <a:chOff x="6431973" y="4052915"/>
            <a:chExt cx="5740080" cy="28050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941170-4410-CB11-8424-B192422A5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1973" y="4052915"/>
              <a:ext cx="5740080" cy="280508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E8EBCE5-A85D-0C24-C583-6064CCFBF2FC}"/>
                </a:ext>
              </a:extLst>
            </p:cNvPr>
            <p:cNvSpPr txBox="1"/>
            <p:nvPr/>
          </p:nvSpPr>
          <p:spPr>
            <a:xfrm>
              <a:off x="9338491" y="4178469"/>
              <a:ext cx="259558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1413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Inavolisib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3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PIK3CAi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3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0.43 (95% CI, 0.32–0.59)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41413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P&lt;0.001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16E220A-17EB-FE71-B827-A53A49F35078}"/>
              </a:ext>
            </a:extLst>
          </p:cNvPr>
          <p:cNvSpPr txBox="1"/>
          <p:nvPr/>
        </p:nvSpPr>
        <p:spPr>
          <a:xfrm>
            <a:off x="38313" y="6140995"/>
            <a:ext cx="62561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 Andre et al. NEJM 2019; M Oliveira  et al. Lancet Oncology 2024; N Turner et al. NEJM 2024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CEB39-8E21-DD48-AE59-8697A02BE243}"/>
              </a:ext>
            </a:extLst>
          </p:cNvPr>
          <p:cNvSpPr txBox="1"/>
          <p:nvPr/>
        </p:nvSpPr>
        <p:spPr>
          <a:xfrm>
            <a:off x="34992" y="6534835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3769870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41526-4633-F0F8-8018-253F20FB1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408508-5D8F-3178-F038-C79F5411D345}"/>
              </a:ext>
            </a:extLst>
          </p:cNvPr>
          <p:cNvSpPr/>
          <p:nvPr/>
        </p:nvSpPr>
        <p:spPr bwMode="auto">
          <a:xfrm>
            <a:off x="551384" y="3779912"/>
            <a:ext cx="11089232" cy="51318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9D039-2A26-AE26-959F-98D279F5F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404664"/>
            <a:ext cx="10152697" cy="57606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AGENDA</a:t>
            </a:r>
            <a:br>
              <a:rPr lang="en-US" sz="2800" dirty="0"/>
            </a:br>
            <a:br>
              <a:rPr lang="en-US" sz="1100" dirty="0"/>
            </a:br>
            <a:r>
              <a:rPr lang="en-US" sz="2800" dirty="0"/>
              <a:t>Year in Review: Management of Breast Cancer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32A07-BE9B-0C4D-7A4C-098682D32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412776"/>
            <a:ext cx="10801200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New Paradigm for Triple-Positive Breast Cancer?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CDK4/6 Inhibitors for HR-Positive, HER2-Negative Breast Cancer</a:t>
            </a:r>
            <a:endParaRPr lang="en-US" sz="2200" b="1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2: </a:t>
            </a:r>
            <a:r>
              <a:rPr lang="en-US" sz="22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Oral Selective Estrogen Receptor Degraders for HR-Positive, HER2-Negative Breast Cancer</a:t>
            </a:r>
            <a:endParaRPr lang="en-U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3: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Treatment of PIK3CA/PTEN/AKT-Mutated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4: 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Antibody-Drug Conjugates (ADCs) for HR-Positive, HER2-Negative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5: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ADCs for HER2-Positive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6: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HER2-Targeting Tyrosine Kinase Inhibitors for HER2-Positive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7: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Treatment of Localized Triple-Negative Breast Cancer (TNBC)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8: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ADCs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Advanced TNBC</a:t>
            </a:r>
          </a:p>
        </p:txBody>
      </p:sp>
    </p:spTree>
    <p:extLst>
      <p:ext uri="{BB962C8B-B14F-4D97-AF65-F5344CB8AC3E}">
        <p14:creationId xmlns:p14="http://schemas.microsoft.com/office/powerpoint/2010/main" val="247118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4A493-115F-D61D-C900-D580E28A5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ADB87C-AE38-9F51-42BA-997F659F86E4}"/>
              </a:ext>
            </a:extLst>
          </p:cNvPr>
          <p:cNvSpPr txBox="1"/>
          <p:nvPr/>
        </p:nvSpPr>
        <p:spPr>
          <a:xfrm>
            <a:off x="0" y="144016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D0DA2F-4842-892B-6082-3E0412652E77}"/>
              </a:ext>
            </a:extLst>
          </p:cNvPr>
          <p:cNvSpPr txBox="1"/>
          <p:nvPr/>
        </p:nvSpPr>
        <p:spPr>
          <a:xfrm>
            <a:off x="623392" y="1052736"/>
            <a:ext cx="1080120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Bardia A et al. </a:t>
            </a:r>
            <a:r>
              <a:rPr lang="en-US" sz="16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Datopotamab deruxtecan </a:t>
            </a:r>
            <a:r>
              <a:rPr lang="en-US" sz="1600" b="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versus chemotherapy in previously treated inoperable/metastatic hormone receptor-positive human epidermal growth factor receptor 2-negative breast cancer: Primary results from </a:t>
            </a:r>
            <a:r>
              <a:rPr lang="en-US" sz="16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TROPION-Breast01</a:t>
            </a:r>
            <a:r>
              <a:rPr lang="en-US" sz="1600" b="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J </a:t>
            </a:r>
            <a:r>
              <a:rPr lang="en-US" sz="1600" b="0" i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Clin Oncol </a:t>
            </a:r>
            <a:r>
              <a:rPr lang="en-US" sz="1600" b="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2025;43(3):285-96.</a:t>
            </a: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Pistilli B et al. </a:t>
            </a:r>
            <a:r>
              <a:rPr lang="en-US" sz="16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Datopotamab deruxtecan </a:t>
            </a:r>
            <a:r>
              <a:rPr lang="en-US" sz="1600" b="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(Dato-</a:t>
            </a:r>
            <a:r>
              <a:rPr lang="en-US" sz="1600" b="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DXd</a:t>
            </a:r>
            <a:r>
              <a:rPr lang="en-US" sz="1600" b="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 vs chemotherapy (CT) in previously-treated inoperable or metastatic hormone receptor-positive, HER2-negative (HR+/HER2–) breast cancer (BC): </a:t>
            </a:r>
            <a:r>
              <a:rPr lang="en-US" sz="16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Final overall survival (OS) from the phase III TROPION-Breast01 trial. </a:t>
            </a:r>
            <a:r>
              <a:rPr lang="en-US" sz="1600" b="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ESMO Virtual Plenary 2025;Abstract VP1-2025.</a:t>
            </a: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Bardia A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Trastuzumab deruxtecan after endocrine therapy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metastatic breast cancer.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 Engl J Med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2024;391(22):2110-22.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Pistilli B et al. Efficacy, safety and biomarker analysis of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ICARUS-BREAST01: A phase II study of patritumab deruxtecan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(HER3-DXd) in patients (pts) with HR+/HER2- advanced breast cancer (ABC). ESMO 2024;Abstract 340O.</a:t>
            </a:r>
            <a:endParaRPr lang="en-US" sz="20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598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441E0-D10B-0554-B9B2-97BF1912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903" y="508399"/>
            <a:ext cx="10587138" cy="894069"/>
          </a:xfrm>
        </p:spPr>
        <p:txBody>
          <a:bodyPr/>
          <a:lstStyle/>
          <a:p>
            <a:r>
              <a:rPr lang="en-GB" sz="2600" dirty="0">
                <a:solidFill>
                  <a:schemeClr val="tx1"/>
                </a:solidFill>
              </a:rPr>
              <a:t>DESTINY-Breast06 (Phase 3): Trastuzumab deruxtecan vs chemotherapy </a:t>
            </a:r>
            <a:br>
              <a:rPr lang="en-GB" sz="2600" dirty="0">
                <a:solidFill>
                  <a:schemeClr val="tx1"/>
                </a:solidFill>
              </a:rPr>
            </a:br>
            <a:r>
              <a:rPr lang="en-GB" sz="2600" dirty="0">
                <a:solidFill>
                  <a:schemeClr val="tx1"/>
                </a:solidFill>
              </a:rPr>
              <a:t>for HR+, HER2-low or HER2-ultralow metastatic breast cancer with prior 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8B046-B193-C6CD-0719-B783DAD6E1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5832" y="6310149"/>
            <a:ext cx="11176168" cy="380682"/>
          </a:xfrm>
        </p:spPr>
        <p:txBody>
          <a:bodyPr/>
          <a:lstStyle/>
          <a:p>
            <a:pPr algn="r"/>
            <a:br>
              <a:rPr lang="en-GB" sz="1200" dirty="0"/>
            </a:br>
            <a:r>
              <a:rPr lang="en-GB" dirty="0" err="1"/>
              <a:t>Curigliano</a:t>
            </a:r>
            <a:r>
              <a:rPr lang="en-GB" dirty="0"/>
              <a:t> G, et al. ASCO 2024. Abstract LBA1000.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A8C412-D3B7-9A6D-0EAD-B4D059DA53D7}"/>
              </a:ext>
            </a:extLst>
          </p:cNvPr>
          <p:cNvSpPr txBox="1"/>
          <p:nvPr/>
        </p:nvSpPr>
        <p:spPr>
          <a:xfrm>
            <a:off x="504779" y="1797024"/>
            <a:ext cx="5348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Open-label, randomized, multicenter study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540A25-D458-65DD-3F46-492C2CF8CD00}"/>
              </a:ext>
            </a:extLst>
          </p:cNvPr>
          <p:cNvSpPr txBox="1"/>
          <p:nvPr/>
        </p:nvSpPr>
        <p:spPr>
          <a:xfrm>
            <a:off x="4935888" y="3994753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N=866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F501BFD-D006-9EB1-E9FA-481C8EF8241D}"/>
              </a:ext>
            </a:extLst>
          </p:cNvPr>
          <p:cNvCxnSpPr>
            <a:cxnSpLocks/>
            <a:endCxn id="20" idx="2"/>
          </p:cNvCxnSpPr>
          <p:nvPr/>
        </p:nvCxnSpPr>
        <p:spPr>
          <a:xfrm>
            <a:off x="4953000" y="3719261"/>
            <a:ext cx="36882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33A3A6E-B558-27FB-C8F7-0F57CF1E753D}"/>
              </a:ext>
            </a:extLst>
          </p:cNvPr>
          <p:cNvSpPr/>
          <p:nvPr/>
        </p:nvSpPr>
        <p:spPr>
          <a:xfrm>
            <a:off x="6157528" y="2351395"/>
            <a:ext cx="1532558" cy="88223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rPr>
              <a:t>T-DXd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rPr>
              <a:t>5.4 mg/kg Q3W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rPr>
              <a:t>(n=436)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7FF83-26F8-BFEF-2B96-0C1A444176C8}"/>
              </a:ext>
            </a:extLst>
          </p:cNvPr>
          <p:cNvSpPr/>
          <p:nvPr/>
        </p:nvSpPr>
        <p:spPr>
          <a:xfrm>
            <a:off x="6161130" y="4240416"/>
            <a:ext cx="1532558" cy="717936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rPr>
              <a:t>TPC</a:t>
            </a:r>
            <a:endParaRPr kumimoji="0" lang="en-US" altLang="ja-JP" sz="1600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rPr>
              <a:t>(n=430)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B42CD50B-46A9-A631-6AB8-1B6168E7AD55}"/>
              </a:ext>
            </a:extLst>
          </p:cNvPr>
          <p:cNvSpPr txBox="1">
            <a:spLocks/>
          </p:cNvSpPr>
          <p:nvPr/>
        </p:nvSpPr>
        <p:spPr>
          <a:xfrm>
            <a:off x="7935887" y="2155764"/>
            <a:ext cx="3143445" cy="22317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anchor="t">
            <a:noAutofit/>
          </a:bodyPr>
          <a:lstStyle>
            <a:lvl1pPr marL="342900" marR="0" indent="-34290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342900" marR="0" indent="-3810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Endpoints</a:t>
            </a:r>
          </a:p>
          <a:p>
            <a:pPr marL="0" marR="0" lvl="0" indent="0" algn="l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Primary</a:t>
            </a:r>
          </a:p>
          <a:p>
            <a:pPr marL="180000" marR="0" lvl="0" indent="-180000" algn="l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1185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PFS (BICR) in HER2-low</a:t>
            </a:r>
          </a:p>
          <a:p>
            <a:pPr marL="0" marR="0" lvl="0" indent="0" algn="l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113468"/>
              </a:buClr>
              <a:buSzTx/>
              <a:buFontTx/>
              <a:buNone/>
              <a:tabLst/>
              <a:defRPr/>
            </a:pP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113468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Key secondary</a:t>
            </a:r>
          </a:p>
          <a:p>
            <a:pPr marL="180000" marR="0" lvl="0" indent="-180000" algn="l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1185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PFS (BICR) in ITT (HER2-low + ultralow)</a:t>
            </a:r>
          </a:p>
          <a:p>
            <a:pPr marL="180000" marR="0" lvl="0" indent="-180000" algn="l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1185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OS in HER2-low</a:t>
            </a:r>
          </a:p>
          <a:p>
            <a:pPr marL="180000" marR="0" lvl="0" indent="-180000" algn="l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1185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OS in ITT (HER2-low + ultralow)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4D108081-900D-3382-9F7B-E022977CC0AE}"/>
              </a:ext>
            </a:extLst>
          </p:cNvPr>
          <p:cNvCxnSpPr>
            <a:cxnSpLocks/>
            <a:stCxn id="20" idx="0"/>
            <a:endCxn id="15" idx="1"/>
          </p:cNvCxnSpPr>
          <p:nvPr/>
        </p:nvCxnSpPr>
        <p:spPr>
          <a:xfrm rot="5400000" flipH="1" flipV="1">
            <a:off x="5576007" y="2836484"/>
            <a:ext cx="625493" cy="537549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77AFE057-38B1-F3B5-F6F5-204077B0B6D4}"/>
              </a:ext>
            </a:extLst>
          </p:cNvPr>
          <p:cNvCxnSpPr>
            <a:cxnSpLocks/>
            <a:stCxn id="20" idx="4"/>
            <a:endCxn id="16" idx="1"/>
          </p:cNvCxnSpPr>
          <p:nvPr/>
        </p:nvCxnSpPr>
        <p:spPr>
          <a:xfrm rot="16200000" flipH="1">
            <a:off x="5601121" y="4039374"/>
            <a:ext cx="578867" cy="541151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18AD2F71-E7D3-11EF-E894-3F11E06816D8}"/>
              </a:ext>
            </a:extLst>
          </p:cNvPr>
          <p:cNvSpPr>
            <a:spLocks noChangeAspect="1"/>
          </p:cNvSpPr>
          <p:nvPr/>
        </p:nvSpPr>
        <p:spPr>
          <a:xfrm>
            <a:off x="5321820" y="3418004"/>
            <a:ext cx="596317" cy="602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47994" tIns="47994" rIns="47994" bIns="47994" rtlCol="0" anchor="ctr"/>
          <a:lstStyle/>
          <a:p>
            <a:pPr marL="0" marR="0" lvl="0" indent="0" algn="ctr" defTabSz="9141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</a:p>
          <a:p>
            <a:pPr marL="0" marR="0" lvl="0" indent="0" algn="ctr" defTabSz="9141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B75C5C-6888-2150-CCED-14C14C00BC0D}"/>
              </a:ext>
            </a:extLst>
          </p:cNvPr>
          <p:cNvSpPr txBox="1"/>
          <p:nvPr/>
        </p:nvSpPr>
        <p:spPr>
          <a:xfrm>
            <a:off x="6270329" y="4986217"/>
            <a:ext cx="1361930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53335C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rPr>
              <a:t>Options: </a:t>
            </a:r>
            <a:br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53335C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53335C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rPr>
              <a:t>capecitabine, </a:t>
            </a:r>
            <a:br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53335C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53335C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rPr>
              <a:t>nab-paclitaxel,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53335C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rPr>
              <a:t>paclitaxel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A33A6A-86E1-8AC3-353C-B668879F2FDD}"/>
              </a:ext>
            </a:extLst>
          </p:cNvPr>
          <p:cNvSpPr txBox="1"/>
          <p:nvPr/>
        </p:nvSpPr>
        <p:spPr>
          <a:xfrm>
            <a:off x="6063676" y="3500006"/>
            <a:ext cx="1708724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HER2-low = 713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HER2-ultralow = 153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799B0466-261D-5958-AE59-562A7AFD0550}"/>
              </a:ext>
            </a:extLst>
          </p:cNvPr>
          <p:cNvSpPr txBox="1">
            <a:spLocks/>
          </p:cNvSpPr>
          <p:nvPr/>
        </p:nvSpPr>
        <p:spPr>
          <a:xfrm>
            <a:off x="7926258" y="4362927"/>
            <a:ext cx="3950559" cy="1590179"/>
          </a:xfrm>
          <a:prstGeom prst="rect">
            <a:avLst/>
          </a:prstGeom>
          <a:noFill/>
          <a:ln w="28575">
            <a:noFill/>
          </a:ln>
        </p:spPr>
        <p:txBody>
          <a:bodyPr wrap="square" anchor="t">
            <a:spAutoFit/>
          </a:bodyPr>
          <a:lstStyle>
            <a:lvl1pPr marL="342900" marR="0" indent="-34290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342900" marR="0" indent="-3810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Other secondary</a:t>
            </a:r>
            <a:endParaRPr kumimoji="0" lang="en-US" sz="1400" b="1" i="0" u="none" strike="noStrike" kern="0" cap="none" spc="0" normalizeH="0" baseline="30000" noProof="0" dirty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80000" marR="0" lvl="0" indent="-180000" algn="l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1185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PFS (INV) in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HER2-low</a:t>
            </a:r>
          </a:p>
          <a:p>
            <a:pPr marL="180000" marR="0" lvl="0" indent="-180000" algn="l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1185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ORR (BICR/INV) and DOR (BICR/INV) in HER2-low and ITT (HER2-low + ultralow)</a:t>
            </a:r>
          </a:p>
          <a:p>
            <a:pPr marL="180000" marR="0" lvl="0" indent="-180000" algn="l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1185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Safety and tolerability</a:t>
            </a:r>
          </a:p>
          <a:p>
            <a:pPr marL="180000" marR="0" lvl="0" indent="-180000" algn="l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1185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Patient-reported outcomes</a:t>
            </a:r>
            <a:endParaRPr kumimoji="0" lang="en-US" sz="1600" b="0" i="0" u="none" strike="noStrike" kern="0" cap="none" spc="0" normalizeH="0" baseline="30000" noProof="0" dirty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DD2A99-B9C2-2681-1520-2CF9BB563806}"/>
              </a:ext>
            </a:extLst>
          </p:cNvPr>
          <p:cNvSpPr/>
          <p:nvPr/>
        </p:nvSpPr>
        <p:spPr>
          <a:xfrm>
            <a:off x="610470" y="2141618"/>
            <a:ext cx="4369304" cy="258624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eligibility</a:t>
            </a:r>
          </a:p>
          <a:p>
            <a:pPr marL="151210" marR="0" lvl="0" indent="-15121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HR+ metastatic breast cancer</a:t>
            </a:r>
          </a:p>
          <a:p>
            <a:pPr marL="151210" marR="0" lvl="0" indent="-15121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HER2-low (IHC 1+ or IHC 2+/ISH−) or HER2-ultralow (IHC 0 with membrane staining)</a:t>
            </a:r>
          </a:p>
          <a:p>
            <a:pPr marL="151210" marR="0" lvl="0" indent="-15121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Chemotherapy naïve in the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mBC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setting</a:t>
            </a:r>
          </a:p>
          <a:p>
            <a:pPr marL="151210" marR="0" lvl="0" indent="-15121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 lines of therapy</a:t>
            </a:r>
          </a:p>
          <a:p>
            <a:pPr marL="151210" marR="0" lvl="0" indent="-15121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≥2 lines of ET ± targeted therapy for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mBC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OR 1 line for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mBC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</a:t>
            </a:r>
          </a:p>
          <a:p>
            <a:pPr marL="151210" marR="0" lvl="0" indent="-15121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Progression ≤6 months of starting first-line ET + CDK4/6i OR Recurrence ≤24 months of starting adjuvant ET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AC33CE-8145-5B61-5C76-E138BAC32ABC}"/>
              </a:ext>
            </a:extLst>
          </p:cNvPr>
          <p:cNvGrpSpPr/>
          <p:nvPr/>
        </p:nvGrpSpPr>
        <p:grpSpPr>
          <a:xfrm>
            <a:off x="504779" y="4864738"/>
            <a:ext cx="4890606" cy="1043222"/>
            <a:chOff x="2358204" y="3993791"/>
            <a:chExt cx="4110331" cy="93251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F6D115A-9DD6-D0ED-50FA-E801AFFB8CD2}"/>
                </a:ext>
              </a:extLst>
            </p:cNvPr>
            <p:cNvSpPr/>
            <p:nvPr/>
          </p:nvSpPr>
          <p:spPr>
            <a:xfrm>
              <a:off x="2358204" y="4252193"/>
              <a:ext cx="4083806" cy="674109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 anchorCtr="0"/>
            <a:lstStyle/>
            <a:p>
              <a:pPr marL="151210" marR="0" lvl="0" indent="-15121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Prior CDK4/6i use (yes vs no)</a:t>
              </a:r>
            </a:p>
            <a:p>
              <a:pPr marL="151210" marR="0" lvl="0" indent="-15121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HER2 expression (IHC 1+ vs IHC 2+/ISH− vs IHC 0 with membrane staining)</a:t>
              </a:r>
            </a:p>
            <a:p>
              <a:pPr marL="151210" marR="0" lvl="0" indent="-15121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Prior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taxane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in the non-metastatic setting (yes vs no)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E653B24-CA42-C30A-C23E-CC500D38C6A7}"/>
                </a:ext>
              </a:extLst>
            </p:cNvPr>
            <p:cNvSpPr txBox="1"/>
            <p:nvPr/>
          </p:nvSpPr>
          <p:spPr>
            <a:xfrm>
              <a:off x="2358205" y="3993791"/>
              <a:ext cx="4110330" cy="247603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80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S PGothic" panose="020B0600070205080204" pitchFamily="34" charset="-128"/>
                  <a:cs typeface="Arial" charset="0"/>
                </a:rPr>
                <a:t>Stratification factors</a:t>
              </a:r>
              <a:endParaRPr kumimoji="0" lang="en-GB" sz="12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17AAD6E-487F-6E42-81E7-47FECB79C260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35796187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9CC0B7A-BAB0-758D-1FBB-A10118F11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93" y="1101437"/>
            <a:ext cx="8539980" cy="567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BF21422-6B6F-2D1E-94FD-FD6AB29BF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DESTINY-Breast06 (Phase 3): T-</a:t>
            </a:r>
            <a:r>
              <a:rPr lang="en-GB" sz="2800" dirty="0" err="1">
                <a:solidFill>
                  <a:schemeClr val="tx1"/>
                </a:solidFill>
              </a:rPr>
              <a:t>DXd</a:t>
            </a:r>
            <a:r>
              <a:rPr lang="en-GB" sz="2800" dirty="0">
                <a:solidFill>
                  <a:schemeClr val="tx1"/>
                </a:solidFill>
              </a:rPr>
              <a:t> efficacy by time to progression on 1L ET + CDK4/6i and ET resistance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F07FF-8F2C-D486-DF89-ACFB526B5076}"/>
              </a:ext>
            </a:extLst>
          </p:cNvPr>
          <p:cNvSpPr txBox="1"/>
          <p:nvPr/>
        </p:nvSpPr>
        <p:spPr>
          <a:xfrm>
            <a:off x="7408719" y="1652155"/>
            <a:ext cx="1784463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6–12-month 1L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TTP</a:t>
            </a:r>
            <a:r>
              <a:rPr kumimoji="0" lang="en-US" sz="15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endParaRPr kumimoji="0" lang="en-US" sz="15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14068-C6E0-B8B9-07B5-F505BB3AB737}"/>
              </a:ext>
            </a:extLst>
          </p:cNvPr>
          <p:cNvSpPr txBox="1"/>
          <p:nvPr/>
        </p:nvSpPr>
        <p:spPr>
          <a:xfrm>
            <a:off x="5968283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14501499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67EB4-27A7-438D-AED1-1A09368D2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B8427-C4D4-E182-BB21-FCA715D34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736"/>
            <a:ext cx="10749866" cy="831600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DESTINY-Breast06 (Phase 3): PFS2 in the overall ITT population and TTP subgroups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46E99-38C4-825D-F926-CD726A820A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177" y="6084270"/>
            <a:ext cx="11176168" cy="380682"/>
          </a:xfrm>
        </p:spPr>
        <p:txBody>
          <a:bodyPr/>
          <a:lstStyle/>
          <a:p>
            <a:br>
              <a:rPr lang="en-GB" dirty="0"/>
            </a:br>
            <a:r>
              <a:rPr lang="en-GB" dirty="0" err="1"/>
              <a:t>Bardia</a:t>
            </a:r>
            <a:r>
              <a:rPr lang="en-GB" dirty="0"/>
              <a:t> A, et al. SABCS 2024. Abstract LB1-04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717317C-AB28-7F41-6330-DDA9C55C0AC0}"/>
              </a:ext>
            </a:extLst>
          </p:cNvPr>
          <p:cNvGraphicFramePr>
            <a:graphicFrameLocks noGrp="1"/>
          </p:cNvGraphicFramePr>
          <p:nvPr/>
        </p:nvGraphicFramePr>
        <p:xfrm>
          <a:off x="340924" y="4170665"/>
          <a:ext cx="11367675" cy="128871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128899">
                  <a:extLst>
                    <a:ext uri="{9D8B030D-6E8A-4147-A177-3AD203B41FA5}">
                      <a16:colId xmlns:a16="http://schemas.microsoft.com/office/drawing/2014/main" val="1146570775"/>
                    </a:ext>
                  </a:extLst>
                </a:gridCol>
                <a:gridCol w="1408431">
                  <a:extLst>
                    <a:ext uri="{9D8B030D-6E8A-4147-A177-3AD203B41FA5}">
                      <a16:colId xmlns:a16="http://schemas.microsoft.com/office/drawing/2014/main" val="4180756737"/>
                    </a:ext>
                  </a:extLst>
                </a:gridCol>
                <a:gridCol w="1566069">
                  <a:extLst>
                    <a:ext uri="{9D8B030D-6E8A-4147-A177-3AD203B41FA5}">
                      <a16:colId xmlns:a16="http://schemas.microsoft.com/office/drawing/2014/main" val="1556623363"/>
                    </a:ext>
                  </a:extLst>
                </a:gridCol>
                <a:gridCol w="1566069">
                  <a:extLst>
                    <a:ext uri="{9D8B030D-6E8A-4147-A177-3AD203B41FA5}">
                      <a16:colId xmlns:a16="http://schemas.microsoft.com/office/drawing/2014/main" val="3947875161"/>
                    </a:ext>
                  </a:extLst>
                </a:gridCol>
                <a:gridCol w="1566069">
                  <a:extLst>
                    <a:ext uri="{9D8B030D-6E8A-4147-A177-3AD203B41FA5}">
                      <a16:colId xmlns:a16="http://schemas.microsoft.com/office/drawing/2014/main" val="2894120319"/>
                    </a:ext>
                  </a:extLst>
                </a:gridCol>
                <a:gridCol w="1566069">
                  <a:extLst>
                    <a:ext uri="{9D8B030D-6E8A-4147-A177-3AD203B41FA5}">
                      <a16:colId xmlns:a16="http://schemas.microsoft.com/office/drawing/2014/main" val="4212085512"/>
                    </a:ext>
                  </a:extLst>
                </a:gridCol>
                <a:gridCol w="1566069">
                  <a:extLst>
                    <a:ext uri="{9D8B030D-6E8A-4147-A177-3AD203B41FA5}">
                      <a16:colId xmlns:a16="http://schemas.microsoft.com/office/drawing/2014/main" val="2820200571"/>
                    </a:ext>
                  </a:extLst>
                </a:gridCol>
              </a:tblGrid>
              <a:tr h="301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kern="1200" noProof="0" dirty="0">
                          <a:solidFill>
                            <a:schemeClr val="tx1"/>
                          </a:solidFill>
                        </a:rPr>
                        <a:t>&lt;6-month 1L TTP</a:t>
                      </a:r>
                      <a:endParaRPr lang="en-US" sz="1400" b="1" kern="1200" noProof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sz="1200" b="1" kern="120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kern="1200" noProof="0" dirty="0">
                          <a:solidFill>
                            <a:schemeClr val="tx1"/>
                          </a:solidFill>
                        </a:rPr>
                        <a:t>6–12-month 1L TTP</a:t>
                      </a:r>
                      <a:endParaRPr lang="en-US" sz="1400" b="1" kern="1200" noProof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sz="1200" b="1" kern="120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kern="1200" noProof="0" dirty="0">
                          <a:solidFill>
                            <a:schemeClr val="tx1"/>
                          </a:solidFill>
                        </a:rPr>
                        <a:t>&gt;12-month 1L TTP</a:t>
                      </a:r>
                      <a:endParaRPr lang="en-US" sz="1400" b="1" kern="1200" noProof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sz="1200" b="1" kern="120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1923110"/>
                  </a:ext>
                </a:extLst>
              </a:tr>
              <a:tr h="2746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noProof="0" dirty="0">
                          <a:solidFill>
                            <a:schemeClr val="accent2"/>
                          </a:solidFill>
                        </a:rPr>
                        <a:t>T-</a:t>
                      </a:r>
                      <a:r>
                        <a:rPr lang="en-US" sz="1200" b="1" noProof="0" dirty="0" err="1">
                          <a:solidFill>
                            <a:schemeClr val="accent2"/>
                          </a:solidFill>
                        </a:rPr>
                        <a:t>DXd</a:t>
                      </a:r>
                      <a:r>
                        <a:rPr lang="en-US" sz="1200" b="1" noProof="0" dirty="0">
                          <a:solidFill>
                            <a:schemeClr val="accent2"/>
                          </a:solidFill>
                        </a:rPr>
                        <a:t> (n=65)</a:t>
                      </a:r>
                      <a:endParaRPr lang="en-US" sz="1200" b="1" noProof="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TPC (n=59)</a:t>
                      </a:r>
                      <a:endParaRPr lang="en-US" sz="1200" b="1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noProof="0" dirty="0">
                          <a:solidFill>
                            <a:schemeClr val="accent2"/>
                          </a:solidFill>
                        </a:rPr>
                        <a:t>T-</a:t>
                      </a:r>
                      <a:r>
                        <a:rPr lang="en-US" sz="1200" b="1" noProof="0" dirty="0" err="1">
                          <a:solidFill>
                            <a:schemeClr val="accent2"/>
                          </a:solidFill>
                        </a:rPr>
                        <a:t>DXd</a:t>
                      </a:r>
                      <a:r>
                        <a:rPr lang="en-US" sz="1200" b="1" noProof="0" dirty="0">
                          <a:solidFill>
                            <a:schemeClr val="accent2"/>
                          </a:solidFill>
                        </a:rPr>
                        <a:t> (n=60)</a:t>
                      </a:r>
                      <a:endParaRPr lang="en-US" sz="1200" b="1" noProof="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TPC (n=52)</a:t>
                      </a:r>
                      <a:endParaRPr lang="en-US" sz="1200" b="1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noProof="0" dirty="0">
                          <a:solidFill>
                            <a:schemeClr val="accent2"/>
                          </a:solidFill>
                        </a:rPr>
                        <a:t>T-</a:t>
                      </a:r>
                      <a:r>
                        <a:rPr lang="en-US" sz="1200" b="1" noProof="0" dirty="0" err="1">
                          <a:solidFill>
                            <a:schemeClr val="accent2"/>
                          </a:solidFill>
                        </a:rPr>
                        <a:t>DXd</a:t>
                      </a:r>
                      <a:r>
                        <a:rPr lang="en-US" sz="1200" b="1" noProof="0" dirty="0">
                          <a:solidFill>
                            <a:schemeClr val="accent2"/>
                          </a:solidFill>
                        </a:rPr>
                        <a:t> (n=168)</a:t>
                      </a:r>
                      <a:endParaRPr lang="en-US" sz="1200" b="1" noProof="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TPC (n=166)</a:t>
                      </a:r>
                      <a:endParaRPr lang="en-US" sz="1200" b="1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0578580"/>
                  </a:ext>
                </a:extLst>
              </a:tr>
              <a:tr h="274631"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en-US" sz="1200" b="1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Median PFS2, months (95% CI)</a:t>
                      </a:r>
                      <a:endParaRPr lang="en-US" sz="12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solidFill>
                            <a:schemeClr val="tx1"/>
                          </a:solidFill>
                          <a:effectLst/>
                        </a:rPr>
                        <a:t>18.9 (14.4, 24.0)</a:t>
                      </a:r>
                      <a:endParaRPr lang="en-US" sz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Yu Mincho"/>
                        <a:cs typeface="Times New Roman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solidFill>
                            <a:schemeClr val="tx1"/>
                          </a:solidFill>
                          <a:effectLst/>
                        </a:rPr>
                        <a:t>15.2 (10.9, 17.5)</a:t>
                      </a:r>
                      <a:endParaRPr lang="en-US" sz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Yu Mincho"/>
                        <a:cs typeface="Times New Roman"/>
                      </a:endParaRP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solidFill>
                            <a:schemeClr val="tx1"/>
                          </a:solidFill>
                          <a:effectLst/>
                        </a:rPr>
                        <a:t>17.1 (13.9, 31.8)</a:t>
                      </a:r>
                      <a:endParaRPr lang="en-US" sz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Yu Mincho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solidFill>
                            <a:schemeClr val="tx1"/>
                          </a:solidFill>
                          <a:effectLst/>
                        </a:rPr>
                        <a:t>13.7 (10.3, 17.1)</a:t>
                      </a:r>
                      <a:endParaRPr lang="en-US" sz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Yu Mincho"/>
                        <a:cs typeface="Times New Roman"/>
                      </a:endParaRP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solidFill>
                            <a:schemeClr val="tx1"/>
                          </a:solidFill>
                          <a:effectLst/>
                        </a:rPr>
                        <a:t>20.0 (18.6, 25.3)</a:t>
                      </a:r>
                      <a:endParaRPr lang="en-US" sz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Yu Mincho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solidFill>
                            <a:schemeClr val="tx1"/>
                          </a:solidFill>
                          <a:effectLst/>
                        </a:rPr>
                        <a:t>14.3 (12.6, 15.9)</a:t>
                      </a:r>
                      <a:endParaRPr lang="en-US" sz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Yu Mincho"/>
                        <a:cs typeface="Times New Roman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674156"/>
                  </a:ext>
                </a:extLst>
              </a:tr>
              <a:tr h="274631"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en-US" sz="1200" b="1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PFS2 HR (95% CI)</a:t>
                      </a:r>
                      <a:endParaRPr lang="en-US" sz="12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solidFill>
                            <a:schemeClr val="tx1"/>
                          </a:solidFill>
                          <a:effectLst/>
                        </a:rPr>
                        <a:t>0.73 (0.46, 1.14)</a:t>
                      </a:r>
                      <a:endParaRPr lang="en-US" sz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Yu Mincho"/>
                        <a:cs typeface="Times New Roman"/>
                      </a:endParaRP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+mj-lt"/>
                        <a:ea typeface="Yu Mincho"/>
                        <a:cs typeface="Times New Roman"/>
                      </a:endParaRPr>
                    </a:p>
                  </a:txBody>
                  <a:tcPr marL="65487" marR="65487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solidFill>
                            <a:schemeClr val="tx1"/>
                          </a:solidFill>
                          <a:effectLst/>
                        </a:rPr>
                        <a:t>0.59 (0.37, 0.94)</a:t>
                      </a:r>
                      <a:endParaRPr lang="en-US" sz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Yu Mincho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+mj-lt"/>
                        <a:ea typeface="Yu Mincho"/>
                        <a:cs typeface="Times New Roman"/>
                      </a:endParaRPr>
                    </a:p>
                  </a:txBody>
                  <a:tcPr marL="65487" marR="65487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solidFill>
                            <a:schemeClr val="tx1"/>
                          </a:solidFill>
                          <a:effectLst/>
                        </a:rPr>
                        <a:t>0.57 (0.43, 0.75)</a:t>
                      </a:r>
                      <a:endParaRPr lang="en-US" sz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Yu Mincho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+mj-lt"/>
                        <a:ea typeface="Yu Mincho"/>
                        <a:cs typeface="Times New Roman"/>
                      </a:endParaRPr>
                    </a:p>
                  </a:txBody>
                  <a:tcPr marL="65487" marR="65487" marT="0" marB="0" anchor="ctr"/>
                </a:tc>
                <a:extLst>
                  <a:ext uri="{0D108BD9-81ED-4DB2-BD59-A6C34878D82A}">
                    <a16:rowId xmlns:a16="http://schemas.microsoft.com/office/drawing/2014/main" val="1240550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EC4ABDE-46C8-C7A6-31A0-701A16A720A4}"/>
              </a:ext>
            </a:extLst>
          </p:cNvPr>
          <p:cNvSpPr txBox="1"/>
          <p:nvPr/>
        </p:nvSpPr>
        <p:spPr>
          <a:xfrm>
            <a:off x="211733" y="3446076"/>
            <a:ext cx="9241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No. at risk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95C595-9A86-D017-11C6-3537A1456A4A}"/>
              </a:ext>
            </a:extLst>
          </p:cNvPr>
          <p:cNvGrpSpPr/>
          <p:nvPr/>
        </p:nvGrpSpPr>
        <p:grpSpPr>
          <a:xfrm>
            <a:off x="211733" y="3636360"/>
            <a:ext cx="11353438" cy="369332"/>
            <a:chOff x="447403" y="3834815"/>
            <a:chExt cx="11353438" cy="36933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D91214-ED6E-30B2-F67C-7AE10A60958E}"/>
                </a:ext>
              </a:extLst>
            </p:cNvPr>
            <p:cNvSpPr txBox="1"/>
            <p:nvPr/>
          </p:nvSpPr>
          <p:spPr>
            <a:xfrm>
              <a:off x="447403" y="3834815"/>
              <a:ext cx="92419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DXd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185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TPC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93B050-0169-0DFC-A4B3-DD60878E388E}"/>
                </a:ext>
              </a:extLst>
            </p:cNvPr>
            <p:cNvSpPr txBox="1"/>
            <p:nvPr/>
          </p:nvSpPr>
          <p:spPr>
            <a:xfrm>
              <a:off x="1407523" y="3834815"/>
              <a:ext cx="44032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436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430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F1710A-EE30-C4E5-2458-C3590C3E473F}"/>
                </a:ext>
              </a:extLst>
            </p:cNvPr>
            <p:cNvSpPr txBox="1"/>
            <p:nvPr/>
          </p:nvSpPr>
          <p:spPr>
            <a:xfrm>
              <a:off x="2133103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431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399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9F4ED4-4FC6-68EB-5B5F-2DC7B538177E}"/>
                </a:ext>
              </a:extLst>
            </p:cNvPr>
            <p:cNvSpPr txBox="1"/>
            <p:nvPr/>
          </p:nvSpPr>
          <p:spPr>
            <a:xfrm>
              <a:off x="2844713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396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C40A2F-D9FA-A52D-6A20-8691B4570A69}"/>
                </a:ext>
              </a:extLst>
            </p:cNvPr>
            <p:cNvSpPr txBox="1"/>
            <p:nvPr/>
          </p:nvSpPr>
          <p:spPr>
            <a:xfrm>
              <a:off x="3557183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311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57A71E9-B409-2C6A-BC4F-6086EC8CCB54}"/>
                </a:ext>
              </a:extLst>
            </p:cNvPr>
            <p:cNvSpPr txBox="1"/>
            <p:nvPr/>
          </p:nvSpPr>
          <p:spPr>
            <a:xfrm>
              <a:off x="4269653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322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397B8D0-623C-2901-4918-478D8E94CD92}"/>
                </a:ext>
              </a:extLst>
            </p:cNvPr>
            <p:cNvSpPr txBox="1"/>
            <p:nvPr/>
          </p:nvSpPr>
          <p:spPr>
            <a:xfrm>
              <a:off x="4978313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25AA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268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363017-A180-0B9B-F021-3A8E801E8AA0}"/>
                </a:ext>
              </a:extLst>
            </p:cNvPr>
            <p:cNvSpPr txBox="1"/>
            <p:nvPr/>
          </p:nvSpPr>
          <p:spPr>
            <a:xfrm>
              <a:off x="5695779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217043-E518-24C4-C5BB-5D5EA98FA9C9}"/>
                </a:ext>
              </a:extLst>
            </p:cNvPr>
            <p:cNvSpPr txBox="1"/>
            <p:nvPr/>
          </p:nvSpPr>
          <p:spPr>
            <a:xfrm>
              <a:off x="6403253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55088D-AC2D-8FBC-404E-0C2E03E6A8EB}"/>
                </a:ext>
              </a:extLst>
            </p:cNvPr>
            <p:cNvSpPr txBox="1"/>
            <p:nvPr/>
          </p:nvSpPr>
          <p:spPr>
            <a:xfrm>
              <a:off x="7127153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F97003E-0431-C3E5-9688-260BF6F61519}"/>
                </a:ext>
              </a:extLst>
            </p:cNvPr>
            <p:cNvSpPr txBox="1"/>
            <p:nvPr/>
          </p:nvSpPr>
          <p:spPr>
            <a:xfrm>
              <a:off x="7843838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151EF27-06AF-DD56-BDD5-E7F59ED1A4BE}"/>
                </a:ext>
              </a:extLst>
            </p:cNvPr>
            <p:cNvSpPr txBox="1"/>
            <p:nvPr/>
          </p:nvSpPr>
          <p:spPr>
            <a:xfrm>
              <a:off x="8548283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92628A-6FC7-4671-4C00-7372B2727228}"/>
                </a:ext>
              </a:extLst>
            </p:cNvPr>
            <p:cNvSpPr txBox="1"/>
            <p:nvPr/>
          </p:nvSpPr>
          <p:spPr>
            <a:xfrm>
              <a:off x="9260753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EF7269C-6C67-BDC8-F193-372B6C95DC62}"/>
                </a:ext>
              </a:extLst>
            </p:cNvPr>
            <p:cNvSpPr txBox="1"/>
            <p:nvPr/>
          </p:nvSpPr>
          <p:spPr>
            <a:xfrm>
              <a:off x="9973223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BB28C6-F174-1396-8353-71BCE17FD387}"/>
                </a:ext>
              </a:extLst>
            </p:cNvPr>
            <p:cNvSpPr txBox="1"/>
            <p:nvPr/>
          </p:nvSpPr>
          <p:spPr>
            <a:xfrm>
              <a:off x="10681883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33DE5E8-0783-5877-C2C0-C305C119EFCE}"/>
                </a:ext>
              </a:extLst>
            </p:cNvPr>
            <p:cNvSpPr txBox="1"/>
            <p:nvPr/>
          </p:nvSpPr>
          <p:spPr>
            <a:xfrm>
              <a:off x="11394353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A8AB3E1-34C3-21CA-019A-E3B8646AB6C0}"/>
              </a:ext>
            </a:extLst>
          </p:cNvPr>
          <p:cNvCxnSpPr>
            <a:cxnSpLocks/>
          </p:cNvCxnSpPr>
          <p:nvPr/>
        </p:nvCxnSpPr>
        <p:spPr>
          <a:xfrm rot="5400000">
            <a:off x="1355962" y="1116431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8939050-C17E-F626-C7B3-C4E79F4C4AE1}"/>
              </a:ext>
            </a:extLst>
          </p:cNvPr>
          <p:cNvSpPr txBox="1"/>
          <p:nvPr/>
        </p:nvSpPr>
        <p:spPr>
          <a:xfrm>
            <a:off x="1389929" y="745963"/>
            <a:ext cx="997193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D41F6A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PFS2 (ITT population)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9897021-1882-8A7E-9CE9-B3CBFA19D2B5}"/>
              </a:ext>
            </a:extLst>
          </p:cNvPr>
          <p:cNvCxnSpPr>
            <a:cxnSpLocks/>
          </p:cNvCxnSpPr>
          <p:nvPr/>
        </p:nvCxnSpPr>
        <p:spPr>
          <a:xfrm>
            <a:off x="139196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00E33D2-6EA1-309F-5C49-F9A712506767}"/>
              </a:ext>
            </a:extLst>
          </p:cNvPr>
          <p:cNvSpPr txBox="1"/>
          <p:nvPr/>
        </p:nvSpPr>
        <p:spPr>
          <a:xfrm>
            <a:off x="130710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4A57E95-2300-A6A0-2E04-2B620833AFF6}"/>
              </a:ext>
            </a:extLst>
          </p:cNvPr>
          <p:cNvCxnSpPr/>
          <p:nvPr/>
        </p:nvCxnSpPr>
        <p:spPr>
          <a:xfrm>
            <a:off x="5663353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17E3778-BFAB-E54D-73FB-3748F3C5BD51}"/>
              </a:ext>
            </a:extLst>
          </p:cNvPr>
          <p:cNvSpPr txBox="1"/>
          <p:nvPr/>
        </p:nvSpPr>
        <p:spPr>
          <a:xfrm>
            <a:off x="5578444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2130BA6-AC43-2823-0940-29BA0CC59199}"/>
              </a:ext>
            </a:extLst>
          </p:cNvPr>
          <p:cNvSpPr txBox="1"/>
          <p:nvPr/>
        </p:nvSpPr>
        <p:spPr>
          <a:xfrm>
            <a:off x="1389929" y="3408572"/>
            <a:ext cx="997193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(months)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48DD7B7-48A6-672C-344D-42B6E7631CF9}"/>
              </a:ext>
            </a:extLst>
          </p:cNvPr>
          <p:cNvCxnSpPr>
            <a:cxnSpLocks/>
          </p:cNvCxnSpPr>
          <p:nvPr/>
        </p:nvCxnSpPr>
        <p:spPr>
          <a:xfrm rot="5400000">
            <a:off x="1355962" y="3140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C5DB4AF-5C81-AFB3-0EFD-4B5AABE4D5B0}"/>
              </a:ext>
            </a:extLst>
          </p:cNvPr>
          <p:cNvSpPr txBox="1"/>
          <p:nvPr/>
        </p:nvSpPr>
        <p:spPr>
          <a:xfrm>
            <a:off x="1073068" y="3090293"/>
            <a:ext cx="21641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B79969C-E4D8-7A46-7FF2-FA7C6B9E3ABB}"/>
              </a:ext>
            </a:extLst>
          </p:cNvPr>
          <p:cNvCxnSpPr>
            <a:cxnSpLocks/>
          </p:cNvCxnSpPr>
          <p:nvPr/>
        </p:nvCxnSpPr>
        <p:spPr>
          <a:xfrm>
            <a:off x="210062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E417176-F548-92F2-0E64-2A15C5176AE8}"/>
              </a:ext>
            </a:extLst>
          </p:cNvPr>
          <p:cNvSpPr txBox="1"/>
          <p:nvPr/>
        </p:nvSpPr>
        <p:spPr>
          <a:xfrm>
            <a:off x="201576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BE9C67A-DC45-451D-74C6-10E854B1B826}"/>
              </a:ext>
            </a:extLst>
          </p:cNvPr>
          <p:cNvCxnSpPr>
            <a:cxnSpLocks/>
          </p:cNvCxnSpPr>
          <p:nvPr/>
        </p:nvCxnSpPr>
        <p:spPr>
          <a:xfrm>
            <a:off x="281223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89EF620-F76C-671B-30A7-B9182738979F}"/>
              </a:ext>
            </a:extLst>
          </p:cNvPr>
          <p:cNvSpPr txBox="1"/>
          <p:nvPr/>
        </p:nvSpPr>
        <p:spPr>
          <a:xfrm>
            <a:off x="272737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0A30EAA-7405-B9E5-088F-32E4C7F346C2}"/>
              </a:ext>
            </a:extLst>
          </p:cNvPr>
          <p:cNvCxnSpPr>
            <a:cxnSpLocks/>
          </p:cNvCxnSpPr>
          <p:nvPr/>
        </p:nvCxnSpPr>
        <p:spPr>
          <a:xfrm>
            <a:off x="352470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4086A32-3533-B9F7-6576-E8DDA89D3D61}"/>
              </a:ext>
            </a:extLst>
          </p:cNvPr>
          <p:cNvSpPr txBox="1"/>
          <p:nvPr/>
        </p:nvSpPr>
        <p:spPr>
          <a:xfrm>
            <a:off x="343984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E9CFA22-BB17-19A1-FBD2-8132496E8C06}"/>
              </a:ext>
            </a:extLst>
          </p:cNvPr>
          <p:cNvCxnSpPr>
            <a:cxnSpLocks/>
          </p:cNvCxnSpPr>
          <p:nvPr/>
        </p:nvCxnSpPr>
        <p:spPr>
          <a:xfrm>
            <a:off x="423717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C03D801-9D69-4FCB-BBBE-378BA683CE5B}"/>
              </a:ext>
            </a:extLst>
          </p:cNvPr>
          <p:cNvSpPr txBox="1"/>
          <p:nvPr/>
        </p:nvSpPr>
        <p:spPr>
          <a:xfrm>
            <a:off x="415231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4F6485D-463F-00C4-8679-8A84F70881EC}"/>
              </a:ext>
            </a:extLst>
          </p:cNvPr>
          <p:cNvCxnSpPr>
            <a:cxnSpLocks/>
          </p:cNvCxnSpPr>
          <p:nvPr/>
        </p:nvCxnSpPr>
        <p:spPr>
          <a:xfrm>
            <a:off x="494583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4B5716E-1BFD-B67F-E12C-5A58C39FAA35}"/>
              </a:ext>
            </a:extLst>
          </p:cNvPr>
          <p:cNvSpPr txBox="1"/>
          <p:nvPr/>
        </p:nvSpPr>
        <p:spPr>
          <a:xfrm>
            <a:off x="486097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7B54B0E-F4DC-72FD-DFC1-5B7054A0B704}"/>
              </a:ext>
            </a:extLst>
          </p:cNvPr>
          <p:cNvCxnSpPr>
            <a:cxnSpLocks/>
          </p:cNvCxnSpPr>
          <p:nvPr/>
        </p:nvCxnSpPr>
        <p:spPr>
          <a:xfrm>
            <a:off x="637077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958534E-D0A0-7287-5A69-32ACDB47803A}"/>
              </a:ext>
            </a:extLst>
          </p:cNvPr>
          <p:cNvSpPr txBox="1"/>
          <p:nvPr/>
        </p:nvSpPr>
        <p:spPr>
          <a:xfrm>
            <a:off x="628591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849D5D6-5967-5D3C-458D-B6F20A6D59FC}"/>
              </a:ext>
            </a:extLst>
          </p:cNvPr>
          <p:cNvCxnSpPr>
            <a:cxnSpLocks/>
          </p:cNvCxnSpPr>
          <p:nvPr/>
        </p:nvCxnSpPr>
        <p:spPr>
          <a:xfrm>
            <a:off x="709467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1D0E9C27-07A1-756C-3332-24AF78D976F2}"/>
              </a:ext>
            </a:extLst>
          </p:cNvPr>
          <p:cNvSpPr txBox="1"/>
          <p:nvPr/>
        </p:nvSpPr>
        <p:spPr>
          <a:xfrm>
            <a:off x="700981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2A01A21-4289-88EE-5571-9C573AA71566}"/>
              </a:ext>
            </a:extLst>
          </p:cNvPr>
          <p:cNvCxnSpPr>
            <a:cxnSpLocks/>
          </p:cNvCxnSpPr>
          <p:nvPr/>
        </p:nvCxnSpPr>
        <p:spPr>
          <a:xfrm>
            <a:off x="780714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9A42ADB-6D82-7046-61F0-4CF53823E42F}"/>
              </a:ext>
            </a:extLst>
          </p:cNvPr>
          <p:cNvSpPr txBox="1"/>
          <p:nvPr/>
        </p:nvSpPr>
        <p:spPr>
          <a:xfrm>
            <a:off x="772228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28EC029-D833-0967-3848-B2F3EA0BF3D3}"/>
              </a:ext>
            </a:extLst>
          </p:cNvPr>
          <p:cNvCxnSpPr>
            <a:cxnSpLocks/>
          </p:cNvCxnSpPr>
          <p:nvPr/>
        </p:nvCxnSpPr>
        <p:spPr>
          <a:xfrm>
            <a:off x="851580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2B0A70B-3F28-970A-2CA3-1FB1AA0CA017}"/>
              </a:ext>
            </a:extLst>
          </p:cNvPr>
          <p:cNvSpPr txBox="1"/>
          <p:nvPr/>
        </p:nvSpPr>
        <p:spPr>
          <a:xfrm>
            <a:off x="843094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8396D0C-E150-01C2-05A7-2EB47E0C5D05}"/>
              </a:ext>
            </a:extLst>
          </p:cNvPr>
          <p:cNvCxnSpPr>
            <a:cxnSpLocks/>
          </p:cNvCxnSpPr>
          <p:nvPr/>
        </p:nvCxnSpPr>
        <p:spPr>
          <a:xfrm>
            <a:off x="922827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38ADE24-0D2A-5CD1-E256-2A62F9365F2B}"/>
              </a:ext>
            </a:extLst>
          </p:cNvPr>
          <p:cNvSpPr txBox="1"/>
          <p:nvPr/>
        </p:nvSpPr>
        <p:spPr>
          <a:xfrm>
            <a:off x="914341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23C29D5-AFF1-2A7F-9FAF-1206322A3AE7}"/>
              </a:ext>
            </a:extLst>
          </p:cNvPr>
          <p:cNvCxnSpPr>
            <a:cxnSpLocks/>
          </p:cNvCxnSpPr>
          <p:nvPr/>
        </p:nvCxnSpPr>
        <p:spPr>
          <a:xfrm>
            <a:off x="994074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A815922F-2A3D-D8E0-AF05-CF8A208A1F97}"/>
              </a:ext>
            </a:extLst>
          </p:cNvPr>
          <p:cNvSpPr txBox="1"/>
          <p:nvPr/>
        </p:nvSpPr>
        <p:spPr>
          <a:xfrm>
            <a:off x="985588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99BDCE7-F48C-2E40-730F-57DE4630E170}"/>
              </a:ext>
            </a:extLst>
          </p:cNvPr>
          <p:cNvCxnSpPr>
            <a:cxnSpLocks/>
          </p:cNvCxnSpPr>
          <p:nvPr/>
        </p:nvCxnSpPr>
        <p:spPr>
          <a:xfrm>
            <a:off x="1064940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C7F35B8-9584-6357-F02A-8F54187C567A}"/>
              </a:ext>
            </a:extLst>
          </p:cNvPr>
          <p:cNvSpPr txBox="1"/>
          <p:nvPr/>
        </p:nvSpPr>
        <p:spPr>
          <a:xfrm>
            <a:off x="1056454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39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31BAAEC-AE2A-8A2E-2383-E0D6BD2A8DE9}"/>
              </a:ext>
            </a:extLst>
          </p:cNvPr>
          <p:cNvCxnSpPr>
            <a:cxnSpLocks/>
          </p:cNvCxnSpPr>
          <p:nvPr/>
        </p:nvCxnSpPr>
        <p:spPr>
          <a:xfrm>
            <a:off x="1136187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A151318-562C-2372-2201-5F896A4A52D2}"/>
              </a:ext>
            </a:extLst>
          </p:cNvPr>
          <p:cNvSpPr txBox="1"/>
          <p:nvPr/>
        </p:nvSpPr>
        <p:spPr>
          <a:xfrm>
            <a:off x="1127701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9830845-7026-4713-668E-0E207860132A}"/>
              </a:ext>
            </a:extLst>
          </p:cNvPr>
          <p:cNvSpPr txBox="1"/>
          <p:nvPr/>
        </p:nvSpPr>
        <p:spPr>
          <a:xfrm>
            <a:off x="1073068" y="2685925"/>
            <a:ext cx="21641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4013514-FF70-5E63-8E13-E7D185B1BC57}"/>
              </a:ext>
            </a:extLst>
          </p:cNvPr>
          <p:cNvSpPr txBox="1"/>
          <p:nvPr/>
        </p:nvSpPr>
        <p:spPr>
          <a:xfrm>
            <a:off x="1073068" y="2281557"/>
            <a:ext cx="21641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D6D1DCC-136B-13BC-D3BC-F56D4596018C}"/>
              </a:ext>
            </a:extLst>
          </p:cNvPr>
          <p:cNvSpPr txBox="1"/>
          <p:nvPr/>
        </p:nvSpPr>
        <p:spPr>
          <a:xfrm>
            <a:off x="1073068" y="1877189"/>
            <a:ext cx="21641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7BCA07A-2447-D31A-7475-C4D3703C5BA2}"/>
              </a:ext>
            </a:extLst>
          </p:cNvPr>
          <p:cNvSpPr txBox="1"/>
          <p:nvPr/>
        </p:nvSpPr>
        <p:spPr>
          <a:xfrm>
            <a:off x="1073068" y="1472821"/>
            <a:ext cx="21641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4ACC51C-1C39-4048-14DA-8838E4B3C8C6}"/>
              </a:ext>
            </a:extLst>
          </p:cNvPr>
          <p:cNvSpPr txBox="1"/>
          <p:nvPr/>
        </p:nvSpPr>
        <p:spPr>
          <a:xfrm>
            <a:off x="1073068" y="1068453"/>
            <a:ext cx="21641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11F64E9-1C20-DE7E-B093-ABCA47032152}"/>
              </a:ext>
            </a:extLst>
          </p:cNvPr>
          <p:cNvSpPr txBox="1"/>
          <p:nvPr/>
        </p:nvSpPr>
        <p:spPr>
          <a:xfrm rot="16200000">
            <a:off x="-255408" y="2072299"/>
            <a:ext cx="21615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EFS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D116DA6-587A-7DFE-2568-89B2EAA445A5}"/>
              </a:ext>
            </a:extLst>
          </p:cNvPr>
          <p:cNvGrpSpPr/>
          <p:nvPr/>
        </p:nvGrpSpPr>
        <p:grpSpPr>
          <a:xfrm>
            <a:off x="2245593" y="1135763"/>
            <a:ext cx="8544877" cy="1603376"/>
            <a:chOff x="2481263" y="1185863"/>
            <a:chExt cx="8531225" cy="1603376"/>
          </a:xfrm>
        </p:grpSpPr>
        <p:sp>
          <p:nvSpPr>
            <p:cNvPr id="70" name="Line 171">
              <a:extLst>
                <a:ext uri="{FF2B5EF4-FFF2-40B4-BE49-F238E27FC236}">
                  <a16:creationId xmlns:a16="http://schemas.microsoft.com/office/drawing/2014/main" id="{2463F592-70DB-572E-8646-382EC01313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1263" y="1185863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Line 172">
              <a:extLst>
                <a:ext uri="{FF2B5EF4-FFF2-40B4-BE49-F238E27FC236}">
                  <a16:creationId xmlns:a16="http://schemas.microsoft.com/office/drawing/2014/main" id="{DD9D0816-B90D-2A68-BB9E-B6E1494BF1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2088" y="123507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Line 173">
              <a:extLst>
                <a:ext uri="{FF2B5EF4-FFF2-40B4-BE49-F238E27FC236}">
                  <a16:creationId xmlns:a16="http://schemas.microsoft.com/office/drawing/2014/main" id="{FC827419-58BF-00BB-6AE0-1CB01FEA8B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7363" y="132556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Line 174">
              <a:extLst>
                <a:ext uri="{FF2B5EF4-FFF2-40B4-BE49-F238E27FC236}">
                  <a16:creationId xmlns:a16="http://schemas.microsoft.com/office/drawing/2014/main" id="{AC1C7845-B383-2DF9-E0AA-AA0D35D215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0225" y="1330326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Line 175">
              <a:extLst>
                <a:ext uri="{FF2B5EF4-FFF2-40B4-BE49-F238E27FC236}">
                  <a16:creationId xmlns:a16="http://schemas.microsoft.com/office/drawing/2014/main" id="{1E91361F-21AA-93A1-ED26-92DD2FD4BC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5400" y="1466851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176">
              <a:extLst>
                <a:ext uri="{FF2B5EF4-FFF2-40B4-BE49-F238E27FC236}">
                  <a16:creationId xmlns:a16="http://schemas.microsoft.com/office/drawing/2014/main" id="{3E8ACEE9-3DFC-01C6-1749-A0B3337D6B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2888" y="149066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Line 177">
              <a:extLst>
                <a:ext uri="{FF2B5EF4-FFF2-40B4-BE49-F238E27FC236}">
                  <a16:creationId xmlns:a16="http://schemas.microsoft.com/office/drawing/2014/main" id="{FB8EC067-E0F9-DA27-36B2-D077E45C8E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2800" y="165576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Line 178">
              <a:extLst>
                <a:ext uri="{FF2B5EF4-FFF2-40B4-BE49-F238E27FC236}">
                  <a16:creationId xmlns:a16="http://schemas.microsoft.com/office/drawing/2014/main" id="{E13049D9-B2A5-F5EC-7CE1-F2AB4442A9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1850" y="16605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Line 179">
              <a:extLst>
                <a:ext uri="{FF2B5EF4-FFF2-40B4-BE49-F238E27FC236}">
                  <a16:creationId xmlns:a16="http://schemas.microsoft.com/office/drawing/2014/main" id="{FBA2C0EE-D20D-7D87-B6FB-F9D1E4F343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2975" y="16859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Line 180">
              <a:extLst>
                <a:ext uri="{FF2B5EF4-FFF2-40B4-BE49-F238E27FC236}">
                  <a16:creationId xmlns:a16="http://schemas.microsoft.com/office/drawing/2014/main" id="{F9AFAACA-0F41-E0B5-A786-50E02936F4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1075" y="170656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Line 181">
              <a:extLst>
                <a:ext uri="{FF2B5EF4-FFF2-40B4-BE49-F238E27FC236}">
                  <a16:creationId xmlns:a16="http://schemas.microsoft.com/office/drawing/2014/main" id="{BFE0489B-36A0-D813-4D25-8D0BCF35AA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0600" y="170656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Line 182">
              <a:extLst>
                <a:ext uri="{FF2B5EF4-FFF2-40B4-BE49-F238E27FC236}">
                  <a16:creationId xmlns:a16="http://schemas.microsoft.com/office/drawing/2014/main" id="{30F9817B-E7E8-0547-B6F1-A2810AF28B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9338" y="17351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Line 183">
              <a:extLst>
                <a:ext uri="{FF2B5EF4-FFF2-40B4-BE49-F238E27FC236}">
                  <a16:creationId xmlns:a16="http://schemas.microsoft.com/office/drawing/2014/main" id="{13384803-E608-BE2D-F42C-42F04E5ACC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7125" y="17716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Line 184">
              <a:extLst>
                <a:ext uri="{FF2B5EF4-FFF2-40B4-BE49-F238E27FC236}">
                  <a16:creationId xmlns:a16="http://schemas.microsoft.com/office/drawing/2014/main" id="{E6268C08-1474-4D09-5058-71BA6CDA6D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0463" y="17795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Line 185">
              <a:extLst>
                <a:ext uri="{FF2B5EF4-FFF2-40B4-BE49-F238E27FC236}">
                  <a16:creationId xmlns:a16="http://schemas.microsoft.com/office/drawing/2014/main" id="{1C375DF3-BBC4-B370-EC4F-70C3ADFE3F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9038" y="1793876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Line 186">
              <a:extLst>
                <a:ext uri="{FF2B5EF4-FFF2-40B4-BE49-F238E27FC236}">
                  <a16:creationId xmlns:a16="http://schemas.microsoft.com/office/drawing/2014/main" id="{42563C47-6488-F83C-27C9-36E1FCFF4F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3963" y="18002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Line 187">
              <a:extLst>
                <a:ext uri="{FF2B5EF4-FFF2-40B4-BE49-F238E27FC236}">
                  <a16:creationId xmlns:a16="http://schemas.microsoft.com/office/drawing/2014/main" id="{FE5DCD02-8F05-DB90-7CF3-9961A047E9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10163" y="1814513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Line 188">
              <a:extLst>
                <a:ext uri="{FF2B5EF4-FFF2-40B4-BE49-F238E27FC236}">
                  <a16:creationId xmlns:a16="http://schemas.microsoft.com/office/drawing/2014/main" id="{950E5813-F2F5-732A-3ED8-AA134DEE49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4138" y="182880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Line 189">
              <a:extLst>
                <a:ext uri="{FF2B5EF4-FFF2-40B4-BE49-F238E27FC236}">
                  <a16:creationId xmlns:a16="http://schemas.microsoft.com/office/drawing/2014/main" id="{FF4FF5E1-3992-993E-2C76-B7071F20F5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3663" y="182880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Line 190">
              <a:extLst>
                <a:ext uri="{FF2B5EF4-FFF2-40B4-BE49-F238E27FC236}">
                  <a16:creationId xmlns:a16="http://schemas.microsoft.com/office/drawing/2014/main" id="{7DFC7031-6922-6D8F-A381-866D124F36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8425" y="18383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Line 191">
              <a:extLst>
                <a:ext uri="{FF2B5EF4-FFF2-40B4-BE49-F238E27FC236}">
                  <a16:creationId xmlns:a16="http://schemas.microsoft.com/office/drawing/2014/main" id="{9E80CE89-D006-234E-774F-244FF91EF9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1925" y="185420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Line 192">
              <a:extLst>
                <a:ext uri="{FF2B5EF4-FFF2-40B4-BE49-F238E27FC236}">
                  <a16:creationId xmlns:a16="http://schemas.microsoft.com/office/drawing/2014/main" id="{EE082885-502F-6565-2D60-0411516193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65738" y="185420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Line 193">
              <a:extLst>
                <a:ext uri="{FF2B5EF4-FFF2-40B4-BE49-F238E27FC236}">
                  <a16:creationId xmlns:a16="http://schemas.microsoft.com/office/drawing/2014/main" id="{B10B5B8E-045F-E6F4-F302-526B0D4064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025" y="185896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Line 194">
              <a:extLst>
                <a:ext uri="{FF2B5EF4-FFF2-40B4-BE49-F238E27FC236}">
                  <a16:creationId xmlns:a16="http://schemas.microsoft.com/office/drawing/2014/main" id="{0C16FD50-35F2-ABE2-E9E4-E7EB8FF339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9550" y="187007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Line 195">
              <a:extLst>
                <a:ext uri="{FF2B5EF4-FFF2-40B4-BE49-F238E27FC236}">
                  <a16:creationId xmlns:a16="http://schemas.microsoft.com/office/drawing/2014/main" id="{718CCAC8-BD04-48E5-630C-7B1FE1F2C8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94313" y="187960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Line 196">
              <a:extLst>
                <a:ext uri="{FF2B5EF4-FFF2-40B4-BE49-F238E27FC236}">
                  <a16:creationId xmlns:a16="http://schemas.microsoft.com/office/drawing/2014/main" id="{7085D9B1-046A-7A7C-16E4-635EBB382A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43525" y="18907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Line 197">
              <a:extLst>
                <a:ext uri="{FF2B5EF4-FFF2-40B4-BE49-F238E27FC236}">
                  <a16:creationId xmlns:a16="http://schemas.microsoft.com/office/drawing/2014/main" id="{AB9640CF-22DF-4A4F-1A07-FC819930AB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3050" y="19002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Line 198">
              <a:extLst>
                <a:ext uri="{FF2B5EF4-FFF2-40B4-BE49-F238E27FC236}">
                  <a16:creationId xmlns:a16="http://schemas.microsoft.com/office/drawing/2014/main" id="{4AA916D3-6457-56C1-82F9-BC2EC314B6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6863" y="19113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Line 199">
              <a:extLst>
                <a:ext uri="{FF2B5EF4-FFF2-40B4-BE49-F238E27FC236}">
                  <a16:creationId xmlns:a16="http://schemas.microsoft.com/office/drawing/2014/main" id="{4B5A9CCD-202B-E7A6-85D8-15940F33C8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1625" y="19113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Line 200">
              <a:extLst>
                <a:ext uri="{FF2B5EF4-FFF2-40B4-BE49-F238E27FC236}">
                  <a16:creationId xmlns:a16="http://schemas.microsoft.com/office/drawing/2014/main" id="{F9B14028-60D6-934B-36A3-48785FCB5E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6388" y="19113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Line 201">
              <a:extLst>
                <a:ext uri="{FF2B5EF4-FFF2-40B4-BE49-F238E27FC236}">
                  <a16:creationId xmlns:a16="http://schemas.microsoft.com/office/drawing/2014/main" id="{11E40969-5CBD-89DF-81CB-EDE9D68C0E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5913" y="19161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Line 202">
              <a:extLst>
                <a:ext uri="{FF2B5EF4-FFF2-40B4-BE49-F238E27FC236}">
                  <a16:creationId xmlns:a16="http://schemas.microsoft.com/office/drawing/2014/main" id="{29DA36CF-2A76-65BC-AB2C-EE493781D1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05438" y="192087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Line 203">
              <a:extLst>
                <a:ext uri="{FF2B5EF4-FFF2-40B4-BE49-F238E27FC236}">
                  <a16:creationId xmlns:a16="http://schemas.microsoft.com/office/drawing/2014/main" id="{4DB0B3D8-EA2A-3865-598A-D988E6CF43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0200" y="192087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Line 204">
              <a:extLst>
                <a:ext uri="{FF2B5EF4-FFF2-40B4-BE49-F238E27FC236}">
                  <a16:creationId xmlns:a16="http://schemas.microsoft.com/office/drawing/2014/main" id="{69A49BB5-1A18-C59E-D5AF-3C32224F5E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9725" y="192087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Line 205">
              <a:extLst>
                <a:ext uri="{FF2B5EF4-FFF2-40B4-BE49-F238E27FC236}">
                  <a16:creationId xmlns:a16="http://schemas.microsoft.com/office/drawing/2014/main" id="{C636D600-64C3-75A3-8D63-32189A8EB2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4013" y="192087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Line 206">
              <a:extLst>
                <a:ext uri="{FF2B5EF4-FFF2-40B4-BE49-F238E27FC236}">
                  <a16:creationId xmlns:a16="http://schemas.microsoft.com/office/drawing/2014/main" id="{B1E05984-93CF-19F2-6F2D-8FBE97C864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9413" y="192087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Line 207">
              <a:extLst>
                <a:ext uri="{FF2B5EF4-FFF2-40B4-BE49-F238E27FC236}">
                  <a16:creationId xmlns:a16="http://schemas.microsoft.com/office/drawing/2014/main" id="{90617FB5-9377-21C6-87B0-0CC70999C8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3225" y="19256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Line 208">
              <a:extLst>
                <a:ext uri="{FF2B5EF4-FFF2-40B4-BE49-F238E27FC236}">
                  <a16:creationId xmlns:a16="http://schemas.microsoft.com/office/drawing/2014/main" id="{14B5635F-6116-65EF-9FC6-C4A1D80CC8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5138" y="193833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Line 209">
              <a:extLst>
                <a:ext uri="{FF2B5EF4-FFF2-40B4-BE49-F238E27FC236}">
                  <a16:creationId xmlns:a16="http://schemas.microsoft.com/office/drawing/2014/main" id="{F3CCC935-AE3B-DE24-B78E-532089CE9E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54663" y="193833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Line 210">
              <a:extLst>
                <a:ext uri="{FF2B5EF4-FFF2-40B4-BE49-F238E27FC236}">
                  <a16:creationId xmlns:a16="http://schemas.microsoft.com/office/drawing/2014/main" id="{414C8F0D-4B39-33F0-AE0B-1C57507C0F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70538" y="193833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Line 211">
              <a:extLst>
                <a:ext uri="{FF2B5EF4-FFF2-40B4-BE49-F238E27FC236}">
                  <a16:creationId xmlns:a16="http://schemas.microsoft.com/office/drawing/2014/main" id="{5D3B951E-35D0-EDD2-0361-5D68B3DC81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9113" y="19494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Line 212">
              <a:extLst>
                <a:ext uri="{FF2B5EF4-FFF2-40B4-BE49-F238E27FC236}">
                  <a16:creationId xmlns:a16="http://schemas.microsoft.com/office/drawing/2014/main" id="{36EF9890-366C-4798-952C-4053999195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08638" y="19542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Line 213">
              <a:extLst>
                <a:ext uri="{FF2B5EF4-FFF2-40B4-BE49-F238E27FC236}">
                  <a16:creationId xmlns:a16="http://schemas.microsoft.com/office/drawing/2014/main" id="{6EB798EF-D59B-711B-97FE-4F6990C915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22925" y="19542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Line 214">
              <a:extLst>
                <a:ext uri="{FF2B5EF4-FFF2-40B4-BE49-F238E27FC236}">
                  <a16:creationId xmlns:a16="http://schemas.microsoft.com/office/drawing/2014/main" id="{5B8CCE35-8304-3937-B9C6-7CE1F40095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56263" y="1971676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Line 215">
              <a:extLst>
                <a:ext uri="{FF2B5EF4-FFF2-40B4-BE49-F238E27FC236}">
                  <a16:creationId xmlns:a16="http://schemas.microsoft.com/office/drawing/2014/main" id="{EFF77003-EC61-FA45-EB69-BE9EF73E8C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1025" y="1971676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Line 216">
              <a:extLst>
                <a:ext uri="{FF2B5EF4-FFF2-40B4-BE49-F238E27FC236}">
                  <a16:creationId xmlns:a16="http://schemas.microsoft.com/office/drawing/2014/main" id="{9FCB1AC1-D416-04C9-5CBE-271A59514F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2138" y="1971676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Line 217">
              <a:extLst>
                <a:ext uri="{FF2B5EF4-FFF2-40B4-BE49-F238E27FC236}">
                  <a16:creationId xmlns:a16="http://schemas.microsoft.com/office/drawing/2014/main" id="{19975FFD-EAD9-1801-868D-C34366A041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6900" y="1971676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Line 218">
              <a:extLst>
                <a:ext uri="{FF2B5EF4-FFF2-40B4-BE49-F238E27FC236}">
                  <a16:creationId xmlns:a16="http://schemas.microsoft.com/office/drawing/2014/main" id="{2A918064-451A-AD18-0128-29DC2A319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5000" y="19780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Line 219">
              <a:extLst>
                <a:ext uri="{FF2B5EF4-FFF2-40B4-BE49-F238E27FC236}">
                  <a16:creationId xmlns:a16="http://schemas.microsoft.com/office/drawing/2014/main" id="{DD59696A-A2F3-C532-1CC8-0A52F1B722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4525" y="19780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Line 220">
              <a:extLst>
                <a:ext uri="{FF2B5EF4-FFF2-40B4-BE49-F238E27FC236}">
                  <a16:creationId xmlns:a16="http://schemas.microsoft.com/office/drawing/2014/main" id="{41667CC5-A1E7-F885-52AB-A09996F0B4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34050" y="19907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Line 221">
              <a:extLst>
                <a:ext uri="{FF2B5EF4-FFF2-40B4-BE49-F238E27FC236}">
                  <a16:creationId xmlns:a16="http://schemas.microsoft.com/office/drawing/2014/main" id="{B9F1DEB8-29A0-E3B7-E6D3-CEB311ECBA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2625" y="20081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Line 222">
              <a:extLst>
                <a:ext uri="{FF2B5EF4-FFF2-40B4-BE49-F238E27FC236}">
                  <a16:creationId xmlns:a16="http://schemas.microsoft.com/office/drawing/2014/main" id="{3A32B40C-F410-BBA1-069F-BA6D90B142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8500" y="20081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Line 223">
              <a:extLst>
                <a:ext uri="{FF2B5EF4-FFF2-40B4-BE49-F238E27FC236}">
                  <a16:creationId xmlns:a16="http://schemas.microsoft.com/office/drawing/2014/main" id="{1E84AB7E-2A52-47CB-5232-BAE008C45E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8025" y="20081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Line 224">
              <a:extLst>
                <a:ext uri="{FF2B5EF4-FFF2-40B4-BE49-F238E27FC236}">
                  <a16:creationId xmlns:a16="http://schemas.microsoft.com/office/drawing/2014/main" id="{59A09EF9-53DF-4003-DD26-7E1C235BBF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1838" y="20208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Line 225">
              <a:extLst>
                <a:ext uri="{FF2B5EF4-FFF2-40B4-BE49-F238E27FC236}">
                  <a16:creationId xmlns:a16="http://schemas.microsoft.com/office/drawing/2014/main" id="{D7AC8469-9EE1-C9D6-7839-445D554AE4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35650" y="20208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Line 226">
              <a:extLst>
                <a:ext uri="{FF2B5EF4-FFF2-40B4-BE49-F238E27FC236}">
                  <a16:creationId xmlns:a16="http://schemas.microsoft.com/office/drawing/2014/main" id="{CB93A3B3-DAAE-C235-8DA1-5C45BE9532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40413" y="20208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Line 227">
              <a:extLst>
                <a:ext uri="{FF2B5EF4-FFF2-40B4-BE49-F238E27FC236}">
                  <a16:creationId xmlns:a16="http://schemas.microsoft.com/office/drawing/2014/main" id="{D4F04F84-B864-855F-F7F2-C53B303F19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4225" y="20272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Line 228">
              <a:extLst>
                <a:ext uri="{FF2B5EF4-FFF2-40B4-BE49-F238E27FC236}">
                  <a16:creationId xmlns:a16="http://schemas.microsoft.com/office/drawing/2014/main" id="{E285A9F1-D847-906D-2B9A-1BD027452D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3750" y="20272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Line 229">
              <a:extLst>
                <a:ext uri="{FF2B5EF4-FFF2-40B4-BE49-F238E27FC236}">
                  <a16:creationId xmlns:a16="http://schemas.microsoft.com/office/drawing/2014/main" id="{D00DD53B-FE03-9DEC-A4DC-F84366DC3E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89625" y="20272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Line 230">
              <a:extLst>
                <a:ext uri="{FF2B5EF4-FFF2-40B4-BE49-F238E27FC236}">
                  <a16:creationId xmlns:a16="http://schemas.microsoft.com/office/drawing/2014/main" id="{BD8AAABA-90E2-839F-1F77-7B6C835B97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94388" y="20272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Line 231">
              <a:extLst>
                <a:ext uri="{FF2B5EF4-FFF2-40B4-BE49-F238E27FC236}">
                  <a16:creationId xmlns:a16="http://schemas.microsoft.com/office/drawing/2014/main" id="{E2EB5ECC-EF23-A34D-B263-2BDCA0C3B8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32488" y="20272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Line 232">
              <a:extLst>
                <a:ext uri="{FF2B5EF4-FFF2-40B4-BE49-F238E27FC236}">
                  <a16:creationId xmlns:a16="http://schemas.microsoft.com/office/drawing/2014/main" id="{0EF0AAF1-F2F8-2FE9-3E29-E39F3960EA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51538" y="20272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Line 233">
              <a:extLst>
                <a:ext uri="{FF2B5EF4-FFF2-40B4-BE49-F238E27FC236}">
                  <a16:creationId xmlns:a16="http://schemas.microsoft.com/office/drawing/2014/main" id="{10EBC922-4603-126F-F1AE-5258790F40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80113" y="20335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Line 234">
              <a:extLst>
                <a:ext uri="{FF2B5EF4-FFF2-40B4-BE49-F238E27FC236}">
                  <a16:creationId xmlns:a16="http://schemas.microsoft.com/office/drawing/2014/main" id="{00FADA92-E5AA-FF97-6E34-F5A0044F9F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89638" y="20335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Line 235">
              <a:extLst>
                <a:ext uri="{FF2B5EF4-FFF2-40B4-BE49-F238E27FC236}">
                  <a16:creationId xmlns:a16="http://schemas.microsoft.com/office/drawing/2014/main" id="{92DF8979-5EAB-7858-66FC-75422A2E28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95988" y="20335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Line 236">
              <a:extLst>
                <a:ext uri="{FF2B5EF4-FFF2-40B4-BE49-F238E27FC236}">
                  <a16:creationId xmlns:a16="http://schemas.microsoft.com/office/drawing/2014/main" id="{4A5CD6A6-956A-EDF7-FF71-FD03D4877D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53138" y="2054226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Line 237">
              <a:extLst>
                <a:ext uri="{FF2B5EF4-FFF2-40B4-BE49-F238E27FC236}">
                  <a16:creationId xmlns:a16="http://schemas.microsoft.com/office/drawing/2014/main" id="{7F279500-CBAE-1808-1DC8-B7BFD53699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57900" y="2054226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Line 238">
              <a:extLst>
                <a:ext uri="{FF2B5EF4-FFF2-40B4-BE49-F238E27FC236}">
                  <a16:creationId xmlns:a16="http://schemas.microsoft.com/office/drawing/2014/main" id="{3EEB6762-4423-A7AE-98B8-99F62EDF2A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81713" y="2054226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Line 239">
              <a:extLst>
                <a:ext uri="{FF2B5EF4-FFF2-40B4-BE49-F238E27FC236}">
                  <a16:creationId xmlns:a16="http://schemas.microsoft.com/office/drawing/2014/main" id="{3984155D-A0D2-30C9-898D-6BBE46054F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7113" y="206057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Line 240">
              <a:extLst>
                <a:ext uri="{FF2B5EF4-FFF2-40B4-BE49-F238E27FC236}">
                  <a16:creationId xmlns:a16="http://schemas.microsoft.com/office/drawing/2014/main" id="{23D2A44C-362C-4C60-9642-0152956A08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35688" y="208280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Line 241">
              <a:extLst>
                <a:ext uri="{FF2B5EF4-FFF2-40B4-BE49-F238E27FC236}">
                  <a16:creationId xmlns:a16="http://schemas.microsoft.com/office/drawing/2014/main" id="{22F1FD03-CF13-4AF8-8DBD-3F4C84B869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59500" y="208280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Line 242">
              <a:extLst>
                <a:ext uri="{FF2B5EF4-FFF2-40B4-BE49-F238E27FC236}">
                  <a16:creationId xmlns:a16="http://schemas.microsoft.com/office/drawing/2014/main" id="{AB926F10-783D-5353-A210-12B2CD66D0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69025" y="20891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Line 243">
              <a:extLst>
                <a:ext uri="{FF2B5EF4-FFF2-40B4-BE49-F238E27FC236}">
                  <a16:creationId xmlns:a16="http://schemas.microsoft.com/office/drawing/2014/main" id="{40808664-745E-7187-A952-663072CDF7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92838" y="21034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Line 244">
              <a:extLst>
                <a:ext uri="{FF2B5EF4-FFF2-40B4-BE49-F238E27FC236}">
                  <a16:creationId xmlns:a16="http://schemas.microsoft.com/office/drawing/2014/main" id="{6D2D0CF8-F3E9-3748-BA97-35AF92B5CA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8713" y="21034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Line 245">
              <a:extLst>
                <a:ext uri="{FF2B5EF4-FFF2-40B4-BE49-F238E27FC236}">
                  <a16:creationId xmlns:a16="http://schemas.microsoft.com/office/drawing/2014/main" id="{B767382E-79BF-08B3-7A97-E110F60460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6813" y="21320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Line 246">
              <a:extLst>
                <a:ext uri="{FF2B5EF4-FFF2-40B4-BE49-F238E27FC236}">
                  <a16:creationId xmlns:a16="http://schemas.microsoft.com/office/drawing/2014/main" id="{E33582C3-9702-7095-23F9-EC34EFEFE1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1575" y="21399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Line 247">
              <a:extLst>
                <a:ext uri="{FF2B5EF4-FFF2-40B4-BE49-F238E27FC236}">
                  <a16:creationId xmlns:a16="http://schemas.microsoft.com/office/drawing/2014/main" id="{20C4D106-6F6E-F5D4-1AFD-274732868C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0625" y="21399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Line 248">
              <a:extLst>
                <a:ext uri="{FF2B5EF4-FFF2-40B4-BE49-F238E27FC236}">
                  <a16:creationId xmlns:a16="http://schemas.microsoft.com/office/drawing/2014/main" id="{EFB7B507-F993-609D-9274-F7F2883085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13488" y="21478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Line 249">
              <a:extLst>
                <a:ext uri="{FF2B5EF4-FFF2-40B4-BE49-F238E27FC236}">
                  <a16:creationId xmlns:a16="http://schemas.microsoft.com/office/drawing/2014/main" id="{A4F5D858-E085-F267-1CD2-416C44D84E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24600" y="21478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Line 250">
              <a:extLst>
                <a:ext uri="{FF2B5EF4-FFF2-40B4-BE49-F238E27FC236}">
                  <a16:creationId xmlns:a16="http://schemas.microsoft.com/office/drawing/2014/main" id="{AB89465A-3814-AC59-E6BD-580DE01E13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34125" y="21558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Line 251">
              <a:extLst>
                <a:ext uri="{FF2B5EF4-FFF2-40B4-BE49-F238E27FC236}">
                  <a16:creationId xmlns:a16="http://schemas.microsoft.com/office/drawing/2014/main" id="{593ABEAD-5092-E857-A9AC-7238761410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53175" y="21558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Line 252">
              <a:extLst>
                <a:ext uri="{FF2B5EF4-FFF2-40B4-BE49-F238E27FC236}">
                  <a16:creationId xmlns:a16="http://schemas.microsoft.com/office/drawing/2014/main" id="{6AA67BF3-B7CC-EC78-D7B3-2AE9A36877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72225" y="21558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Line 253">
              <a:extLst>
                <a:ext uri="{FF2B5EF4-FFF2-40B4-BE49-F238E27FC236}">
                  <a16:creationId xmlns:a16="http://schemas.microsoft.com/office/drawing/2014/main" id="{44F2339F-F0B4-467B-3259-98CC6632AB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86513" y="216376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Line 254">
              <a:extLst>
                <a:ext uri="{FF2B5EF4-FFF2-40B4-BE49-F238E27FC236}">
                  <a16:creationId xmlns:a16="http://schemas.microsoft.com/office/drawing/2014/main" id="{31DAFC02-2A53-3E5C-0A55-C7A5D2B570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15088" y="216376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Line 255">
              <a:extLst>
                <a:ext uri="{FF2B5EF4-FFF2-40B4-BE49-F238E27FC236}">
                  <a16:creationId xmlns:a16="http://schemas.microsoft.com/office/drawing/2014/main" id="{5A90CA20-A605-14E0-7A02-99A5E9EEAC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30963" y="216376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Line 256">
              <a:extLst>
                <a:ext uri="{FF2B5EF4-FFF2-40B4-BE49-F238E27FC236}">
                  <a16:creationId xmlns:a16="http://schemas.microsoft.com/office/drawing/2014/main" id="{9128D699-7059-7332-8003-0AB25AE6A0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4300" y="2170113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Line 257">
              <a:extLst>
                <a:ext uri="{FF2B5EF4-FFF2-40B4-BE49-F238E27FC236}">
                  <a16:creationId xmlns:a16="http://schemas.microsoft.com/office/drawing/2014/main" id="{A532CE4F-D9B2-F2C5-32BE-BD4F9E4257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88113" y="2178051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Line 258">
              <a:extLst>
                <a:ext uri="{FF2B5EF4-FFF2-40B4-BE49-F238E27FC236}">
                  <a16:creationId xmlns:a16="http://schemas.microsoft.com/office/drawing/2014/main" id="{9D97C3F4-2BF2-DE6B-F50C-A37B1066D2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26213" y="21939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Line 259">
              <a:extLst>
                <a:ext uri="{FF2B5EF4-FFF2-40B4-BE49-F238E27FC236}">
                  <a16:creationId xmlns:a16="http://schemas.microsoft.com/office/drawing/2014/main" id="{A30A87F7-4D44-5287-9BCF-138323D42F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32563" y="21939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Line 260">
              <a:extLst>
                <a:ext uri="{FF2B5EF4-FFF2-40B4-BE49-F238E27FC236}">
                  <a16:creationId xmlns:a16="http://schemas.microsoft.com/office/drawing/2014/main" id="{B11819F1-50AE-39ED-F6DE-E71D15C37C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9713" y="22113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Line 261">
              <a:extLst>
                <a:ext uri="{FF2B5EF4-FFF2-40B4-BE49-F238E27FC236}">
                  <a16:creationId xmlns:a16="http://schemas.microsoft.com/office/drawing/2014/main" id="{CE60E487-62CB-0477-52F8-8390C82B3D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04000" y="22113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Line 262">
              <a:extLst>
                <a:ext uri="{FF2B5EF4-FFF2-40B4-BE49-F238E27FC236}">
                  <a16:creationId xmlns:a16="http://schemas.microsoft.com/office/drawing/2014/main" id="{0EE67642-13F2-7D6A-D6BC-240D3DF3FC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43688" y="22113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Line 263">
              <a:extLst>
                <a:ext uri="{FF2B5EF4-FFF2-40B4-BE49-F238E27FC236}">
                  <a16:creationId xmlns:a16="http://schemas.microsoft.com/office/drawing/2014/main" id="{34B19C2D-B971-E95B-8FFE-E8F115924E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48450" y="22113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Line 264">
              <a:extLst>
                <a:ext uri="{FF2B5EF4-FFF2-40B4-BE49-F238E27FC236}">
                  <a16:creationId xmlns:a16="http://schemas.microsoft.com/office/drawing/2014/main" id="{915F2704-0AB6-30CD-1FFB-226B16C142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57975" y="22113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Line 265">
              <a:extLst>
                <a:ext uri="{FF2B5EF4-FFF2-40B4-BE49-F238E27FC236}">
                  <a16:creationId xmlns:a16="http://schemas.microsoft.com/office/drawing/2014/main" id="{41135775-D9E3-3542-2D17-712A74D1FA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91313" y="22113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Line 266">
              <a:extLst>
                <a:ext uri="{FF2B5EF4-FFF2-40B4-BE49-F238E27FC236}">
                  <a16:creationId xmlns:a16="http://schemas.microsoft.com/office/drawing/2014/main" id="{1AB252C8-981E-6FE8-6F58-58A8E01DFD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05600" y="22113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Line 267">
              <a:extLst>
                <a:ext uri="{FF2B5EF4-FFF2-40B4-BE49-F238E27FC236}">
                  <a16:creationId xmlns:a16="http://schemas.microsoft.com/office/drawing/2014/main" id="{693FBED5-1561-7E50-268A-4F56A0A429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8150" y="22193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Line 268">
              <a:extLst>
                <a:ext uri="{FF2B5EF4-FFF2-40B4-BE49-F238E27FC236}">
                  <a16:creationId xmlns:a16="http://schemas.microsoft.com/office/drawing/2014/main" id="{28B28C18-031C-D608-5B6E-11A4CC26E8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97675" y="22193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Line 269">
              <a:extLst>
                <a:ext uri="{FF2B5EF4-FFF2-40B4-BE49-F238E27FC236}">
                  <a16:creationId xmlns:a16="http://schemas.microsoft.com/office/drawing/2014/main" id="{755AA43C-2CAD-14A5-576A-DD1B2ECE3B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21488" y="223837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Line 270">
              <a:extLst>
                <a:ext uri="{FF2B5EF4-FFF2-40B4-BE49-F238E27FC236}">
                  <a16:creationId xmlns:a16="http://schemas.microsoft.com/office/drawing/2014/main" id="{437DEDA1-00BE-5765-EC51-BEF338EEE9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7850" y="224790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Line 271">
              <a:extLst>
                <a:ext uri="{FF2B5EF4-FFF2-40B4-BE49-F238E27FC236}">
                  <a16:creationId xmlns:a16="http://schemas.microsoft.com/office/drawing/2014/main" id="{47721A26-00F7-04E0-0CD6-702D0C91EA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6588" y="22558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Line 272">
              <a:extLst>
                <a:ext uri="{FF2B5EF4-FFF2-40B4-BE49-F238E27FC236}">
                  <a16:creationId xmlns:a16="http://schemas.microsoft.com/office/drawing/2014/main" id="{407B26EA-CB77-0ED6-8B96-6EBE9AE97F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450" y="22669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Line 273">
              <a:extLst>
                <a:ext uri="{FF2B5EF4-FFF2-40B4-BE49-F238E27FC236}">
                  <a16:creationId xmlns:a16="http://schemas.microsoft.com/office/drawing/2014/main" id="{C662EE1A-35CD-E352-0409-1F4843E56C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88188" y="22669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Line 274">
              <a:extLst>
                <a:ext uri="{FF2B5EF4-FFF2-40B4-BE49-F238E27FC236}">
                  <a16:creationId xmlns:a16="http://schemas.microsoft.com/office/drawing/2014/main" id="{60F54BA6-7FC1-9308-0E9F-6C5F3CD8D0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26288" y="22669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Line 275">
              <a:extLst>
                <a:ext uri="{FF2B5EF4-FFF2-40B4-BE49-F238E27FC236}">
                  <a16:creationId xmlns:a16="http://schemas.microsoft.com/office/drawing/2014/main" id="{CADFD340-0DFD-F40E-8517-A068342564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31050" y="22669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Line 276">
              <a:extLst>
                <a:ext uri="{FF2B5EF4-FFF2-40B4-BE49-F238E27FC236}">
                  <a16:creationId xmlns:a16="http://schemas.microsoft.com/office/drawing/2014/main" id="{028E91AA-1AAF-700D-AC78-38A60BD353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89788" y="22669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Line 277">
              <a:extLst>
                <a:ext uri="{FF2B5EF4-FFF2-40B4-BE49-F238E27FC236}">
                  <a16:creationId xmlns:a16="http://schemas.microsoft.com/office/drawing/2014/main" id="{A05C34D3-3BD5-9EED-CB6D-A683FA656F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94550" y="22669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Line 278">
              <a:extLst>
                <a:ext uri="{FF2B5EF4-FFF2-40B4-BE49-F238E27FC236}">
                  <a16:creationId xmlns:a16="http://schemas.microsoft.com/office/drawing/2014/main" id="{41250CB8-1621-BDB6-906F-8E412C3FA7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4075" y="22669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Line 279">
              <a:extLst>
                <a:ext uri="{FF2B5EF4-FFF2-40B4-BE49-F238E27FC236}">
                  <a16:creationId xmlns:a16="http://schemas.microsoft.com/office/drawing/2014/main" id="{9B986C4E-3BD9-DA75-0055-0EABDCBF62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2175" y="22669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Line 280">
              <a:extLst>
                <a:ext uri="{FF2B5EF4-FFF2-40B4-BE49-F238E27FC236}">
                  <a16:creationId xmlns:a16="http://schemas.microsoft.com/office/drawing/2014/main" id="{B02CA94C-A4E0-0897-8E02-BE808603A7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56463" y="227647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Line 281">
              <a:extLst>
                <a:ext uri="{FF2B5EF4-FFF2-40B4-BE49-F238E27FC236}">
                  <a16:creationId xmlns:a16="http://schemas.microsoft.com/office/drawing/2014/main" id="{692E16AE-8115-4858-9373-28A1EB9A0F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80275" y="23002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Line 282">
              <a:extLst>
                <a:ext uri="{FF2B5EF4-FFF2-40B4-BE49-F238E27FC236}">
                  <a16:creationId xmlns:a16="http://schemas.microsoft.com/office/drawing/2014/main" id="{DDFFC470-1C29-99D0-5562-12B4807E20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0438" y="23002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Line 283">
              <a:extLst>
                <a:ext uri="{FF2B5EF4-FFF2-40B4-BE49-F238E27FC236}">
                  <a16:creationId xmlns:a16="http://schemas.microsoft.com/office/drawing/2014/main" id="{829F4DBB-F2C8-DED2-6290-F3D0B8EA61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43775" y="23098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Line 284">
              <a:extLst>
                <a:ext uri="{FF2B5EF4-FFF2-40B4-BE49-F238E27FC236}">
                  <a16:creationId xmlns:a16="http://schemas.microsoft.com/office/drawing/2014/main" id="{5FE5F907-86BA-3DEE-C167-274991298E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48538" y="23098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Line 285">
              <a:extLst>
                <a:ext uri="{FF2B5EF4-FFF2-40B4-BE49-F238E27FC236}">
                  <a16:creationId xmlns:a16="http://schemas.microsoft.com/office/drawing/2014/main" id="{4974D834-7B53-7BAF-19BF-D1C26CD550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67588" y="23098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Line 286">
              <a:extLst>
                <a:ext uri="{FF2B5EF4-FFF2-40B4-BE49-F238E27FC236}">
                  <a16:creationId xmlns:a16="http://schemas.microsoft.com/office/drawing/2014/main" id="{F6635EF4-AB8E-72F0-1680-4C40C2DB1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6638" y="23098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Line 287">
              <a:extLst>
                <a:ext uri="{FF2B5EF4-FFF2-40B4-BE49-F238E27FC236}">
                  <a16:creationId xmlns:a16="http://schemas.microsoft.com/office/drawing/2014/main" id="{6AD8731E-396A-C3AC-D670-C9B68267BC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21563" y="23098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Line 288">
              <a:extLst>
                <a:ext uri="{FF2B5EF4-FFF2-40B4-BE49-F238E27FC236}">
                  <a16:creationId xmlns:a16="http://schemas.microsoft.com/office/drawing/2014/main" id="{C29085EF-E38E-0E2D-51BB-807C29044E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59663" y="23098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Line 289">
              <a:extLst>
                <a:ext uri="{FF2B5EF4-FFF2-40B4-BE49-F238E27FC236}">
                  <a16:creationId xmlns:a16="http://schemas.microsoft.com/office/drawing/2014/main" id="{8C51C8D5-0A08-9764-853E-D80D431141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27925" y="23098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Line 290">
              <a:extLst>
                <a:ext uri="{FF2B5EF4-FFF2-40B4-BE49-F238E27FC236}">
                  <a16:creationId xmlns:a16="http://schemas.microsoft.com/office/drawing/2014/main" id="{DAE4800C-FF1F-92AA-2334-2DDC94663F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51738" y="23098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Line 291">
              <a:extLst>
                <a:ext uri="{FF2B5EF4-FFF2-40B4-BE49-F238E27FC236}">
                  <a16:creationId xmlns:a16="http://schemas.microsoft.com/office/drawing/2014/main" id="{29E3A0FE-F8F9-25AE-0A43-BB65E8188A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66025" y="23098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Line 292">
              <a:extLst>
                <a:ext uri="{FF2B5EF4-FFF2-40B4-BE49-F238E27FC236}">
                  <a16:creationId xmlns:a16="http://schemas.microsoft.com/office/drawing/2014/main" id="{85C1549E-0C2E-2595-D33B-09ECF5B091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5238" y="23098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Line 293">
              <a:extLst>
                <a:ext uri="{FF2B5EF4-FFF2-40B4-BE49-F238E27FC236}">
                  <a16:creationId xmlns:a16="http://schemas.microsoft.com/office/drawing/2014/main" id="{1327A492-8404-87D4-990D-4D39B0D0BE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4763" y="23256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Line 294">
              <a:extLst>
                <a:ext uri="{FF2B5EF4-FFF2-40B4-BE49-F238E27FC236}">
                  <a16:creationId xmlns:a16="http://schemas.microsoft.com/office/drawing/2014/main" id="{A7029905-08FF-FA32-6675-B0F63EB2F8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7625" y="235426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Line 295">
              <a:extLst>
                <a:ext uri="{FF2B5EF4-FFF2-40B4-BE49-F238E27FC236}">
                  <a16:creationId xmlns:a16="http://schemas.microsoft.com/office/drawing/2014/main" id="{14F06059-3872-D6C0-F446-96D430D92A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6363" y="235426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Line 296">
              <a:extLst>
                <a:ext uri="{FF2B5EF4-FFF2-40B4-BE49-F238E27FC236}">
                  <a16:creationId xmlns:a16="http://schemas.microsoft.com/office/drawing/2014/main" id="{11C5BE62-221A-71AF-9C49-E563FF8459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40650" y="2368551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Line 297">
              <a:extLst>
                <a:ext uri="{FF2B5EF4-FFF2-40B4-BE49-F238E27FC236}">
                  <a16:creationId xmlns:a16="http://schemas.microsoft.com/office/drawing/2014/main" id="{6313DB5D-C0C0-214C-BAEA-0FA1B220FA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69225" y="2368551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Line 298">
              <a:extLst>
                <a:ext uri="{FF2B5EF4-FFF2-40B4-BE49-F238E27FC236}">
                  <a16:creationId xmlns:a16="http://schemas.microsoft.com/office/drawing/2014/main" id="{F6493C08-5714-F292-1DC3-E99F2B0333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93038" y="2368551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Line 299">
              <a:extLst>
                <a:ext uri="{FF2B5EF4-FFF2-40B4-BE49-F238E27FC236}">
                  <a16:creationId xmlns:a16="http://schemas.microsoft.com/office/drawing/2014/main" id="{09E82749-08A0-FF50-B61F-644ED819F0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85113" y="240030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Line 300">
              <a:extLst>
                <a:ext uri="{FF2B5EF4-FFF2-40B4-BE49-F238E27FC236}">
                  <a16:creationId xmlns:a16="http://schemas.microsoft.com/office/drawing/2014/main" id="{908A3469-F88B-951E-ECA7-191A455F15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43850" y="240030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Line 301">
              <a:extLst>
                <a:ext uri="{FF2B5EF4-FFF2-40B4-BE49-F238E27FC236}">
                  <a16:creationId xmlns:a16="http://schemas.microsoft.com/office/drawing/2014/main" id="{07D55A3B-A800-9877-DDD6-EDC1FA2E76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58138" y="240030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Line 302">
              <a:extLst>
                <a:ext uri="{FF2B5EF4-FFF2-40B4-BE49-F238E27FC236}">
                  <a16:creationId xmlns:a16="http://schemas.microsoft.com/office/drawing/2014/main" id="{979FD164-34EE-69A5-9E13-F295B6183E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2600" y="24209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Line 303">
              <a:extLst>
                <a:ext uri="{FF2B5EF4-FFF2-40B4-BE49-F238E27FC236}">
                  <a16:creationId xmlns:a16="http://schemas.microsoft.com/office/drawing/2014/main" id="{3E8380A2-B27B-ACF1-AB01-F3F0FD98C7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1338" y="24209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Line 304">
              <a:extLst>
                <a:ext uri="{FF2B5EF4-FFF2-40B4-BE49-F238E27FC236}">
                  <a16:creationId xmlns:a16="http://schemas.microsoft.com/office/drawing/2014/main" id="{4A24F9B2-1FE1-1DB8-8CA0-525D13D74E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6100" y="24209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Line 305">
              <a:extLst>
                <a:ext uri="{FF2B5EF4-FFF2-40B4-BE49-F238E27FC236}">
                  <a16:creationId xmlns:a16="http://schemas.microsoft.com/office/drawing/2014/main" id="{94962E4C-3C57-CB29-EB4D-8441DE0FB4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5625" y="24209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Line 306">
              <a:extLst>
                <a:ext uri="{FF2B5EF4-FFF2-40B4-BE49-F238E27FC236}">
                  <a16:creationId xmlns:a16="http://schemas.microsoft.com/office/drawing/2014/main" id="{A43FFD5D-C9FA-022B-C002-CF4100D733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23250" y="244157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Line 307">
              <a:extLst>
                <a:ext uri="{FF2B5EF4-FFF2-40B4-BE49-F238E27FC236}">
                  <a16:creationId xmlns:a16="http://schemas.microsoft.com/office/drawing/2014/main" id="{E3EC78E7-71F6-8326-281E-44F8BF6726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0088" y="2463801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Line 308">
              <a:extLst>
                <a:ext uri="{FF2B5EF4-FFF2-40B4-BE49-F238E27FC236}">
                  <a16:creationId xmlns:a16="http://schemas.microsoft.com/office/drawing/2014/main" id="{15FA7E67-9F07-6939-9A9E-CBFE5AF770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0738" y="24876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Line 309">
              <a:extLst>
                <a:ext uri="{FF2B5EF4-FFF2-40B4-BE49-F238E27FC236}">
                  <a16:creationId xmlns:a16="http://schemas.microsoft.com/office/drawing/2014/main" id="{9C5837E5-91F1-322D-E6DE-4A35EA082A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5500" y="24876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Line 310">
              <a:extLst>
                <a:ext uri="{FF2B5EF4-FFF2-40B4-BE49-F238E27FC236}">
                  <a16:creationId xmlns:a16="http://schemas.microsoft.com/office/drawing/2014/main" id="{8EB3CDEF-8BB4-8B8B-D8E6-8B4CD53778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32813" y="25114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Line 311">
              <a:extLst>
                <a:ext uri="{FF2B5EF4-FFF2-40B4-BE49-F238E27FC236}">
                  <a16:creationId xmlns:a16="http://schemas.microsoft.com/office/drawing/2014/main" id="{0C46D9EE-F6E1-00C3-AA45-DD1DEC7201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6625" y="25114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Line 312">
              <a:extLst>
                <a:ext uri="{FF2B5EF4-FFF2-40B4-BE49-F238E27FC236}">
                  <a16:creationId xmlns:a16="http://schemas.microsoft.com/office/drawing/2014/main" id="{8BD5DDCD-B4C3-A56E-B3D4-57DFB98631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01075" y="25114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Line 313">
              <a:extLst>
                <a:ext uri="{FF2B5EF4-FFF2-40B4-BE49-F238E27FC236}">
                  <a16:creationId xmlns:a16="http://schemas.microsoft.com/office/drawing/2014/main" id="{D34A413C-5DC5-B808-AB23-94F8E893DE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0125" y="25114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Line 314">
              <a:extLst>
                <a:ext uri="{FF2B5EF4-FFF2-40B4-BE49-F238E27FC236}">
                  <a16:creationId xmlns:a16="http://schemas.microsoft.com/office/drawing/2014/main" id="{FAC3F82B-B90E-0663-1D29-4E4938316A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26488" y="25114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Line 315">
              <a:extLst>
                <a:ext uri="{FF2B5EF4-FFF2-40B4-BE49-F238E27FC236}">
                  <a16:creationId xmlns:a16="http://schemas.microsoft.com/office/drawing/2014/main" id="{4E31F226-2E54-8BAE-52A1-DB5083798A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18563" y="25114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Line 316">
              <a:extLst>
                <a:ext uri="{FF2B5EF4-FFF2-40B4-BE49-F238E27FC236}">
                  <a16:creationId xmlns:a16="http://schemas.microsoft.com/office/drawing/2014/main" id="{B23A75FF-3FD2-5223-B9E4-76E2167733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5713" y="25114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Line 317">
              <a:extLst>
                <a:ext uri="{FF2B5EF4-FFF2-40B4-BE49-F238E27FC236}">
                  <a16:creationId xmlns:a16="http://schemas.microsoft.com/office/drawing/2014/main" id="{C8D1025F-29EA-3A5E-81AA-3505270149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15400" y="25415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Line 318">
              <a:extLst>
                <a:ext uri="{FF2B5EF4-FFF2-40B4-BE49-F238E27FC236}">
                  <a16:creationId xmlns:a16="http://schemas.microsoft.com/office/drawing/2014/main" id="{7B1C870D-59F2-0D85-01E9-F693A264F8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36050" y="25415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Line 319">
              <a:extLst>
                <a:ext uri="{FF2B5EF4-FFF2-40B4-BE49-F238E27FC236}">
                  <a16:creationId xmlns:a16="http://schemas.microsoft.com/office/drawing/2014/main" id="{5F2AA273-67A2-2CC2-638E-2B29C7DAC7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55100" y="25415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Line 320">
              <a:extLst>
                <a:ext uri="{FF2B5EF4-FFF2-40B4-BE49-F238E27FC236}">
                  <a16:creationId xmlns:a16="http://schemas.microsoft.com/office/drawing/2014/main" id="{D25414C8-F3F9-C98E-A8F2-26EB8B7DE3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97963" y="25415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Line 321">
              <a:extLst>
                <a:ext uri="{FF2B5EF4-FFF2-40B4-BE49-F238E27FC236}">
                  <a16:creationId xmlns:a16="http://schemas.microsoft.com/office/drawing/2014/main" id="{F8620374-A0AD-B9BA-5FD2-2A99AA4852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7488" y="25415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Line 322">
              <a:extLst>
                <a:ext uri="{FF2B5EF4-FFF2-40B4-BE49-F238E27FC236}">
                  <a16:creationId xmlns:a16="http://schemas.microsoft.com/office/drawing/2014/main" id="{BF811382-F464-F32F-D7FD-3D5A543A19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39250" y="2587626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Line 323">
              <a:extLst>
                <a:ext uri="{FF2B5EF4-FFF2-40B4-BE49-F238E27FC236}">
                  <a16:creationId xmlns:a16="http://schemas.microsoft.com/office/drawing/2014/main" id="{3CAB108C-1E45-01A1-E0C4-2DD77AED4B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44063" y="2641601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Line 324">
              <a:extLst>
                <a:ext uri="{FF2B5EF4-FFF2-40B4-BE49-F238E27FC236}">
                  <a16:creationId xmlns:a16="http://schemas.microsoft.com/office/drawing/2014/main" id="{A8D2A99B-076B-825A-AD85-78B6379570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07563" y="27019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Line 325">
              <a:extLst>
                <a:ext uri="{FF2B5EF4-FFF2-40B4-BE49-F238E27FC236}">
                  <a16:creationId xmlns:a16="http://schemas.microsoft.com/office/drawing/2014/main" id="{E14562DA-C4EF-FB1F-95F5-4A543C6D7C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10763" y="27019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Line 326">
              <a:extLst>
                <a:ext uri="{FF2B5EF4-FFF2-40B4-BE49-F238E27FC236}">
                  <a16:creationId xmlns:a16="http://schemas.microsoft.com/office/drawing/2014/main" id="{78C1D886-2797-D6AB-0D28-A6411F093D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53625" y="27019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Line 327">
              <a:extLst>
                <a:ext uri="{FF2B5EF4-FFF2-40B4-BE49-F238E27FC236}">
                  <a16:creationId xmlns:a16="http://schemas.microsoft.com/office/drawing/2014/main" id="{4B90C3A5-CC02-3C73-1B0B-F514413B43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02838" y="27019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Line 328">
              <a:extLst>
                <a:ext uri="{FF2B5EF4-FFF2-40B4-BE49-F238E27FC236}">
                  <a16:creationId xmlns:a16="http://schemas.microsoft.com/office/drawing/2014/main" id="{37DB4822-8A76-170C-381A-0F4460208D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12413" y="27019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Line 329">
              <a:extLst>
                <a:ext uri="{FF2B5EF4-FFF2-40B4-BE49-F238E27FC236}">
                  <a16:creationId xmlns:a16="http://schemas.microsoft.com/office/drawing/2014/main" id="{38C7344A-A6D7-4866-1A1F-174CD7BB9B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21938" y="27019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Line 330">
              <a:extLst>
                <a:ext uri="{FF2B5EF4-FFF2-40B4-BE49-F238E27FC236}">
                  <a16:creationId xmlns:a16="http://schemas.microsoft.com/office/drawing/2014/main" id="{A52D8978-D9DE-AD44-8587-A54251620B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23538" y="27019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Line 331">
              <a:extLst>
                <a:ext uri="{FF2B5EF4-FFF2-40B4-BE49-F238E27FC236}">
                  <a16:creationId xmlns:a16="http://schemas.microsoft.com/office/drawing/2014/main" id="{88F32D0B-99FF-BADF-1001-B20E90C003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12488" y="27019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Line 332">
              <a:extLst>
                <a:ext uri="{FF2B5EF4-FFF2-40B4-BE49-F238E27FC236}">
                  <a16:creationId xmlns:a16="http://schemas.microsoft.com/office/drawing/2014/main" id="{E0ADEF61-B593-F206-2B3F-125ED6381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77150" y="235426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Line 333">
              <a:extLst>
                <a:ext uri="{FF2B5EF4-FFF2-40B4-BE49-F238E27FC236}">
                  <a16:creationId xmlns:a16="http://schemas.microsoft.com/office/drawing/2014/main" id="{CDE5C56F-7960-BE63-4490-67A17E1AC3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3400" y="19542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6EE4BBD2-6B01-A69F-7F33-15E80F987929}"/>
              </a:ext>
            </a:extLst>
          </p:cNvPr>
          <p:cNvCxnSpPr>
            <a:cxnSpLocks/>
          </p:cNvCxnSpPr>
          <p:nvPr/>
        </p:nvCxnSpPr>
        <p:spPr>
          <a:xfrm rot="5400000">
            <a:off x="1355962" y="2733057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4167CF1C-6584-F944-9ADF-EEAA3CB89044}"/>
              </a:ext>
            </a:extLst>
          </p:cNvPr>
          <p:cNvCxnSpPr>
            <a:cxnSpLocks/>
          </p:cNvCxnSpPr>
          <p:nvPr/>
        </p:nvCxnSpPr>
        <p:spPr>
          <a:xfrm rot="5400000">
            <a:off x="1355962" y="2329991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305DBBAA-0EAE-C2A2-1765-3E8F4060F2ED}"/>
              </a:ext>
            </a:extLst>
          </p:cNvPr>
          <p:cNvCxnSpPr>
            <a:cxnSpLocks/>
          </p:cNvCxnSpPr>
          <p:nvPr/>
        </p:nvCxnSpPr>
        <p:spPr>
          <a:xfrm rot="5400000">
            <a:off x="1355962" y="1924543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F27AB1BD-154F-44C1-8F1F-809CADEE61A1}"/>
              </a:ext>
            </a:extLst>
          </p:cNvPr>
          <p:cNvCxnSpPr>
            <a:cxnSpLocks/>
          </p:cNvCxnSpPr>
          <p:nvPr/>
        </p:nvCxnSpPr>
        <p:spPr>
          <a:xfrm rot="5400000">
            <a:off x="1355962" y="1520291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32391D7A-7168-449A-FFA6-AC87DB0DF257}"/>
              </a:ext>
            </a:extLst>
          </p:cNvPr>
          <p:cNvCxnSpPr>
            <a:cxnSpLocks/>
          </p:cNvCxnSpPr>
          <p:nvPr/>
        </p:nvCxnSpPr>
        <p:spPr>
          <a:xfrm flipV="1">
            <a:off x="4871644" y="2165891"/>
            <a:ext cx="0" cy="1011079"/>
          </a:xfrm>
          <a:prstGeom prst="line">
            <a:avLst/>
          </a:prstGeom>
          <a:ln w="1905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DA09FCE9-C0AB-1D11-B6EA-160EF1CD7221}"/>
              </a:ext>
            </a:extLst>
          </p:cNvPr>
          <p:cNvCxnSpPr>
            <a:cxnSpLocks/>
          </p:cNvCxnSpPr>
          <p:nvPr/>
        </p:nvCxnSpPr>
        <p:spPr>
          <a:xfrm flipV="1">
            <a:off x="6212755" y="2158748"/>
            <a:ext cx="0" cy="1018222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D8E1A381-4760-1400-02B9-CE91F460EF70}"/>
              </a:ext>
            </a:extLst>
          </p:cNvPr>
          <p:cNvCxnSpPr>
            <a:cxnSpLocks/>
          </p:cNvCxnSpPr>
          <p:nvPr/>
        </p:nvCxnSpPr>
        <p:spPr>
          <a:xfrm>
            <a:off x="1389930" y="2163267"/>
            <a:ext cx="482282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2" name="TextBox 241">
            <a:extLst>
              <a:ext uri="{FF2B5EF4-FFF2-40B4-BE49-F238E27FC236}">
                <a16:creationId xmlns:a16="http://schemas.microsoft.com/office/drawing/2014/main" id="{A24CF1B8-E22A-4325-B9B5-D9014303AA12}"/>
              </a:ext>
            </a:extLst>
          </p:cNvPr>
          <p:cNvSpPr txBox="1">
            <a:spLocks/>
          </p:cNvSpPr>
          <p:nvPr/>
        </p:nvSpPr>
        <p:spPr>
          <a:xfrm>
            <a:off x="4860056" y="2521831"/>
            <a:ext cx="1334051" cy="25653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3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 5.6 months </a:t>
            </a:r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C5C79924-BC79-84E7-29D2-D562A87862D0}"/>
              </a:ext>
            </a:extLst>
          </p:cNvPr>
          <p:cNvSpPr/>
          <p:nvPr/>
        </p:nvSpPr>
        <p:spPr>
          <a:xfrm>
            <a:off x="1391962" y="1150050"/>
            <a:ext cx="9973818" cy="2026920"/>
          </a:xfrm>
          <a:custGeom>
            <a:avLst/>
            <a:gdLst>
              <a:gd name="connsiteX0" fmla="*/ 0 w 9624060"/>
              <a:gd name="connsiteY0" fmla="*/ 0 h 2026920"/>
              <a:gd name="connsiteX1" fmla="*/ 0 w 9624060"/>
              <a:gd name="connsiteY1" fmla="*/ 2026920 h 2026920"/>
              <a:gd name="connsiteX2" fmla="*/ 9624060 w 9624060"/>
              <a:gd name="connsiteY2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24060" h="2026920">
                <a:moveTo>
                  <a:pt x="0" y="0"/>
                </a:moveTo>
                <a:lnTo>
                  <a:pt x="0" y="2026920"/>
                </a:lnTo>
                <a:lnTo>
                  <a:pt x="9624060" y="2026920"/>
                </a:lnTo>
              </a:path>
            </a:pathLst>
          </a:cu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Graphic 15">
            <a:extLst>
              <a:ext uri="{FF2B5EF4-FFF2-40B4-BE49-F238E27FC236}">
                <a16:creationId xmlns:a16="http://schemas.microsoft.com/office/drawing/2014/main" id="{364A31A3-BE25-C869-1304-A3DC5478834F}"/>
              </a:ext>
            </a:extLst>
          </p:cNvPr>
          <p:cNvSpPr/>
          <p:nvPr/>
        </p:nvSpPr>
        <p:spPr>
          <a:xfrm>
            <a:off x="1396915" y="1151443"/>
            <a:ext cx="9393554" cy="1540387"/>
          </a:xfrm>
          <a:custGeom>
            <a:avLst/>
            <a:gdLst>
              <a:gd name="connsiteX0" fmla="*/ 0 w 4617053"/>
              <a:gd name="connsiteY0" fmla="*/ 0 h 1427797"/>
              <a:gd name="connsiteX1" fmla="*/ 22955 w 4617053"/>
              <a:gd name="connsiteY1" fmla="*/ 0 h 1427797"/>
              <a:gd name="connsiteX2" fmla="*/ 22955 w 4617053"/>
              <a:gd name="connsiteY2" fmla="*/ 4382 h 1427797"/>
              <a:gd name="connsiteX3" fmla="*/ 46006 w 4617053"/>
              <a:gd name="connsiteY3" fmla="*/ 4382 h 1427797"/>
              <a:gd name="connsiteX4" fmla="*/ 46006 w 4617053"/>
              <a:gd name="connsiteY4" fmla="*/ 8668 h 1427797"/>
              <a:gd name="connsiteX5" fmla="*/ 76676 w 4617053"/>
              <a:gd name="connsiteY5" fmla="*/ 8668 h 1427797"/>
              <a:gd name="connsiteX6" fmla="*/ 76676 w 4617053"/>
              <a:gd name="connsiteY6" fmla="*/ 12954 h 1427797"/>
              <a:gd name="connsiteX7" fmla="*/ 272034 w 4617053"/>
              <a:gd name="connsiteY7" fmla="*/ 12954 h 1427797"/>
              <a:gd name="connsiteX8" fmla="*/ 272034 w 4617053"/>
              <a:gd name="connsiteY8" fmla="*/ 17240 h 1427797"/>
              <a:gd name="connsiteX9" fmla="*/ 387001 w 4617053"/>
              <a:gd name="connsiteY9" fmla="*/ 17240 h 1427797"/>
              <a:gd name="connsiteX10" fmla="*/ 387001 w 4617053"/>
              <a:gd name="connsiteY10" fmla="*/ 21527 h 1427797"/>
              <a:gd name="connsiteX11" fmla="*/ 402336 w 4617053"/>
              <a:gd name="connsiteY11" fmla="*/ 21527 h 1427797"/>
              <a:gd name="connsiteX12" fmla="*/ 402336 w 4617053"/>
              <a:gd name="connsiteY12" fmla="*/ 25813 h 1427797"/>
              <a:gd name="connsiteX13" fmla="*/ 417671 w 4617053"/>
              <a:gd name="connsiteY13" fmla="*/ 25813 h 1427797"/>
              <a:gd name="connsiteX14" fmla="*/ 417671 w 4617053"/>
              <a:gd name="connsiteY14" fmla="*/ 30194 h 1427797"/>
              <a:gd name="connsiteX15" fmla="*/ 433007 w 4617053"/>
              <a:gd name="connsiteY15" fmla="*/ 30194 h 1427797"/>
              <a:gd name="connsiteX16" fmla="*/ 433007 w 4617053"/>
              <a:gd name="connsiteY16" fmla="*/ 34481 h 1427797"/>
              <a:gd name="connsiteX17" fmla="*/ 436817 w 4617053"/>
              <a:gd name="connsiteY17" fmla="*/ 34481 h 1427797"/>
              <a:gd name="connsiteX18" fmla="*/ 436817 w 4617053"/>
              <a:gd name="connsiteY18" fmla="*/ 38767 h 1427797"/>
              <a:gd name="connsiteX19" fmla="*/ 440626 w 4617053"/>
              <a:gd name="connsiteY19" fmla="*/ 38767 h 1427797"/>
              <a:gd name="connsiteX20" fmla="*/ 440626 w 4617053"/>
              <a:gd name="connsiteY20" fmla="*/ 43148 h 1427797"/>
              <a:gd name="connsiteX21" fmla="*/ 448342 w 4617053"/>
              <a:gd name="connsiteY21" fmla="*/ 43148 h 1427797"/>
              <a:gd name="connsiteX22" fmla="*/ 448342 w 4617053"/>
              <a:gd name="connsiteY22" fmla="*/ 47435 h 1427797"/>
              <a:gd name="connsiteX23" fmla="*/ 459772 w 4617053"/>
              <a:gd name="connsiteY23" fmla="*/ 47435 h 1427797"/>
              <a:gd name="connsiteX24" fmla="*/ 459772 w 4617053"/>
              <a:gd name="connsiteY24" fmla="*/ 51721 h 1427797"/>
              <a:gd name="connsiteX25" fmla="*/ 490442 w 4617053"/>
              <a:gd name="connsiteY25" fmla="*/ 51721 h 1427797"/>
              <a:gd name="connsiteX26" fmla="*/ 490442 w 4617053"/>
              <a:gd name="connsiteY26" fmla="*/ 56007 h 1427797"/>
              <a:gd name="connsiteX27" fmla="*/ 498062 w 4617053"/>
              <a:gd name="connsiteY27" fmla="*/ 56007 h 1427797"/>
              <a:gd name="connsiteX28" fmla="*/ 498062 w 4617053"/>
              <a:gd name="connsiteY28" fmla="*/ 64675 h 1427797"/>
              <a:gd name="connsiteX29" fmla="*/ 532638 w 4617053"/>
              <a:gd name="connsiteY29" fmla="*/ 64675 h 1427797"/>
              <a:gd name="connsiteX30" fmla="*/ 532638 w 4617053"/>
              <a:gd name="connsiteY30" fmla="*/ 73247 h 1427797"/>
              <a:gd name="connsiteX31" fmla="*/ 540258 w 4617053"/>
              <a:gd name="connsiteY31" fmla="*/ 73247 h 1427797"/>
              <a:gd name="connsiteX32" fmla="*/ 540258 w 4617053"/>
              <a:gd name="connsiteY32" fmla="*/ 77629 h 1427797"/>
              <a:gd name="connsiteX33" fmla="*/ 578549 w 4617053"/>
              <a:gd name="connsiteY33" fmla="*/ 77629 h 1427797"/>
              <a:gd name="connsiteX34" fmla="*/ 578549 w 4617053"/>
              <a:gd name="connsiteY34" fmla="*/ 86297 h 1427797"/>
              <a:gd name="connsiteX35" fmla="*/ 586264 w 4617053"/>
              <a:gd name="connsiteY35" fmla="*/ 86297 h 1427797"/>
              <a:gd name="connsiteX36" fmla="*/ 586264 w 4617053"/>
              <a:gd name="connsiteY36" fmla="*/ 90583 h 1427797"/>
              <a:gd name="connsiteX37" fmla="*/ 593884 w 4617053"/>
              <a:gd name="connsiteY37" fmla="*/ 90583 h 1427797"/>
              <a:gd name="connsiteX38" fmla="*/ 593884 w 4617053"/>
              <a:gd name="connsiteY38" fmla="*/ 94869 h 1427797"/>
              <a:gd name="connsiteX39" fmla="*/ 601599 w 4617053"/>
              <a:gd name="connsiteY39" fmla="*/ 94869 h 1427797"/>
              <a:gd name="connsiteX40" fmla="*/ 601599 w 4617053"/>
              <a:gd name="connsiteY40" fmla="*/ 103537 h 1427797"/>
              <a:gd name="connsiteX41" fmla="*/ 620744 w 4617053"/>
              <a:gd name="connsiteY41" fmla="*/ 103537 h 1427797"/>
              <a:gd name="connsiteX42" fmla="*/ 620744 w 4617053"/>
              <a:gd name="connsiteY42" fmla="*/ 107823 h 1427797"/>
              <a:gd name="connsiteX43" fmla="*/ 624554 w 4617053"/>
              <a:gd name="connsiteY43" fmla="*/ 107823 h 1427797"/>
              <a:gd name="connsiteX44" fmla="*/ 624554 w 4617053"/>
              <a:gd name="connsiteY44" fmla="*/ 112205 h 1427797"/>
              <a:gd name="connsiteX45" fmla="*/ 628364 w 4617053"/>
              <a:gd name="connsiteY45" fmla="*/ 112205 h 1427797"/>
              <a:gd name="connsiteX46" fmla="*/ 628364 w 4617053"/>
              <a:gd name="connsiteY46" fmla="*/ 116491 h 1427797"/>
              <a:gd name="connsiteX47" fmla="*/ 636080 w 4617053"/>
              <a:gd name="connsiteY47" fmla="*/ 116491 h 1427797"/>
              <a:gd name="connsiteX48" fmla="*/ 636080 w 4617053"/>
              <a:gd name="connsiteY48" fmla="*/ 120872 h 1427797"/>
              <a:gd name="connsiteX49" fmla="*/ 639890 w 4617053"/>
              <a:gd name="connsiteY49" fmla="*/ 120872 h 1427797"/>
              <a:gd name="connsiteX50" fmla="*/ 639890 w 4617053"/>
              <a:gd name="connsiteY50" fmla="*/ 125159 h 1427797"/>
              <a:gd name="connsiteX51" fmla="*/ 647510 w 4617053"/>
              <a:gd name="connsiteY51" fmla="*/ 125159 h 1427797"/>
              <a:gd name="connsiteX52" fmla="*/ 647510 w 4617053"/>
              <a:gd name="connsiteY52" fmla="*/ 129445 h 1427797"/>
              <a:gd name="connsiteX53" fmla="*/ 655225 w 4617053"/>
              <a:gd name="connsiteY53" fmla="*/ 129445 h 1427797"/>
              <a:gd name="connsiteX54" fmla="*/ 655225 w 4617053"/>
              <a:gd name="connsiteY54" fmla="*/ 133826 h 1427797"/>
              <a:gd name="connsiteX55" fmla="*/ 674370 w 4617053"/>
              <a:gd name="connsiteY55" fmla="*/ 133826 h 1427797"/>
              <a:gd name="connsiteX56" fmla="*/ 674370 w 4617053"/>
              <a:gd name="connsiteY56" fmla="*/ 138113 h 1427797"/>
              <a:gd name="connsiteX57" fmla="*/ 678180 w 4617053"/>
              <a:gd name="connsiteY57" fmla="*/ 138113 h 1427797"/>
              <a:gd name="connsiteX58" fmla="*/ 678180 w 4617053"/>
              <a:gd name="connsiteY58" fmla="*/ 155448 h 1427797"/>
              <a:gd name="connsiteX59" fmla="*/ 701231 w 4617053"/>
              <a:gd name="connsiteY59" fmla="*/ 155448 h 1427797"/>
              <a:gd name="connsiteX60" fmla="*/ 701231 w 4617053"/>
              <a:gd name="connsiteY60" fmla="*/ 159734 h 1427797"/>
              <a:gd name="connsiteX61" fmla="*/ 731806 w 4617053"/>
              <a:gd name="connsiteY61" fmla="*/ 159734 h 1427797"/>
              <a:gd name="connsiteX62" fmla="*/ 731806 w 4617053"/>
              <a:gd name="connsiteY62" fmla="*/ 164116 h 1427797"/>
              <a:gd name="connsiteX63" fmla="*/ 750951 w 4617053"/>
              <a:gd name="connsiteY63" fmla="*/ 164116 h 1427797"/>
              <a:gd name="connsiteX64" fmla="*/ 750951 w 4617053"/>
              <a:gd name="connsiteY64" fmla="*/ 168402 h 1427797"/>
              <a:gd name="connsiteX65" fmla="*/ 781622 w 4617053"/>
              <a:gd name="connsiteY65" fmla="*/ 168402 h 1427797"/>
              <a:gd name="connsiteX66" fmla="*/ 781622 w 4617053"/>
              <a:gd name="connsiteY66" fmla="*/ 172784 h 1427797"/>
              <a:gd name="connsiteX67" fmla="*/ 793147 w 4617053"/>
              <a:gd name="connsiteY67" fmla="*/ 172784 h 1427797"/>
              <a:gd name="connsiteX68" fmla="*/ 793147 w 4617053"/>
              <a:gd name="connsiteY68" fmla="*/ 177070 h 1427797"/>
              <a:gd name="connsiteX69" fmla="*/ 808482 w 4617053"/>
              <a:gd name="connsiteY69" fmla="*/ 177070 h 1427797"/>
              <a:gd name="connsiteX70" fmla="*/ 808482 w 4617053"/>
              <a:gd name="connsiteY70" fmla="*/ 181451 h 1427797"/>
              <a:gd name="connsiteX71" fmla="*/ 820007 w 4617053"/>
              <a:gd name="connsiteY71" fmla="*/ 181451 h 1427797"/>
              <a:gd name="connsiteX72" fmla="*/ 820007 w 4617053"/>
              <a:gd name="connsiteY72" fmla="*/ 185833 h 1427797"/>
              <a:gd name="connsiteX73" fmla="*/ 823817 w 4617053"/>
              <a:gd name="connsiteY73" fmla="*/ 185833 h 1427797"/>
              <a:gd name="connsiteX74" fmla="*/ 823817 w 4617053"/>
              <a:gd name="connsiteY74" fmla="*/ 190119 h 1427797"/>
              <a:gd name="connsiteX75" fmla="*/ 839153 w 4617053"/>
              <a:gd name="connsiteY75" fmla="*/ 190119 h 1427797"/>
              <a:gd name="connsiteX76" fmla="*/ 839153 w 4617053"/>
              <a:gd name="connsiteY76" fmla="*/ 194501 h 1427797"/>
              <a:gd name="connsiteX77" fmla="*/ 858298 w 4617053"/>
              <a:gd name="connsiteY77" fmla="*/ 194501 h 1427797"/>
              <a:gd name="connsiteX78" fmla="*/ 858298 w 4617053"/>
              <a:gd name="connsiteY78" fmla="*/ 203168 h 1427797"/>
              <a:gd name="connsiteX79" fmla="*/ 862108 w 4617053"/>
              <a:gd name="connsiteY79" fmla="*/ 203168 h 1427797"/>
              <a:gd name="connsiteX80" fmla="*/ 862108 w 4617053"/>
              <a:gd name="connsiteY80" fmla="*/ 207550 h 1427797"/>
              <a:gd name="connsiteX81" fmla="*/ 869728 w 4617053"/>
              <a:gd name="connsiteY81" fmla="*/ 207550 h 1427797"/>
              <a:gd name="connsiteX82" fmla="*/ 869728 w 4617053"/>
              <a:gd name="connsiteY82" fmla="*/ 211836 h 1427797"/>
              <a:gd name="connsiteX83" fmla="*/ 896588 w 4617053"/>
              <a:gd name="connsiteY83" fmla="*/ 211836 h 1427797"/>
              <a:gd name="connsiteX84" fmla="*/ 896588 w 4617053"/>
              <a:gd name="connsiteY84" fmla="*/ 216218 h 1427797"/>
              <a:gd name="connsiteX85" fmla="*/ 908113 w 4617053"/>
              <a:gd name="connsiteY85" fmla="*/ 216218 h 1427797"/>
              <a:gd name="connsiteX86" fmla="*/ 908113 w 4617053"/>
              <a:gd name="connsiteY86" fmla="*/ 220599 h 1427797"/>
              <a:gd name="connsiteX87" fmla="*/ 911924 w 4617053"/>
              <a:gd name="connsiteY87" fmla="*/ 220599 h 1427797"/>
              <a:gd name="connsiteX88" fmla="*/ 911924 w 4617053"/>
              <a:gd name="connsiteY88" fmla="*/ 224885 h 1427797"/>
              <a:gd name="connsiteX89" fmla="*/ 946404 w 4617053"/>
              <a:gd name="connsiteY89" fmla="*/ 224885 h 1427797"/>
              <a:gd name="connsiteX90" fmla="*/ 946404 w 4617053"/>
              <a:gd name="connsiteY90" fmla="*/ 237935 h 1427797"/>
              <a:gd name="connsiteX91" fmla="*/ 961739 w 4617053"/>
              <a:gd name="connsiteY91" fmla="*/ 237935 h 1427797"/>
              <a:gd name="connsiteX92" fmla="*/ 961739 w 4617053"/>
              <a:gd name="connsiteY92" fmla="*/ 246602 h 1427797"/>
              <a:gd name="connsiteX93" fmla="*/ 965549 w 4617053"/>
              <a:gd name="connsiteY93" fmla="*/ 246602 h 1427797"/>
              <a:gd name="connsiteX94" fmla="*/ 965549 w 4617053"/>
              <a:gd name="connsiteY94" fmla="*/ 250984 h 1427797"/>
              <a:gd name="connsiteX95" fmla="*/ 973265 w 4617053"/>
              <a:gd name="connsiteY95" fmla="*/ 250984 h 1427797"/>
              <a:gd name="connsiteX96" fmla="*/ 973265 w 4617053"/>
              <a:gd name="connsiteY96" fmla="*/ 259651 h 1427797"/>
              <a:gd name="connsiteX97" fmla="*/ 996220 w 4617053"/>
              <a:gd name="connsiteY97" fmla="*/ 259651 h 1427797"/>
              <a:gd name="connsiteX98" fmla="*/ 996220 w 4617053"/>
              <a:gd name="connsiteY98" fmla="*/ 268319 h 1427797"/>
              <a:gd name="connsiteX99" fmla="*/ 1000030 w 4617053"/>
              <a:gd name="connsiteY99" fmla="*/ 268319 h 1427797"/>
              <a:gd name="connsiteX100" fmla="*/ 1000030 w 4617053"/>
              <a:gd name="connsiteY100" fmla="*/ 272701 h 1427797"/>
              <a:gd name="connsiteX101" fmla="*/ 1003840 w 4617053"/>
              <a:gd name="connsiteY101" fmla="*/ 272701 h 1427797"/>
              <a:gd name="connsiteX102" fmla="*/ 1003840 w 4617053"/>
              <a:gd name="connsiteY102" fmla="*/ 276987 h 1427797"/>
              <a:gd name="connsiteX103" fmla="*/ 1026890 w 4617053"/>
              <a:gd name="connsiteY103" fmla="*/ 276987 h 1427797"/>
              <a:gd name="connsiteX104" fmla="*/ 1026890 w 4617053"/>
              <a:gd name="connsiteY104" fmla="*/ 281369 h 1427797"/>
              <a:gd name="connsiteX105" fmla="*/ 1030700 w 4617053"/>
              <a:gd name="connsiteY105" fmla="*/ 281369 h 1427797"/>
              <a:gd name="connsiteX106" fmla="*/ 1030700 w 4617053"/>
              <a:gd name="connsiteY106" fmla="*/ 285750 h 1427797"/>
              <a:gd name="connsiteX107" fmla="*/ 1099661 w 4617053"/>
              <a:gd name="connsiteY107" fmla="*/ 285750 h 1427797"/>
              <a:gd name="connsiteX108" fmla="*/ 1099661 w 4617053"/>
              <a:gd name="connsiteY108" fmla="*/ 290036 h 1427797"/>
              <a:gd name="connsiteX109" fmla="*/ 1126522 w 4617053"/>
              <a:gd name="connsiteY109" fmla="*/ 290036 h 1427797"/>
              <a:gd name="connsiteX110" fmla="*/ 1126522 w 4617053"/>
              <a:gd name="connsiteY110" fmla="*/ 294418 h 1427797"/>
              <a:gd name="connsiteX111" fmla="*/ 1168622 w 4617053"/>
              <a:gd name="connsiteY111" fmla="*/ 294418 h 1427797"/>
              <a:gd name="connsiteX112" fmla="*/ 1168622 w 4617053"/>
              <a:gd name="connsiteY112" fmla="*/ 298799 h 1427797"/>
              <a:gd name="connsiteX113" fmla="*/ 1172432 w 4617053"/>
              <a:gd name="connsiteY113" fmla="*/ 298799 h 1427797"/>
              <a:gd name="connsiteX114" fmla="*/ 1172432 w 4617053"/>
              <a:gd name="connsiteY114" fmla="*/ 303181 h 1427797"/>
              <a:gd name="connsiteX115" fmla="*/ 1187768 w 4617053"/>
              <a:gd name="connsiteY115" fmla="*/ 303181 h 1427797"/>
              <a:gd name="connsiteX116" fmla="*/ 1187768 w 4617053"/>
              <a:gd name="connsiteY116" fmla="*/ 307467 h 1427797"/>
              <a:gd name="connsiteX117" fmla="*/ 1195483 w 4617053"/>
              <a:gd name="connsiteY117" fmla="*/ 307467 h 1427797"/>
              <a:gd name="connsiteX118" fmla="*/ 1195483 w 4617053"/>
              <a:gd name="connsiteY118" fmla="*/ 316230 h 1427797"/>
              <a:gd name="connsiteX119" fmla="*/ 1199293 w 4617053"/>
              <a:gd name="connsiteY119" fmla="*/ 316230 h 1427797"/>
              <a:gd name="connsiteX120" fmla="*/ 1199293 w 4617053"/>
              <a:gd name="connsiteY120" fmla="*/ 320612 h 1427797"/>
              <a:gd name="connsiteX121" fmla="*/ 1214628 w 4617053"/>
              <a:gd name="connsiteY121" fmla="*/ 320612 h 1427797"/>
              <a:gd name="connsiteX122" fmla="*/ 1214628 w 4617053"/>
              <a:gd name="connsiteY122" fmla="*/ 324993 h 1427797"/>
              <a:gd name="connsiteX123" fmla="*/ 1222248 w 4617053"/>
              <a:gd name="connsiteY123" fmla="*/ 324993 h 1427797"/>
              <a:gd name="connsiteX124" fmla="*/ 1222248 w 4617053"/>
              <a:gd name="connsiteY124" fmla="*/ 329375 h 1427797"/>
              <a:gd name="connsiteX125" fmla="*/ 1237583 w 4617053"/>
              <a:gd name="connsiteY125" fmla="*/ 329375 h 1427797"/>
              <a:gd name="connsiteX126" fmla="*/ 1237583 w 4617053"/>
              <a:gd name="connsiteY126" fmla="*/ 333661 h 1427797"/>
              <a:gd name="connsiteX127" fmla="*/ 1256729 w 4617053"/>
              <a:gd name="connsiteY127" fmla="*/ 333661 h 1427797"/>
              <a:gd name="connsiteX128" fmla="*/ 1256729 w 4617053"/>
              <a:gd name="connsiteY128" fmla="*/ 338042 h 1427797"/>
              <a:gd name="connsiteX129" fmla="*/ 1275969 w 4617053"/>
              <a:gd name="connsiteY129" fmla="*/ 338042 h 1427797"/>
              <a:gd name="connsiteX130" fmla="*/ 1275969 w 4617053"/>
              <a:gd name="connsiteY130" fmla="*/ 342424 h 1427797"/>
              <a:gd name="connsiteX131" fmla="*/ 1298924 w 4617053"/>
              <a:gd name="connsiteY131" fmla="*/ 342424 h 1427797"/>
              <a:gd name="connsiteX132" fmla="*/ 1298924 w 4617053"/>
              <a:gd name="connsiteY132" fmla="*/ 351187 h 1427797"/>
              <a:gd name="connsiteX133" fmla="*/ 1302734 w 4617053"/>
              <a:gd name="connsiteY133" fmla="*/ 351187 h 1427797"/>
              <a:gd name="connsiteX134" fmla="*/ 1302734 w 4617053"/>
              <a:gd name="connsiteY134" fmla="*/ 355568 h 1427797"/>
              <a:gd name="connsiteX135" fmla="*/ 1314260 w 4617053"/>
              <a:gd name="connsiteY135" fmla="*/ 355568 h 1427797"/>
              <a:gd name="connsiteX136" fmla="*/ 1314260 w 4617053"/>
              <a:gd name="connsiteY136" fmla="*/ 359950 h 1427797"/>
              <a:gd name="connsiteX137" fmla="*/ 1325785 w 4617053"/>
              <a:gd name="connsiteY137" fmla="*/ 359950 h 1427797"/>
              <a:gd name="connsiteX138" fmla="*/ 1325785 w 4617053"/>
              <a:gd name="connsiteY138" fmla="*/ 364331 h 1427797"/>
              <a:gd name="connsiteX139" fmla="*/ 1333405 w 4617053"/>
              <a:gd name="connsiteY139" fmla="*/ 364331 h 1427797"/>
              <a:gd name="connsiteX140" fmla="*/ 1333405 w 4617053"/>
              <a:gd name="connsiteY140" fmla="*/ 368618 h 1427797"/>
              <a:gd name="connsiteX141" fmla="*/ 1344930 w 4617053"/>
              <a:gd name="connsiteY141" fmla="*/ 368618 h 1427797"/>
              <a:gd name="connsiteX142" fmla="*/ 1344930 w 4617053"/>
              <a:gd name="connsiteY142" fmla="*/ 381762 h 1427797"/>
              <a:gd name="connsiteX143" fmla="*/ 1367885 w 4617053"/>
              <a:gd name="connsiteY143" fmla="*/ 381762 h 1427797"/>
              <a:gd name="connsiteX144" fmla="*/ 1367885 w 4617053"/>
              <a:gd name="connsiteY144" fmla="*/ 386144 h 1427797"/>
              <a:gd name="connsiteX145" fmla="*/ 1375505 w 4617053"/>
              <a:gd name="connsiteY145" fmla="*/ 386144 h 1427797"/>
              <a:gd name="connsiteX146" fmla="*/ 1375505 w 4617053"/>
              <a:gd name="connsiteY146" fmla="*/ 394907 h 1427797"/>
              <a:gd name="connsiteX147" fmla="*/ 1387031 w 4617053"/>
              <a:gd name="connsiteY147" fmla="*/ 394907 h 1427797"/>
              <a:gd name="connsiteX148" fmla="*/ 1387031 w 4617053"/>
              <a:gd name="connsiteY148" fmla="*/ 399193 h 1427797"/>
              <a:gd name="connsiteX149" fmla="*/ 1394746 w 4617053"/>
              <a:gd name="connsiteY149" fmla="*/ 399193 h 1427797"/>
              <a:gd name="connsiteX150" fmla="*/ 1394746 w 4617053"/>
              <a:gd name="connsiteY150" fmla="*/ 416719 h 1427797"/>
              <a:gd name="connsiteX151" fmla="*/ 1398556 w 4617053"/>
              <a:gd name="connsiteY151" fmla="*/ 416719 h 1427797"/>
              <a:gd name="connsiteX152" fmla="*/ 1398556 w 4617053"/>
              <a:gd name="connsiteY152" fmla="*/ 421100 h 1427797"/>
              <a:gd name="connsiteX153" fmla="*/ 1413891 w 4617053"/>
              <a:gd name="connsiteY153" fmla="*/ 421100 h 1427797"/>
              <a:gd name="connsiteX154" fmla="*/ 1413891 w 4617053"/>
              <a:gd name="connsiteY154" fmla="*/ 425482 h 1427797"/>
              <a:gd name="connsiteX155" fmla="*/ 1429226 w 4617053"/>
              <a:gd name="connsiteY155" fmla="*/ 425482 h 1427797"/>
              <a:gd name="connsiteX156" fmla="*/ 1429226 w 4617053"/>
              <a:gd name="connsiteY156" fmla="*/ 434150 h 1427797"/>
              <a:gd name="connsiteX157" fmla="*/ 1433036 w 4617053"/>
              <a:gd name="connsiteY157" fmla="*/ 434150 h 1427797"/>
              <a:gd name="connsiteX158" fmla="*/ 1433036 w 4617053"/>
              <a:gd name="connsiteY158" fmla="*/ 438531 h 1427797"/>
              <a:gd name="connsiteX159" fmla="*/ 1444562 w 4617053"/>
              <a:gd name="connsiteY159" fmla="*/ 438531 h 1427797"/>
              <a:gd name="connsiteX160" fmla="*/ 1444562 w 4617053"/>
              <a:gd name="connsiteY160" fmla="*/ 447294 h 1427797"/>
              <a:gd name="connsiteX161" fmla="*/ 1452182 w 4617053"/>
              <a:gd name="connsiteY161" fmla="*/ 447294 h 1427797"/>
              <a:gd name="connsiteX162" fmla="*/ 1452182 w 4617053"/>
              <a:gd name="connsiteY162" fmla="*/ 451676 h 1427797"/>
              <a:gd name="connsiteX163" fmla="*/ 1455992 w 4617053"/>
              <a:gd name="connsiteY163" fmla="*/ 451676 h 1427797"/>
              <a:gd name="connsiteX164" fmla="*/ 1455992 w 4617053"/>
              <a:gd name="connsiteY164" fmla="*/ 460439 h 1427797"/>
              <a:gd name="connsiteX165" fmla="*/ 1475137 w 4617053"/>
              <a:gd name="connsiteY165" fmla="*/ 460439 h 1427797"/>
              <a:gd name="connsiteX166" fmla="*/ 1475137 w 4617053"/>
              <a:gd name="connsiteY166" fmla="*/ 464725 h 1427797"/>
              <a:gd name="connsiteX167" fmla="*/ 1482852 w 4617053"/>
              <a:gd name="connsiteY167" fmla="*/ 464725 h 1427797"/>
              <a:gd name="connsiteX168" fmla="*/ 1482852 w 4617053"/>
              <a:gd name="connsiteY168" fmla="*/ 469202 h 1427797"/>
              <a:gd name="connsiteX169" fmla="*/ 1498187 w 4617053"/>
              <a:gd name="connsiteY169" fmla="*/ 469202 h 1427797"/>
              <a:gd name="connsiteX170" fmla="*/ 1498187 w 4617053"/>
              <a:gd name="connsiteY170" fmla="*/ 473583 h 1427797"/>
              <a:gd name="connsiteX171" fmla="*/ 1513523 w 4617053"/>
              <a:gd name="connsiteY171" fmla="*/ 473583 h 1427797"/>
              <a:gd name="connsiteX172" fmla="*/ 1513523 w 4617053"/>
              <a:gd name="connsiteY172" fmla="*/ 477965 h 1427797"/>
              <a:gd name="connsiteX173" fmla="*/ 1517333 w 4617053"/>
              <a:gd name="connsiteY173" fmla="*/ 477965 h 1427797"/>
              <a:gd name="connsiteX174" fmla="*/ 1517333 w 4617053"/>
              <a:gd name="connsiteY174" fmla="*/ 482346 h 1427797"/>
              <a:gd name="connsiteX175" fmla="*/ 1521143 w 4617053"/>
              <a:gd name="connsiteY175" fmla="*/ 482346 h 1427797"/>
              <a:gd name="connsiteX176" fmla="*/ 1521143 w 4617053"/>
              <a:gd name="connsiteY176" fmla="*/ 486728 h 1427797"/>
              <a:gd name="connsiteX177" fmla="*/ 1532668 w 4617053"/>
              <a:gd name="connsiteY177" fmla="*/ 486728 h 1427797"/>
              <a:gd name="connsiteX178" fmla="*/ 1532668 w 4617053"/>
              <a:gd name="connsiteY178" fmla="*/ 491109 h 1427797"/>
              <a:gd name="connsiteX179" fmla="*/ 1536478 w 4617053"/>
              <a:gd name="connsiteY179" fmla="*/ 491109 h 1427797"/>
              <a:gd name="connsiteX180" fmla="*/ 1536478 w 4617053"/>
              <a:gd name="connsiteY180" fmla="*/ 495586 h 1427797"/>
              <a:gd name="connsiteX181" fmla="*/ 1540288 w 4617053"/>
              <a:gd name="connsiteY181" fmla="*/ 495586 h 1427797"/>
              <a:gd name="connsiteX182" fmla="*/ 1540288 w 4617053"/>
              <a:gd name="connsiteY182" fmla="*/ 499967 h 1427797"/>
              <a:gd name="connsiteX183" fmla="*/ 1551813 w 4617053"/>
              <a:gd name="connsiteY183" fmla="*/ 499967 h 1427797"/>
              <a:gd name="connsiteX184" fmla="*/ 1551813 w 4617053"/>
              <a:gd name="connsiteY184" fmla="*/ 508826 h 1427797"/>
              <a:gd name="connsiteX185" fmla="*/ 1563338 w 4617053"/>
              <a:gd name="connsiteY185" fmla="*/ 508826 h 1427797"/>
              <a:gd name="connsiteX186" fmla="*/ 1563338 w 4617053"/>
              <a:gd name="connsiteY186" fmla="*/ 522065 h 1427797"/>
              <a:gd name="connsiteX187" fmla="*/ 1567148 w 4617053"/>
              <a:gd name="connsiteY187" fmla="*/ 522065 h 1427797"/>
              <a:gd name="connsiteX188" fmla="*/ 1567148 w 4617053"/>
              <a:gd name="connsiteY188" fmla="*/ 526542 h 1427797"/>
              <a:gd name="connsiteX189" fmla="*/ 1570958 w 4617053"/>
              <a:gd name="connsiteY189" fmla="*/ 526542 h 1427797"/>
              <a:gd name="connsiteX190" fmla="*/ 1570958 w 4617053"/>
              <a:gd name="connsiteY190" fmla="*/ 531019 h 1427797"/>
              <a:gd name="connsiteX191" fmla="*/ 1578674 w 4617053"/>
              <a:gd name="connsiteY191" fmla="*/ 531019 h 1427797"/>
              <a:gd name="connsiteX192" fmla="*/ 1578674 w 4617053"/>
              <a:gd name="connsiteY192" fmla="*/ 535400 h 1427797"/>
              <a:gd name="connsiteX193" fmla="*/ 1593914 w 4617053"/>
              <a:gd name="connsiteY193" fmla="*/ 535400 h 1427797"/>
              <a:gd name="connsiteX194" fmla="*/ 1593914 w 4617053"/>
              <a:gd name="connsiteY194" fmla="*/ 544354 h 1427797"/>
              <a:gd name="connsiteX195" fmla="*/ 1601629 w 4617053"/>
              <a:gd name="connsiteY195" fmla="*/ 544354 h 1427797"/>
              <a:gd name="connsiteX196" fmla="*/ 1601629 w 4617053"/>
              <a:gd name="connsiteY196" fmla="*/ 548735 h 1427797"/>
              <a:gd name="connsiteX197" fmla="*/ 1609249 w 4617053"/>
              <a:gd name="connsiteY197" fmla="*/ 548735 h 1427797"/>
              <a:gd name="connsiteX198" fmla="*/ 1609249 w 4617053"/>
              <a:gd name="connsiteY198" fmla="*/ 553212 h 1427797"/>
              <a:gd name="connsiteX199" fmla="*/ 1613059 w 4617053"/>
              <a:gd name="connsiteY199" fmla="*/ 553212 h 1427797"/>
              <a:gd name="connsiteX200" fmla="*/ 1613059 w 4617053"/>
              <a:gd name="connsiteY200" fmla="*/ 557689 h 1427797"/>
              <a:gd name="connsiteX201" fmla="*/ 1624584 w 4617053"/>
              <a:gd name="connsiteY201" fmla="*/ 557689 h 1427797"/>
              <a:gd name="connsiteX202" fmla="*/ 1624584 w 4617053"/>
              <a:gd name="connsiteY202" fmla="*/ 566547 h 1427797"/>
              <a:gd name="connsiteX203" fmla="*/ 1628394 w 4617053"/>
              <a:gd name="connsiteY203" fmla="*/ 566547 h 1427797"/>
              <a:gd name="connsiteX204" fmla="*/ 1628394 w 4617053"/>
              <a:gd name="connsiteY204" fmla="*/ 571024 h 1427797"/>
              <a:gd name="connsiteX205" fmla="*/ 1636109 w 4617053"/>
              <a:gd name="connsiteY205" fmla="*/ 571024 h 1427797"/>
              <a:gd name="connsiteX206" fmla="*/ 1636109 w 4617053"/>
              <a:gd name="connsiteY206" fmla="*/ 575501 h 1427797"/>
              <a:gd name="connsiteX207" fmla="*/ 1643729 w 4617053"/>
              <a:gd name="connsiteY207" fmla="*/ 575501 h 1427797"/>
              <a:gd name="connsiteX208" fmla="*/ 1643729 w 4617053"/>
              <a:gd name="connsiteY208" fmla="*/ 579977 h 1427797"/>
              <a:gd name="connsiteX209" fmla="*/ 1647635 w 4617053"/>
              <a:gd name="connsiteY209" fmla="*/ 579977 h 1427797"/>
              <a:gd name="connsiteX210" fmla="*/ 1647635 w 4617053"/>
              <a:gd name="connsiteY210" fmla="*/ 584454 h 1427797"/>
              <a:gd name="connsiteX211" fmla="*/ 1651445 w 4617053"/>
              <a:gd name="connsiteY211" fmla="*/ 584454 h 1427797"/>
              <a:gd name="connsiteX212" fmla="*/ 1651445 w 4617053"/>
              <a:gd name="connsiteY212" fmla="*/ 588931 h 1427797"/>
              <a:gd name="connsiteX213" fmla="*/ 1659064 w 4617053"/>
              <a:gd name="connsiteY213" fmla="*/ 588931 h 1427797"/>
              <a:gd name="connsiteX214" fmla="*/ 1659064 w 4617053"/>
              <a:gd name="connsiteY214" fmla="*/ 593503 h 1427797"/>
              <a:gd name="connsiteX215" fmla="*/ 1678210 w 4617053"/>
              <a:gd name="connsiteY215" fmla="*/ 593503 h 1427797"/>
              <a:gd name="connsiteX216" fmla="*/ 1678210 w 4617053"/>
              <a:gd name="connsiteY216" fmla="*/ 597980 h 1427797"/>
              <a:gd name="connsiteX217" fmla="*/ 1689735 w 4617053"/>
              <a:gd name="connsiteY217" fmla="*/ 597980 h 1427797"/>
              <a:gd name="connsiteX218" fmla="*/ 1689735 w 4617053"/>
              <a:gd name="connsiteY218" fmla="*/ 607028 h 1427797"/>
              <a:gd name="connsiteX219" fmla="*/ 1720406 w 4617053"/>
              <a:gd name="connsiteY219" fmla="*/ 607028 h 1427797"/>
              <a:gd name="connsiteX220" fmla="*/ 1720406 w 4617053"/>
              <a:gd name="connsiteY220" fmla="*/ 616077 h 1427797"/>
              <a:gd name="connsiteX221" fmla="*/ 1728026 w 4617053"/>
              <a:gd name="connsiteY221" fmla="*/ 616077 h 1427797"/>
              <a:gd name="connsiteX222" fmla="*/ 1728026 w 4617053"/>
              <a:gd name="connsiteY222" fmla="*/ 620649 h 1427797"/>
              <a:gd name="connsiteX223" fmla="*/ 1743361 w 4617053"/>
              <a:gd name="connsiteY223" fmla="*/ 620649 h 1427797"/>
              <a:gd name="connsiteX224" fmla="*/ 1743361 w 4617053"/>
              <a:gd name="connsiteY224" fmla="*/ 629888 h 1427797"/>
              <a:gd name="connsiteX225" fmla="*/ 1747171 w 4617053"/>
              <a:gd name="connsiteY225" fmla="*/ 629888 h 1427797"/>
              <a:gd name="connsiteX226" fmla="*/ 1747171 w 4617053"/>
              <a:gd name="connsiteY226" fmla="*/ 634460 h 1427797"/>
              <a:gd name="connsiteX227" fmla="*/ 1754886 w 4617053"/>
              <a:gd name="connsiteY227" fmla="*/ 634460 h 1427797"/>
              <a:gd name="connsiteX228" fmla="*/ 1754886 w 4617053"/>
              <a:gd name="connsiteY228" fmla="*/ 639128 h 1427797"/>
              <a:gd name="connsiteX229" fmla="*/ 1774031 w 4617053"/>
              <a:gd name="connsiteY229" fmla="*/ 639128 h 1427797"/>
              <a:gd name="connsiteX230" fmla="*/ 1774031 w 4617053"/>
              <a:gd name="connsiteY230" fmla="*/ 643700 h 1427797"/>
              <a:gd name="connsiteX231" fmla="*/ 1789367 w 4617053"/>
              <a:gd name="connsiteY231" fmla="*/ 643700 h 1427797"/>
              <a:gd name="connsiteX232" fmla="*/ 1789367 w 4617053"/>
              <a:gd name="connsiteY232" fmla="*/ 648367 h 1427797"/>
              <a:gd name="connsiteX233" fmla="*/ 1796987 w 4617053"/>
              <a:gd name="connsiteY233" fmla="*/ 648367 h 1427797"/>
              <a:gd name="connsiteX234" fmla="*/ 1796987 w 4617053"/>
              <a:gd name="connsiteY234" fmla="*/ 657797 h 1427797"/>
              <a:gd name="connsiteX235" fmla="*/ 1800892 w 4617053"/>
              <a:gd name="connsiteY235" fmla="*/ 657797 h 1427797"/>
              <a:gd name="connsiteX236" fmla="*/ 1800892 w 4617053"/>
              <a:gd name="connsiteY236" fmla="*/ 667322 h 1427797"/>
              <a:gd name="connsiteX237" fmla="*/ 1816227 w 4617053"/>
              <a:gd name="connsiteY237" fmla="*/ 667322 h 1427797"/>
              <a:gd name="connsiteX238" fmla="*/ 1816227 w 4617053"/>
              <a:gd name="connsiteY238" fmla="*/ 672179 h 1427797"/>
              <a:gd name="connsiteX239" fmla="*/ 1820037 w 4617053"/>
              <a:gd name="connsiteY239" fmla="*/ 672179 h 1427797"/>
              <a:gd name="connsiteX240" fmla="*/ 1820037 w 4617053"/>
              <a:gd name="connsiteY240" fmla="*/ 676942 h 1427797"/>
              <a:gd name="connsiteX241" fmla="*/ 1827657 w 4617053"/>
              <a:gd name="connsiteY241" fmla="*/ 676942 h 1427797"/>
              <a:gd name="connsiteX242" fmla="*/ 1827657 w 4617053"/>
              <a:gd name="connsiteY242" fmla="*/ 686562 h 1427797"/>
              <a:gd name="connsiteX243" fmla="*/ 1835372 w 4617053"/>
              <a:gd name="connsiteY243" fmla="*/ 686562 h 1427797"/>
              <a:gd name="connsiteX244" fmla="*/ 1835372 w 4617053"/>
              <a:gd name="connsiteY244" fmla="*/ 691420 h 1427797"/>
              <a:gd name="connsiteX245" fmla="*/ 1839182 w 4617053"/>
              <a:gd name="connsiteY245" fmla="*/ 691420 h 1427797"/>
              <a:gd name="connsiteX246" fmla="*/ 1839182 w 4617053"/>
              <a:gd name="connsiteY246" fmla="*/ 696278 h 1427797"/>
              <a:gd name="connsiteX247" fmla="*/ 1850708 w 4617053"/>
              <a:gd name="connsiteY247" fmla="*/ 696278 h 1427797"/>
              <a:gd name="connsiteX248" fmla="*/ 1850708 w 4617053"/>
              <a:gd name="connsiteY248" fmla="*/ 701231 h 1427797"/>
              <a:gd name="connsiteX249" fmla="*/ 1854518 w 4617053"/>
              <a:gd name="connsiteY249" fmla="*/ 701231 h 1427797"/>
              <a:gd name="connsiteX250" fmla="*/ 1854518 w 4617053"/>
              <a:gd name="connsiteY250" fmla="*/ 706184 h 1427797"/>
              <a:gd name="connsiteX251" fmla="*/ 1885188 w 4617053"/>
              <a:gd name="connsiteY251" fmla="*/ 706184 h 1427797"/>
              <a:gd name="connsiteX252" fmla="*/ 1885188 w 4617053"/>
              <a:gd name="connsiteY252" fmla="*/ 711327 h 1427797"/>
              <a:gd name="connsiteX253" fmla="*/ 1911953 w 4617053"/>
              <a:gd name="connsiteY253" fmla="*/ 711327 h 1427797"/>
              <a:gd name="connsiteX254" fmla="*/ 1911953 w 4617053"/>
              <a:gd name="connsiteY254" fmla="*/ 716375 h 1427797"/>
              <a:gd name="connsiteX255" fmla="*/ 1923479 w 4617053"/>
              <a:gd name="connsiteY255" fmla="*/ 716375 h 1427797"/>
              <a:gd name="connsiteX256" fmla="*/ 1923479 w 4617053"/>
              <a:gd name="connsiteY256" fmla="*/ 721519 h 1427797"/>
              <a:gd name="connsiteX257" fmla="*/ 1938814 w 4617053"/>
              <a:gd name="connsiteY257" fmla="*/ 721519 h 1427797"/>
              <a:gd name="connsiteX258" fmla="*/ 1938814 w 4617053"/>
              <a:gd name="connsiteY258" fmla="*/ 726662 h 1427797"/>
              <a:gd name="connsiteX259" fmla="*/ 1950339 w 4617053"/>
              <a:gd name="connsiteY259" fmla="*/ 726662 h 1427797"/>
              <a:gd name="connsiteX260" fmla="*/ 1950339 w 4617053"/>
              <a:gd name="connsiteY260" fmla="*/ 731901 h 1427797"/>
              <a:gd name="connsiteX261" fmla="*/ 1954149 w 4617053"/>
              <a:gd name="connsiteY261" fmla="*/ 731901 h 1427797"/>
              <a:gd name="connsiteX262" fmla="*/ 1954149 w 4617053"/>
              <a:gd name="connsiteY262" fmla="*/ 737045 h 1427797"/>
              <a:gd name="connsiteX263" fmla="*/ 1969484 w 4617053"/>
              <a:gd name="connsiteY263" fmla="*/ 737045 h 1427797"/>
              <a:gd name="connsiteX264" fmla="*/ 1969484 w 4617053"/>
              <a:gd name="connsiteY264" fmla="*/ 742379 h 1427797"/>
              <a:gd name="connsiteX265" fmla="*/ 1973294 w 4617053"/>
              <a:gd name="connsiteY265" fmla="*/ 742379 h 1427797"/>
              <a:gd name="connsiteX266" fmla="*/ 1973294 w 4617053"/>
              <a:gd name="connsiteY266" fmla="*/ 747617 h 1427797"/>
              <a:gd name="connsiteX267" fmla="*/ 1977104 w 4617053"/>
              <a:gd name="connsiteY267" fmla="*/ 747617 h 1427797"/>
              <a:gd name="connsiteX268" fmla="*/ 1977104 w 4617053"/>
              <a:gd name="connsiteY268" fmla="*/ 752856 h 1427797"/>
              <a:gd name="connsiteX269" fmla="*/ 1992439 w 4617053"/>
              <a:gd name="connsiteY269" fmla="*/ 752856 h 1427797"/>
              <a:gd name="connsiteX270" fmla="*/ 1992439 w 4617053"/>
              <a:gd name="connsiteY270" fmla="*/ 758381 h 1427797"/>
              <a:gd name="connsiteX271" fmla="*/ 2015395 w 4617053"/>
              <a:gd name="connsiteY271" fmla="*/ 758381 h 1427797"/>
              <a:gd name="connsiteX272" fmla="*/ 2015395 w 4617053"/>
              <a:gd name="connsiteY272" fmla="*/ 769525 h 1427797"/>
              <a:gd name="connsiteX273" fmla="*/ 2019300 w 4617053"/>
              <a:gd name="connsiteY273" fmla="*/ 769525 h 1427797"/>
              <a:gd name="connsiteX274" fmla="*/ 2019300 w 4617053"/>
              <a:gd name="connsiteY274" fmla="*/ 780860 h 1427797"/>
              <a:gd name="connsiteX275" fmla="*/ 2030730 w 4617053"/>
              <a:gd name="connsiteY275" fmla="*/ 780860 h 1427797"/>
              <a:gd name="connsiteX276" fmla="*/ 2030730 w 4617053"/>
              <a:gd name="connsiteY276" fmla="*/ 786479 h 1427797"/>
              <a:gd name="connsiteX277" fmla="*/ 2046065 w 4617053"/>
              <a:gd name="connsiteY277" fmla="*/ 786479 h 1427797"/>
              <a:gd name="connsiteX278" fmla="*/ 2046065 w 4617053"/>
              <a:gd name="connsiteY278" fmla="*/ 798100 h 1427797"/>
              <a:gd name="connsiteX279" fmla="*/ 2080546 w 4617053"/>
              <a:gd name="connsiteY279" fmla="*/ 798100 h 1427797"/>
              <a:gd name="connsiteX280" fmla="*/ 2080546 w 4617053"/>
              <a:gd name="connsiteY280" fmla="*/ 804005 h 1427797"/>
              <a:gd name="connsiteX281" fmla="*/ 2126552 w 4617053"/>
              <a:gd name="connsiteY281" fmla="*/ 804005 h 1427797"/>
              <a:gd name="connsiteX282" fmla="*/ 2126552 w 4617053"/>
              <a:gd name="connsiteY282" fmla="*/ 810101 h 1427797"/>
              <a:gd name="connsiteX283" fmla="*/ 2149507 w 4617053"/>
              <a:gd name="connsiteY283" fmla="*/ 810101 h 1427797"/>
              <a:gd name="connsiteX284" fmla="*/ 2149507 w 4617053"/>
              <a:gd name="connsiteY284" fmla="*/ 822674 h 1427797"/>
              <a:gd name="connsiteX285" fmla="*/ 2168652 w 4617053"/>
              <a:gd name="connsiteY285" fmla="*/ 822674 h 1427797"/>
              <a:gd name="connsiteX286" fmla="*/ 2168652 w 4617053"/>
              <a:gd name="connsiteY286" fmla="*/ 828961 h 1427797"/>
              <a:gd name="connsiteX287" fmla="*/ 2199323 w 4617053"/>
              <a:gd name="connsiteY287" fmla="*/ 828961 h 1427797"/>
              <a:gd name="connsiteX288" fmla="*/ 2199323 w 4617053"/>
              <a:gd name="connsiteY288" fmla="*/ 835343 h 1427797"/>
              <a:gd name="connsiteX289" fmla="*/ 2207038 w 4617053"/>
              <a:gd name="connsiteY289" fmla="*/ 835343 h 1427797"/>
              <a:gd name="connsiteX290" fmla="*/ 2207038 w 4617053"/>
              <a:gd name="connsiteY290" fmla="*/ 841820 h 1427797"/>
              <a:gd name="connsiteX291" fmla="*/ 2210848 w 4617053"/>
              <a:gd name="connsiteY291" fmla="*/ 841820 h 1427797"/>
              <a:gd name="connsiteX292" fmla="*/ 2210848 w 4617053"/>
              <a:gd name="connsiteY292" fmla="*/ 848201 h 1427797"/>
              <a:gd name="connsiteX293" fmla="*/ 2214658 w 4617053"/>
              <a:gd name="connsiteY293" fmla="*/ 848201 h 1427797"/>
              <a:gd name="connsiteX294" fmla="*/ 2214658 w 4617053"/>
              <a:gd name="connsiteY294" fmla="*/ 854678 h 1427797"/>
              <a:gd name="connsiteX295" fmla="*/ 2229993 w 4617053"/>
              <a:gd name="connsiteY295" fmla="*/ 854678 h 1427797"/>
              <a:gd name="connsiteX296" fmla="*/ 2229993 w 4617053"/>
              <a:gd name="connsiteY296" fmla="*/ 861251 h 1427797"/>
              <a:gd name="connsiteX297" fmla="*/ 2233803 w 4617053"/>
              <a:gd name="connsiteY297" fmla="*/ 861251 h 1427797"/>
              <a:gd name="connsiteX298" fmla="*/ 2233803 w 4617053"/>
              <a:gd name="connsiteY298" fmla="*/ 867823 h 1427797"/>
              <a:gd name="connsiteX299" fmla="*/ 2241518 w 4617053"/>
              <a:gd name="connsiteY299" fmla="*/ 867823 h 1427797"/>
              <a:gd name="connsiteX300" fmla="*/ 2241518 w 4617053"/>
              <a:gd name="connsiteY300" fmla="*/ 874395 h 1427797"/>
              <a:gd name="connsiteX301" fmla="*/ 2260664 w 4617053"/>
              <a:gd name="connsiteY301" fmla="*/ 874395 h 1427797"/>
              <a:gd name="connsiteX302" fmla="*/ 2260664 w 4617053"/>
              <a:gd name="connsiteY302" fmla="*/ 881158 h 1427797"/>
              <a:gd name="connsiteX303" fmla="*/ 2264474 w 4617053"/>
              <a:gd name="connsiteY303" fmla="*/ 881158 h 1427797"/>
              <a:gd name="connsiteX304" fmla="*/ 2264474 w 4617053"/>
              <a:gd name="connsiteY304" fmla="*/ 894493 h 1427797"/>
              <a:gd name="connsiteX305" fmla="*/ 2268284 w 4617053"/>
              <a:gd name="connsiteY305" fmla="*/ 894493 h 1427797"/>
              <a:gd name="connsiteX306" fmla="*/ 2268284 w 4617053"/>
              <a:gd name="connsiteY306" fmla="*/ 901160 h 1427797"/>
              <a:gd name="connsiteX307" fmla="*/ 2272189 w 4617053"/>
              <a:gd name="connsiteY307" fmla="*/ 901160 h 1427797"/>
              <a:gd name="connsiteX308" fmla="*/ 2272189 w 4617053"/>
              <a:gd name="connsiteY308" fmla="*/ 907923 h 1427797"/>
              <a:gd name="connsiteX309" fmla="*/ 2298954 w 4617053"/>
              <a:gd name="connsiteY309" fmla="*/ 907923 h 1427797"/>
              <a:gd name="connsiteX310" fmla="*/ 2298954 w 4617053"/>
              <a:gd name="connsiteY310" fmla="*/ 914781 h 1427797"/>
              <a:gd name="connsiteX311" fmla="*/ 2310479 w 4617053"/>
              <a:gd name="connsiteY311" fmla="*/ 914781 h 1427797"/>
              <a:gd name="connsiteX312" fmla="*/ 2310479 w 4617053"/>
              <a:gd name="connsiteY312" fmla="*/ 921734 h 1427797"/>
              <a:gd name="connsiteX313" fmla="*/ 2333435 w 4617053"/>
              <a:gd name="connsiteY313" fmla="*/ 921734 h 1427797"/>
              <a:gd name="connsiteX314" fmla="*/ 2333435 w 4617053"/>
              <a:gd name="connsiteY314" fmla="*/ 928878 h 1427797"/>
              <a:gd name="connsiteX315" fmla="*/ 2364105 w 4617053"/>
              <a:gd name="connsiteY315" fmla="*/ 928878 h 1427797"/>
              <a:gd name="connsiteX316" fmla="*/ 2364105 w 4617053"/>
              <a:gd name="connsiteY316" fmla="*/ 936212 h 1427797"/>
              <a:gd name="connsiteX317" fmla="*/ 2387060 w 4617053"/>
              <a:gd name="connsiteY317" fmla="*/ 936212 h 1427797"/>
              <a:gd name="connsiteX318" fmla="*/ 2387060 w 4617053"/>
              <a:gd name="connsiteY318" fmla="*/ 943642 h 1427797"/>
              <a:gd name="connsiteX319" fmla="*/ 2390966 w 4617053"/>
              <a:gd name="connsiteY319" fmla="*/ 943642 h 1427797"/>
              <a:gd name="connsiteX320" fmla="*/ 2390966 w 4617053"/>
              <a:gd name="connsiteY320" fmla="*/ 951167 h 1427797"/>
              <a:gd name="connsiteX321" fmla="*/ 2406206 w 4617053"/>
              <a:gd name="connsiteY321" fmla="*/ 951167 h 1427797"/>
              <a:gd name="connsiteX322" fmla="*/ 2406206 w 4617053"/>
              <a:gd name="connsiteY322" fmla="*/ 958596 h 1427797"/>
              <a:gd name="connsiteX323" fmla="*/ 2425446 w 4617053"/>
              <a:gd name="connsiteY323" fmla="*/ 958596 h 1427797"/>
              <a:gd name="connsiteX324" fmla="*/ 2425446 w 4617053"/>
              <a:gd name="connsiteY324" fmla="*/ 966216 h 1427797"/>
              <a:gd name="connsiteX325" fmla="*/ 2436876 w 4617053"/>
              <a:gd name="connsiteY325" fmla="*/ 966216 h 1427797"/>
              <a:gd name="connsiteX326" fmla="*/ 2436876 w 4617053"/>
              <a:gd name="connsiteY326" fmla="*/ 973836 h 1427797"/>
              <a:gd name="connsiteX327" fmla="*/ 2498217 w 4617053"/>
              <a:gd name="connsiteY327" fmla="*/ 973836 h 1427797"/>
              <a:gd name="connsiteX328" fmla="*/ 2498217 w 4617053"/>
              <a:gd name="connsiteY328" fmla="*/ 982028 h 1427797"/>
              <a:gd name="connsiteX329" fmla="*/ 2544223 w 4617053"/>
              <a:gd name="connsiteY329" fmla="*/ 982028 h 1427797"/>
              <a:gd name="connsiteX330" fmla="*/ 2544223 w 4617053"/>
              <a:gd name="connsiteY330" fmla="*/ 990314 h 1427797"/>
              <a:gd name="connsiteX331" fmla="*/ 2551843 w 4617053"/>
              <a:gd name="connsiteY331" fmla="*/ 990314 h 1427797"/>
              <a:gd name="connsiteX332" fmla="*/ 2551843 w 4617053"/>
              <a:gd name="connsiteY332" fmla="*/ 998601 h 1427797"/>
              <a:gd name="connsiteX333" fmla="*/ 2605469 w 4617053"/>
              <a:gd name="connsiteY333" fmla="*/ 998601 h 1427797"/>
              <a:gd name="connsiteX334" fmla="*/ 2605469 w 4617053"/>
              <a:gd name="connsiteY334" fmla="*/ 1006983 h 1427797"/>
              <a:gd name="connsiteX335" fmla="*/ 2632329 w 4617053"/>
              <a:gd name="connsiteY335" fmla="*/ 1006983 h 1427797"/>
              <a:gd name="connsiteX336" fmla="*/ 2632329 w 4617053"/>
              <a:gd name="connsiteY336" fmla="*/ 1015556 h 1427797"/>
              <a:gd name="connsiteX337" fmla="*/ 2639949 w 4617053"/>
              <a:gd name="connsiteY337" fmla="*/ 1015556 h 1427797"/>
              <a:gd name="connsiteX338" fmla="*/ 2639949 w 4617053"/>
              <a:gd name="connsiteY338" fmla="*/ 1024223 h 1427797"/>
              <a:gd name="connsiteX339" fmla="*/ 2766441 w 4617053"/>
              <a:gd name="connsiteY339" fmla="*/ 1024223 h 1427797"/>
              <a:gd name="connsiteX340" fmla="*/ 2766441 w 4617053"/>
              <a:gd name="connsiteY340" fmla="*/ 1034320 h 1427797"/>
              <a:gd name="connsiteX341" fmla="*/ 2770251 w 4617053"/>
              <a:gd name="connsiteY341" fmla="*/ 1034320 h 1427797"/>
              <a:gd name="connsiteX342" fmla="*/ 2770251 w 4617053"/>
              <a:gd name="connsiteY342" fmla="*/ 1054703 h 1427797"/>
              <a:gd name="connsiteX343" fmla="*/ 2800922 w 4617053"/>
              <a:gd name="connsiteY343" fmla="*/ 1054703 h 1427797"/>
              <a:gd name="connsiteX344" fmla="*/ 2800922 w 4617053"/>
              <a:gd name="connsiteY344" fmla="*/ 1065181 h 1427797"/>
              <a:gd name="connsiteX345" fmla="*/ 2946464 w 4617053"/>
              <a:gd name="connsiteY345" fmla="*/ 1065181 h 1427797"/>
              <a:gd name="connsiteX346" fmla="*/ 2946464 w 4617053"/>
              <a:gd name="connsiteY346" fmla="*/ 1078611 h 1427797"/>
              <a:gd name="connsiteX347" fmla="*/ 2965704 w 4617053"/>
              <a:gd name="connsiteY347" fmla="*/ 1078611 h 1427797"/>
              <a:gd name="connsiteX348" fmla="*/ 2965704 w 4617053"/>
              <a:gd name="connsiteY348" fmla="*/ 1092327 h 1427797"/>
              <a:gd name="connsiteX349" fmla="*/ 2969514 w 4617053"/>
              <a:gd name="connsiteY349" fmla="*/ 1092327 h 1427797"/>
              <a:gd name="connsiteX350" fmla="*/ 2969514 w 4617053"/>
              <a:gd name="connsiteY350" fmla="*/ 1105948 h 1427797"/>
              <a:gd name="connsiteX351" fmla="*/ 3003995 w 4617053"/>
              <a:gd name="connsiteY351" fmla="*/ 1105948 h 1427797"/>
              <a:gd name="connsiteX352" fmla="*/ 3003995 w 4617053"/>
              <a:gd name="connsiteY352" fmla="*/ 1120712 h 1427797"/>
              <a:gd name="connsiteX353" fmla="*/ 3050000 w 4617053"/>
              <a:gd name="connsiteY353" fmla="*/ 1120712 h 1427797"/>
              <a:gd name="connsiteX354" fmla="*/ 3050000 w 4617053"/>
              <a:gd name="connsiteY354" fmla="*/ 1136333 h 1427797"/>
              <a:gd name="connsiteX355" fmla="*/ 3076766 w 4617053"/>
              <a:gd name="connsiteY355" fmla="*/ 1136333 h 1427797"/>
              <a:gd name="connsiteX356" fmla="*/ 3076766 w 4617053"/>
              <a:gd name="connsiteY356" fmla="*/ 1151954 h 1427797"/>
              <a:gd name="connsiteX357" fmla="*/ 3172587 w 4617053"/>
              <a:gd name="connsiteY357" fmla="*/ 1151954 h 1427797"/>
              <a:gd name="connsiteX358" fmla="*/ 3172587 w 4617053"/>
              <a:gd name="connsiteY358" fmla="*/ 1168718 h 1427797"/>
              <a:gd name="connsiteX359" fmla="*/ 3233928 w 4617053"/>
              <a:gd name="connsiteY359" fmla="*/ 1168718 h 1427797"/>
              <a:gd name="connsiteX360" fmla="*/ 3233928 w 4617053"/>
              <a:gd name="connsiteY360" fmla="*/ 1187672 h 1427797"/>
              <a:gd name="connsiteX361" fmla="*/ 3249168 w 4617053"/>
              <a:gd name="connsiteY361" fmla="*/ 1187672 h 1427797"/>
              <a:gd name="connsiteX362" fmla="*/ 3249168 w 4617053"/>
              <a:gd name="connsiteY362" fmla="*/ 1207770 h 1427797"/>
              <a:gd name="connsiteX363" fmla="*/ 3302889 w 4617053"/>
              <a:gd name="connsiteY363" fmla="*/ 1207770 h 1427797"/>
              <a:gd name="connsiteX364" fmla="*/ 3302889 w 4617053"/>
              <a:gd name="connsiteY364" fmla="*/ 1228535 h 1427797"/>
              <a:gd name="connsiteX365" fmla="*/ 3367945 w 4617053"/>
              <a:gd name="connsiteY365" fmla="*/ 1228535 h 1427797"/>
              <a:gd name="connsiteX366" fmla="*/ 3367945 w 4617053"/>
              <a:gd name="connsiteY366" fmla="*/ 1250633 h 1427797"/>
              <a:gd name="connsiteX367" fmla="*/ 3571018 w 4617053"/>
              <a:gd name="connsiteY367" fmla="*/ 1250633 h 1427797"/>
              <a:gd name="connsiteX368" fmla="*/ 3571018 w 4617053"/>
              <a:gd name="connsiteY368" fmla="*/ 1280255 h 1427797"/>
              <a:gd name="connsiteX369" fmla="*/ 3705130 w 4617053"/>
              <a:gd name="connsiteY369" fmla="*/ 1280255 h 1427797"/>
              <a:gd name="connsiteX370" fmla="*/ 3705130 w 4617053"/>
              <a:gd name="connsiteY370" fmla="*/ 1322451 h 1427797"/>
              <a:gd name="connsiteX371" fmla="*/ 3931253 w 4617053"/>
              <a:gd name="connsiteY371" fmla="*/ 1322451 h 1427797"/>
              <a:gd name="connsiteX372" fmla="*/ 3931253 w 4617053"/>
              <a:gd name="connsiteY372" fmla="*/ 1372362 h 1427797"/>
              <a:gd name="connsiteX373" fmla="*/ 3954209 w 4617053"/>
              <a:gd name="connsiteY373" fmla="*/ 1372362 h 1427797"/>
              <a:gd name="connsiteX374" fmla="*/ 3954209 w 4617053"/>
              <a:gd name="connsiteY374" fmla="*/ 1427798 h 1427797"/>
              <a:gd name="connsiteX375" fmla="*/ 4617054 w 4617053"/>
              <a:gd name="connsiteY375" fmla="*/ 1427798 h 142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</a:cxnLst>
            <a:rect l="l" t="t" r="r" b="b"/>
            <a:pathLst>
              <a:path w="4617053" h="1427797">
                <a:moveTo>
                  <a:pt x="0" y="0"/>
                </a:moveTo>
                <a:lnTo>
                  <a:pt x="22955" y="0"/>
                </a:lnTo>
                <a:lnTo>
                  <a:pt x="22955" y="4382"/>
                </a:lnTo>
                <a:lnTo>
                  <a:pt x="46006" y="4382"/>
                </a:lnTo>
                <a:lnTo>
                  <a:pt x="46006" y="8668"/>
                </a:lnTo>
                <a:lnTo>
                  <a:pt x="76676" y="8668"/>
                </a:lnTo>
                <a:lnTo>
                  <a:pt x="76676" y="12954"/>
                </a:lnTo>
                <a:lnTo>
                  <a:pt x="272034" y="12954"/>
                </a:lnTo>
                <a:lnTo>
                  <a:pt x="272034" y="17240"/>
                </a:lnTo>
                <a:lnTo>
                  <a:pt x="387001" y="17240"/>
                </a:lnTo>
                <a:lnTo>
                  <a:pt x="387001" y="21527"/>
                </a:lnTo>
                <a:lnTo>
                  <a:pt x="402336" y="21527"/>
                </a:lnTo>
                <a:lnTo>
                  <a:pt x="402336" y="25813"/>
                </a:lnTo>
                <a:lnTo>
                  <a:pt x="417671" y="25813"/>
                </a:lnTo>
                <a:lnTo>
                  <a:pt x="417671" y="30194"/>
                </a:lnTo>
                <a:lnTo>
                  <a:pt x="433007" y="30194"/>
                </a:lnTo>
                <a:lnTo>
                  <a:pt x="433007" y="34481"/>
                </a:lnTo>
                <a:lnTo>
                  <a:pt x="436817" y="34481"/>
                </a:lnTo>
                <a:lnTo>
                  <a:pt x="436817" y="38767"/>
                </a:lnTo>
                <a:lnTo>
                  <a:pt x="440626" y="38767"/>
                </a:lnTo>
                <a:lnTo>
                  <a:pt x="440626" y="43148"/>
                </a:lnTo>
                <a:lnTo>
                  <a:pt x="448342" y="43148"/>
                </a:lnTo>
                <a:lnTo>
                  <a:pt x="448342" y="47435"/>
                </a:lnTo>
                <a:lnTo>
                  <a:pt x="459772" y="47435"/>
                </a:lnTo>
                <a:lnTo>
                  <a:pt x="459772" y="51721"/>
                </a:lnTo>
                <a:lnTo>
                  <a:pt x="490442" y="51721"/>
                </a:lnTo>
                <a:lnTo>
                  <a:pt x="490442" y="56007"/>
                </a:lnTo>
                <a:lnTo>
                  <a:pt x="498062" y="56007"/>
                </a:lnTo>
                <a:lnTo>
                  <a:pt x="498062" y="64675"/>
                </a:lnTo>
                <a:lnTo>
                  <a:pt x="532638" y="64675"/>
                </a:lnTo>
                <a:lnTo>
                  <a:pt x="532638" y="73247"/>
                </a:lnTo>
                <a:lnTo>
                  <a:pt x="540258" y="73247"/>
                </a:lnTo>
                <a:lnTo>
                  <a:pt x="540258" y="77629"/>
                </a:lnTo>
                <a:lnTo>
                  <a:pt x="578549" y="77629"/>
                </a:lnTo>
                <a:lnTo>
                  <a:pt x="578549" y="86297"/>
                </a:lnTo>
                <a:lnTo>
                  <a:pt x="586264" y="86297"/>
                </a:lnTo>
                <a:lnTo>
                  <a:pt x="586264" y="90583"/>
                </a:lnTo>
                <a:lnTo>
                  <a:pt x="593884" y="90583"/>
                </a:lnTo>
                <a:lnTo>
                  <a:pt x="593884" y="94869"/>
                </a:lnTo>
                <a:lnTo>
                  <a:pt x="601599" y="94869"/>
                </a:lnTo>
                <a:lnTo>
                  <a:pt x="601599" y="103537"/>
                </a:lnTo>
                <a:lnTo>
                  <a:pt x="620744" y="103537"/>
                </a:lnTo>
                <a:lnTo>
                  <a:pt x="620744" y="107823"/>
                </a:lnTo>
                <a:lnTo>
                  <a:pt x="624554" y="107823"/>
                </a:lnTo>
                <a:lnTo>
                  <a:pt x="624554" y="112205"/>
                </a:lnTo>
                <a:lnTo>
                  <a:pt x="628364" y="112205"/>
                </a:lnTo>
                <a:lnTo>
                  <a:pt x="628364" y="116491"/>
                </a:lnTo>
                <a:lnTo>
                  <a:pt x="636080" y="116491"/>
                </a:lnTo>
                <a:lnTo>
                  <a:pt x="636080" y="120872"/>
                </a:lnTo>
                <a:lnTo>
                  <a:pt x="639890" y="120872"/>
                </a:lnTo>
                <a:lnTo>
                  <a:pt x="639890" y="125159"/>
                </a:lnTo>
                <a:lnTo>
                  <a:pt x="647510" y="125159"/>
                </a:lnTo>
                <a:lnTo>
                  <a:pt x="647510" y="129445"/>
                </a:lnTo>
                <a:lnTo>
                  <a:pt x="655225" y="129445"/>
                </a:lnTo>
                <a:lnTo>
                  <a:pt x="655225" y="133826"/>
                </a:lnTo>
                <a:lnTo>
                  <a:pt x="674370" y="133826"/>
                </a:lnTo>
                <a:lnTo>
                  <a:pt x="674370" y="138113"/>
                </a:lnTo>
                <a:lnTo>
                  <a:pt x="678180" y="138113"/>
                </a:lnTo>
                <a:lnTo>
                  <a:pt x="678180" y="155448"/>
                </a:lnTo>
                <a:lnTo>
                  <a:pt x="701231" y="155448"/>
                </a:lnTo>
                <a:lnTo>
                  <a:pt x="701231" y="159734"/>
                </a:lnTo>
                <a:lnTo>
                  <a:pt x="731806" y="159734"/>
                </a:lnTo>
                <a:lnTo>
                  <a:pt x="731806" y="164116"/>
                </a:lnTo>
                <a:lnTo>
                  <a:pt x="750951" y="164116"/>
                </a:lnTo>
                <a:lnTo>
                  <a:pt x="750951" y="168402"/>
                </a:lnTo>
                <a:lnTo>
                  <a:pt x="781622" y="168402"/>
                </a:lnTo>
                <a:lnTo>
                  <a:pt x="781622" y="172784"/>
                </a:lnTo>
                <a:lnTo>
                  <a:pt x="793147" y="172784"/>
                </a:lnTo>
                <a:lnTo>
                  <a:pt x="793147" y="177070"/>
                </a:lnTo>
                <a:lnTo>
                  <a:pt x="808482" y="177070"/>
                </a:lnTo>
                <a:lnTo>
                  <a:pt x="808482" y="181451"/>
                </a:lnTo>
                <a:lnTo>
                  <a:pt x="820007" y="181451"/>
                </a:lnTo>
                <a:lnTo>
                  <a:pt x="820007" y="185833"/>
                </a:lnTo>
                <a:lnTo>
                  <a:pt x="823817" y="185833"/>
                </a:lnTo>
                <a:lnTo>
                  <a:pt x="823817" y="190119"/>
                </a:lnTo>
                <a:lnTo>
                  <a:pt x="839153" y="190119"/>
                </a:lnTo>
                <a:lnTo>
                  <a:pt x="839153" y="194501"/>
                </a:lnTo>
                <a:lnTo>
                  <a:pt x="858298" y="194501"/>
                </a:lnTo>
                <a:lnTo>
                  <a:pt x="858298" y="203168"/>
                </a:lnTo>
                <a:lnTo>
                  <a:pt x="862108" y="203168"/>
                </a:lnTo>
                <a:lnTo>
                  <a:pt x="862108" y="207550"/>
                </a:lnTo>
                <a:lnTo>
                  <a:pt x="869728" y="207550"/>
                </a:lnTo>
                <a:lnTo>
                  <a:pt x="869728" y="211836"/>
                </a:lnTo>
                <a:lnTo>
                  <a:pt x="896588" y="211836"/>
                </a:lnTo>
                <a:lnTo>
                  <a:pt x="896588" y="216218"/>
                </a:lnTo>
                <a:lnTo>
                  <a:pt x="908113" y="216218"/>
                </a:lnTo>
                <a:lnTo>
                  <a:pt x="908113" y="220599"/>
                </a:lnTo>
                <a:lnTo>
                  <a:pt x="911924" y="220599"/>
                </a:lnTo>
                <a:lnTo>
                  <a:pt x="911924" y="224885"/>
                </a:lnTo>
                <a:lnTo>
                  <a:pt x="946404" y="224885"/>
                </a:lnTo>
                <a:lnTo>
                  <a:pt x="946404" y="237935"/>
                </a:lnTo>
                <a:lnTo>
                  <a:pt x="961739" y="237935"/>
                </a:lnTo>
                <a:lnTo>
                  <a:pt x="961739" y="246602"/>
                </a:lnTo>
                <a:lnTo>
                  <a:pt x="965549" y="246602"/>
                </a:lnTo>
                <a:lnTo>
                  <a:pt x="965549" y="250984"/>
                </a:lnTo>
                <a:lnTo>
                  <a:pt x="973265" y="250984"/>
                </a:lnTo>
                <a:lnTo>
                  <a:pt x="973265" y="259651"/>
                </a:lnTo>
                <a:lnTo>
                  <a:pt x="996220" y="259651"/>
                </a:lnTo>
                <a:lnTo>
                  <a:pt x="996220" y="268319"/>
                </a:lnTo>
                <a:lnTo>
                  <a:pt x="1000030" y="268319"/>
                </a:lnTo>
                <a:lnTo>
                  <a:pt x="1000030" y="272701"/>
                </a:lnTo>
                <a:lnTo>
                  <a:pt x="1003840" y="272701"/>
                </a:lnTo>
                <a:lnTo>
                  <a:pt x="1003840" y="276987"/>
                </a:lnTo>
                <a:lnTo>
                  <a:pt x="1026890" y="276987"/>
                </a:lnTo>
                <a:lnTo>
                  <a:pt x="1026890" y="281369"/>
                </a:lnTo>
                <a:lnTo>
                  <a:pt x="1030700" y="281369"/>
                </a:lnTo>
                <a:lnTo>
                  <a:pt x="1030700" y="285750"/>
                </a:lnTo>
                <a:lnTo>
                  <a:pt x="1099661" y="285750"/>
                </a:lnTo>
                <a:lnTo>
                  <a:pt x="1099661" y="290036"/>
                </a:lnTo>
                <a:lnTo>
                  <a:pt x="1126522" y="290036"/>
                </a:lnTo>
                <a:lnTo>
                  <a:pt x="1126522" y="294418"/>
                </a:lnTo>
                <a:lnTo>
                  <a:pt x="1168622" y="294418"/>
                </a:lnTo>
                <a:lnTo>
                  <a:pt x="1168622" y="298799"/>
                </a:lnTo>
                <a:lnTo>
                  <a:pt x="1172432" y="298799"/>
                </a:lnTo>
                <a:lnTo>
                  <a:pt x="1172432" y="303181"/>
                </a:lnTo>
                <a:lnTo>
                  <a:pt x="1187768" y="303181"/>
                </a:lnTo>
                <a:lnTo>
                  <a:pt x="1187768" y="307467"/>
                </a:lnTo>
                <a:lnTo>
                  <a:pt x="1195483" y="307467"/>
                </a:lnTo>
                <a:lnTo>
                  <a:pt x="1195483" y="316230"/>
                </a:lnTo>
                <a:lnTo>
                  <a:pt x="1199293" y="316230"/>
                </a:lnTo>
                <a:lnTo>
                  <a:pt x="1199293" y="320612"/>
                </a:lnTo>
                <a:lnTo>
                  <a:pt x="1214628" y="320612"/>
                </a:lnTo>
                <a:lnTo>
                  <a:pt x="1214628" y="324993"/>
                </a:lnTo>
                <a:lnTo>
                  <a:pt x="1222248" y="324993"/>
                </a:lnTo>
                <a:lnTo>
                  <a:pt x="1222248" y="329375"/>
                </a:lnTo>
                <a:lnTo>
                  <a:pt x="1237583" y="329375"/>
                </a:lnTo>
                <a:lnTo>
                  <a:pt x="1237583" y="333661"/>
                </a:lnTo>
                <a:lnTo>
                  <a:pt x="1256729" y="333661"/>
                </a:lnTo>
                <a:lnTo>
                  <a:pt x="1256729" y="338042"/>
                </a:lnTo>
                <a:lnTo>
                  <a:pt x="1275969" y="338042"/>
                </a:lnTo>
                <a:lnTo>
                  <a:pt x="1275969" y="342424"/>
                </a:lnTo>
                <a:lnTo>
                  <a:pt x="1298924" y="342424"/>
                </a:lnTo>
                <a:lnTo>
                  <a:pt x="1298924" y="351187"/>
                </a:lnTo>
                <a:lnTo>
                  <a:pt x="1302734" y="351187"/>
                </a:lnTo>
                <a:lnTo>
                  <a:pt x="1302734" y="355568"/>
                </a:lnTo>
                <a:lnTo>
                  <a:pt x="1314260" y="355568"/>
                </a:lnTo>
                <a:lnTo>
                  <a:pt x="1314260" y="359950"/>
                </a:lnTo>
                <a:lnTo>
                  <a:pt x="1325785" y="359950"/>
                </a:lnTo>
                <a:lnTo>
                  <a:pt x="1325785" y="364331"/>
                </a:lnTo>
                <a:lnTo>
                  <a:pt x="1333405" y="364331"/>
                </a:lnTo>
                <a:lnTo>
                  <a:pt x="1333405" y="368618"/>
                </a:lnTo>
                <a:lnTo>
                  <a:pt x="1344930" y="368618"/>
                </a:lnTo>
                <a:lnTo>
                  <a:pt x="1344930" y="381762"/>
                </a:lnTo>
                <a:lnTo>
                  <a:pt x="1367885" y="381762"/>
                </a:lnTo>
                <a:lnTo>
                  <a:pt x="1367885" y="386144"/>
                </a:lnTo>
                <a:lnTo>
                  <a:pt x="1375505" y="386144"/>
                </a:lnTo>
                <a:lnTo>
                  <a:pt x="1375505" y="394907"/>
                </a:lnTo>
                <a:lnTo>
                  <a:pt x="1387031" y="394907"/>
                </a:lnTo>
                <a:lnTo>
                  <a:pt x="1387031" y="399193"/>
                </a:lnTo>
                <a:lnTo>
                  <a:pt x="1394746" y="399193"/>
                </a:lnTo>
                <a:lnTo>
                  <a:pt x="1394746" y="416719"/>
                </a:lnTo>
                <a:lnTo>
                  <a:pt x="1398556" y="416719"/>
                </a:lnTo>
                <a:lnTo>
                  <a:pt x="1398556" y="421100"/>
                </a:lnTo>
                <a:lnTo>
                  <a:pt x="1413891" y="421100"/>
                </a:lnTo>
                <a:lnTo>
                  <a:pt x="1413891" y="425482"/>
                </a:lnTo>
                <a:lnTo>
                  <a:pt x="1429226" y="425482"/>
                </a:lnTo>
                <a:lnTo>
                  <a:pt x="1429226" y="434150"/>
                </a:lnTo>
                <a:lnTo>
                  <a:pt x="1433036" y="434150"/>
                </a:lnTo>
                <a:lnTo>
                  <a:pt x="1433036" y="438531"/>
                </a:lnTo>
                <a:lnTo>
                  <a:pt x="1444562" y="438531"/>
                </a:lnTo>
                <a:lnTo>
                  <a:pt x="1444562" y="447294"/>
                </a:lnTo>
                <a:lnTo>
                  <a:pt x="1452182" y="447294"/>
                </a:lnTo>
                <a:lnTo>
                  <a:pt x="1452182" y="451676"/>
                </a:lnTo>
                <a:lnTo>
                  <a:pt x="1455992" y="451676"/>
                </a:lnTo>
                <a:lnTo>
                  <a:pt x="1455992" y="460439"/>
                </a:lnTo>
                <a:lnTo>
                  <a:pt x="1475137" y="460439"/>
                </a:lnTo>
                <a:lnTo>
                  <a:pt x="1475137" y="464725"/>
                </a:lnTo>
                <a:lnTo>
                  <a:pt x="1482852" y="464725"/>
                </a:lnTo>
                <a:lnTo>
                  <a:pt x="1482852" y="469202"/>
                </a:lnTo>
                <a:lnTo>
                  <a:pt x="1498187" y="469202"/>
                </a:lnTo>
                <a:lnTo>
                  <a:pt x="1498187" y="473583"/>
                </a:lnTo>
                <a:lnTo>
                  <a:pt x="1513523" y="473583"/>
                </a:lnTo>
                <a:lnTo>
                  <a:pt x="1513523" y="477965"/>
                </a:lnTo>
                <a:lnTo>
                  <a:pt x="1517333" y="477965"/>
                </a:lnTo>
                <a:lnTo>
                  <a:pt x="1517333" y="482346"/>
                </a:lnTo>
                <a:lnTo>
                  <a:pt x="1521143" y="482346"/>
                </a:lnTo>
                <a:lnTo>
                  <a:pt x="1521143" y="486728"/>
                </a:lnTo>
                <a:lnTo>
                  <a:pt x="1532668" y="486728"/>
                </a:lnTo>
                <a:lnTo>
                  <a:pt x="1532668" y="491109"/>
                </a:lnTo>
                <a:lnTo>
                  <a:pt x="1536478" y="491109"/>
                </a:lnTo>
                <a:lnTo>
                  <a:pt x="1536478" y="495586"/>
                </a:lnTo>
                <a:lnTo>
                  <a:pt x="1540288" y="495586"/>
                </a:lnTo>
                <a:lnTo>
                  <a:pt x="1540288" y="499967"/>
                </a:lnTo>
                <a:lnTo>
                  <a:pt x="1551813" y="499967"/>
                </a:lnTo>
                <a:lnTo>
                  <a:pt x="1551813" y="508826"/>
                </a:lnTo>
                <a:lnTo>
                  <a:pt x="1563338" y="508826"/>
                </a:lnTo>
                <a:lnTo>
                  <a:pt x="1563338" y="522065"/>
                </a:lnTo>
                <a:lnTo>
                  <a:pt x="1567148" y="522065"/>
                </a:lnTo>
                <a:lnTo>
                  <a:pt x="1567148" y="526542"/>
                </a:lnTo>
                <a:lnTo>
                  <a:pt x="1570958" y="526542"/>
                </a:lnTo>
                <a:lnTo>
                  <a:pt x="1570958" y="531019"/>
                </a:lnTo>
                <a:lnTo>
                  <a:pt x="1578674" y="531019"/>
                </a:lnTo>
                <a:lnTo>
                  <a:pt x="1578674" y="535400"/>
                </a:lnTo>
                <a:lnTo>
                  <a:pt x="1593914" y="535400"/>
                </a:lnTo>
                <a:lnTo>
                  <a:pt x="1593914" y="544354"/>
                </a:lnTo>
                <a:lnTo>
                  <a:pt x="1601629" y="544354"/>
                </a:lnTo>
                <a:lnTo>
                  <a:pt x="1601629" y="548735"/>
                </a:lnTo>
                <a:lnTo>
                  <a:pt x="1609249" y="548735"/>
                </a:lnTo>
                <a:lnTo>
                  <a:pt x="1609249" y="553212"/>
                </a:lnTo>
                <a:lnTo>
                  <a:pt x="1613059" y="553212"/>
                </a:lnTo>
                <a:lnTo>
                  <a:pt x="1613059" y="557689"/>
                </a:lnTo>
                <a:lnTo>
                  <a:pt x="1624584" y="557689"/>
                </a:lnTo>
                <a:lnTo>
                  <a:pt x="1624584" y="566547"/>
                </a:lnTo>
                <a:lnTo>
                  <a:pt x="1628394" y="566547"/>
                </a:lnTo>
                <a:lnTo>
                  <a:pt x="1628394" y="571024"/>
                </a:lnTo>
                <a:lnTo>
                  <a:pt x="1636109" y="571024"/>
                </a:lnTo>
                <a:lnTo>
                  <a:pt x="1636109" y="575501"/>
                </a:lnTo>
                <a:lnTo>
                  <a:pt x="1643729" y="575501"/>
                </a:lnTo>
                <a:lnTo>
                  <a:pt x="1643729" y="579977"/>
                </a:lnTo>
                <a:lnTo>
                  <a:pt x="1647635" y="579977"/>
                </a:lnTo>
                <a:lnTo>
                  <a:pt x="1647635" y="584454"/>
                </a:lnTo>
                <a:lnTo>
                  <a:pt x="1651445" y="584454"/>
                </a:lnTo>
                <a:lnTo>
                  <a:pt x="1651445" y="588931"/>
                </a:lnTo>
                <a:lnTo>
                  <a:pt x="1659064" y="588931"/>
                </a:lnTo>
                <a:lnTo>
                  <a:pt x="1659064" y="593503"/>
                </a:lnTo>
                <a:lnTo>
                  <a:pt x="1678210" y="593503"/>
                </a:lnTo>
                <a:lnTo>
                  <a:pt x="1678210" y="597980"/>
                </a:lnTo>
                <a:lnTo>
                  <a:pt x="1689735" y="597980"/>
                </a:lnTo>
                <a:lnTo>
                  <a:pt x="1689735" y="607028"/>
                </a:lnTo>
                <a:lnTo>
                  <a:pt x="1720406" y="607028"/>
                </a:lnTo>
                <a:lnTo>
                  <a:pt x="1720406" y="616077"/>
                </a:lnTo>
                <a:lnTo>
                  <a:pt x="1728026" y="616077"/>
                </a:lnTo>
                <a:lnTo>
                  <a:pt x="1728026" y="620649"/>
                </a:lnTo>
                <a:lnTo>
                  <a:pt x="1743361" y="620649"/>
                </a:lnTo>
                <a:lnTo>
                  <a:pt x="1743361" y="629888"/>
                </a:lnTo>
                <a:lnTo>
                  <a:pt x="1747171" y="629888"/>
                </a:lnTo>
                <a:lnTo>
                  <a:pt x="1747171" y="634460"/>
                </a:lnTo>
                <a:lnTo>
                  <a:pt x="1754886" y="634460"/>
                </a:lnTo>
                <a:lnTo>
                  <a:pt x="1754886" y="639128"/>
                </a:lnTo>
                <a:lnTo>
                  <a:pt x="1774031" y="639128"/>
                </a:lnTo>
                <a:lnTo>
                  <a:pt x="1774031" y="643700"/>
                </a:lnTo>
                <a:lnTo>
                  <a:pt x="1789367" y="643700"/>
                </a:lnTo>
                <a:lnTo>
                  <a:pt x="1789367" y="648367"/>
                </a:lnTo>
                <a:lnTo>
                  <a:pt x="1796987" y="648367"/>
                </a:lnTo>
                <a:lnTo>
                  <a:pt x="1796987" y="657797"/>
                </a:lnTo>
                <a:lnTo>
                  <a:pt x="1800892" y="657797"/>
                </a:lnTo>
                <a:lnTo>
                  <a:pt x="1800892" y="667322"/>
                </a:lnTo>
                <a:lnTo>
                  <a:pt x="1816227" y="667322"/>
                </a:lnTo>
                <a:lnTo>
                  <a:pt x="1816227" y="672179"/>
                </a:lnTo>
                <a:lnTo>
                  <a:pt x="1820037" y="672179"/>
                </a:lnTo>
                <a:lnTo>
                  <a:pt x="1820037" y="676942"/>
                </a:lnTo>
                <a:lnTo>
                  <a:pt x="1827657" y="676942"/>
                </a:lnTo>
                <a:lnTo>
                  <a:pt x="1827657" y="686562"/>
                </a:lnTo>
                <a:lnTo>
                  <a:pt x="1835372" y="686562"/>
                </a:lnTo>
                <a:lnTo>
                  <a:pt x="1835372" y="691420"/>
                </a:lnTo>
                <a:lnTo>
                  <a:pt x="1839182" y="691420"/>
                </a:lnTo>
                <a:lnTo>
                  <a:pt x="1839182" y="696278"/>
                </a:lnTo>
                <a:lnTo>
                  <a:pt x="1850708" y="696278"/>
                </a:lnTo>
                <a:lnTo>
                  <a:pt x="1850708" y="701231"/>
                </a:lnTo>
                <a:lnTo>
                  <a:pt x="1854518" y="701231"/>
                </a:lnTo>
                <a:lnTo>
                  <a:pt x="1854518" y="706184"/>
                </a:lnTo>
                <a:lnTo>
                  <a:pt x="1885188" y="706184"/>
                </a:lnTo>
                <a:lnTo>
                  <a:pt x="1885188" y="711327"/>
                </a:lnTo>
                <a:lnTo>
                  <a:pt x="1911953" y="711327"/>
                </a:lnTo>
                <a:lnTo>
                  <a:pt x="1911953" y="716375"/>
                </a:lnTo>
                <a:lnTo>
                  <a:pt x="1923479" y="716375"/>
                </a:lnTo>
                <a:lnTo>
                  <a:pt x="1923479" y="721519"/>
                </a:lnTo>
                <a:lnTo>
                  <a:pt x="1938814" y="721519"/>
                </a:lnTo>
                <a:lnTo>
                  <a:pt x="1938814" y="726662"/>
                </a:lnTo>
                <a:lnTo>
                  <a:pt x="1950339" y="726662"/>
                </a:lnTo>
                <a:lnTo>
                  <a:pt x="1950339" y="731901"/>
                </a:lnTo>
                <a:lnTo>
                  <a:pt x="1954149" y="731901"/>
                </a:lnTo>
                <a:lnTo>
                  <a:pt x="1954149" y="737045"/>
                </a:lnTo>
                <a:lnTo>
                  <a:pt x="1969484" y="737045"/>
                </a:lnTo>
                <a:lnTo>
                  <a:pt x="1969484" y="742379"/>
                </a:lnTo>
                <a:lnTo>
                  <a:pt x="1973294" y="742379"/>
                </a:lnTo>
                <a:lnTo>
                  <a:pt x="1973294" y="747617"/>
                </a:lnTo>
                <a:lnTo>
                  <a:pt x="1977104" y="747617"/>
                </a:lnTo>
                <a:lnTo>
                  <a:pt x="1977104" y="752856"/>
                </a:lnTo>
                <a:lnTo>
                  <a:pt x="1992439" y="752856"/>
                </a:lnTo>
                <a:lnTo>
                  <a:pt x="1992439" y="758381"/>
                </a:lnTo>
                <a:lnTo>
                  <a:pt x="2015395" y="758381"/>
                </a:lnTo>
                <a:lnTo>
                  <a:pt x="2015395" y="769525"/>
                </a:lnTo>
                <a:lnTo>
                  <a:pt x="2019300" y="769525"/>
                </a:lnTo>
                <a:lnTo>
                  <a:pt x="2019300" y="780860"/>
                </a:lnTo>
                <a:lnTo>
                  <a:pt x="2030730" y="780860"/>
                </a:lnTo>
                <a:lnTo>
                  <a:pt x="2030730" y="786479"/>
                </a:lnTo>
                <a:lnTo>
                  <a:pt x="2046065" y="786479"/>
                </a:lnTo>
                <a:lnTo>
                  <a:pt x="2046065" y="798100"/>
                </a:lnTo>
                <a:lnTo>
                  <a:pt x="2080546" y="798100"/>
                </a:lnTo>
                <a:lnTo>
                  <a:pt x="2080546" y="804005"/>
                </a:lnTo>
                <a:lnTo>
                  <a:pt x="2126552" y="804005"/>
                </a:lnTo>
                <a:lnTo>
                  <a:pt x="2126552" y="810101"/>
                </a:lnTo>
                <a:lnTo>
                  <a:pt x="2149507" y="810101"/>
                </a:lnTo>
                <a:lnTo>
                  <a:pt x="2149507" y="822674"/>
                </a:lnTo>
                <a:lnTo>
                  <a:pt x="2168652" y="822674"/>
                </a:lnTo>
                <a:lnTo>
                  <a:pt x="2168652" y="828961"/>
                </a:lnTo>
                <a:lnTo>
                  <a:pt x="2199323" y="828961"/>
                </a:lnTo>
                <a:lnTo>
                  <a:pt x="2199323" y="835343"/>
                </a:lnTo>
                <a:lnTo>
                  <a:pt x="2207038" y="835343"/>
                </a:lnTo>
                <a:lnTo>
                  <a:pt x="2207038" y="841820"/>
                </a:lnTo>
                <a:lnTo>
                  <a:pt x="2210848" y="841820"/>
                </a:lnTo>
                <a:lnTo>
                  <a:pt x="2210848" y="848201"/>
                </a:lnTo>
                <a:lnTo>
                  <a:pt x="2214658" y="848201"/>
                </a:lnTo>
                <a:lnTo>
                  <a:pt x="2214658" y="854678"/>
                </a:lnTo>
                <a:lnTo>
                  <a:pt x="2229993" y="854678"/>
                </a:lnTo>
                <a:lnTo>
                  <a:pt x="2229993" y="861251"/>
                </a:lnTo>
                <a:lnTo>
                  <a:pt x="2233803" y="861251"/>
                </a:lnTo>
                <a:lnTo>
                  <a:pt x="2233803" y="867823"/>
                </a:lnTo>
                <a:lnTo>
                  <a:pt x="2241518" y="867823"/>
                </a:lnTo>
                <a:lnTo>
                  <a:pt x="2241518" y="874395"/>
                </a:lnTo>
                <a:lnTo>
                  <a:pt x="2260664" y="874395"/>
                </a:lnTo>
                <a:lnTo>
                  <a:pt x="2260664" y="881158"/>
                </a:lnTo>
                <a:lnTo>
                  <a:pt x="2264474" y="881158"/>
                </a:lnTo>
                <a:lnTo>
                  <a:pt x="2264474" y="894493"/>
                </a:lnTo>
                <a:lnTo>
                  <a:pt x="2268284" y="894493"/>
                </a:lnTo>
                <a:lnTo>
                  <a:pt x="2268284" y="901160"/>
                </a:lnTo>
                <a:lnTo>
                  <a:pt x="2272189" y="901160"/>
                </a:lnTo>
                <a:lnTo>
                  <a:pt x="2272189" y="907923"/>
                </a:lnTo>
                <a:lnTo>
                  <a:pt x="2298954" y="907923"/>
                </a:lnTo>
                <a:lnTo>
                  <a:pt x="2298954" y="914781"/>
                </a:lnTo>
                <a:lnTo>
                  <a:pt x="2310479" y="914781"/>
                </a:lnTo>
                <a:lnTo>
                  <a:pt x="2310479" y="921734"/>
                </a:lnTo>
                <a:lnTo>
                  <a:pt x="2333435" y="921734"/>
                </a:lnTo>
                <a:lnTo>
                  <a:pt x="2333435" y="928878"/>
                </a:lnTo>
                <a:lnTo>
                  <a:pt x="2364105" y="928878"/>
                </a:lnTo>
                <a:lnTo>
                  <a:pt x="2364105" y="936212"/>
                </a:lnTo>
                <a:lnTo>
                  <a:pt x="2387060" y="936212"/>
                </a:lnTo>
                <a:lnTo>
                  <a:pt x="2387060" y="943642"/>
                </a:lnTo>
                <a:lnTo>
                  <a:pt x="2390966" y="943642"/>
                </a:lnTo>
                <a:lnTo>
                  <a:pt x="2390966" y="951167"/>
                </a:lnTo>
                <a:lnTo>
                  <a:pt x="2406206" y="951167"/>
                </a:lnTo>
                <a:lnTo>
                  <a:pt x="2406206" y="958596"/>
                </a:lnTo>
                <a:lnTo>
                  <a:pt x="2425446" y="958596"/>
                </a:lnTo>
                <a:lnTo>
                  <a:pt x="2425446" y="966216"/>
                </a:lnTo>
                <a:lnTo>
                  <a:pt x="2436876" y="966216"/>
                </a:lnTo>
                <a:lnTo>
                  <a:pt x="2436876" y="973836"/>
                </a:lnTo>
                <a:lnTo>
                  <a:pt x="2498217" y="973836"/>
                </a:lnTo>
                <a:lnTo>
                  <a:pt x="2498217" y="982028"/>
                </a:lnTo>
                <a:lnTo>
                  <a:pt x="2544223" y="982028"/>
                </a:lnTo>
                <a:lnTo>
                  <a:pt x="2544223" y="990314"/>
                </a:lnTo>
                <a:lnTo>
                  <a:pt x="2551843" y="990314"/>
                </a:lnTo>
                <a:lnTo>
                  <a:pt x="2551843" y="998601"/>
                </a:lnTo>
                <a:lnTo>
                  <a:pt x="2605469" y="998601"/>
                </a:lnTo>
                <a:lnTo>
                  <a:pt x="2605469" y="1006983"/>
                </a:lnTo>
                <a:lnTo>
                  <a:pt x="2632329" y="1006983"/>
                </a:lnTo>
                <a:lnTo>
                  <a:pt x="2632329" y="1015556"/>
                </a:lnTo>
                <a:lnTo>
                  <a:pt x="2639949" y="1015556"/>
                </a:lnTo>
                <a:lnTo>
                  <a:pt x="2639949" y="1024223"/>
                </a:lnTo>
                <a:lnTo>
                  <a:pt x="2766441" y="1024223"/>
                </a:lnTo>
                <a:lnTo>
                  <a:pt x="2766441" y="1034320"/>
                </a:lnTo>
                <a:lnTo>
                  <a:pt x="2770251" y="1034320"/>
                </a:lnTo>
                <a:lnTo>
                  <a:pt x="2770251" y="1054703"/>
                </a:lnTo>
                <a:lnTo>
                  <a:pt x="2800922" y="1054703"/>
                </a:lnTo>
                <a:lnTo>
                  <a:pt x="2800922" y="1065181"/>
                </a:lnTo>
                <a:lnTo>
                  <a:pt x="2946464" y="1065181"/>
                </a:lnTo>
                <a:lnTo>
                  <a:pt x="2946464" y="1078611"/>
                </a:lnTo>
                <a:lnTo>
                  <a:pt x="2965704" y="1078611"/>
                </a:lnTo>
                <a:lnTo>
                  <a:pt x="2965704" y="1092327"/>
                </a:lnTo>
                <a:lnTo>
                  <a:pt x="2969514" y="1092327"/>
                </a:lnTo>
                <a:lnTo>
                  <a:pt x="2969514" y="1105948"/>
                </a:lnTo>
                <a:lnTo>
                  <a:pt x="3003995" y="1105948"/>
                </a:lnTo>
                <a:lnTo>
                  <a:pt x="3003995" y="1120712"/>
                </a:lnTo>
                <a:lnTo>
                  <a:pt x="3050000" y="1120712"/>
                </a:lnTo>
                <a:lnTo>
                  <a:pt x="3050000" y="1136333"/>
                </a:lnTo>
                <a:lnTo>
                  <a:pt x="3076766" y="1136333"/>
                </a:lnTo>
                <a:lnTo>
                  <a:pt x="3076766" y="1151954"/>
                </a:lnTo>
                <a:lnTo>
                  <a:pt x="3172587" y="1151954"/>
                </a:lnTo>
                <a:lnTo>
                  <a:pt x="3172587" y="1168718"/>
                </a:lnTo>
                <a:lnTo>
                  <a:pt x="3233928" y="1168718"/>
                </a:lnTo>
                <a:lnTo>
                  <a:pt x="3233928" y="1187672"/>
                </a:lnTo>
                <a:lnTo>
                  <a:pt x="3249168" y="1187672"/>
                </a:lnTo>
                <a:lnTo>
                  <a:pt x="3249168" y="1207770"/>
                </a:lnTo>
                <a:lnTo>
                  <a:pt x="3302889" y="1207770"/>
                </a:lnTo>
                <a:lnTo>
                  <a:pt x="3302889" y="1228535"/>
                </a:lnTo>
                <a:lnTo>
                  <a:pt x="3367945" y="1228535"/>
                </a:lnTo>
                <a:lnTo>
                  <a:pt x="3367945" y="1250633"/>
                </a:lnTo>
                <a:lnTo>
                  <a:pt x="3571018" y="1250633"/>
                </a:lnTo>
                <a:lnTo>
                  <a:pt x="3571018" y="1280255"/>
                </a:lnTo>
                <a:lnTo>
                  <a:pt x="3705130" y="1280255"/>
                </a:lnTo>
                <a:lnTo>
                  <a:pt x="3705130" y="1322451"/>
                </a:lnTo>
                <a:lnTo>
                  <a:pt x="3931253" y="1322451"/>
                </a:lnTo>
                <a:lnTo>
                  <a:pt x="3931253" y="1372362"/>
                </a:lnTo>
                <a:lnTo>
                  <a:pt x="3954209" y="1372362"/>
                </a:lnTo>
                <a:lnTo>
                  <a:pt x="3954209" y="1427798"/>
                </a:lnTo>
                <a:lnTo>
                  <a:pt x="4617054" y="1427798"/>
                </a:lnTo>
              </a:path>
            </a:pathLst>
          </a:custGeom>
          <a:noFill/>
          <a:ln w="1905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Graphic 784">
            <a:extLst>
              <a:ext uri="{FF2B5EF4-FFF2-40B4-BE49-F238E27FC236}">
                <a16:creationId xmlns:a16="http://schemas.microsoft.com/office/drawing/2014/main" id="{71E3D26C-2C5F-05BC-2ACC-B7DF6FBF7337}"/>
              </a:ext>
            </a:extLst>
          </p:cNvPr>
          <p:cNvSpPr/>
          <p:nvPr/>
        </p:nvSpPr>
        <p:spPr>
          <a:xfrm>
            <a:off x="1393009" y="1150051"/>
            <a:ext cx="9104092" cy="2026920"/>
          </a:xfrm>
          <a:custGeom>
            <a:avLst/>
            <a:gdLst>
              <a:gd name="connsiteX0" fmla="*/ 0 w 4475321"/>
              <a:gd name="connsiteY0" fmla="*/ 0 h 1871281"/>
              <a:gd name="connsiteX1" fmla="*/ 149447 w 4475321"/>
              <a:gd name="connsiteY1" fmla="*/ 0 h 1871281"/>
              <a:gd name="connsiteX2" fmla="*/ 149447 w 4475321"/>
              <a:gd name="connsiteY2" fmla="*/ 4572 h 1871281"/>
              <a:gd name="connsiteX3" fmla="*/ 203073 w 4475321"/>
              <a:gd name="connsiteY3" fmla="*/ 4572 h 1871281"/>
              <a:gd name="connsiteX4" fmla="*/ 203073 w 4475321"/>
              <a:gd name="connsiteY4" fmla="*/ 9049 h 1871281"/>
              <a:gd name="connsiteX5" fmla="*/ 210693 w 4475321"/>
              <a:gd name="connsiteY5" fmla="*/ 9049 h 1871281"/>
              <a:gd name="connsiteX6" fmla="*/ 210693 w 4475321"/>
              <a:gd name="connsiteY6" fmla="*/ 13621 h 1871281"/>
              <a:gd name="connsiteX7" fmla="*/ 226028 w 4475321"/>
              <a:gd name="connsiteY7" fmla="*/ 13621 h 1871281"/>
              <a:gd name="connsiteX8" fmla="*/ 226028 w 4475321"/>
              <a:gd name="connsiteY8" fmla="*/ 18098 h 1871281"/>
              <a:gd name="connsiteX9" fmla="*/ 245269 w 4475321"/>
              <a:gd name="connsiteY9" fmla="*/ 18098 h 1871281"/>
              <a:gd name="connsiteX10" fmla="*/ 245269 w 4475321"/>
              <a:gd name="connsiteY10" fmla="*/ 22670 h 1871281"/>
              <a:gd name="connsiteX11" fmla="*/ 264414 w 4475321"/>
              <a:gd name="connsiteY11" fmla="*/ 22670 h 1871281"/>
              <a:gd name="connsiteX12" fmla="*/ 264414 w 4475321"/>
              <a:gd name="connsiteY12" fmla="*/ 27242 h 1871281"/>
              <a:gd name="connsiteX13" fmla="*/ 302705 w 4475321"/>
              <a:gd name="connsiteY13" fmla="*/ 27242 h 1871281"/>
              <a:gd name="connsiteX14" fmla="*/ 302705 w 4475321"/>
              <a:gd name="connsiteY14" fmla="*/ 31814 h 1871281"/>
              <a:gd name="connsiteX15" fmla="*/ 306515 w 4475321"/>
              <a:gd name="connsiteY15" fmla="*/ 31814 h 1871281"/>
              <a:gd name="connsiteX16" fmla="*/ 306515 w 4475321"/>
              <a:gd name="connsiteY16" fmla="*/ 36386 h 1871281"/>
              <a:gd name="connsiteX17" fmla="*/ 348710 w 4475321"/>
              <a:gd name="connsiteY17" fmla="*/ 36386 h 1871281"/>
              <a:gd name="connsiteX18" fmla="*/ 348710 w 4475321"/>
              <a:gd name="connsiteY18" fmla="*/ 50006 h 1871281"/>
              <a:gd name="connsiteX19" fmla="*/ 352520 w 4475321"/>
              <a:gd name="connsiteY19" fmla="*/ 50006 h 1871281"/>
              <a:gd name="connsiteX20" fmla="*/ 352520 w 4475321"/>
              <a:gd name="connsiteY20" fmla="*/ 54578 h 1871281"/>
              <a:gd name="connsiteX21" fmla="*/ 367856 w 4475321"/>
              <a:gd name="connsiteY21" fmla="*/ 54578 h 1871281"/>
              <a:gd name="connsiteX22" fmla="*/ 367856 w 4475321"/>
              <a:gd name="connsiteY22" fmla="*/ 59150 h 1871281"/>
              <a:gd name="connsiteX23" fmla="*/ 379286 w 4475321"/>
              <a:gd name="connsiteY23" fmla="*/ 59150 h 1871281"/>
              <a:gd name="connsiteX24" fmla="*/ 379286 w 4475321"/>
              <a:gd name="connsiteY24" fmla="*/ 63722 h 1871281"/>
              <a:gd name="connsiteX25" fmla="*/ 398526 w 4475321"/>
              <a:gd name="connsiteY25" fmla="*/ 63722 h 1871281"/>
              <a:gd name="connsiteX26" fmla="*/ 398526 w 4475321"/>
              <a:gd name="connsiteY26" fmla="*/ 68294 h 1871281"/>
              <a:gd name="connsiteX27" fmla="*/ 433007 w 4475321"/>
              <a:gd name="connsiteY27" fmla="*/ 68294 h 1871281"/>
              <a:gd name="connsiteX28" fmla="*/ 433007 w 4475321"/>
              <a:gd name="connsiteY28" fmla="*/ 77438 h 1871281"/>
              <a:gd name="connsiteX29" fmla="*/ 436817 w 4475321"/>
              <a:gd name="connsiteY29" fmla="*/ 77438 h 1871281"/>
              <a:gd name="connsiteX30" fmla="*/ 436817 w 4475321"/>
              <a:gd name="connsiteY30" fmla="*/ 86582 h 1871281"/>
              <a:gd name="connsiteX31" fmla="*/ 467487 w 4475321"/>
              <a:gd name="connsiteY31" fmla="*/ 86582 h 1871281"/>
              <a:gd name="connsiteX32" fmla="*/ 467487 w 4475321"/>
              <a:gd name="connsiteY32" fmla="*/ 91154 h 1871281"/>
              <a:gd name="connsiteX33" fmla="*/ 471297 w 4475321"/>
              <a:gd name="connsiteY33" fmla="*/ 91154 h 1871281"/>
              <a:gd name="connsiteX34" fmla="*/ 471297 w 4475321"/>
              <a:gd name="connsiteY34" fmla="*/ 95726 h 1871281"/>
              <a:gd name="connsiteX35" fmla="*/ 486632 w 4475321"/>
              <a:gd name="connsiteY35" fmla="*/ 95726 h 1871281"/>
              <a:gd name="connsiteX36" fmla="*/ 486632 w 4475321"/>
              <a:gd name="connsiteY36" fmla="*/ 100298 h 1871281"/>
              <a:gd name="connsiteX37" fmla="*/ 494252 w 4475321"/>
              <a:gd name="connsiteY37" fmla="*/ 100298 h 1871281"/>
              <a:gd name="connsiteX38" fmla="*/ 494252 w 4475321"/>
              <a:gd name="connsiteY38" fmla="*/ 104966 h 1871281"/>
              <a:gd name="connsiteX39" fmla="*/ 524923 w 4475321"/>
              <a:gd name="connsiteY39" fmla="*/ 104966 h 1871281"/>
              <a:gd name="connsiteX40" fmla="*/ 524923 w 4475321"/>
              <a:gd name="connsiteY40" fmla="*/ 114110 h 1871281"/>
              <a:gd name="connsiteX41" fmla="*/ 540258 w 4475321"/>
              <a:gd name="connsiteY41" fmla="*/ 114110 h 1871281"/>
              <a:gd name="connsiteX42" fmla="*/ 540258 w 4475321"/>
              <a:gd name="connsiteY42" fmla="*/ 118682 h 1871281"/>
              <a:gd name="connsiteX43" fmla="*/ 551783 w 4475321"/>
              <a:gd name="connsiteY43" fmla="*/ 118682 h 1871281"/>
              <a:gd name="connsiteX44" fmla="*/ 551783 w 4475321"/>
              <a:gd name="connsiteY44" fmla="*/ 123254 h 1871281"/>
              <a:gd name="connsiteX45" fmla="*/ 559403 w 4475321"/>
              <a:gd name="connsiteY45" fmla="*/ 123254 h 1871281"/>
              <a:gd name="connsiteX46" fmla="*/ 559403 w 4475321"/>
              <a:gd name="connsiteY46" fmla="*/ 127826 h 1871281"/>
              <a:gd name="connsiteX47" fmla="*/ 563213 w 4475321"/>
              <a:gd name="connsiteY47" fmla="*/ 127826 h 1871281"/>
              <a:gd name="connsiteX48" fmla="*/ 563213 w 4475321"/>
              <a:gd name="connsiteY48" fmla="*/ 132398 h 1871281"/>
              <a:gd name="connsiteX49" fmla="*/ 570929 w 4475321"/>
              <a:gd name="connsiteY49" fmla="*/ 132398 h 1871281"/>
              <a:gd name="connsiteX50" fmla="*/ 570929 w 4475321"/>
              <a:gd name="connsiteY50" fmla="*/ 136970 h 1871281"/>
              <a:gd name="connsiteX51" fmla="*/ 578549 w 4475321"/>
              <a:gd name="connsiteY51" fmla="*/ 136970 h 1871281"/>
              <a:gd name="connsiteX52" fmla="*/ 578549 w 4475321"/>
              <a:gd name="connsiteY52" fmla="*/ 146114 h 1871281"/>
              <a:gd name="connsiteX53" fmla="*/ 586264 w 4475321"/>
              <a:gd name="connsiteY53" fmla="*/ 146114 h 1871281"/>
              <a:gd name="connsiteX54" fmla="*/ 586264 w 4475321"/>
              <a:gd name="connsiteY54" fmla="*/ 159830 h 1871281"/>
              <a:gd name="connsiteX55" fmla="*/ 590074 w 4475321"/>
              <a:gd name="connsiteY55" fmla="*/ 159830 h 1871281"/>
              <a:gd name="connsiteX56" fmla="*/ 590074 w 4475321"/>
              <a:gd name="connsiteY56" fmla="*/ 164401 h 1871281"/>
              <a:gd name="connsiteX57" fmla="*/ 601599 w 4475321"/>
              <a:gd name="connsiteY57" fmla="*/ 164401 h 1871281"/>
              <a:gd name="connsiteX58" fmla="*/ 601599 w 4475321"/>
              <a:gd name="connsiteY58" fmla="*/ 168974 h 1871281"/>
              <a:gd name="connsiteX59" fmla="*/ 616934 w 4475321"/>
              <a:gd name="connsiteY59" fmla="*/ 168974 h 1871281"/>
              <a:gd name="connsiteX60" fmla="*/ 616934 w 4475321"/>
              <a:gd name="connsiteY60" fmla="*/ 173546 h 1871281"/>
              <a:gd name="connsiteX61" fmla="*/ 628364 w 4475321"/>
              <a:gd name="connsiteY61" fmla="*/ 173546 h 1871281"/>
              <a:gd name="connsiteX62" fmla="*/ 628364 w 4475321"/>
              <a:gd name="connsiteY62" fmla="*/ 178118 h 1871281"/>
              <a:gd name="connsiteX63" fmla="*/ 639890 w 4475321"/>
              <a:gd name="connsiteY63" fmla="*/ 178118 h 1871281"/>
              <a:gd name="connsiteX64" fmla="*/ 639890 w 4475321"/>
              <a:gd name="connsiteY64" fmla="*/ 182690 h 1871281"/>
              <a:gd name="connsiteX65" fmla="*/ 643700 w 4475321"/>
              <a:gd name="connsiteY65" fmla="*/ 182690 h 1871281"/>
              <a:gd name="connsiteX66" fmla="*/ 643700 w 4475321"/>
              <a:gd name="connsiteY66" fmla="*/ 187262 h 1871281"/>
              <a:gd name="connsiteX67" fmla="*/ 655225 w 4475321"/>
              <a:gd name="connsiteY67" fmla="*/ 187262 h 1871281"/>
              <a:gd name="connsiteX68" fmla="*/ 655225 w 4475321"/>
              <a:gd name="connsiteY68" fmla="*/ 196406 h 1871281"/>
              <a:gd name="connsiteX69" fmla="*/ 670560 w 4475321"/>
              <a:gd name="connsiteY69" fmla="*/ 196406 h 1871281"/>
              <a:gd name="connsiteX70" fmla="*/ 670560 w 4475321"/>
              <a:gd name="connsiteY70" fmla="*/ 200978 h 1871281"/>
              <a:gd name="connsiteX71" fmla="*/ 705040 w 4475321"/>
              <a:gd name="connsiteY71" fmla="*/ 200978 h 1871281"/>
              <a:gd name="connsiteX72" fmla="*/ 705040 w 4475321"/>
              <a:gd name="connsiteY72" fmla="*/ 205645 h 1871281"/>
              <a:gd name="connsiteX73" fmla="*/ 708851 w 4475321"/>
              <a:gd name="connsiteY73" fmla="*/ 205645 h 1871281"/>
              <a:gd name="connsiteX74" fmla="*/ 708851 w 4475321"/>
              <a:gd name="connsiteY74" fmla="*/ 210217 h 1871281"/>
              <a:gd name="connsiteX75" fmla="*/ 739521 w 4475321"/>
              <a:gd name="connsiteY75" fmla="*/ 210217 h 1871281"/>
              <a:gd name="connsiteX76" fmla="*/ 739521 w 4475321"/>
              <a:gd name="connsiteY76" fmla="*/ 214789 h 1871281"/>
              <a:gd name="connsiteX77" fmla="*/ 743331 w 4475321"/>
              <a:gd name="connsiteY77" fmla="*/ 214789 h 1871281"/>
              <a:gd name="connsiteX78" fmla="*/ 743331 w 4475321"/>
              <a:gd name="connsiteY78" fmla="*/ 219361 h 1871281"/>
              <a:gd name="connsiteX79" fmla="*/ 747141 w 4475321"/>
              <a:gd name="connsiteY79" fmla="*/ 219361 h 1871281"/>
              <a:gd name="connsiteX80" fmla="*/ 747141 w 4475321"/>
              <a:gd name="connsiteY80" fmla="*/ 224028 h 1871281"/>
              <a:gd name="connsiteX81" fmla="*/ 758666 w 4475321"/>
              <a:gd name="connsiteY81" fmla="*/ 224028 h 1871281"/>
              <a:gd name="connsiteX82" fmla="*/ 758666 w 4475321"/>
              <a:gd name="connsiteY82" fmla="*/ 228600 h 1871281"/>
              <a:gd name="connsiteX83" fmla="*/ 766286 w 4475321"/>
              <a:gd name="connsiteY83" fmla="*/ 228600 h 1871281"/>
              <a:gd name="connsiteX84" fmla="*/ 766286 w 4475321"/>
              <a:gd name="connsiteY84" fmla="*/ 233172 h 1871281"/>
              <a:gd name="connsiteX85" fmla="*/ 770192 w 4475321"/>
              <a:gd name="connsiteY85" fmla="*/ 233172 h 1871281"/>
              <a:gd name="connsiteX86" fmla="*/ 770192 w 4475321"/>
              <a:gd name="connsiteY86" fmla="*/ 237839 h 1871281"/>
              <a:gd name="connsiteX87" fmla="*/ 793147 w 4475321"/>
              <a:gd name="connsiteY87" fmla="*/ 237839 h 1871281"/>
              <a:gd name="connsiteX88" fmla="*/ 793147 w 4475321"/>
              <a:gd name="connsiteY88" fmla="*/ 242411 h 1871281"/>
              <a:gd name="connsiteX89" fmla="*/ 800767 w 4475321"/>
              <a:gd name="connsiteY89" fmla="*/ 242411 h 1871281"/>
              <a:gd name="connsiteX90" fmla="*/ 800767 w 4475321"/>
              <a:gd name="connsiteY90" fmla="*/ 246983 h 1871281"/>
              <a:gd name="connsiteX91" fmla="*/ 804672 w 4475321"/>
              <a:gd name="connsiteY91" fmla="*/ 246983 h 1871281"/>
              <a:gd name="connsiteX92" fmla="*/ 804672 w 4475321"/>
              <a:gd name="connsiteY92" fmla="*/ 251651 h 1871281"/>
              <a:gd name="connsiteX93" fmla="*/ 808482 w 4475321"/>
              <a:gd name="connsiteY93" fmla="*/ 251651 h 1871281"/>
              <a:gd name="connsiteX94" fmla="*/ 808482 w 4475321"/>
              <a:gd name="connsiteY94" fmla="*/ 256223 h 1871281"/>
              <a:gd name="connsiteX95" fmla="*/ 816102 w 4475321"/>
              <a:gd name="connsiteY95" fmla="*/ 256223 h 1871281"/>
              <a:gd name="connsiteX96" fmla="*/ 816102 w 4475321"/>
              <a:gd name="connsiteY96" fmla="*/ 260795 h 1871281"/>
              <a:gd name="connsiteX97" fmla="*/ 820007 w 4475321"/>
              <a:gd name="connsiteY97" fmla="*/ 260795 h 1871281"/>
              <a:gd name="connsiteX98" fmla="*/ 820007 w 4475321"/>
              <a:gd name="connsiteY98" fmla="*/ 265367 h 1871281"/>
              <a:gd name="connsiteX99" fmla="*/ 831437 w 4475321"/>
              <a:gd name="connsiteY99" fmla="*/ 265367 h 1871281"/>
              <a:gd name="connsiteX100" fmla="*/ 831437 w 4475321"/>
              <a:gd name="connsiteY100" fmla="*/ 270034 h 1871281"/>
              <a:gd name="connsiteX101" fmla="*/ 839153 w 4475321"/>
              <a:gd name="connsiteY101" fmla="*/ 270034 h 1871281"/>
              <a:gd name="connsiteX102" fmla="*/ 839153 w 4475321"/>
              <a:gd name="connsiteY102" fmla="*/ 274606 h 1871281"/>
              <a:gd name="connsiteX103" fmla="*/ 846773 w 4475321"/>
              <a:gd name="connsiteY103" fmla="*/ 274606 h 1871281"/>
              <a:gd name="connsiteX104" fmla="*/ 846773 w 4475321"/>
              <a:gd name="connsiteY104" fmla="*/ 279178 h 1871281"/>
              <a:gd name="connsiteX105" fmla="*/ 854488 w 4475321"/>
              <a:gd name="connsiteY105" fmla="*/ 279178 h 1871281"/>
              <a:gd name="connsiteX106" fmla="*/ 854488 w 4475321"/>
              <a:gd name="connsiteY106" fmla="*/ 288417 h 1871281"/>
              <a:gd name="connsiteX107" fmla="*/ 858298 w 4475321"/>
              <a:gd name="connsiteY107" fmla="*/ 288417 h 1871281"/>
              <a:gd name="connsiteX108" fmla="*/ 858298 w 4475321"/>
              <a:gd name="connsiteY108" fmla="*/ 292989 h 1871281"/>
              <a:gd name="connsiteX109" fmla="*/ 888968 w 4475321"/>
              <a:gd name="connsiteY109" fmla="*/ 292989 h 1871281"/>
              <a:gd name="connsiteX110" fmla="*/ 888968 w 4475321"/>
              <a:gd name="connsiteY110" fmla="*/ 297656 h 1871281"/>
              <a:gd name="connsiteX111" fmla="*/ 892778 w 4475321"/>
              <a:gd name="connsiteY111" fmla="*/ 297656 h 1871281"/>
              <a:gd name="connsiteX112" fmla="*/ 892778 w 4475321"/>
              <a:gd name="connsiteY112" fmla="*/ 302228 h 1871281"/>
              <a:gd name="connsiteX113" fmla="*/ 919544 w 4475321"/>
              <a:gd name="connsiteY113" fmla="*/ 302228 h 1871281"/>
              <a:gd name="connsiteX114" fmla="*/ 919544 w 4475321"/>
              <a:gd name="connsiteY114" fmla="*/ 306800 h 1871281"/>
              <a:gd name="connsiteX115" fmla="*/ 923449 w 4475321"/>
              <a:gd name="connsiteY115" fmla="*/ 306800 h 1871281"/>
              <a:gd name="connsiteX116" fmla="*/ 923449 w 4475321"/>
              <a:gd name="connsiteY116" fmla="*/ 316040 h 1871281"/>
              <a:gd name="connsiteX117" fmla="*/ 927259 w 4475321"/>
              <a:gd name="connsiteY117" fmla="*/ 316040 h 1871281"/>
              <a:gd name="connsiteX118" fmla="*/ 927259 w 4475321"/>
              <a:gd name="connsiteY118" fmla="*/ 325279 h 1871281"/>
              <a:gd name="connsiteX119" fmla="*/ 931069 w 4475321"/>
              <a:gd name="connsiteY119" fmla="*/ 325279 h 1871281"/>
              <a:gd name="connsiteX120" fmla="*/ 931069 w 4475321"/>
              <a:gd name="connsiteY120" fmla="*/ 329851 h 1871281"/>
              <a:gd name="connsiteX121" fmla="*/ 934879 w 4475321"/>
              <a:gd name="connsiteY121" fmla="*/ 329851 h 1871281"/>
              <a:gd name="connsiteX122" fmla="*/ 934879 w 4475321"/>
              <a:gd name="connsiteY122" fmla="*/ 334423 h 1871281"/>
              <a:gd name="connsiteX123" fmla="*/ 942594 w 4475321"/>
              <a:gd name="connsiteY123" fmla="*/ 334423 h 1871281"/>
              <a:gd name="connsiteX124" fmla="*/ 942594 w 4475321"/>
              <a:gd name="connsiteY124" fmla="*/ 348234 h 1871281"/>
              <a:gd name="connsiteX125" fmla="*/ 950214 w 4475321"/>
              <a:gd name="connsiteY125" fmla="*/ 348234 h 1871281"/>
              <a:gd name="connsiteX126" fmla="*/ 950214 w 4475321"/>
              <a:gd name="connsiteY126" fmla="*/ 352806 h 1871281"/>
              <a:gd name="connsiteX127" fmla="*/ 954119 w 4475321"/>
              <a:gd name="connsiteY127" fmla="*/ 352806 h 1871281"/>
              <a:gd name="connsiteX128" fmla="*/ 954119 w 4475321"/>
              <a:gd name="connsiteY128" fmla="*/ 362045 h 1871281"/>
              <a:gd name="connsiteX129" fmla="*/ 965549 w 4475321"/>
              <a:gd name="connsiteY129" fmla="*/ 362045 h 1871281"/>
              <a:gd name="connsiteX130" fmla="*/ 965549 w 4475321"/>
              <a:gd name="connsiteY130" fmla="*/ 366617 h 1871281"/>
              <a:gd name="connsiteX131" fmla="*/ 969359 w 4475321"/>
              <a:gd name="connsiteY131" fmla="*/ 366617 h 1871281"/>
              <a:gd name="connsiteX132" fmla="*/ 969359 w 4475321"/>
              <a:gd name="connsiteY132" fmla="*/ 380429 h 1871281"/>
              <a:gd name="connsiteX133" fmla="*/ 973265 w 4475321"/>
              <a:gd name="connsiteY133" fmla="*/ 380429 h 1871281"/>
              <a:gd name="connsiteX134" fmla="*/ 973265 w 4475321"/>
              <a:gd name="connsiteY134" fmla="*/ 385096 h 1871281"/>
              <a:gd name="connsiteX135" fmla="*/ 977075 w 4475321"/>
              <a:gd name="connsiteY135" fmla="*/ 385096 h 1871281"/>
              <a:gd name="connsiteX136" fmla="*/ 977075 w 4475321"/>
              <a:gd name="connsiteY136" fmla="*/ 389668 h 1871281"/>
              <a:gd name="connsiteX137" fmla="*/ 988600 w 4475321"/>
              <a:gd name="connsiteY137" fmla="*/ 389668 h 1871281"/>
              <a:gd name="connsiteX138" fmla="*/ 988600 w 4475321"/>
              <a:gd name="connsiteY138" fmla="*/ 403479 h 1871281"/>
              <a:gd name="connsiteX139" fmla="*/ 996220 w 4475321"/>
              <a:gd name="connsiteY139" fmla="*/ 403479 h 1871281"/>
              <a:gd name="connsiteX140" fmla="*/ 996220 w 4475321"/>
              <a:gd name="connsiteY140" fmla="*/ 408146 h 1871281"/>
              <a:gd name="connsiteX141" fmla="*/ 1003840 w 4475321"/>
              <a:gd name="connsiteY141" fmla="*/ 408146 h 1871281"/>
              <a:gd name="connsiteX142" fmla="*/ 1003840 w 4475321"/>
              <a:gd name="connsiteY142" fmla="*/ 412718 h 1871281"/>
              <a:gd name="connsiteX143" fmla="*/ 1011555 w 4475321"/>
              <a:gd name="connsiteY143" fmla="*/ 412718 h 1871281"/>
              <a:gd name="connsiteX144" fmla="*/ 1011555 w 4475321"/>
              <a:gd name="connsiteY144" fmla="*/ 417386 h 1871281"/>
              <a:gd name="connsiteX145" fmla="*/ 1023080 w 4475321"/>
              <a:gd name="connsiteY145" fmla="*/ 417386 h 1871281"/>
              <a:gd name="connsiteX146" fmla="*/ 1023080 w 4475321"/>
              <a:gd name="connsiteY146" fmla="*/ 426625 h 1871281"/>
              <a:gd name="connsiteX147" fmla="*/ 1038320 w 4475321"/>
              <a:gd name="connsiteY147" fmla="*/ 426625 h 1871281"/>
              <a:gd name="connsiteX148" fmla="*/ 1038320 w 4475321"/>
              <a:gd name="connsiteY148" fmla="*/ 431292 h 1871281"/>
              <a:gd name="connsiteX149" fmla="*/ 1061371 w 4475321"/>
              <a:gd name="connsiteY149" fmla="*/ 431292 h 1871281"/>
              <a:gd name="connsiteX150" fmla="*/ 1061371 w 4475321"/>
              <a:gd name="connsiteY150" fmla="*/ 435959 h 1871281"/>
              <a:gd name="connsiteX151" fmla="*/ 1080516 w 4475321"/>
              <a:gd name="connsiteY151" fmla="*/ 435959 h 1871281"/>
              <a:gd name="connsiteX152" fmla="*/ 1080516 w 4475321"/>
              <a:gd name="connsiteY152" fmla="*/ 440531 h 1871281"/>
              <a:gd name="connsiteX153" fmla="*/ 1092041 w 4475321"/>
              <a:gd name="connsiteY153" fmla="*/ 440531 h 1871281"/>
              <a:gd name="connsiteX154" fmla="*/ 1092041 w 4475321"/>
              <a:gd name="connsiteY154" fmla="*/ 445199 h 1871281"/>
              <a:gd name="connsiteX155" fmla="*/ 1099661 w 4475321"/>
              <a:gd name="connsiteY155" fmla="*/ 445199 h 1871281"/>
              <a:gd name="connsiteX156" fmla="*/ 1099661 w 4475321"/>
              <a:gd name="connsiteY156" fmla="*/ 449771 h 1871281"/>
              <a:gd name="connsiteX157" fmla="*/ 1107377 w 4475321"/>
              <a:gd name="connsiteY157" fmla="*/ 449771 h 1871281"/>
              <a:gd name="connsiteX158" fmla="*/ 1107377 w 4475321"/>
              <a:gd name="connsiteY158" fmla="*/ 454438 h 1871281"/>
              <a:gd name="connsiteX159" fmla="*/ 1111187 w 4475321"/>
              <a:gd name="connsiteY159" fmla="*/ 454438 h 1871281"/>
              <a:gd name="connsiteX160" fmla="*/ 1111187 w 4475321"/>
              <a:gd name="connsiteY160" fmla="*/ 459105 h 1871281"/>
              <a:gd name="connsiteX161" fmla="*/ 1114997 w 4475321"/>
              <a:gd name="connsiteY161" fmla="*/ 459105 h 1871281"/>
              <a:gd name="connsiteX162" fmla="*/ 1114997 w 4475321"/>
              <a:gd name="connsiteY162" fmla="*/ 463677 h 1871281"/>
              <a:gd name="connsiteX163" fmla="*/ 1122617 w 4475321"/>
              <a:gd name="connsiteY163" fmla="*/ 463677 h 1871281"/>
              <a:gd name="connsiteX164" fmla="*/ 1122617 w 4475321"/>
              <a:gd name="connsiteY164" fmla="*/ 468344 h 1871281"/>
              <a:gd name="connsiteX165" fmla="*/ 1126522 w 4475321"/>
              <a:gd name="connsiteY165" fmla="*/ 468344 h 1871281"/>
              <a:gd name="connsiteX166" fmla="*/ 1126522 w 4475321"/>
              <a:gd name="connsiteY166" fmla="*/ 472916 h 1871281"/>
              <a:gd name="connsiteX167" fmla="*/ 1130332 w 4475321"/>
              <a:gd name="connsiteY167" fmla="*/ 472916 h 1871281"/>
              <a:gd name="connsiteX168" fmla="*/ 1130332 w 4475321"/>
              <a:gd name="connsiteY168" fmla="*/ 482251 h 1871281"/>
              <a:gd name="connsiteX169" fmla="*/ 1157192 w 4475321"/>
              <a:gd name="connsiteY169" fmla="*/ 482251 h 1871281"/>
              <a:gd name="connsiteX170" fmla="*/ 1157192 w 4475321"/>
              <a:gd name="connsiteY170" fmla="*/ 486823 h 1871281"/>
              <a:gd name="connsiteX171" fmla="*/ 1168622 w 4475321"/>
              <a:gd name="connsiteY171" fmla="*/ 486823 h 1871281"/>
              <a:gd name="connsiteX172" fmla="*/ 1168622 w 4475321"/>
              <a:gd name="connsiteY172" fmla="*/ 496157 h 1871281"/>
              <a:gd name="connsiteX173" fmla="*/ 1172432 w 4475321"/>
              <a:gd name="connsiteY173" fmla="*/ 496157 h 1871281"/>
              <a:gd name="connsiteX174" fmla="*/ 1172432 w 4475321"/>
              <a:gd name="connsiteY174" fmla="*/ 514731 h 1871281"/>
              <a:gd name="connsiteX175" fmla="*/ 1180148 w 4475321"/>
              <a:gd name="connsiteY175" fmla="*/ 514731 h 1871281"/>
              <a:gd name="connsiteX176" fmla="*/ 1180148 w 4475321"/>
              <a:gd name="connsiteY176" fmla="*/ 524066 h 1871281"/>
              <a:gd name="connsiteX177" fmla="*/ 1187768 w 4475321"/>
              <a:gd name="connsiteY177" fmla="*/ 524066 h 1871281"/>
              <a:gd name="connsiteX178" fmla="*/ 1187768 w 4475321"/>
              <a:gd name="connsiteY178" fmla="*/ 533400 h 1871281"/>
              <a:gd name="connsiteX179" fmla="*/ 1195483 w 4475321"/>
              <a:gd name="connsiteY179" fmla="*/ 533400 h 1871281"/>
              <a:gd name="connsiteX180" fmla="*/ 1195483 w 4475321"/>
              <a:gd name="connsiteY180" fmla="*/ 537972 h 1871281"/>
              <a:gd name="connsiteX181" fmla="*/ 1203103 w 4475321"/>
              <a:gd name="connsiteY181" fmla="*/ 537972 h 1871281"/>
              <a:gd name="connsiteX182" fmla="*/ 1203103 w 4475321"/>
              <a:gd name="connsiteY182" fmla="*/ 542639 h 1871281"/>
              <a:gd name="connsiteX183" fmla="*/ 1207008 w 4475321"/>
              <a:gd name="connsiteY183" fmla="*/ 542639 h 1871281"/>
              <a:gd name="connsiteX184" fmla="*/ 1207008 w 4475321"/>
              <a:gd name="connsiteY184" fmla="*/ 556736 h 1871281"/>
              <a:gd name="connsiteX185" fmla="*/ 1210818 w 4475321"/>
              <a:gd name="connsiteY185" fmla="*/ 556736 h 1871281"/>
              <a:gd name="connsiteX186" fmla="*/ 1210818 w 4475321"/>
              <a:gd name="connsiteY186" fmla="*/ 570738 h 1871281"/>
              <a:gd name="connsiteX187" fmla="*/ 1222248 w 4475321"/>
              <a:gd name="connsiteY187" fmla="*/ 570738 h 1871281"/>
              <a:gd name="connsiteX188" fmla="*/ 1222248 w 4475321"/>
              <a:gd name="connsiteY188" fmla="*/ 575405 h 1871281"/>
              <a:gd name="connsiteX189" fmla="*/ 1233773 w 4475321"/>
              <a:gd name="connsiteY189" fmla="*/ 575405 h 1871281"/>
              <a:gd name="connsiteX190" fmla="*/ 1233773 w 4475321"/>
              <a:gd name="connsiteY190" fmla="*/ 589502 h 1871281"/>
              <a:gd name="connsiteX191" fmla="*/ 1249109 w 4475321"/>
              <a:gd name="connsiteY191" fmla="*/ 589502 h 1871281"/>
              <a:gd name="connsiteX192" fmla="*/ 1249109 w 4475321"/>
              <a:gd name="connsiteY192" fmla="*/ 594170 h 1871281"/>
              <a:gd name="connsiteX193" fmla="*/ 1252918 w 4475321"/>
              <a:gd name="connsiteY193" fmla="*/ 594170 h 1871281"/>
              <a:gd name="connsiteX194" fmla="*/ 1252918 w 4475321"/>
              <a:gd name="connsiteY194" fmla="*/ 598837 h 1871281"/>
              <a:gd name="connsiteX195" fmla="*/ 1260634 w 4475321"/>
              <a:gd name="connsiteY195" fmla="*/ 598837 h 1871281"/>
              <a:gd name="connsiteX196" fmla="*/ 1260634 w 4475321"/>
              <a:gd name="connsiteY196" fmla="*/ 603504 h 1871281"/>
              <a:gd name="connsiteX197" fmla="*/ 1264444 w 4475321"/>
              <a:gd name="connsiteY197" fmla="*/ 603504 h 1871281"/>
              <a:gd name="connsiteX198" fmla="*/ 1264444 w 4475321"/>
              <a:gd name="connsiteY198" fmla="*/ 617506 h 1871281"/>
              <a:gd name="connsiteX199" fmla="*/ 1272064 w 4475321"/>
              <a:gd name="connsiteY199" fmla="*/ 617506 h 1871281"/>
              <a:gd name="connsiteX200" fmla="*/ 1272064 w 4475321"/>
              <a:gd name="connsiteY200" fmla="*/ 626840 h 1871281"/>
              <a:gd name="connsiteX201" fmla="*/ 1291209 w 4475321"/>
              <a:gd name="connsiteY201" fmla="*/ 626840 h 1871281"/>
              <a:gd name="connsiteX202" fmla="*/ 1291209 w 4475321"/>
              <a:gd name="connsiteY202" fmla="*/ 631603 h 1871281"/>
              <a:gd name="connsiteX203" fmla="*/ 1314260 w 4475321"/>
              <a:gd name="connsiteY203" fmla="*/ 631603 h 1871281"/>
              <a:gd name="connsiteX204" fmla="*/ 1314260 w 4475321"/>
              <a:gd name="connsiteY204" fmla="*/ 636270 h 1871281"/>
              <a:gd name="connsiteX205" fmla="*/ 1321880 w 4475321"/>
              <a:gd name="connsiteY205" fmla="*/ 636270 h 1871281"/>
              <a:gd name="connsiteX206" fmla="*/ 1321880 w 4475321"/>
              <a:gd name="connsiteY206" fmla="*/ 650272 h 1871281"/>
              <a:gd name="connsiteX207" fmla="*/ 1325785 w 4475321"/>
              <a:gd name="connsiteY207" fmla="*/ 650272 h 1871281"/>
              <a:gd name="connsiteX208" fmla="*/ 1325785 w 4475321"/>
              <a:gd name="connsiteY208" fmla="*/ 659606 h 1871281"/>
              <a:gd name="connsiteX209" fmla="*/ 1329595 w 4475321"/>
              <a:gd name="connsiteY209" fmla="*/ 659606 h 1871281"/>
              <a:gd name="connsiteX210" fmla="*/ 1329595 w 4475321"/>
              <a:gd name="connsiteY210" fmla="*/ 664274 h 1871281"/>
              <a:gd name="connsiteX211" fmla="*/ 1341025 w 4475321"/>
              <a:gd name="connsiteY211" fmla="*/ 664274 h 1871281"/>
              <a:gd name="connsiteX212" fmla="*/ 1341025 w 4475321"/>
              <a:gd name="connsiteY212" fmla="*/ 669036 h 1871281"/>
              <a:gd name="connsiteX213" fmla="*/ 1344930 w 4475321"/>
              <a:gd name="connsiteY213" fmla="*/ 669036 h 1871281"/>
              <a:gd name="connsiteX214" fmla="*/ 1344930 w 4475321"/>
              <a:gd name="connsiteY214" fmla="*/ 678370 h 1871281"/>
              <a:gd name="connsiteX215" fmla="*/ 1348740 w 4475321"/>
              <a:gd name="connsiteY215" fmla="*/ 678370 h 1871281"/>
              <a:gd name="connsiteX216" fmla="*/ 1348740 w 4475321"/>
              <a:gd name="connsiteY216" fmla="*/ 683038 h 1871281"/>
              <a:gd name="connsiteX217" fmla="*/ 1352550 w 4475321"/>
              <a:gd name="connsiteY217" fmla="*/ 683038 h 1871281"/>
              <a:gd name="connsiteX218" fmla="*/ 1352550 w 4475321"/>
              <a:gd name="connsiteY218" fmla="*/ 692372 h 1871281"/>
              <a:gd name="connsiteX219" fmla="*/ 1356360 w 4475321"/>
              <a:gd name="connsiteY219" fmla="*/ 692372 h 1871281"/>
              <a:gd name="connsiteX220" fmla="*/ 1356360 w 4475321"/>
              <a:gd name="connsiteY220" fmla="*/ 697040 h 1871281"/>
              <a:gd name="connsiteX221" fmla="*/ 1360265 w 4475321"/>
              <a:gd name="connsiteY221" fmla="*/ 697040 h 1871281"/>
              <a:gd name="connsiteX222" fmla="*/ 1360265 w 4475321"/>
              <a:gd name="connsiteY222" fmla="*/ 701707 h 1871281"/>
              <a:gd name="connsiteX223" fmla="*/ 1367885 w 4475321"/>
              <a:gd name="connsiteY223" fmla="*/ 701707 h 1871281"/>
              <a:gd name="connsiteX224" fmla="*/ 1367885 w 4475321"/>
              <a:gd name="connsiteY224" fmla="*/ 706374 h 1871281"/>
              <a:gd name="connsiteX225" fmla="*/ 1371695 w 4475321"/>
              <a:gd name="connsiteY225" fmla="*/ 706374 h 1871281"/>
              <a:gd name="connsiteX226" fmla="*/ 1371695 w 4475321"/>
              <a:gd name="connsiteY226" fmla="*/ 715804 h 1871281"/>
              <a:gd name="connsiteX227" fmla="*/ 1375505 w 4475321"/>
              <a:gd name="connsiteY227" fmla="*/ 715804 h 1871281"/>
              <a:gd name="connsiteX228" fmla="*/ 1375505 w 4475321"/>
              <a:gd name="connsiteY228" fmla="*/ 720471 h 1871281"/>
              <a:gd name="connsiteX229" fmla="*/ 1383221 w 4475321"/>
              <a:gd name="connsiteY229" fmla="*/ 720471 h 1871281"/>
              <a:gd name="connsiteX230" fmla="*/ 1383221 w 4475321"/>
              <a:gd name="connsiteY230" fmla="*/ 725138 h 1871281"/>
              <a:gd name="connsiteX231" fmla="*/ 1398556 w 4475321"/>
              <a:gd name="connsiteY231" fmla="*/ 725138 h 1871281"/>
              <a:gd name="connsiteX232" fmla="*/ 1398556 w 4475321"/>
              <a:gd name="connsiteY232" fmla="*/ 729806 h 1871281"/>
              <a:gd name="connsiteX233" fmla="*/ 1409986 w 4475321"/>
              <a:gd name="connsiteY233" fmla="*/ 729806 h 1871281"/>
              <a:gd name="connsiteX234" fmla="*/ 1409986 w 4475321"/>
              <a:gd name="connsiteY234" fmla="*/ 734473 h 1871281"/>
              <a:gd name="connsiteX235" fmla="*/ 1413891 w 4475321"/>
              <a:gd name="connsiteY235" fmla="*/ 734473 h 1871281"/>
              <a:gd name="connsiteX236" fmla="*/ 1413891 w 4475321"/>
              <a:gd name="connsiteY236" fmla="*/ 739140 h 1871281"/>
              <a:gd name="connsiteX237" fmla="*/ 1440656 w 4475321"/>
              <a:gd name="connsiteY237" fmla="*/ 739140 h 1871281"/>
              <a:gd name="connsiteX238" fmla="*/ 1440656 w 4475321"/>
              <a:gd name="connsiteY238" fmla="*/ 743903 h 1871281"/>
              <a:gd name="connsiteX239" fmla="*/ 1452182 w 4475321"/>
              <a:gd name="connsiteY239" fmla="*/ 743903 h 1871281"/>
              <a:gd name="connsiteX240" fmla="*/ 1452182 w 4475321"/>
              <a:gd name="connsiteY240" fmla="*/ 753237 h 1871281"/>
              <a:gd name="connsiteX241" fmla="*/ 1467517 w 4475321"/>
              <a:gd name="connsiteY241" fmla="*/ 753237 h 1871281"/>
              <a:gd name="connsiteX242" fmla="*/ 1467517 w 4475321"/>
              <a:gd name="connsiteY242" fmla="*/ 758000 h 1871281"/>
              <a:gd name="connsiteX243" fmla="*/ 1475137 w 4475321"/>
              <a:gd name="connsiteY243" fmla="*/ 758000 h 1871281"/>
              <a:gd name="connsiteX244" fmla="*/ 1475137 w 4475321"/>
              <a:gd name="connsiteY244" fmla="*/ 767429 h 1871281"/>
              <a:gd name="connsiteX245" fmla="*/ 1479042 w 4475321"/>
              <a:gd name="connsiteY245" fmla="*/ 767429 h 1871281"/>
              <a:gd name="connsiteX246" fmla="*/ 1479042 w 4475321"/>
              <a:gd name="connsiteY246" fmla="*/ 776859 h 1871281"/>
              <a:gd name="connsiteX247" fmla="*/ 1482852 w 4475321"/>
              <a:gd name="connsiteY247" fmla="*/ 776859 h 1871281"/>
              <a:gd name="connsiteX248" fmla="*/ 1482852 w 4475321"/>
              <a:gd name="connsiteY248" fmla="*/ 790956 h 1871281"/>
              <a:gd name="connsiteX249" fmla="*/ 1486662 w 4475321"/>
              <a:gd name="connsiteY249" fmla="*/ 790956 h 1871281"/>
              <a:gd name="connsiteX250" fmla="*/ 1486662 w 4475321"/>
              <a:gd name="connsiteY250" fmla="*/ 800481 h 1871281"/>
              <a:gd name="connsiteX251" fmla="*/ 1494282 w 4475321"/>
              <a:gd name="connsiteY251" fmla="*/ 800481 h 1871281"/>
              <a:gd name="connsiteX252" fmla="*/ 1494282 w 4475321"/>
              <a:gd name="connsiteY252" fmla="*/ 805244 h 1871281"/>
              <a:gd name="connsiteX253" fmla="*/ 1498187 w 4475321"/>
              <a:gd name="connsiteY253" fmla="*/ 805244 h 1871281"/>
              <a:gd name="connsiteX254" fmla="*/ 1498187 w 4475321"/>
              <a:gd name="connsiteY254" fmla="*/ 809911 h 1871281"/>
              <a:gd name="connsiteX255" fmla="*/ 1501997 w 4475321"/>
              <a:gd name="connsiteY255" fmla="*/ 809911 h 1871281"/>
              <a:gd name="connsiteX256" fmla="*/ 1501997 w 4475321"/>
              <a:gd name="connsiteY256" fmla="*/ 814673 h 1871281"/>
              <a:gd name="connsiteX257" fmla="*/ 1513523 w 4475321"/>
              <a:gd name="connsiteY257" fmla="*/ 814673 h 1871281"/>
              <a:gd name="connsiteX258" fmla="*/ 1513523 w 4475321"/>
              <a:gd name="connsiteY258" fmla="*/ 819436 h 1871281"/>
              <a:gd name="connsiteX259" fmla="*/ 1517333 w 4475321"/>
              <a:gd name="connsiteY259" fmla="*/ 819436 h 1871281"/>
              <a:gd name="connsiteX260" fmla="*/ 1517333 w 4475321"/>
              <a:gd name="connsiteY260" fmla="*/ 824198 h 1871281"/>
              <a:gd name="connsiteX261" fmla="*/ 1532668 w 4475321"/>
              <a:gd name="connsiteY261" fmla="*/ 824198 h 1871281"/>
              <a:gd name="connsiteX262" fmla="*/ 1532668 w 4475321"/>
              <a:gd name="connsiteY262" fmla="*/ 828961 h 1871281"/>
              <a:gd name="connsiteX263" fmla="*/ 1555623 w 4475321"/>
              <a:gd name="connsiteY263" fmla="*/ 828961 h 1871281"/>
              <a:gd name="connsiteX264" fmla="*/ 1555623 w 4475321"/>
              <a:gd name="connsiteY264" fmla="*/ 833723 h 1871281"/>
              <a:gd name="connsiteX265" fmla="*/ 1567148 w 4475321"/>
              <a:gd name="connsiteY265" fmla="*/ 833723 h 1871281"/>
              <a:gd name="connsiteX266" fmla="*/ 1567148 w 4475321"/>
              <a:gd name="connsiteY266" fmla="*/ 838486 h 1871281"/>
              <a:gd name="connsiteX267" fmla="*/ 1570958 w 4475321"/>
              <a:gd name="connsiteY267" fmla="*/ 838486 h 1871281"/>
              <a:gd name="connsiteX268" fmla="*/ 1570958 w 4475321"/>
              <a:gd name="connsiteY268" fmla="*/ 843344 h 1871281"/>
              <a:gd name="connsiteX269" fmla="*/ 1582484 w 4475321"/>
              <a:gd name="connsiteY269" fmla="*/ 843344 h 1871281"/>
              <a:gd name="connsiteX270" fmla="*/ 1582484 w 4475321"/>
              <a:gd name="connsiteY270" fmla="*/ 852869 h 1871281"/>
              <a:gd name="connsiteX271" fmla="*/ 1590104 w 4475321"/>
              <a:gd name="connsiteY271" fmla="*/ 852869 h 1871281"/>
              <a:gd name="connsiteX272" fmla="*/ 1590104 w 4475321"/>
              <a:gd name="connsiteY272" fmla="*/ 857631 h 1871281"/>
              <a:gd name="connsiteX273" fmla="*/ 1601629 w 4475321"/>
              <a:gd name="connsiteY273" fmla="*/ 857631 h 1871281"/>
              <a:gd name="connsiteX274" fmla="*/ 1601629 w 4475321"/>
              <a:gd name="connsiteY274" fmla="*/ 867251 h 1871281"/>
              <a:gd name="connsiteX275" fmla="*/ 1609249 w 4475321"/>
              <a:gd name="connsiteY275" fmla="*/ 867251 h 1871281"/>
              <a:gd name="connsiteX276" fmla="*/ 1609249 w 4475321"/>
              <a:gd name="connsiteY276" fmla="*/ 872014 h 1871281"/>
              <a:gd name="connsiteX277" fmla="*/ 1613059 w 4475321"/>
              <a:gd name="connsiteY277" fmla="*/ 872014 h 1871281"/>
              <a:gd name="connsiteX278" fmla="*/ 1613059 w 4475321"/>
              <a:gd name="connsiteY278" fmla="*/ 876776 h 1871281"/>
              <a:gd name="connsiteX279" fmla="*/ 1632299 w 4475321"/>
              <a:gd name="connsiteY279" fmla="*/ 876776 h 1871281"/>
              <a:gd name="connsiteX280" fmla="*/ 1632299 w 4475321"/>
              <a:gd name="connsiteY280" fmla="*/ 881634 h 1871281"/>
              <a:gd name="connsiteX281" fmla="*/ 1647635 w 4475321"/>
              <a:gd name="connsiteY281" fmla="*/ 881634 h 1871281"/>
              <a:gd name="connsiteX282" fmla="*/ 1647635 w 4475321"/>
              <a:gd name="connsiteY282" fmla="*/ 886492 h 1871281"/>
              <a:gd name="connsiteX283" fmla="*/ 1659064 w 4475321"/>
              <a:gd name="connsiteY283" fmla="*/ 886492 h 1871281"/>
              <a:gd name="connsiteX284" fmla="*/ 1659064 w 4475321"/>
              <a:gd name="connsiteY284" fmla="*/ 891350 h 1871281"/>
              <a:gd name="connsiteX285" fmla="*/ 1670590 w 4475321"/>
              <a:gd name="connsiteY285" fmla="*/ 891350 h 1871281"/>
              <a:gd name="connsiteX286" fmla="*/ 1670590 w 4475321"/>
              <a:gd name="connsiteY286" fmla="*/ 896207 h 1871281"/>
              <a:gd name="connsiteX287" fmla="*/ 1674400 w 4475321"/>
              <a:gd name="connsiteY287" fmla="*/ 896207 h 1871281"/>
              <a:gd name="connsiteX288" fmla="*/ 1674400 w 4475321"/>
              <a:gd name="connsiteY288" fmla="*/ 901065 h 1871281"/>
              <a:gd name="connsiteX289" fmla="*/ 1678210 w 4475321"/>
              <a:gd name="connsiteY289" fmla="*/ 901065 h 1871281"/>
              <a:gd name="connsiteX290" fmla="*/ 1678210 w 4475321"/>
              <a:gd name="connsiteY290" fmla="*/ 906018 h 1871281"/>
              <a:gd name="connsiteX291" fmla="*/ 1689735 w 4475321"/>
              <a:gd name="connsiteY291" fmla="*/ 906018 h 1871281"/>
              <a:gd name="connsiteX292" fmla="*/ 1689735 w 4475321"/>
              <a:gd name="connsiteY292" fmla="*/ 915924 h 1871281"/>
              <a:gd name="connsiteX293" fmla="*/ 1697450 w 4475321"/>
              <a:gd name="connsiteY293" fmla="*/ 915924 h 1871281"/>
              <a:gd name="connsiteX294" fmla="*/ 1697450 w 4475321"/>
              <a:gd name="connsiteY294" fmla="*/ 925830 h 1871281"/>
              <a:gd name="connsiteX295" fmla="*/ 1708880 w 4475321"/>
              <a:gd name="connsiteY295" fmla="*/ 925830 h 1871281"/>
              <a:gd name="connsiteX296" fmla="*/ 1708880 w 4475321"/>
              <a:gd name="connsiteY296" fmla="*/ 930783 h 1871281"/>
              <a:gd name="connsiteX297" fmla="*/ 1716596 w 4475321"/>
              <a:gd name="connsiteY297" fmla="*/ 930783 h 1871281"/>
              <a:gd name="connsiteX298" fmla="*/ 1716596 w 4475321"/>
              <a:gd name="connsiteY298" fmla="*/ 935831 h 1871281"/>
              <a:gd name="connsiteX299" fmla="*/ 1720406 w 4475321"/>
              <a:gd name="connsiteY299" fmla="*/ 935831 h 1871281"/>
              <a:gd name="connsiteX300" fmla="*/ 1720406 w 4475321"/>
              <a:gd name="connsiteY300" fmla="*/ 940784 h 1871281"/>
              <a:gd name="connsiteX301" fmla="*/ 1728026 w 4475321"/>
              <a:gd name="connsiteY301" fmla="*/ 940784 h 1871281"/>
              <a:gd name="connsiteX302" fmla="*/ 1728026 w 4475321"/>
              <a:gd name="connsiteY302" fmla="*/ 945833 h 1871281"/>
              <a:gd name="connsiteX303" fmla="*/ 1731931 w 4475321"/>
              <a:gd name="connsiteY303" fmla="*/ 945833 h 1871281"/>
              <a:gd name="connsiteX304" fmla="*/ 1731931 w 4475321"/>
              <a:gd name="connsiteY304" fmla="*/ 950881 h 1871281"/>
              <a:gd name="connsiteX305" fmla="*/ 1747171 w 4475321"/>
              <a:gd name="connsiteY305" fmla="*/ 950881 h 1871281"/>
              <a:gd name="connsiteX306" fmla="*/ 1747171 w 4475321"/>
              <a:gd name="connsiteY306" fmla="*/ 955834 h 1871281"/>
              <a:gd name="connsiteX307" fmla="*/ 1751076 w 4475321"/>
              <a:gd name="connsiteY307" fmla="*/ 955834 h 1871281"/>
              <a:gd name="connsiteX308" fmla="*/ 1751076 w 4475321"/>
              <a:gd name="connsiteY308" fmla="*/ 960882 h 1871281"/>
              <a:gd name="connsiteX309" fmla="*/ 1754886 w 4475321"/>
              <a:gd name="connsiteY309" fmla="*/ 960882 h 1871281"/>
              <a:gd name="connsiteX310" fmla="*/ 1754886 w 4475321"/>
              <a:gd name="connsiteY310" fmla="*/ 965835 h 1871281"/>
              <a:gd name="connsiteX311" fmla="*/ 1766411 w 4475321"/>
              <a:gd name="connsiteY311" fmla="*/ 965835 h 1871281"/>
              <a:gd name="connsiteX312" fmla="*/ 1766411 w 4475321"/>
              <a:gd name="connsiteY312" fmla="*/ 970883 h 1871281"/>
              <a:gd name="connsiteX313" fmla="*/ 1770221 w 4475321"/>
              <a:gd name="connsiteY313" fmla="*/ 970883 h 1871281"/>
              <a:gd name="connsiteX314" fmla="*/ 1770221 w 4475321"/>
              <a:gd name="connsiteY314" fmla="*/ 975836 h 1871281"/>
              <a:gd name="connsiteX315" fmla="*/ 1774031 w 4475321"/>
              <a:gd name="connsiteY315" fmla="*/ 975836 h 1871281"/>
              <a:gd name="connsiteX316" fmla="*/ 1774031 w 4475321"/>
              <a:gd name="connsiteY316" fmla="*/ 991076 h 1871281"/>
              <a:gd name="connsiteX317" fmla="*/ 1796987 w 4475321"/>
              <a:gd name="connsiteY317" fmla="*/ 991076 h 1871281"/>
              <a:gd name="connsiteX318" fmla="*/ 1796987 w 4475321"/>
              <a:gd name="connsiteY318" fmla="*/ 996125 h 1871281"/>
              <a:gd name="connsiteX319" fmla="*/ 1804702 w 4475321"/>
              <a:gd name="connsiteY319" fmla="*/ 996125 h 1871281"/>
              <a:gd name="connsiteX320" fmla="*/ 1804702 w 4475321"/>
              <a:gd name="connsiteY320" fmla="*/ 1001173 h 1871281"/>
              <a:gd name="connsiteX321" fmla="*/ 1831467 w 4475321"/>
              <a:gd name="connsiteY321" fmla="*/ 1001173 h 1871281"/>
              <a:gd name="connsiteX322" fmla="*/ 1831467 w 4475321"/>
              <a:gd name="connsiteY322" fmla="*/ 1006316 h 1871281"/>
              <a:gd name="connsiteX323" fmla="*/ 1835372 w 4475321"/>
              <a:gd name="connsiteY323" fmla="*/ 1006316 h 1871281"/>
              <a:gd name="connsiteX324" fmla="*/ 1835372 w 4475321"/>
              <a:gd name="connsiteY324" fmla="*/ 1011460 h 1871281"/>
              <a:gd name="connsiteX325" fmla="*/ 1854518 w 4475321"/>
              <a:gd name="connsiteY325" fmla="*/ 1011460 h 1871281"/>
              <a:gd name="connsiteX326" fmla="*/ 1854518 w 4475321"/>
              <a:gd name="connsiteY326" fmla="*/ 1016699 h 1871281"/>
              <a:gd name="connsiteX327" fmla="*/ 1858328 w 4475321"/>
              <a:gd name="connsiteY327" fmla="*/ 1016699 h 1871281"/>
              <a:gd name="connsiteX328" fmla="*/ 1858328 w 4475321"/>
              <a:gd name="connsiteY328" fmla="*/ 1027081 h 1871281"/>
              <a:gd name="connsiteX329" fmla="*/ 1881283 w 4475321"/>
              <a:gd name="connsiteY329" fmla="*/ 1027081 h 1871281"/>
              <a:gd name="connsiteX330" fmla="*/ 1881283 w 4475321"/>
              <a:gd name="connsiteY330" fmla="*/ 1032510 h 1871281"/>
              <a:gd name="connsiteX331" fmla="*/ 1915763 w 4475321"/>
              <a:gd name="connsiteY331" fmla="*/ 1032510 h 1871281"/>
              <a:gd name="connsiteX332" fmla="*/ 1915763 w 4475321"/>
              <a:gd name="connsiteY332" fmla="*/ 1043464 h 1871281"/>
              <a:gd name="connsiteX333" fmla="*/ 1919668 w 4475321"/>
              <a:gd name="connsiteY333" fmla="*/ 1043464 h 1871281"/>
              <a:gd name="connsiteX334" fmla="*/ 1919668 w 4475321"/>
              <a:gd name="connsiteY334" fmla="*/ 1048893 h 1871281"/>
              <a:gd name="connsiteX335" fmla="*/ 1950339 w 4475321"/>
              <a:gd name="connsiteY335" fmla="*/ 1048893 h 1871281"/>
              <a:gd name="connsiteX336" fmla="*/ 1950339 w 4475321"/>
              <a:gd name="connsiteY336" fmla="*/ 1054513 h 1871281"/>
              <a:gd name="connsiteX337" fmla="*/ 1984820 w 4475321"/>
              <a:gd name="connsiteY337" fmla="*/ 1054513 h 1871281"/>
              <a:gd name="connsiteX338" fmla="*/ 1984820 w 4475321"/>
              <a:gd name="connsiteY338" fmla="*/ 1060323 h 1871281"/>
              <a:gd name="connsiteX339" fmla="*/ 1988630 w 4475321"/>
              <a:gd name="connsiteY339" fmla="*/ 1060323 h 1871281"/>
              <a:gd name="connsiteX340" fmla="*/ 1988630 w 4475321"/>
              <a:gd name="connsiteY340" fmla="*/ 1083659 h 1871281"/>
              <a:gd name="connsiteX341" fmla="*/ 1992439 w 4475321"/>
              <a:gd name="connsiteY341" fmla="*/ 1083659 h 1871281"/>
              <a:gd name="connsiteX342" fmla="*/ 1992439 w 4475321"/>
              <a:gd name="connsiteY342" fmla="*/ 1089565 h 1871281"/>
              <a:gd name="connsiteX343" fmla="*/ 2000060 w 4475321"/>
              <a:gd name="connsiteY343" fmla="*/ 1089565 h 1871281"/>
              <a:gd name="connsiteX344" fmla="*/ 2000060 w 4475321"/>
              <a:gd name="connsiteY344" fmla="*/ 1095375 h 1871281"/>
              <a:gd name="connsiteX345" fmla="*/ 2015395 w 4475321"/>
              <a:gd name="connsiteY345" fmla="*/ 1095375 h 1871281"/>
              <a:gd name="connsiteX346" fmla="*/ 2015395 w 4475321"/>
              <a:gd name="connsiteY346" fmla="*/ 1107281 h 1871281"/>
              <a:gd name="connsiteX347" fmla="*/ 2042255 w 4475321"/>
              <a:gd name="connsiteY347" fmla="*/ 1107281 h 1871281"/>
              <a:gd name="connsiteX348" fmla="*/ 2042255 w 4475321"/>
              <a:gd name="connsiteY348" fmla="*/ 1125474 h 1871281"/>
              <a:gd name="connsiteX349" fmla="*/ 2061401 w 4475321"/>
              <a:gd name="connsiteY349" fmla="*/ 1125474 h 1871281"/>
              <a:gd name="connsiteX350" fmla="*/ 2061401 w 4475321"/>
              <a:gd name="connsiteY350" fmla="*/ 1131570 h 1871281"/>
              <a:gd name="connsiteX351" fmla="*/ 2065211 w 4475321"/>
              <a:gd name="connsiteY351" fmla="*/ 1131570 h 1871281"/>
              <a:gd name="connsiteX352" fmla="*/ 2065211 w 4475321"/>
              <a:gd name="connsiteY352" fmla="*/ 1137666 h 1871281"/>
              <a:gd name="connsiteX353" fmla="*/ 2072926 w 4475321"/>
              <a:gd name="connsiteY353" fmla="*/ 1137666 h 1871281"/>
              <a:gd name="connsiteX354" fmla="*/ 2072926 w 4475321"/>
              <a:gd name="connsiteY354" fmla="*/ 1150144 h 1871281"/>
              <a:gd name="connsiteX355" fmla="*/ 2080546 w 4475321"/>
              <a:gd name="connsiteY355" fmla="*/ 1150144 h 1871281"/>
              <a:gd name="connsiteX356" fmla="*/ 2080546 w 4475321"/>
              <a:gd name="connsiteY356" fmla="*/ 1156335 h 1871281"/>
              <a:gd name="connsiteX357" fmla="*/ 2084356 w 4475321"/>
              <a:gd name="connsiteY357" fmla="*/ 1156335 h 1871281"/>
              <a:gd name="connsiteX358" fmla="*/ 2084356 w 4475321"/>
              <a:gd name="connsiteY358" fmla="*/ 1162622 h 1871281"/>
              <a:gd name="connsiteX359" fmla="*/ 2095881 w 4475321"/>
              <a:gd name="connsiteY359" fmla="*/ 1162622 h 1871281"/>
              <a:gd name="connsiteX360" fmla="*/ 2095881 w 4475321"/>
              <a:gd name="connsiteY360" fmla="*/ 1169099 h 1871281"/>
              <a:gd name="connsiteX361" fmla="*/ 2149507 w 4475321"/>
              <a:gd name="connsiteY361" fmla="*/ 1169099 h 1871281"/>
              <a:gd name="connsiteX362" fmla="*/ 2149507 w 4475321"/>
              <a:gd name="connsiteY362" fmla="*/ 1175861 h 1871281"/>
              <a:gd name="connsiteX363" fmla="*/ 2180177 w 4475321"/>
              <a:gd name="connsiteY363" fmla="*/ 1175861 h 1871281"/>
              <a:gd name="connsiteX364" fmla="*/ 2180177 w 4475321"/>
              <a:gd name="connsiteY364" fmla="*/ 1189768 h 1871281"/>
              <a:gd name="connsiteX365" fmla="*/ 2187893 w 4475321"/>
              <a:gd name="connsiteY365" fmla="*/ 1189768 h 1871281"/>
              <a:gd name="connsiteX366" fmla="*/ 2187893 w 4475321"/>
              <a:gd name="connsiteY366" fmla="*/ 1196721 h 1871281"/>
              <a:gd name="connsiteX367" fmla="*/ 2226183 w 4475321"/>
              <a:gd name="connsiteY367" fmla="*/ 1196721 h 1871281"/>
              <a:gd name="connsiteX368" fmla="*/ 2226183 w 4475321"/>
              <a:gd name="connsiteY368" fmla="*/ 1203865 h 1871281"/>
              <a:gd name="connsiteX369" fmla="*/ 2241518 w 4475321"/>
              <a:gd name="connsiteY369" fmla="*/ 1203865 h 1871281"/>
              <a:gd name="connsiteX370" fmla="*/ 2241518 w 4475321"/>
              <a:gd name="connsiteY370" fmla="*/ 1211009 h 1871281"/>
              <a:gd name="connsiteX371" fmla="*/ 2260664 w 4475321"/>
              <a:gd name="connsiteY371" fmla="*/ 1211009 h 1871281"/>
              <a:gd name="connsiteX372" fmla="*/ 2260664 w 4475321"/>
              <a:gd name="connsiteY372" fmla="*/ 1218343 h 1871281"/>
              <a:gd name="connsiteX373" fmla="*/ 2306669 w 4475321"/>
              <a:gd name="connsiteY373" fmla="*/ 1218343 h 1871281"/>
              <a:gd name="connsiteX374" fmla="*/ 2306669 w 4475321"/>
              <a:gd name="connsiteY374" fmla="*/ 1225677 h 1871281"/>
              <a:gd name="connsiteX375" fmla="*/ 2325815 w 4475321"/>
              <a:gd name="connsiteY375" fmla="*/ 1225677 h 1871281"/>
              <a:gd name="connsiteX376" fmla="*/ 2325815 w 4475321"/>
              <a:gd name="connsiteY376" fmla="*/ 1240727 h 1871281"/>
              <a:gd name="connsiteX377" fmla="*/ 2333435 w 4475321"/>
              <a:gd name="connsiteY377" fmla="*/ 1240727 h 1871281"/>
              <a:gd name="connsiteX378" fmla="*/ 2333435 w 4475321"/>
              <a:gd name="connsiteY378" fmla="*/ 1248251 h 1871281"/>
              <a:gd name="connsiteX379" fmla="*/ 2337245 w 4475321"/>
              <a:gd name="connsiteY379" fmla="*/ 1248251 h 1871281"/>
              <a:gd name="connsiteX380" fmla="*/ 2337245 w 4475321"/>
              <a:gd name="connsiteY380" fmla="*/ 1255871 h 1871281"/>
              <a:gd name="connsiteX381" fmla="*/ 2341150 w 4475321"/>
              <a:gd name="connsiteY381" fmla="*/ 1255871 h 1871281"/>
              <a:gd name="connsiteX382" fmla="*/ 2341150 w 4475321"/>
              <a:gd name="connsiteY382" fmla="*/ 1263396 h 1871281"/>
              <a:gd name="connsiteX383" fmla="*/ 2348770 w 4475321"/>
              <a:gd name="connsiteY383" fmla="*/ 1263396 h 1871281"/>
              <a:gd name="connsiteX384" fmla="*/ 2348770 w 4475321"/>
              <a:gd name="connsiteY384" fmla="*/ 1271111 h 1871281"/>
              <a:gd name="connsiteX385" fmla="*/ 2371725 w 4475321"/>
              <a:gd name="connsiteY385" fmla="*/ 1271111 h 1871281"/>
              <a:gd name="connsiteX386" fmla="*/ 2371725 w 4475321"/>
              <a:gd name="connsiteY386" fmla="*/ 1278922 h 1871281"/>
              <a:gd name="connsiteX387" fmla="*/ 2375630 w 4475321"/>
              <a:gd name="connsiteY387" fmla="*/ 1278922 h 1871281"/>
              <a:gd name="connsiteX388" fmla="*/ 2375630 w 4475321"/>
              <a:gd name="connsiteY388" fmla="*/ 1286732 h 1871281"/>
              <a:gd name="connsiteX389" fmla="*/ 2379440 w 4475321"/>
              <a:gd name="connsiteY389" fmla="*/ 1286732 h 1871281"/>
              <a:gd name="connsiteX390" fmla="*/ 2379440 w 4475321"/>
              <a:gd name="connsiteY390" fmla="*/ 1294543 h 1871281"/>
              <a:gd name="connsiteX391" fmla="*/ 2425446 w 4475321"/>
              <a:gd name="connsiteY391" fmla="*/ 1294543 h 1871281"/>
              <a:gd name="connsiteX392" fmla="*/ 2425446 w 4475321"/>
              <a:gd name="connsiteY392" fmla="*/ 1302544 h 1871281"/>
              <a:gd name="connsiteX393" fmla="*/ 2429256 w 4475321"/>
              <a:gd name="connsiteY393" fmla="*/ 1302544 h 1871281"/>
              <a:gd name="connsiteX394" fmla="*/ 2429256 w 4475321"/>
              <a:gd name="connsiteY394" fmla="*/ 1310545 h 1871281"/>
              <a:gd name="connsiteX395" fmla="*/ 2559558 w 4475321"/>
              <a:gd name="connsiteY395" fmla="*/ 1310545 h 1871281"/>
              <a:gd name="connsiteX396" fmla="*/ 2559558 w 4475321"/>
              <a:gd name="connsiteY396" fmla="*/ 1318927 h 1871281"/>
              <a:gd name="connsiteX397" fmla="*/ 2582513 w 4475321"/>
              <a:gd name="connsiteY397" fmla="*/ 1318927 h 1871281"/>
              <a:gd name="connsiteX398" fmla="*/ 2582513 w 4475321"/>
              <a:gd name="connsiteY398" fmla="*/ 1327404 h 1871281"/>
              <a:gd name="connsiteX399" fmla="*/ 2620804 w 4475321"/>
              <a:gd name="connsiteY399" fmla="*/ 1327404 h 1871281"/>
              <a:gd name="connsiteX400" fmla="*/ 2620804 w 4475321"/>
              <a:gd name="connsiteY400" fmla="*/ 1336358 h 1871281"/>
              <a:gd name="connsiteX401" fmla="*/ 2647664 w 4475321"/>
              <a:gd name="connsiteY401" fmla="*/ 1336358 h 1871281"/>
              <a:gd name="connsiteX402" fmla="*/ 2647664 w 4475321"/>
              <a:gd name="connsiteY402" fmla="*/ 1345406 h 1871281"/>
              <a:gd name="connsiteX403" fmla="*/ 2724245 w 4475321"/>
              <a:gd name="connsiteY403" fmla="*/ 1345406 h 1871281"/>
              <a:gd name="connsiteX404" fmla="*/ 2724245 w 4475321"/>
              <a:gd name="connsiteY404" fmla="*/ 1354741 h 1871281"/>
              <a:gd name="connsiteX405" fmla="*/ 2743391 w 4475321"/>
              <a:gd name="connsiteY405" fmla="*/ 1354741 h 1871281"/>
              <a:gd name="connsiteX406" fmla="*/ 2743391 w 4475321"/>
              <a:gd name="connsiteY406" fmla="*/ 1364742 h 1871281"/>
              <a:gd name="connsiteX407" fmla="*/ 2827687 w 4475321"/>
              <a:gd name="connsiteY407" fmla="*/ 1364742 h 1871281"/>
              <a:gd name="connsiteX408" fmla="*/ 2827687 w 4475321"/>
              <a:gd name="connsiteY408" fmla="*/ 1375315 h 1871281"/>
              <a:gd name="connsiteX409" fmla="*/ 2873693 w 4475321"/>
              <a:gd name="connsiteY409" fmla="*/ 1375315 h 1871281"/>
              <a:gd name="connsiteX410" fmla="*/ 2873693 w 4475321"/>
              <a:gd name="connsiteY410" fmla="*/ 1386078 h 1871281"/>
              <a:gd name="connsiteX411" fmla="*/ 3065336 w 4475321"/>
              <a:gd name="connsiteY411" fmla="*/ 1386078 h 1871281"/>
              <a:gd name="connsiteX412" fmla="*/ 3065336 w 4475321"/>
              <a:gd name="connsiteY412" fmla="*/ 1400746 h 1871281"/>
              <a:gd name="connsiteX413" fmla="*/ 3203258 w 4475321"/>
              <a:gd name="connsiteY413" fmla="*/ 1400746 h 1871281"/>
              <a:gd name="connsiteX414" fmla="*/ 3203258 w 4475321"/>
              <a:gd name="connsiteY414" fmla="*/ 1420368 h 1871281"/>
              <a:gd name="connsiteX415" fmla="*/ 3233928 w 4475321"/>
              <a:gd name="connsiteY415" fmla="*/ 1420368 h 1871281"/>
              <a:gd name="connsiteX416" fmla="*/ 3233928 w 4475321"/>
              <a:gd name="connsiteY416" fmla="*/ 1439990 h 1871281"/>
              <a:gd name="connsiteX417" fmla="*/ 3241548 w 4475321"/>
              <a:gd name="connsiteY417" fmla="*/ 1439990 h 1871281"/>
              <a:gd name="connsiteX418" fmla="*/ 3241548 w 4475321"/>
              <a:gd name="connsiteY418" fmla="*/ 1459611 h 1871281"/>
              <a:gd name="connsiteX419" fmla="*/ 3448431 w 4475321"/>
              <a:gd name="connsiteY419" fmla="*/ 1459611 h 1871281"/>
              <a:gd name="connsiteX420" fmla="*/ 3448431 w 4475321"/>
              <a:gd name="connsiteY420" fmla="*/ 1491234 h 1871281"/>
              <a:gd name="connsiteX421" fmla="*/ 3743516 w 4475321"/>
              <a:gd name="connsiteY421" fmla="*/ 1491234 h 1871281"/>
              <a:gd name="connsiteX422" fmla="*/ 3743516 w 4475321"/>
              <a:gd name="connsiteY422" fmla="*/ 1533525 h 1871281"/>
              <a:gd name="connsiteX423" fmla="*/ 3766471 w 4475321"/>
              <a:gd name="connsiteY423" fmla="*/ 1533525 h 1871281"/>
              <a:gd name="connsiteX424" fmla="*/ 3766471 w 4475321"/>
              <a:gd name="connsiteY424" fmla="*/ 1581721 h 1871281"/>
              <a:gd name="connsiteX425" fmla="*/ 4475322 w 4475321"/>
              <a:gd name="connsiteY425" fmla="*/ 1581721 h 1871281"/>
              <a:gd name="connsiteX426" fmla="*/ 4475322 w 4475321"/>
              <a:gd name="connsiteY426" fmla="*/ 1871282 h 1871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</a:cxnLst>
            <a:rect l="l" t="t" r="r" b="b"/>
            <a:pathLst>
              <a:path w="4475321" h="1871281">
                <a:moveTo>
                  <a:pt x="0" y="0"/>
                </a:moveTo>
                <a:lnTo>
                  <a:pt x="149447" y="0"/>
                </a:lnTo>
                <a:lnTo>
                  <a:pt x="149447" y="4572"/>
                </a:lnTo>
                <a:lnTo>
                  <a:pt x="203073" y="4572"/>
                </a:lnTo>
                <a:lnTo>
                  <a:pt x="203073" y="9049"/>
                </a:lnTo>
                <a:lnTo>
                  <a:pt x="210693" y="9049"/>
                </a:lnTo>
                <a:lnTo>
                  <a:pt x="210693" y="13621"/>
                </a:lnTo>
                <a:lnTo>
                  <a:pt x="226028" y="13621"/>
                </a:lnTo>
                <a:lnTo>
                  <a:pt x="226028" y="18098"/>
                </a:lnTo>
                <a:lnTo>
                  <a:pt x="245269" y="18098"/>
                </a:lnTo>
                <a:lnTo>
                  <a:pt x="245269" y="22670"/>
                </a:lnTo>
                <a:lnTo>
                  <a:pt x="264414" y="22670"/>
                </a:lnTo>
                <a:lnTo>
                  <a:pt x="264414" y="27242"/>
                </a:lnTo>
                <a:lnTo>
                  <a:pt x="302705" y="27242"/>
                </a:lnTo>
                <a:lnTo>
                  <a:pt x="302705" y="31814"/>
                </a:lnTo>
                <a:lnTo>
                  <a:pt x="306515" y="31814"/>
                </a:lnTo>
                <a:lnTo>
                  <a:pt x="306515" y="36386"/>
                </a:lnTo>
                <a:lnTo>
                  <a:pt x="348710" y="36386"/>
                </a:lnTo>
                <a:lnTo>
                  <a:pt x="348710" y="50006"/>
                </a:lnTo>
                <a:lnTo>
                  <a:pt x="352520" y="50006"/>
                </a:lnTo>
                <a:lnTo>
                  <a:pt x="352520" y="54578"/>
                </a:lnTo>
                <a:lnTo>
                  <a:pt x="367856" y="54578"/>
                </a:lnTo>
                <a:lnTo>
                  <a:pt x="367856" y="59150"/>
                </a:lnTo>
                <a:lnTo>
                  <a:pt x="379286" y="59150"/>
                </a:lnTo>
                <a:lnTo>
                  <a:pt x="379286" y="63722"/>
                </a:lnTo>
                <a:lnTo>
                  <a:pt x="398526" y="63722"/>
                </a:lnTo>
                <a:lnTo>
                  <a:pt x="398526" y="68294"/>
                </a:lnTo>
                <a:lnTo>
                  <a:pt x="433007" y="68294"/>
                </a:lnTo>
                <a:lnTo>
                  <a:pt x="433007" y="77438"/>
                </a:lnTo>
                <a:lnTo>
                  <a:pt x="436817" y="77438"/>
                </a:lnTo>
                <a:lnTo>
                  <a:pt x="436817" y="86582"/>
                </a:lnTo>
                <a:lnTo>
                  <a:pt x="467487" y="86582"/>
                </a:lnTo>
                <a:lnTo>
                  <a:pt x="467487" y="91154"/>
                </a:lnTo>
                <a:lnTo>
                  <a:pt x="471297" y="91154"/>
                </a:lnTo>
                <a:lnTo>
                  <a:pt x="471297" y="95726"/>
                </a:lnTo>
                <a:lnTo>
                  <a:pt x="486632" y="95726"/>
                </a:lnTo>
                <a:lnTo>
                  <a:pt x="486632" y="100298"/>
                </a:lnTo>
                <a:lnTo>
                  <a:pt x="494252" y="100298"/>
                </a:lnTo>
                <a:lnTo>
                  <a:pt x="494252" y="104966"/>
                </a:lnTo>
                <a:lnTo>
                  <a:pt x="524923" y="104966"/>
                </a:lnTo>
                <a:lnTo>
                  <a:pt x="524923" y="114110"/>
                </a:lnTo>
                <a:lnTo>
                  <a:pt x="540258" y="114110"/>
                </a:lnTo>
                <a:lnTo>
                  <a:pt x="540258" y="118682"/>
                </a:lnTo>
                <a:lnTo>
                  <a:pt x="551783" y="118682"/>
                </a:lnTo>
                <a:lnTo>
                  <a:pt x="551783" y="123254"/>
                </a:lnTo>
                <a:lnTo>
                  <a:pt x="559403" y="123254"/>
                </a:lnTo>
                <a:lnTo>
                  <a:pt x="559403" y="127826"/>
                </a:lnTo>
                <a:lnTo>
                  <a:pt x="563213" y="127826"/>
                </a:lnTo>
                <a:lnTo>
                  <a:pt x="563213" y="132398"/>
                </a:lnTo>
                <a:lnTo>
                  <a:pt x="570929" y="132398"/>
                </a:lnTo>
                <a:lnTo>
                  <a:pt x="570929" y="136970"/>
                </a:lnTo>
                <a:lnTo>
                  <a:pt x="578549" y="136970"/>
                </a:lnTo>
                <a:lnTo>
                  <a:pt x="578549" y="146114"/>
                </a:lnTo>
                <a:lnTo>
                  <a:pt x="586264" y="146114"/>
                </a:lnTo>
                <a:lnTo>
                  <a:pt x="586264" y="159830"/>
                </a:lnTo>
                <a:lnTo>
                  <a:pt x="590074" y="159830"/>
                </a:lnTo>
                <a:lnTo>
                  <a:pt x="590074" y="164401"/>
                </a:lnTo>
                <a:lnTo>
                  <a:pt x="601599" y="164401"/>
                </a:lnTo>
                <a:lnTo>
                  <a:pt x="601599" y="168974"/>
                </a:lnTo>
                <a:lnTo>
                  <a:pt x="616934" y="168974"/>
                </a:lnTo>
                <a:lnTo>
                  <a:pt x="616934" y="173546"/>
                </a:lnTo>
                <a:lnTo>
                  <a:pt x="628364" y="173546"/>
                </a:lnTo>
                <a:lnTo>
                  <a:pt x="628364" y="178118"/>
                </a:lnTo>
                <a:lnTo>
                  <a:pt x="639890" y="178118"/>
                </a:lnTo>
                <a:lnTo>
                  <a:pt x="639890" y="182690"/>
                </a:lnTo>
                <a:lnTo>
                  <a:pt x="643700" y="182690"/>
                </a:lnTo>
                <a:lnTo>
                  <a:pt x="643700" y="187262"/>
                </a:lnTo>
                <a:lnTo>
                  <a:pt x="655225" y="187262"/>
                </a:lnTo>
                <a:lnTo>
                  <a:pt x="655225" y="196406"/>
                </a:lnTo>
                <a:lnTo>
                  <a:pt x="670560" y="196406"/>
                </a:lnTo>
                <a:lnTo>
                  <a:pt x="670560" y="200978"/>
                </a:lnTo>
                <a:lnTo>
                  <a:pt x="705040" y="200978"/>
                </a:lnTo>
                <a:lnTo>
                  <a:pt x="705040" y="205645"/>
                </a:lnTo>
                <a:lnTo>
                  <a:pt x="708851" y="205645"/>
                </a:lnTo>
                <a:lnTo>
                  <a:pt x="708851" y="210217"/>
                </a:lnTo>
                <a:lnTo>
                  <a:pt x="739521" y="210217"/>
                </a:lnTo>
                <a:lnTo>
                  <a:pt x="739521" y="214789"/>
                </a:lnTo>
                <a:lnTo>
                  <a:pt x="743331" y="214789"/>
                </a:lnTo>
                <a:lnTo>
                  <a:pt x="743331" y="219361"/>
                </a:lnTo>
                <a:lnTo>
                  <a:pt x="747141" y="219361"/>
                </a:lnTo>
                <a:lnTo>
                  <a:pt x="747141" y="224028"/>
                </a:lnTo>
                <a:lnTo>
                  <a:pt x="758666" y="224028"/>
                </a:lnTo>
                <a:lnTo>
                  <a:pt x="758666" y="228600"/>
                </a:lnTo>
                <a:lnTo>
                  <a:pt x="766286" y="228600"/>
                </a:lnTo>
                <a:lnTo>
                  <a:pt x="766286" y="233172"/>
                </a:lnTo>
                <a:lnTo>
                  <a:pt x="770192" y="233172"/>
                </a:lnTo>
                <a:lnTo>
                  <a:pt x="770192" y="237839"/>
                </a:lnTo>
                <a:lnTo>
                  <a:pt x="793147" y="237839"/>
                </a:lnTo>
                <a:lnTo>
                  <a:pt x="793147" y="242411"/>
                </a:lnTo>
                <a:lnTo>
                  <a:pt x="800767" y="242411"/>
                </a:lnTo>
                <a:lnTo>
                  <a:pt x="800767" y="246983"/>
                </a:lnTo>
                <a:lnTo>
                  <a:pt x="804672" y="246983"/>
                </a:lnTo>
                <a:lnTo>
                  <a:pt x="804672" y="251651"/>
                </a:lnTo>
                <a:lnTo>
                  <a:pt x="808482" y="251651"/>
                </a:lnTo>
                <a:lnTo>
                  <a:pt x="808482" y="256223"/>
                </a:lnTo>
                <a:lnTo>
                  <a:pt x="816102" y="256223"/>
                </a:lnTo>
                <a:lnTo>
                  <a:pt x="816102" y="260795"/>
                </a:lnTo>
                <a:lnTo>
                  <a:pt x="820007" y="260795"/>
                </a:lnTo>
                <a:lnTo>
                  <a:pt x="820007" y="265367"/>
                </a:lnTo>
                <a:lnTo>
                  <a:pt x="831437" y="265367"/>
                </a:lnTo>
                <a:lnTo>
                  <a:pt x="831437" y="270034"/>
                </a:lnTo>
                <a:lnTo>
                  <a:pt x="839153" y="270034"/>
                </a:lnTo>
                <a:lnTo>
                  <a:pt x="839153" y="274606"/>
                </a:lnTo>
                <a:lnTo>
                  <a:pt x="846773" y="274606"/>
                </a:lnTo>
                <a:lnTo>
                  <a:pt x="846773" y="279178"/>
                </a:lnTo>
                <a:lnTo>
                  <a:pt x="854488" y="279178"/>
                </a:lnTo>
                <a:lnTo>
                  <a:pt x="854488" y="288417"/>
                </a:lnTo>
                <a:lnTo>
                  <a:pt x="858298" y="288417"/>
                </a:lnTo>
                <a:lnTo>
                  <a:pt x="858298" y="292989"/>
                </a:lnTo>
                <a:lnTo>
                  <a:pt x="888968" y="292989"/>
                </a:lnTo>
                <a:lnTo>
                  <a:pt x="888968" y="297656"/>
                </a:lnTo>
                <a:lnTo>
                  <a:pt x="892778" y="297656"/>
                </a:lnTo>
                <a:lnTo>
                  <a:pt x="892778" y="302228"/>
                </a:lnTo>
                <a:lnTo>
                  <a:pt x="919544" y="302228"/>
                </a:lnTo>
                <a:lnTo>
                  <a:pt x="919544" y="306800"/>
                </a:lnTo>
                <a:lnTo>
                  <a:pt x="923449" y="306800"/>
                </a:lnTo>
                <a:lnTo>
                  <a:pt x="923449" y="316040"/>
                </a:lnTo>
                <a:lnTo>
                  <a:pt x="927259" y="316040"/>
                </a:lnTo>
                <a:lnTo>
                  <a:pt x="927259" y="325279"/>
                </a:lnTo>
                <a:lnTo>
                  <a:pt x="931069" y="325279"/>
                </a:lnTo>
                <a:lnTo>
                  <a:pt x="931069" y="329851"/>
                </a:lnTo>
                <a:lnTo>
                  <a:pt x="934879" y="329851"/>
                </a:lnTo>
                <a:lnTo>
                  <a:pt x="934879" y="334423"/>
                </a:lnTo>
                <a:lnTo>
                  <a:pt x="942594" y="334423"/>
                </a:lnTo>
                <a:lnTo>
                  <a:pt x="942594" y="348234"/>
                </a:lnTo>
                <a:lnTo>
                  <a:pt x="950214" y="348234"/>
                </a:lnTo>
                <a:lnTo>
                  <a:pt x="950214" y="352806"/>
                </a:lnTo>
                <a:lnTo>
                  <a:pt x="954119" y="352806"/>
                </a:lnTo>
                <a:lnTo>
                  <a:pt x="954119" y="362045"/>
                </a:lnTo>
                <a:lnTo>
                  <a:pt x="965549" y="362045"/>
                </a:lnTo>
                <a:lnTo>
                  <a:pt x="965549" y="366617"/>
                </a:lnTo>
                <a:lnTo>
                  <a:pt x="969359" y="366617"/>
                </a:lnTo>
                <a:lnTo>
                  <a:pt x="969359" y="380429"/>
                </a:lnTo>
                <a:lnTo>
                  <a:pt x="973265" y="380429"/>
                </a:lnTo>
                <a:lnTo>
                  <a:pt x="973265" y="385096"/>
                </a:lnTo>
                <a:lnTo>
                  <a:pt x="977075" y="385096"/>
                </a:lnTo>
                <a:lnTo>
                  <a:pt x="977075" y="389668"/>
                </a:lnTo>
                <a:lnTo>
                  <a:pt x="988600" y="389668"/>
                </a:lnTo>
                <a:lnTo>
                  <a:pt x="988600" y="403479"/>
                </a:lnTo>
                <a:lnTo>
                  <a:pt x="996220" y="403479"/>
                </a:lnTo>
                <a:lnTo>
                  <a:pt x="996220" y="408146"/>
                </a:lnTo>
                <a:lnTo>
                  <a:pt x="1003840" y="408146"/>
                </a:lnTo>
                <a:lnTo>
                  <a:pt x="1003840" y="412718"/>
                </a:lnTo>
                <a:lnTo>
                  <a:pt x="1011555" y="412718"/>
                </a:lnTo>
                <a:lnTo>
                  <a:pt x="1011555" y="417386"/>
                </a:lnTo>
                <a:lnTo>
                  <a:pt x="1023080" y="417386"/>
                </a:lnTo>
                <a:lnTo>
                  <a:pt x="1023080" y="426625"/>
                </a:lnTo>
                <a:lnTo>
                  <a:pt x="1038320" y="426625"/>
                </a:lnTo>
                <a:lnTo>
                  <a:pt x="1038320" y="431292"/>
                </a:lnTo>
                <a:lnTo>
                  <a:pt x="1061371" y="431292"/>
                </a:lnTo>
                <a:lnTo>
                  <a:pt x="1061371" y="435959"/>
                </a:lnTo>
                <a:lnTo>
                  <a:pt x="1080516" y="435959"/>
                </a:lnTo>
                <a:lnTo>
                  <a:pt x="1080516" y="440531"/>
                </a:lnTo>
                <a:lnTo>
                  <a:pt x="1092041" y="440531"/>
                </a:lnTo>
                <a:lnTo>
                  <a:pt x="1092041" y="445199"/>
                </a:lnTo>
                <a:lnTo>
                  <a:pt x="1099661" y="445199"/>
                </a:lnTo>
                <a:lnTo>
                  <a:pt x="1099661" y="449771"/>
                </a:lnTo>
                <a:lnTo>
                  <a:pt x="1107377" y="449771"/>
                </a:lnTo>
                <a:lnTo>
                  <a:pt x="1107377" y="454438"/>
                </a:lnTo>
                <a:lnTo>
                  <a:pt x="1111187" y="454438"/>
                </a:lnTo>
                <a:lnTo>
                  <a:pt x="1111187" y="459105"/>
                </a:lnTo>
                <a:lnTo>
                  <a:pt x="1114997" y="459105"/>
                </a:lnTo>
                <a:lnTo>
                  <a:pt x="1114997" y="463677"/>
                </a:lnTo>
                <a:lnTo>
                  <a:pt x="1122617" y="463677"/>
                </a:lnTo>
                <a:lnTo>
                  <a:pt x="1122617" y="468344"/>
                </a:lnTo>
                <a:lnTo>
                  <a:pt x="1126522" y="468344"/>
                </a:lnTo>
                <a:lnTo>
                  <a:pt x="1126522" y="472916"/>
                </a:lnTo>
                <a:lnTo>
                  <a:pt x="1130332" y="472916"/>
                </a:lnTo>
                <a:lnTo>
                  <a:pt x="1130332" y="482251"/>
                </a:lnTo>
                <a:lnTo>
                  <a:pt x="1157192" y="482251"/>
                </a:lnTo>
                <a:lnTo>
                  <a:pt x="1157192" y="486823"/>
                </a:lnTo>
                <a:lnTo>
                  <a:pt x="1168622" y="486823"/>
                </a:lnTo>
                <a:lnTo>
                  <a:pt x="1168622" y="496157"/>
                </a:lnTo>
                <a:lnTo>
                  <a:pt x="1172432" y="496157"/>
                </a:lnTo>
                <a:lnTo>
                  <a:pt x="1172432" y="514731"/>
                </a:lnTo>
                <a:lnTo>
                  <a:pt x="1180148" y="514731"/>
                </a:lnTo>
                <a:lnTo>
                  <a:pt x="1180148" y="524066"/>
                </a:lnTo>
                <a:lnTo>
                  <a:pt x="1187768" y="524066"/>
                </a:lnTo>
                <a:lnTo>
                  <a:pt x="1187768" y="533400"/>
                </a:lnTo>
                <a:lnTo>
                  <a:pt x="1195483" y="533400"/>
                </a:lnTo>
                <a:lnTo>
                  <a:pt x="1195483" y="537972"/>
                </a:lnTo>
                <a:lnTo>
                  <a:pt x="1203103" y="537972"/>
                </a:lnTo>
                <a:lnTo>
                  <a:pt x="1203103" y="542639"/>
                </a:lnTo>
                <a:lnTo>
                  <a:pt x="1207008" y="542639"/>
                </a:lnTo>
                <a:lnTo>
                  <a:pt x="1207008" y="556736"/>
                </a:lnTo>
                <a:lnTo>
                  <a:pt x="1210818" y="556736"/>
                </a:lnTo>
                <a:lnTo>
                  <a:pt x="1210818" y="570738"/>
                </a:lnTo>
                <a:lnTo>
                  <a:pt x="1222248" y="570738"/>
                </a:lnTo>
                <a:lnTo>
                  <a:pt x="1222248" y="575405"/>
                </a:lnTo>
                <a:lnTo>
                  <a:pt x="1233773" y="575405"/>
                </a:lnTo>
                <a:lnTo>
                  <a:pt x="1233773" y="589502"/>
                </a:lnTo>
                <a:lnTo>
                  <a:pt x="1249109" y="589502"/>
                </a:lnTo>
                <a:lnTo>
                  <a:pt x="1249109" y="594170"/>
                </a:lnTo>
                <a:lnTo>
                  <a:pt x="1252918" y="594170"/>
                </a:lnTo>
                <a:lnTo>
                  <a:pt x="1252918" y="598837"/>
                </a:lnTo>
                <a:lnTo>
                  <a:pt x="1260634" y="598837"/>
                </a:lnTo>
                <a:lnTo>
                  <a:pt x="1260634" y="603504"/>
                </a:lnTo>
                <a:lnTo>
                  <a:pt x="1264444" y="603504"/>
                </a:lnTo>
                <a:lnTo>
                  <a:pt x="1264444" y="617506"/>
                </a:lnTo>
                <a:lnTo>
                  <a:pt x="1272064" y="617506"/>
                </a:lnTo>
                <a:lnTo>
                  <a:pt x="1272064" y="626840"/>
                </a:lnTo>
                <a:lnTo>
                  <a:pt x="1291209" y="626840"/>
                </a:lnTo>
                <a:lnTo>
                  <a:pt x="1291209" y="631603"/>
                </a:lnTo>
                <a:lnTo>
                  <a:pt x="1314260" y="631603"/>
                </a:lnTo>
                <a:lnTo>
                  <a:pt x="1314260" y="636270"/>
                </a:lnTo>
                <a:lnTo>
                  <a:pt x="1321880" y="636270"/>
                </a:lnTo>
                <a:lnTo>
                  <a:pt x="1321880" y="650272"/>
                </a:lnTo>
                <a:lnTo>
                  <a:pt x="1325785" y="650272"/>
                </a:lnTo>
                <a:lnTo>
                  <a:pt x="1325785" y="659606"/>
                </a:lnTo>
                <a:lnTo>
                  <a:pt x="1329595" y="659606"/>
                </a:lnTo>
                <a:lnTo>
                  <a:pt x="1329595" y="664274"/>
                </a:lnTo>
                <a:lnTo>
                  <a:pt x="1341025" y="664274"/>
                </a:lnTo>
                <a:lnTo>
                  <a:pt x="1341025" y="669036"/>
                </a:lnTo>
                <a:lnTo>
                  <a:pt x="1344930" y="669036"/>
                </a:lnTo>
                <a:lnTo>
                  <a:pt x="1344930" y="678370"/>
                </a:lnTo>
                <a:lnTo>
                  <a:pt x="1348740" y="678370"/>
                </a:lnTo>
                <a:lnTo>
                  <a:pt x="1348740" y="683038"/>
                </a:lnTo>
                <a:lnTo>
                  <a:pt x="1352550" y="683038"/>
                </a:lnTo>
                <a:lnTo>
                  <a:pt x="1352550" y="692372"/>
                </a:lnTo>
                <a:lnTo>
                  <a:pt x="1356360" y="692372"/>
                </a:lnTo>
                <a:lnTo>
                  <a:pt x="1356360" y="697040"/>
                </a:lnTo>
                <a:lnTo>
                  <a:pt x="1360265" y="697040"/>
                </a:lnTo>
                <a:lnTo>
                  <a:pt x="1360265" y="701707"/>
                </a:lnTo>
                <a:lnTo>
                  <a:pt x="1367885" y="701707"/>
                </a:lnTo>
                <a:lnTo>
                  <a:pt x="1367885" y="706374"/>
                </a:lnTo>
                <a:lnTo>
                  <a:pt x="1371695" y="706374"/>
                </a:lnTo>
                <a:lnTo>
                  <a:pt x="1371695" y="715804"/>
                </a:lnTo>
                <a:lnTo>
                  <a:pt x="1375505" y="715804"/>
                </a:lnTo>
                <a:lnTo>
                  <a:pt x="1375505" y="720471"/>
                </a:lnTo>
                <a:lnTo>
                  <a:pt x="1383221" y="720471"/>
                </a:lnTo>
                <a:lnTo>
                  <a:pt x="1383221" y="725138"/>
                </a:lnTo>
                <a:lnTo>
                  <a:pt x="1398556" y="725138"/>
                </a:lnTo>
                <a:lnTo>
                  <a:pt x="1398556" y="729806"/>
                </a:lnTo>
                <a:lnTo>
                  <a:pt x="1409986" y="729806"/>
                </a:lnTo>
                <a:lnTo>
                  <a:pt x="1409986" y="734473"/>
                </a:lnTo>
                <a:lnTo>
                  <a:pt x="1413891" y="734473"/>
                </a:lnTo>
                <a:lnTo>
                  <a:pt x="1413891" y="739140"/>
                </a:lnTo>
                <a:lnTo>
                  <a:pt x="1440656" y="739140"/>
                </a:lnTo>
                <a:lnTo>
                  <a:pt x="1440656" y="743903"/>
                </a:lnTo>
                <a:lnTo>
                  <a:pt x="1452182" y="743903"/>
                </a:lnTo>
                <a:lnTo>
                  <a:pt x="1452182" y="753237"/>
                </a:lnTo>
                <a:lnTo>
                  <a:pt x="1467517" y="753237"/>
                </a:lnTo>
                <a:lnTo>
                  <a:pt x="1467517" y="758000"/>
                </a:lnTo>
                <a:lnTo>
                  <a:pt x="1475137" y="758000"/>
                </a:lnTo>
                <a:lnTo>
                  <a:pt x="1475137" y="767429"/>
                </a:lnTo>
                <a:lnTo>
                  <a:pt x="1479042" y="767429"/>
                </a:lnTo>
                <a:lnTo>
                  <a:pt x="1479042" y="776859"/>
                </a:lnTo>
                <a:lnTo>
                  <a:pt x="1482852" y="776859"/>
                </a:lnTo>
                <a:lnTo>
                  <a:pt x="1482852" y="790956"/>
                </a:lnTo>
                <a:lnTo>
                  <a:pt x="1486662" y="790956"/>
                </a:lnTo>
                <a:lnTo>
                  <a:pt x="1486662" y="800481"/>
                </a:lnTo>
                <a:lnTo>
                  <a:pt x="1494282" y="800481"/>
                </a:lnTo>
                <a:lnTo>
                  <a:pt x="1494282" y="805244"/>
                </a:lnTo>
                <a:lnTo>
                  <a:pt x="1498187" y="805244"/>
                </a:lnTo>
                <a:lnTo>
                  <a:pt x="1498187" y="809911"/>
                </a:lnTo>
                <a:lnTo>
                  <a:pt x="1501997" y="809911"/>
                </a:lnTo>
                <a:lnTo>
                  <a:pt x="1501997" y="814673"/>
                </a:lnTo>
                <a:lnTo>
                  <a:pt x="1513523" y="814673"/>
                </a:lnTo>
                <a:lnTo>
                  <a:pt x="1513523" y="819436"/>
                </a:lnTo>
                <a:lnTo>
                  <a:pt x="1517333" y="819436"/>
                </a:lnTo>
                <a:lnTo>
                  <a:pt x="1517333" y="824198"/>
                </a:lnTo>
                <a:lnTo>
                  <a:pt x="1532668" y="824198"/>
                </a:lnTo>
                <a:lnTo>
                  <a:pt x="1532668" y="828961"/>
                </a:lnTo>
                <a:lnTo>
                  <a:pt x="1555623" y="828961"/>
                </a:lnTo>
                <a:lnTo>
                  <a:pt x="1555623" y="833723"/>
                </a:lnTo>
                <a:lnTo>
                  <a:pt x="1567148" y="833723"/>
                </a:lnTo>
                <a:lnTo>
                  <a:pt x="1567148" y="838486"/>
                </a:lnTo>
                <a:lnTo>
                  <a:pt x="1570958" y="838486"/>
                </a:lnTo>
                <a:lnTo>
                  <a:pt x="1570958" y="843344"/>
                </a:lnTo>
                <a:lnTo>
                  <a:pt x="1582484" y="843344"/>
                </a:lnTo>
                <a:lnTo>
                  <a:pt x="1582484" y="852869"/>
                </a:lnTo>
                <a:lnTo>
                  <a:pt x="1590104" y="852869"/>
                </a:lnTo>
                <a:lnTo>
                  <a:pt x="1590104" y="857631"/>
                </a:lnTo>
                <a:lnTo>
                  <a:pt x="1601629" y="857631"/>
                </a:lnTo>
                <a:lnTo>
                  <a:pt x="1601629" y="867251"/>
                </a:lnTo>
                <a:lnTo>
                  <a:pt x="1609249" y="867251"/>
                </a:lnTo>
                <a:lnTo>
                  <a:pt x="1609249" y="872014"/>
                </a:lnTo>
                <a:lnTo>
                  <a:pt x="1613059" y="872014"/>
                </a:lnTo>
                <a:lnTo>
                  <a:pt x="1613059" y="876776"/>
                </a:lnTo>
                <a:lnTo>
                  <a:pt x="1632299" y="876776"/>
                </a:lnTo>
                <a:lnTo>
                  <a:pt x="1632299" y="881634"/>
                </a:lnTo>
                <a:lnTo>
                  <a:pt x="1647635" y="881634"/>
                </a:lnTo>
                <a:lnTo>
                  <a:pt x="1647635" y="886492"/>
                </a:lnTo>
                <a:lnTo>
                  <a:pt x="1659064" y="886492"/>
                </a:lnTo>
                <a:lnTo>
                  <a:pt x="1659064" y="891350"/>
                </a:lnTo>
                <a:lnTo>
                  <a:pt x="1670590" y="891350"/>
                </a:lnTo>
                <a:lnTo>
                  <a:pt x="1670590" y="896207"/>
                </a:lnTo>
                <a:lnTo>
                  <a:pt x="1674400" y="896207"/>
                </a:lnTo>
                <a:lnTo>
                  <a:pt x="1674400" y="901065"/>
                </a:lnTo>
                <a:lnTo>
                  <a:pt x="1678210" y="901065"/>
                </a:lnTo>
                <a:lnTo>
                  <a:pt x="1678210" y="906018"/>
                </a:lnTo>
                <a:lnTo>
                  <a:pt x="1689735" y="906018"/>
                </a:lnTo>
                <a:lnTo>
                  <a:pt x="1689735" y="915924"/>
                </a:lnTo>
                <a:lnTo>
                  <a:pt x="1697450" y="915924"/>
                </a:lnTo>
                <a:lnTo>
                  <a:pt x="1697450" y="925830"/>
                </a:lnTo>
                <a:lnTo>
                  <a:pt x="1708880" y="925830"/>
                </a:lnTo>
                <a:lnTo>
                  <a:pt x="1708880" y="930783"/>
                </a:lnTo>
                <a:lnTo>
                  <a:pt x="1716596" y="930783"/>
                </a:lnTo>
                <a:lnTo>
                  <a:pt x="1716596" y="935831"/>
                </a:lnTo>
                <a:lnTo>
                  <a:pt x="1720406" y="935831"/>
                </a:lnTo>
                <a:lnTo>
                  <a:pt x="1720406" y="940784"/>
                </a:lnTo>
                <a:lnTo>
                  <a:pt x="1728026" y="940784"/>
                </a:lnTo>
                <a:lnTo>
                  <a:pt x="1728026" y="945833"/>
                </a:lnTo>
                <a:lnTo>
                  <a:pt x="1731931" y="945833"/>
                </a:lnTo>
                <a:lnTo>
                  <a:pt x="1731931" y="950881"/>
                </a:lnTo>
                <a:lnTo>
                  <a:pt x="1747171" y="950881"/>
                </a:lnTo>
                <a:lnTo>
                  <a:pt x="1747171" y="955834"/>
                </a:lnTo>
                <a:lnTo>
                  <a:pt x="1751076" y="955834"/>
                </a:lnTo>
                <a:lnTo>
                  <a:pt x="1751076" y="960882"/>
                </a:lnTo>
                <a:lnTo>
                  <a:pt x="1754886" y="960882"/>
                </a:lnTo>
                <a:lnTo>
                  <a:pt x="1754886" y="965835"/>
                </a:lnTo>
                <a:lnTo>
                  <a:pt x="1766411" y="965835"/>
                </a:lnTo>
                <a:lnTo>
                  <a:pt x="1766411" y="970883"/>
                </a:lnTo>
                <a:lnTo>
                  <a:pt x="1770221" y="970883"/>
                </a:lnTo>
                <a:lnTo>
                  <a:pt x="1770221" y="975836"/>
                </a:lnTo>
                <a:lnTo>
                  <a:pt x="1774031" y="975836"/>
                </a:lnTo>
                <a:lnTo>
                  <a:pt x="1774031" y="991076"/>
                </a:lnTo>
                <a:lnTo>
                  <a:pt x="1796987" y="991076"/>
                </a:lnTo>
                <a:lnTo>
                  <a:pt x="1796987" y="996125"/>
                </a:lnTo>
                <a:lnTo>
                  <a:pt x="1804702" y="996125"/>
                </a:lnTo>
                <a:lnTo>
                  <a:pt x="1804702" y="1001173"/>
                </a:lnTo>
                <a:lnTo>
                  <a:pt x="1831467" y="1001173"/>
                </a:lnTo>
                <a:lnTo>
                  <a:pt x="1831467" y="1006316"/>
                </a:lnTo>
                <a:lnTo>
                  <a:pt x="1835372" y="1006316"/>
                </a:lnTo>
                <a:lnTo>
                  <a:pt x="1835372" y="1011460"/>
                </a:lnTo>
                <a:lnTo>
                  <a:pt x="1854518" y="1011460"/>
                </a:lnTo>
                <a:lnTo>
                  <a:pt x="1854518" y="1016699"/>
                </a:lnTo>
                <a:lnTo>
                  <a:pt x="1858328" y="1016699"/>
                </a:lnTo>
                <a:lnTo>
                  <a:pt x="1858328" y="1027081"/>
                </a:lnTo>
                <a:lnTo>
                  <a:pt x="1881283" y="1027081"/>
                </a:lnTo>
                <a:lnTo>
                  <a:pt x="1881283" y="1032510"/>
                </a:lnTo>
                <a:lnTo>
                  <a:pt x="1915763" y="1032510"/>
                </a:lnTo>
                <a:lnTo>
                  <a:pt x="1915763" y="1043464"/>
                </a:lnTo>
                <a:lnTo>
                  <a:pt x="1919668" y="1043464"/>
                </a:lnTo>
                <a:lnTo>
                  <a:pt x="1919668" y="1048893"/>
                </a:lnTo>
                <a:lnTo>
                  <a:pt x="1950339" y="1048893"/>
                </a:lnTo>
                <a:lnTo>
                  <a:pt x="1950339" y="1054513"/>
                </a:lnTo>
                <a:lnTo>
                  <a:pt x="1984820" y="1054513"/>
                </a:lnTo>
                <a:lnTo>
                  <a:pt x="1984820" y="1060323"/>
                </a:lnTo>
                <a:lnTo>
                  <a:pt x="1988630" y="1060323"/>
                </a:lnTo>
                <a:lnTo>
                  <a:pt x="1988630" y="1083659"/>
                </a:lnTo>
                <a:lnTo>
                  <a:pt x="1992439" y="1083659"/>
                </a:lnTo>
                <a:lnTo>
                  <a:pt x="1992439" y="1089565"/>
                </a:lnTo>
                <a:lnTo>
                  <a:pt x="2000060" y="1089565"/>
                </a:lnTo>
                <a:lnTo>
                  <a:pt x="2000060" y="1095375"/>
                </a:lnTo>
                <a:lnTo>
                  <a:pt x="2015395" y="1095375"/>
                </a:lnTo>
                <a:lnTo>
                  <a:pt x="2015395" y="1107281"/>
                </a:lnTo>
                <a:lnTo>
                  <a:pt x="2042255" y="1107281"/>
                </a:lnTo>
                <a:lnTo>
                  <a:pt x="2042255" y="1125474"/>
                </a:lnTo>
                <a:lnTo>
                  <a:pt x="2061401" y="1125474"/>
                </a:lnTo>
                <a:lnTo>
                  <a:pt x="2061401" y="1131570"/>
                </a:lnTo>
                <a:lnTo>
                  <a:pt x="2065211" y="1131570"/>
                </a:lnTo>
                <a:lnTo>
                  <a:pt x="2065211" y="1137666"/>
                </a:lnTo>
                <a:lnTo>
                  <a:pt x="2072926" y="1137666"/>
                </a:lnTo>
                <a:lnTo>
                  <a:pt x="2072926" y="1150144"/>
                </a:lnTo>
                <a:lnTo>
                  <a:pt x="2080546" y="1150144"/>
                </a:lnTo>
                <a:lnTo>
                  <a:pt x="2080546" y="1156335"/>
                </a:lnTo>
                <a:lnTo>
                  <a:pt x="2084356" y="1156335"/>
                </a:lnTo>
                <a:lnTo>
                  <a:pt x="2084356" y="1162622"/>
                </a:lnTo>
                <a:lnTo>
                  <a:pt x="2095881" y="1162622"/>
                </a:lnTo>
                <a:lnTo>
                  <a:pt x="2095881" y="1169099"/>
                </a:lnTo>
                <a:lnTo>
                  <a:pt x="2149507" y="1169099"/>
                </a:lnTo>
                <a:lnTo>
                  <a:pt x="2149507" y="1175861"/>
                </a:lnTo>
                <a:lnTo>
                  <a:pt x="2180177" y="1175861"/>
                </a:lnTo>
                <a:lnTo>
                  <a:pt x="2180177" y="1189768"/>
                </a:lnTo>
                <a:lnTo>
                  <a:pt x="2187893" y="1189768"/>
                </a:lnTo>
                <a:lnTo>
                  <a:pt x="2187893" y="1196721"/>
                </a:lnTo>
                <a:lnTo>
                  <a:pt x="2226183" y="1196721"/>
                </a:lnTo>
                <a:lnTo>
                  <a:pt x="2226183" y="1203865"/>
                </a:lnTo>
                <a:lnTo>
                  <a:pt x="2241518" y="1203865"/>
                </a:lnTo>
                <a:lnTo>
                  <a:pt x="2241518" y="1211009"/>
                </a:lnTo>
                <a:lnTo>
                  <a:pt x="2260664" y="1211009"/>
                </a:lnTo>
                <a:lnTo>
                  <a:pt x="2260664" y="1218343"/>
                </a:lnTo>
                <a:lnTo>
                  <a:pt x="2306669" y="1218343"/>
                </a:lnTo>
                <a:lnTo>
                  <a:pt x="2306669" y="1225677"/>
                </a:lnTo>
                <a:lnTo>
                  <a:pt x="2325815" y="1225677"/>
                </a:lnTo>
                <a:lnTo>
                  <a:pt x="2325815" y="1240727"/>
                </a:lnTo>
                <a:lnTo>
                  <a:pt x="2333435" y="1240727"/>
                </a:lnTo>
                <a:lnTo>
                  <a:pt x="2333435" y="1248251"/>
                </a:lnTo>
                <a:lnTo>
                  <a:pt x="2337245" y="1248251"/>
                </a:lnTo>
                <a:lnTo>
                  <a:pt x="2337245" y="1255871"/>
                </a:lnTo>
                <a:lnTo>
                  <a:pt x="2341150" y="1255871"/>
                </a:lnTo>
                <a:lnTo>
                  <a:pt x="2341150" y="1263396"/>
                </a:lnTo>
                <a:lnTo>
                  <a:pt x="2348770" y="1263396"/>
                </a:lnTo>
                <a:lnTo>
                  <a:pt x="2348770" y="1271111"/>
                </a:lnTo>
                <a:lnTo>
                  <a:pt x="2371725" y="1271111"/>
                </a:lnTo>
                <a:lnTo>
                  <a:pt x="2371725" y="1278922"/>
                </a:lnTo>
                <a:lnTo>
                  <a:pt x="2375630" y="1278922"/>
                </a:lnTo>
                <a:lnTo>
                  <a:pt x="2375630" y="1286732"/>
                </a:lnTo>
                <a:lnTo>
                  <a:pt x="2379440" y="1286732"/>
                </a:lnTo>
                <a:lnTo>
                  <a:pt x="2379440" y="1294543"/>
                </a:lnTo>
                <a:lnTo>
                  <a:pt x="2425446" y="1294543"/>
                </a:lnTo>
                <a:lnTo>
                  <a:pt x="2425446" y="1302544"/>
                </a:lnTo>
                <a:lnTo>
                  <a:pt x="2429256" y="1302544"/>
                </a:lnTo>
                <a:lnTo>
                  <a:pt x="2429256" y="1310545"/>
                </a:lnTo>
                <a:lnTo>
                  <a:pt x="2559558" y="1310545"/>
                </a:lnTo>
                <a:lnTo>
                  <a:pt x="2559558" y="1318927"/>
                </a:lnTo>
                <a:lnTo>
                  <a:pt x="2582513" y="1318927"/>
                </a:lnTo>
                <a:lnTo>
                  <a:pt x="2582513" y="1327404"/>
                </a:lnTo>
                <a:lnTo>
                  <a:pt x="2620804" y="1327404"/>
                </a:lnTo>
                <a:lnTo>
                  <a:pt x="2620804" y="1336358"/>
                </a:lnTo>
                <a:lnTo>
                  <a:pt x="2647664" y="1336358"/>
                </a:lnTo>
                <a:lnTo>
                  <a:pt x="2647664" y="1345406"/>
                </a:lnTo>
                <a:lnTo>
                  <a:pt x="2724245" y="1345406"/>
                </a:lnTo>
                <a:lnTo>
                  <a:pt x="2724245" y="1354741"/>
                </a:lnTo>
                <a:lnTo>
                  <a:pt x="2743391" y="1354741"/>
                </a:lnTo>
                <a:lnTo>
                  <a:pt x="2743391" y="1364742"/>
                </a:lnTo>
                <a:lnTo>
                  <a:pt x="2827687" y="1364742"/>
                </a:lnTo>
                <a:lnTo>
                  <a:pt x="2827687" y="1375315"/>
                </a:lnTo>
                <a:lnTo>
                  <a:pt x="2873693" y="1375315"/>
                </a:lnTo>
                <a:lnTo>
                  <a:pt x="2873693" y="1386078"/>
                </a:lnTo>
                <a:lnTo>
                  <a:pt x="3065336" y="1386078"/>
                </a:lnTo>
                <a:lnTo>
                  <a:pt x="3065336" y="1400746"/>
                </a:lnTo>
                <a:lnTo>
                  <a:pt x="3203258" y="1400746"/>
                </a:lnTo>
                <a:lnTo>
                  <a:pt x="3203258" y="1420368"/>
                </a:lnTo>
                <a:lnTo>
                  <a:pt x="3233928" y="1420368"/>
                </a:lnTo>
                <a:lnTo>
                  <a:pt x="3233928" y="1439990"/>
                </a:lnTo>
                <a:lnTo>
                  <a:pt x="3241548" y="1439990"/>
                </a:lnTo>
                <a:lnTo>
                  <a:pt x="3241548" y="1459611"/>
                </a:lnTo>
                <a:lnTo>
                  <a:pt x="3448431" y="1459611"/>
                </a:lnTo>
                <a:lnTo>
                  <a:pt x="3448431" y="1491234"/>
                </a:lnTo>
                <a:lnTo>
                  <a:pt x="3743516" y="1491234"/>
                </a:lnTo>
                <a:lnTo>
                  <a:pt x="3743516" y="1533525"/>
                </a:lnTo>
                <a:lnTo>
                  <a:pt x="3766471" y="1533525"/>
                </a:lnTo>
                <a:lnTo>
                  <a:pt x="3766471" y="1581721"/>
                </a:lnTo>
                <a:lnTo>
                  <a:pt x="4475322" y="1581721"/>
                </a:lnTo>
                <a:lnTo>
                  <a:pt x="4475322" y="1871282"/>
                </a:lnTo>
              </a:path>
            </a:pathLst>
          </a:custGeom>
          <a:noFill/>
          <a:ln w="19050" cap="flat">
            <a:solidFill>
              <a:srgbClr val="5F5F5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36BABFC5-9B83-B908-8AAC-0C49C776B1FB}"/>
              </a:ext>
            </a:extLst>
          </p:cNvPr>
          <p:cNvGrpSpPr/>
          <p:nvPr/>
        </p:nvGrpSpPr>
        <p:grpSpPr>
          <a:xfrm>
            <a:off x="1396281" y="1108140"/>
            <a:ext cx="8543925" cy="1799590"/>
            <a:chOff x="1631951" y="1242805"/>
            <a:chExt cx="8543925" cy="1799590"/>
          </a:xfrm>
        </p:grpSpPr>
        <p:sp>
          <p:nvSpPr>
            <p:cNvPr id="249" name="Line 338">
              <a:extLst>
                <a:ext uri="{FF2B5EF4-FFF2-40B4-BE49-F238E27FC236}">
                  <a16:creationId xmlns:a16="http://schemas.microsoft.com/office/drawing/2014/main" id="{353EFD53-3F17-3E37-7677-6A856ECEEF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5926" y="124280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Line 339">
              <a:extLst>
                <a:ext uri="{FF2B5EF4-FFF2-40B4-BE49-F238E27FC236}">
                  <a16:creationId xmlns:a16="http://schemas.microsoft.com/office/drawing/2014/main" id="{2493A954-028F-125F-8502-ABF18CDE57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5451" y="124280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Line 340">
              <a:extLst>
                <a:ext uri="{FF2B5EF4-FFF2-40B4-BE49-F238E27FC236}">
                  <a16:creationId xmlns:a16="http://schemas.microsoft.com/office/drawing/2014/main" id="{7BFB4307-6210-CD45-B604-83A118F5C5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8313" y="124280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" name="Line 341">
              <a:extLst>
                <a:ext uri="{FF2B5EF4-FFF2-40B4-BE49-F238E27FC236}">
                  <a16:creationId xmlns:a16="http://schemas.microsoft.com/office/drawing/2014/main" id="{D951C9D0-2716-AEF8-5AE2-6EC82B5084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1813" y="124280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" name="Line 342">
              <a:extLst>
                <a:ext uri="{FF2B5EF4-FFF2-40B4-BE49-F238E27FC236}">
                  <a16:creationId xmlns:a16="http://schemas.microsoft.com/office/drawing/2014/main" id="{9F7284D3-CE4F-6F72-7B1A-935416F1E0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7701" y="124280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" name="Line 343">
              <a:extLst>
                <a:ext uri="{FF2B5EF4-FFF2-40B4-BE49-F238E27FC236}">
                  <a16:creationId xmlns:a16="http://schemas.microsoft.com/office/drawing/2014/main" id="{1CF9942C-D4AE-0D82-3CC7-557295C8F6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7226" y="1247533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Line 344">
              <a:extLst>
                <a:ext uri="{FF2B5EF4-FFF2-40B4-BE49-F238E27FC236}">
                  <a16:creationId xmlns:a16="http://schemas.microsoft.com/office/drawing/2014/main" id="{28CE4A09-9AE8-5E01-EFA8-C01995FAE5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8038" y="1255412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" name="Line 345">
              <a:extLst>
                <a:ext uri="{FF2B5EF4-FFF2-40B4-BE49-F238E27FC236}">
                  <a16:creationId xmlns:a16="http://schemas.microsoft.com/office/drawing/2014/main" id="{E588DF87-A033-C75B-4AF2-939B80EB2D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2326" y="1261715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" name="Line 346">
              <a:extLst>
                <a:ext uri="{FF2B5EF4-FFF2-40B4-BE49-F238E27FC236}">
                  <a16:creationId xmlns:a16="http://schemas.microsoft.com/office/drawing/2014/main" id="{828D1A75-FB50-9D24-CBDC-3D9EBE5A4E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0901" y="1266443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Line 347">
              <a:extLst>
                <a:ext uri="{FF2B5EF4-FFF2-40B4-BE49-F238E27FC236}">
                  <a16:creationId xmlns:a16="http://schemas.microsoft.com/office/drawing/2014/main" id="{12AE2EDF-5773-6C9C-C21D-C3639C835C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6301" y="1266443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Line 348">
              <a:extLst>
                <a:ext uri="{FF2B5EF4-FFF2-40B4-BE49-F238E27FC236}">
                  <a16:creationId xmlns:a16="http://schemas.microsoft.com/office/drawing/2014/main" id="{65BCA512-9998-9E9C-1870-0AA984A792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1101" y="1315293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Line 349">
              <a:extLst>
                <a:ext uri="{FF2B5EF4-FFF2-40B4-BE49-F238E27FC236}">
                  <a16:creationId xmlns:a16="http://schemas.microsoft.com/office/drawing/2014/main" id="{D3619D8C-5688-1854-9975-66DAF49A0C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2763" y="1460268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" name="Line 350">
              <a:extLst>
                <a:ext uri="{FF2B5EF4-FFF2-40B4-BE49-F238E27FC236}">
                  <a16:creationId xmlns:a16="http://schemas.microsoft.com/office/drawing/2014/main" id="{44A167C3-260B-12ED-90E9-51A8BE97AB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7051" y="1469723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Line 351">
              <a:extLst>
                <a:ext uri="{FF2B5EF4-FFF2-40B4-BE49-F238E27FC236}">
                  <a16:creationId xmlns:a16="http://schemas.microsoft.com/office/drawing/2014/main" id="{8E401DCB-A1DA-05E1-0CEF-25FEC685FE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5213" y="1658822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Line 352">
              <a:extLst>
                <a:ext uri="{FF2B5EF4-FFF2-40B4-BE49-F238E27FC236}">
                  <a16:creationId xmlns:a16="http://schemas.microsoft.com/office/drawing/2014/main" id="{A9F5CB95-4E94-F7DC-AA30-447E994A6E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4426" y="168403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Line 353">
              <a:extLst>
                <a:ext uri="{FF2B5EF4-FFF2-40B4-BE49-F238E27FC236}">
                  <a16:creationId xmlns:a16="http://schemas.microsoft.com/office/drawing/2014/main" id="{B08A43C6-3A28-CDBA-DFB1-448E38659D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5413" y="1764403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Line 354">
              <a:extLst>
                <a:ext uri="{FF2B5EF4-FFF2-40B4-BE49-F238E27FC236}">
                  <a16:creationId xmlns:a16="http://schemas.microsoft.com/office/drawing/2014/main" id="{AF59C42A-496F-69B6-3D7E-FD61E0BADF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251" y="1810101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Line 355">
              <a:extLst>
                <a:ext uri="{FF2B5EF4-FFF2-40B4-BE49-F238E27FC236}">
                  <a16:creationId xmlns:a16="http://schemas.microsoft.com/office/drawing/2014/main" id="{247A057D-678B-F327-1E2F-360AE48100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0351" y="1830587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Line 356">
              <a:extLst>
                <a:ext uri="{FF2B5EF4-FFF2-40B4-BE49-F238E27FC236}">
                  <a16:creationId xmlns:a16="http://schemas.microsoft.com/office/drawing/2014/main" id="{8DF1D0E2-6DF0-D4E4-CA5F-CAF3CBE170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5963" y="2041747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Line 357">
              <a:extLst>
                <a:ext uri="{FF2B5EF4-FFF2-40B4-BE49-F238E27FC236}">
                  <a16:creationId xmlns:a16="http://schemas.microsoft.com/office/drawing/2014/main" id="{BA2EABD7-C38B-A4D6-EF93-C3EAC77E18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4226" y="205750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9" name="Line 358">
              <a:extLst>
                <a:ext uri="{FF2B5EF4-FFF2-40B4-BE49-F238E27FC236}">
                  <a16:creationId xmlns:a16="http://schemas.microsoft.com/office/drawing/2014/main" id="{5DA3030B-1784-53AD-9B12-777994A327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3438" y="2098477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0" name="Line 359">
              <a:extLst>
                <a:ext uri="{FF2B5EF4-FFF2-40B4-BE49-F238E27FC236}">
                  <a16:creationId xmlns:a16="http://schemas.microsoft.com/office/drawing/2014/main" id="{EB0E05F0-4547-4261-A0F0-CA6957E097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1538" y="2125265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Line 360">
              <a:extLst>
                <a:ext uri="{FF2B5EF4-FFF2-40B4-BE49-F238E27FC236}">
                  <a16:creationId xmlns:a16="http://schemas.microsoft.com/office/drawing/2014/main" id="{A73EFB49-8096-3219-46E2-E0162728B8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73613" y="214102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Line 361">
              <a:extLst>
                <a:ext uri="{FF2B5EF4-FFF2-40B4-BE49-F238E27FC236}">
                  <a16:creationId xmlns:a16="http://schemas.microsoft.com/office/drawing/2014/main" id="{F7418561-6158-9064-1A5B-3FDF2AB046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0138" y="2191450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" name="Line 362">
              <a:extLst>
                <a:ext uri="{FF2B5EF4-FFF2-40B4-BE49-F238E27FC236}">
                  <a16:creationId xmlns:a16="http://schemas.microsoft.com/office/drawing/2014/main" id="{267BD7F0-A6A4-11DB-E05A-4CCF7E4393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3" y="2191450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Line 363">
              <a:extLst>
                <a:ext uri="{FF2B5EF4-FFF2-40B4-BE49-F238E27FC236}">
                  <a16:creationId xmlns:a16="http://schemas.microsoft.com/office/drawing/2014/main" id="{C26CFE46-BC45-9711-9663-99227687D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2526" y="2197753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Line 364">
              <a:extLst>
                <a:ext uri="{FF2B5EF4-FFF2-40B4-BE49-F238E27FC236}">
                  <a16:creationId xmlns:a16="http://schemas.microsoft.com/office/drawing/2014/main" id="{F20448F3-644C-E91D-3208-25C780CA72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1738" y="2207208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Line 365">
              <a:extLst>
                <a:ext uri="{FF2B5EF4-FFF2-40B4-BE49-F238E27FC236}">
                  <a16:creationId xmlns:a16="http://schemas.microsoft.com/office/drawing/2014/main" id="{B380C8F3-EE51-809E-CE4E-8DC351BF2A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0788" y="2218239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Line 366">
              <a:extLst>
                <a:ext uri="{FF2B5EF4-FFF2-40B4-BE49-F238E27FC236}">
                  <a16:creationId xmlns:a16="http://schemas.microsoft.com/office/drawing/2014/main" id="{9DBBCADA-F070-3C0A-98F8-789B9E537C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0788" y="2218239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Line 367">
              <a:extLst>
                <a:ext uri="{FF2B5EF4-FFF2-40B4-BE49-F238E27FC236}">
                  <a16:creationId xmlns:a16="http://schemas.microsoft.com/office/drawing/2014/main" id="{8B51B9C6-CBDB-D4B9-28D4-7650DC92CC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4601" y="222296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Line 368">
              <a:extLst>
                <a:ext uri="{FF2B5EF4-FFF2-40B4-BE49-F238E27FC236}">
                  <a16:creationId xmlns:a16="http://schemas.microsoft.com/office/drawing/2014/main" id="{4E71CF3B-0836-91F5-BD47-4D81C6AACF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8888" y="2233998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Line 369">
              <a:extLst>
                <a:ext uri="{FF2B5EF4-FFF2-40B4-BE49-F238E27FC236}">
                  <a16:creationId xmlns:a16="http://schemas.microsoft.com/office/drawing/2014/main" id="{BE9879A2-1CFB-B165-DD6F-83F94BF439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3813" y="2251331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Line 370">
              <a:extLst>
                <a:ext uri="{FF2B5EF4-FFF2-40B4-BE49-F238E27FC236}">
                  <a16:creationId xmlns:a16="http://schemas.microsoft.com/office/drawing/2014/main" id="{BDB3F6D5-235D-22F1-79F0-F86CE51409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1" y="2292303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Line 371">
              <a:extLst>
                <a:ext uri="{FF2B5EF4-FFF2-40B4-BE49-F238E27FC236}">
                  <a16:creationId xmlns:a16="http://schemas.microsoft.com/office/drawing/2014/main" id="{10A55C4A-B4ED-D4B6-E3FA-6B66814F1C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29226" y="2297031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" name="Line 372">
              <a:extLst>
                <a:ext uri="{FF2B5EF4-FFF2-40B4-BE49-F238E27FC236}">
                  <a16:creationId xmlns:a16="http://schemas.microsoft.com/office/drawing/2014/main" id="{EB91F550-73BC-16EC-4E82-B87A5AEA65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46701" y="232539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" name="Line 373">
              <a:extLst>
                <a:ext uri="{FF2B5EF4-FFF2-40B4-BE49-F238E27FC236}">
                  <a16:creationId xmlns:a16="http://schemas.microsoft.com/office/drawing/2014/main" id="{36A2F634-690D-9464-1CF6-2B2FAD7533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9563" y="233642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Line 374">
              <a:extLst>
                <a:ext uri="{FF2B5EF4-FFF2-40B4-BE49-F238E27FC236}">
                  <a16:creationId xmlns:a16="http://schemas.microsoft.com/office/drawing/2014/main" id="{C1B0BE9A-A6EC-91F6-930B-CD69EE455F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2901" y="2353760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Line 375">
              <a:extLst>
                <a:ext uri="{FF2B5EF4-FFF2-40B4-BE49-F238E27FC236}">
                  <a16:creationId xmlns:a16="http://schemas.microsoft.com/office/drawing/2014/main" id="{6B1662C5-0825-D2C6-43C9-186A9AB3D2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9251" y="2353760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Line 376">
              <a:extLst>
                <a:ext uri="{FF2B5EF4-FFF2-40B4-BE49-F238E27FC236}">
                  <a16:creationId xmlns:a16="http://schemas.microsoft.com/office/drawing/2014/main" id="{38C05599-A8F2-1425-2994-278C14CCE2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8776" y="2353760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" name="Line 377">
              <a:extLst>
                <a:ext uri="{FF2B5EF4-FFF2-40B4-BE49-F238E27FC236}">
                  <a16:creationId xmlns:a16="http://schemas.microsoft.com/office/drawing/2014/main" id="{AC00CE14-26ED-2801-FD40-6E9E8A8193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9901" y="2377397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9" name="Line 378">
              <a:extLst>
                <a:ext uri="{FF2B5EF4-FFF2-40B4-BE49-F238E27FC236}">
                  <a16:creationId xmlns:a16="http://schemas.microsoft.com/office/drawing/2014/main" id="{8148A7D1-2C6C-E7CC-25F6-A644AF0284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54663" y="2377397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0" name="Line 379">
              <a:extLst>
                <a:ext uri="{FF2B5EF4-FFF2-40B4-BE49-F238E27FC236}">
                  <a16:creationId xmlns:a16="http://schemas.microsoft.com/office/drawing/2014/main" id="{EAF29101-ED67-F691-5C7A-40E12E9AF7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4188" y="2377397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Line 380">
              <a:extLst>
                <a:ext uri="{FF2B5EF4-FFF2-40B4-BE49-F238E27FC236}">
                  <a16:creationId xmlns:a16="http://schemas.microsoft.com/office/drawing/2014/main" id="{E72C0628-B964-B47F-EC24-0B4A1D68E3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2763" y="238212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Line 381">
              <a:extLst>
                <a:ext uri="{FF2B5EF4-FFF2-40B4-BE49-F238E27FC236}">
                  <a16:creationId xmlns:a16="http://schemas.microsoft.com/office/drawing/2014/main" id="{349FF750-12E4-3BC5-92AC-4EC9A67016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8163" y="238212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Line 382">
              <a:extLst>
                <a:ext uri="{FF2B5EF4-FFF2-40B4-BE49-F238E27FC236}">
                  <a16:creationId xmlns:a16="http://schemas.microsoft.com/office/drawing/2014/main" id="{23492B55-4E0C-F272-EAAF-A75B7D9123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51501" y="238212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" name="Line 383">
              <a:extLst>
                <a:ext uri="{FF2B5EF4-FFF2-40B4-BE49-F238E27FC236}">
                  <a16:creationId xmlns:a16="http://schemas.microsoft.com/office/drawing/2014/main" id="{F2C878EF-8FB3-F7C6-DE38-4AE7821CD3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95951" y="2429400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" name="Line 384">
              <a:extLst>
                <a:ext uri="{FF2B5EF4-FFF2-40B4-BE49-F238E27FC236}">
                  <a16:creationId xmlns:a16="http://schemas.microsoft.com/office/drawing/2014/main" id="{665A9C42-CF56-2561-078F-600A7A2AB9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9763" y="2429400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Line 385">
              <a:extLst>
                <a:ext uri="{FF2B5EF4-FFF2-40B4-BE49-F238E27FC236}">
                  <a16:creationId xmlns:a16="http://schemas.microsoft.com/office/drawing/2014/main" id="{9A8DD2D8-6858-D985-11A4-EA4A614BFE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57863" y="244200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" name="Line 386">
              <a:extLst>
                <a:ext uri="{FF2B5EF4-FFF2-40B4-BE49-F238E27FC236}">
                  <a16:creationId xmlns:a16="http://schemas.microsoft.com/office/drawing/2014/main" id="{57AF5EA5-ED27-842C-94BE-84ED5EE026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1363" y="2467219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Line 387">
              <a:extLst>
                <a:ext uri="{FF2B5EF4-FFF2-40B4-BE49-F238E27FC236}">
                  <a16:creationId xmlns:a16="http://schemas.microsoft.com/office/drawing/2014/main" id="{C925867F-E8FD-A8EB-DBBF-B52589282E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35651" y="2473523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Line 388">
              <a:extLst>
                <a:ext uri="{FF2B5EF4-FFF2-40B4-BE49-F238E27FC236}">
                  <a16:creationId xmlns:a16="http://schemas.microsoft.com/office/drawing/2014/main" id="{107F9955-599D-B7AD-8E56-9A78088EE2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49938" y="2489281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" name="Line 389">
              <a:extLst>
                <a:ext uri="{FF2B5EF4-FFF2-40B4-BE49-F238E27FC236}">
                  <a16:creationId xmlns:a16="http://schemas.microsoft.com/office/drawing/2014/main" id="{931801F4-7CC7-C072-14B4-02819E65E8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8988" y="2501887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" name="Line 390">
              <a:extLst>
                <a:ext uri="{FF2B5EF4-FFF2-40B4-BE49-F238E27FC236}">
                  <a16:creationId xmlns:a16="http://schemas.microsoft.com/office/drawing/2014/main" id="{04BBA25F-980E-5AD6-A802-E4EAF0E2B0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5338" y="2501887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Line 391">
              <a:extLst>
                <a:ext uri="{FF2B5EF4-FFF2-40B4-BE49-F238E27FC236}">
                  <a16:creationId xmlns:a16="http://schemas.microsoft.com/office/drawing/2014/main" id="{C12ABD4D-5975-C224-7EE7-50B8DA3629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7726" y="2509766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Line 392">
              <a:extLst>
                <a:ext uri="{FF2B5EF4-FFF2-40B4-BE49-F238E27FC236}">
                  <a16:creationId xmlns:a16="http://schemas.microsoft.com/office/drawing/2014/main" id="{77FC2F41-BD5D-EFF2-FB8D-2711D183B2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6938" y="2509766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Line 393">
              <a:extLst>
                <a:ext uri="{FF2B5EF4-FFF2-40B4-BE49-F238E27FC236}">
                  <a16:creationId xmlns:a16="http://schemas.microsoft.com/office/drawing/2014/main" id="{D61B6AAF-0000-438F-9E2C-AE8CDE1387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91226" y="2509766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Line 394">
              <a:extLst>
                <a:ext uri="{FF2B5EF4-FFF2-40B4-BE49-F238E27FC236}">
                  <a16:creationId xmlns:a16="http://schemas.microsoft.com/office/drawing/2014/main" id="{32497556-972D-407E-C70C-74E29C1B26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38851" y="2514494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Line 395">
              <a:extLst>
                <a:ext uri="{FF2B5EF4-FFF2-40B4-BE49-F238E27FC236}">
                  <a16:creationId xmlns:a16="http://schemas.microsoft.com/office/drawing/2014/main" id="{A1F62ADF-B52C-C65A-E8AD-42BDBE205D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54726" y="2514494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Line 396">
              <a:extLst>
                <a:ext uri="{FF2B5EF4-FFF2-40B4-BE49-F238E27FC236}">
                  <a16:creationId xmlns:a16="http://schemas.microsoft.com/office/drawing/2014/main" id="{8F8E2AAB-DBF1-F79F-A8E6-9ABBBFD9DD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7113" y="2538131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Line 397">
              <a:extLst>
                <a:ext uri="{FF2B5EF4-FFF2-40B4-BE49-F238E27FC236}">
                  <a16:creationId xmlns:a16="http://schemas.microsoft.com/office/drawing/2014/main" id="{01597EC9-5021-CAAC-3C46-BF1E3E88F6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56326" y="2546010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Line 398">
              <a:extLst>
                <a:ext uri="{FF2B5EF4-FFF2-40B4-BE49-F238E27FC236}">
                  <a16:creationId xmlns:a16="http://schemas.microsoft.com/office/drawing/2014/main" id="{3E62BD41-3D86-A5A9-CDA2-B2D3E2362C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94426" y="2553889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Line 399">
              <a:extLst>
                <a:ext uri="{FF2B5EF4-FFF2-40B4-BE49-F238E27FC236}">
                  <a16:creationId xmlns:a16="http://schemas.microsoft.com/office/drawing/2014/main" id="{3B0D300A-7566-7A11-05F4-0E3D7F4341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2213" y="2560192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Line 400">
              <a:extLst>
                <a:ext uri="{FF2B5EF4-FFF2-40B4-BE49-F238E27FC236}">
                  <a16:creationId xmlns:a16="http://schemas.microsoft.com/office/drawing/2014/main" id="{CAD78191-69FC-0F3F-1FB9-26AE8DACE5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96026" y="2560192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2" name="Line 401">
              <a:extLst>
                <a:ext uri="{FF2B5EF4-FFF2-40B4-BE49-F238E27FC236}">
                  <a16:creationId xmlns:a16="http://schemas.microsoft.com/office/drawing/2014/main" id="{BCA3D038-C74A-8C60-EB4C-7666A0037A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30951" y="2568072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Line 402">
              <a:extLst>
                <a:ext uri="{FF2B5EF4-FFF2-40B4-BE49-F238E27FC236}">
                  <a16:creationId xmlns:a16="http://schemas.microsoft.com/office/drawing/2014/main" id="{02998AEF-DBBA-FD4C-EF64-0D8952DE66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73813" y="2594860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4" name="Line 403">
              <a:extLst>
                <a:ext uri="{FF2B5EF4-FFF2-40B4-BE49-F238E27FC236}">
                  <a16:creationId xmlns:a16="http://schemas.microsoft.com/office/drawing/2014/main" id="{C2BEBBBD-5014-F310-8A4D-071CADAAFE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88101" y="2610619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5" name="Line 404">
              <a:extLst>
                <a:ext uri="{FF2B5EF4-FFF2-40B4-BE49-F238E27FC236}">
                  <a16:creationId xmlns:a16="http://schemas.microsoft.com/office/drawing/2014/main" id="{9DE8FE5F-CB9F-3D10-828D-F3763E0B5F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37313" y="2616922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Line 405">
              <a:extLst>
                <a:ext uri="{FF2B5EF4-FFF2-40B4-BE49-F238E27FC236}">
                  <a16:creationId xmlns:a16="http://schemas.microsoft.com/office/drawing/2014/main" id="{98D915AB-19CF-767F-595C-00812E9A8A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00813" y="2643711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Line 406">
              <a:extLst>
                <a:ext uri="{FF2B5EF4-FFF2-40B4-BE49-F238E27FC236}">
                  <a16:creationId xmlns:a16="http://schemas.microsoft.com/office/drawing/2014/main" id="{AFECDCE9-7A6A-785B-61F8-2D888A37B6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38913" y="2643711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8" name="Line 407">
              <a:extLst>
                <a:ext uri="{FF2B5EF4-FFF2-40B4-BE49-F238E27FC236}">
                  <a16:creationId xmlns:a16="http://schemas.microsoft.com/office/drawing/2014/main" id="{3D09FC7C-F3CA-F059-E0F1-24B2D14381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2888" y="266104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9" name="Line 408">
              <a:extLst>
                <a:ext uri="{FF2B5EF4-FFF2-40B4-BE49-F238E27FC236}">
                  <a16:creationId xmlns:a16="http://schemas.microsoft.com/office/drawing/2014/main" id="{3B91C3BF-D992-A2CF-C111-D0D841B8F9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6401" y="266104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Line 409">
              <a:extLst>
                <a:ext uri="{FF2B5EF4-FFF2-40B4-BE49-F238E27FC236}">
                  <a16:creationId xmlns:a16="http://schemas.microsoft.com/office/drawing/2014/main" id="{45BC5699-ADB6-9CFA-BB00-600784619B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7513" y="266104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1" name="Line 410">
              <a:extLst>
                <a:ext uri="{FF2B5EF4-FFF2-40B4-BE49-F238E27FC236}">
                  <a16:creationId xmlns:a16="http://schemas.microsoft.com/office/drawing/2014/main" id="{03EB37B0-D95D-CDD9-BF2F-969F7E6C10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73876" y="2672076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2" name="Line 411">
              <a:extLst>
                <a:ext uri="{FF2B5EF4-FFF2-40B4-BE49-F238E27FC236}">
                  <a16:creationId xmlns:a16="http://schemas.microsoft.com/office/drawing/2014/main" id="{E79CA46A-7228-DA7E-4E7B-C4655DFEF5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1501" y="2679955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Line 412">
              <a:extLst>
                <a:ext uri="{FF2B5EF4-FFF2-40B4-BE49-F238E27FC236}">
                  <a16:creationId xmlns:a16="http://schemas.microsoft.com/office/drawing/2014/main" id="{D0FDC056-E336-D32D-AA19-A6A0EC8BF7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6263" y="2679955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4" name="Line 413">
              <a:extLst>
                <a:ext uri="{FF2B5EF4-FFF2-40B4-BE49-F238E27FC236}">
                  <a16:creationId xmlns:a16="http://schemas.microsoft.com/office/drawing/2014/main" id="{50C01AB1-C183-78F9-2192-39E7E967FD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5476" y="2689410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5" name="Line 414">
              <a:extLst>
                <a:ext uri="{FF2B5EF4-FFF2-40B4-BE49-F238E27FC236}">
                  <a16:creationId xmlns:a16="http://schemas.microsoft.com/office/drawing/2014/main" id="{DAD53C2A-6FD1-24AD-91BD-8C090A2E4D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7863" y="2700441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6" name="Line 415">
              <a:extLst>
                <a:ext uri="{FF2B5EF4-FFF2-40B4-BE49-F238E27FC236}">
                  <a16:creationId xmlns:a16="http://schemas.microsoft.com/office/drawing/2014/main" id="{AD3FC987-A5D5-FD3A-E973-3390E649B6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54863" y="2700441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" name="Line 416">
              <a:extLst>
                <a:ext uri="{FF2B5EF4-FFF2-40B4-BE49-F238E27FC236}">
                  <a16:creationId xmlns:a16="http://schemas.microsoft.com/office/drawing/2014/main" id="{9206A63B-9921-90BB-9E46-0544E6CF85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78676" y="270989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8" name="Line 417">
              <a:extLst>
                <a:ext uri="{FF2B5EF4-FFF2-40B4-BE49-F238E27FC236}">
                  <a16:creationId xmlns:a16="http://schemas.microsoft.com/office/drawing/2014/main" id="{28F385C0-6A65-7E5E-9F93-0641C1FD57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2488" y="270989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9" name="Line 418">
              <a:extLst>
                <a:ext uri="{FF2B5EF4-FFF2-40B4-BE49-F238E27FC236}">
                  <a16:creationId xmlns:a16="http://schemas.microsoft.com/office/drawing/2014/main" id="{E9643963-D6D4-0565-2B9A-3BE8726D7E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32651" y="270989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0" name="Line 419">
              <a:extLst>
                <a:ext uri="{FF2B5EF4-FFF2-40B4-BE49-F238E27FC236}">
                  <a16:creationId xmlns:a16="http://schemas.microsoft.com/office/drawing/2014/main" id="{843D2D08-ED5F-BA03-63F1-9FEB2874E6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56463" y="272092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1" name="Line 420">
              <a:extLst>
                <a:ext uri="{FF2B5EF4-FFF2-40B4-BE49-F238E27FC236}">
                  <a16:creationId xmlns:a16="http://schemas.microsoft.com/office/drawing/2014/main" id="{A6014BFA-5E08-6409-C353-4004984178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94563" y="272092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2" name="Line 421">
              <a:extLst>
                <a:ext uri="{FF2B5EF4-FFF2-40B4-BE49-F238E27FC236}">
                  <a16:creationId xmlns:a16="http://schemas.microsoft.com/office/drawing/2014/main" id="{9788C757-B101-4A69-4461-6A7B94EED8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05676" y="272092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3" name="Line 422">
              <a:extLst>
                <a:ext uri="{FF2B5EF4-FFF2-40B4-BE49-F238E27FC236}">
                  <a16:creationId xmlns:a16="http://schemas.microsoft.com/office/drawing/2014/main" id="{8E480955-0669-9370-C74D-E67723A14C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07276" y="2730381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4" name="Line 423">
              <a:extLst>
                <a:ext uri="{FF2B5EF4-FFF2-40B4-BE49-F238E27FC236}">
                  <a16:creationId xmlns:a16="http://schemas.microsoft.com/office/drawing/2014/main" id="{1D5AF21C-AD3C-A215-2A5B-442772F81A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73951" y="274456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Line 424">
              <a:extLst>
                <a:ext uri="{FF2B5EF4-FFF2-40B4-BE49-F238E27FC236}">
                  <a16:creationId xmlns:a16="http://schemas.microsoft.com/office/drawing/2014/main" id="{4967B861-60AC-2141-F38A-3FBBA39587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23163" y="274456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6" name="Line 425">
              <a:extLst>
                <a:ext uri="{FF2B5EF4-FFF2-40B4-BE49-F238E27FC236}">
                  <a16:creationId xmlns:a16="http://schemas.microsoft.com/office/drawing/2014/main" id="{FE244460-72DD-74D7-B9AF-F0EE9A3FC1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61263" y="274456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7" name="Line 426">
              <a:extLst>
                <a:ext uri="{FF2B5EF4-FFF2-40B4-BE49-F238E27FC236}">
                  <a16:creationId xmlns:a16="http://schemas.microsoft.com/office/drawing/2014/main" id="{6FC550FE-7BAD-B7F7-C90C-B87BA515FC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86663" y="274456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Line 427">
              <a:extLst>
                <a:ext uri="{FF2B5EF4-FFF2-40B4-BE49-F238E27FC236}">
                  <a16:creationId xmlns:a16="http://schemas.microsoft.com/office/drawing/2014/main" id="{90028EDA-E0EF-834B-6EB4-F4954B1E82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39051" y="274456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" name="Line 428">
              <a:extLst>
                <a:ext uri="{FF2B5EF4-FFF2-40B4-BE49-F238E27FC236}">
                  <a16:creationId xmlns:a16="http://schemas.microsoft.com/office/drawing/2014/main" id="{3165A5BA-11FF-D9AF-806E-C5DD743846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3501" y="274456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0" name="Line 429">
              <a:extLst>
                <a:ext uri="{FF2B5EF4-FFF2-40B4-BE49-F238E27FC236}">
                  <a16:creationId xmlns:a16="http://schemas.microsoft.com/office/drawing/2014/main" id="{81C720CB-1BA4-B3DC-7D61-598539002B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40651" y="274456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1" name="Line 430">
              <a:extLst>
                <a:ext uri="{FF2B5EF4-FFF2-40B4-BE49-F238E27FC236}">
                  <a16:creationId xmlns:a16="http://schemas.microsoft.com/office/drawing/2014/main" id="{8383F8BF-3A78-5345-E873-5D466F71D9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56526" y="274456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2" name="Line 431">
              <a:extLst>
                <a:ext uri="{FF2B5EF4-FFF2-40B4-BE49-F238E27FC236}">
                  <a16:creationId xmlns:a16="http://schemas.microsoft.com/office/drawing/2014/main" id="{17015283-C6ED-91D9-76BD-DD89742ED9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04151" y="274456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3" name="Line 432">
              <a:extLst>
                <a:ext uri="{FF2B5EF4-FFF2-40B4-BE49-F238E27FC236}">
                  <a16:creationId xmlns:a16="http://schemas.microsoft.com/office/drawing/2014/main" id="{97D4219D-3840-33A9-6C4A-EA87610C5E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08913" y="274456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4" name="Line 433">
              <a:extLst>
                <a:ext uri="{FF2B5EF4-FFF2-40B4-BE49-F238E27FC236}">
                  <a16:creationId xmlns:a16="http://schemas.microsoft.com/office/drawing/2014/main" id="{4188E4D4-371C-2D44-DDA2-7EA6A4004D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43838" y="274456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Line 434">
              <a:extLst>
                <a:ext uri="{FF2B5EF4-FFF2-40B4-BE49-F238E27FC236}">
                  <a16:creationId xmlns:a16="http://schemas.microsoft.com/office/drawing/2014/main" id="{19EAA60E-D8D8-E23A-A014-40C3461309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05751" y="275874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Line 435">
              <a:extLst>
                <a:ext uri="{FF2B5EF4-FFF2-40B4-BE49-F238E27FC236}">
                  <a16:creationId xmlns:a16="http://schemas.microsoft.com/office/drawing/2014/main" id="{B917FC11-1A08-7097-081F-B2F30906D9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59726" y="275874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7" name="Line 436">
              <a:extLst>
                <a:ext uri="{FF2B5EF4-FFF2-40B4-BE49-F238E27FC236}">
                  <a16:creationId xmlns:a16="http://schemas.microsoft.com/office/drawing/2014/main" id="{83AA99EF-3952-1D7B-5B05-9D3F97CCEA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13701" y="275874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8" name="Line 437">
              <a:extLst>
                <a:ext uri="{FF2B5EF4-FFF2-40B4-BE49-F238E27FC236}">
                  <a16:creationId xmlns:a16="http://schemas.microsoft.com/office/drawing/2014/main" id="{79E070C9-9D14-4594-1FD6-3B4D0B1544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3226" y="275874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9" name="Line 438">
              <a:extLst>
                <a:ext uri="{FF2B5EF4-FFF2-40B4-BE49-F238E27FC236}">
                  <a16:creationId xmlns:a16="http://schemas.microsoft.com/office/drawing/2014/main" id="{CF148042-7A00-D2A9-80E5-BDC376007D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37513" y="275874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0" name="Line 439">
              <a:extLst>
                <a:ext uri="{FF2B5EF4-FFF2-40B4-BE49-F238E27FC236}">
                  <a16:creationId xmlns:a16="http://schemas.microsoft.com/office/drawing/2014/main" id="{088BDDFF-66F0-F59E-9712-C4DC3603D0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1013" y="275874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1" name="Line 440">
              <a:extLst>
                <a:ext uri="{FF2B5EF4-FFF2-40B4-BE49-F238E27FC236}">
                  <a16:creationId xmlns:a16="http://schemas.microsoft.com/office/drawing/2014/main" id="{CC9CF9CF-6F06-D437-5E8D-C110870EEE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80401" y="282335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2" name="Line 441">
              <a:extLst>
                <a:ext uri="{FF2B5EF4-FFF2-40B4-BE49-F238E27FC236}">
                  <a16:creationId xmlns:a16="http://schemas.microsoft.com/office/drawing/2014/main" id="{324E6AF1-F22E-3908-B799-41250439FB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85163" y="282335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3" name="Line 442">
              <a:extLst>
                <a:ext uri="{FF2B5EF4-FFF2-40B4-BE49-F238E27FC236}">
                  <a16:creationId xmlns:a16="http://schemas.microsoft.com/office/drawing/2014/main" id="{1BFAF11C-8D18-811E-8B6C-F0482E8381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8676" y="282335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4" name="Line 443">
              <a:extLst>
                <a:ext uri="{FF2B5EF4-FFF2-40B4-BE49-F238E27FC236}">
                  <a16:creationId xmlns:a16="http://schemas.microsoft.com/office/drawing/2014/main" id="{0D689963-D72C-570C-1165-8ABFB4C915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02651" y="282335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5" name="Line 444">
              <a:extLst>
                <a:ext uri="{FF2B5EF4-FFF2-40B4-BE49-F238E27FC236}">
                  <a16:creationId xmlns:a16="http://schemas.microsoft.com/office/drawing/2014/main" id="{31249C74-349C-CBA5-2B99-AD5967D5A1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61388" y="282335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6" name="Line 445">
              <a:extLst>
                <a:ext uri="{FF2B5EF4-FFF2-40B4-BE49-F238E27FC236}">
                  <a16:creationId xmlns:a16="http://schemas.microsoft.com/office/drawing/2014/main" id="{30A67FAE-D9F1-6A24-83BC-2EACC7FEFA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66151" y="282335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7" name="Line 446">
              <a:extLst>
                <a:ext uri="{FF2B5EF4-FFF2-40B4-BE49-F238E27FC236}">
                  <a16:creationId xmlns:a16="http://schemas.microsoft.com/office/drawing/2014/main" id="{5A40A781-4E2F-BA44-E0EA-ED8FE8E2C1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3301" y="282335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8" name="Line 447">
              <a:extLst>
                <a:ext uri="{FF2B5EF4-FFF2-40B4-BE49-F238E27FC236}">
                  <a16:creationId xmlns:a16="http://schemas.microsoft.com/office/drawing/2014/main" id="{D73F502B-39B0-4226-46DB-63E4120FA3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48738" y="2858023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9" name="Line 448">
              <a:extLst>
                <a:ext uri="{FF2B5EF4-FFF2-40B4-BE49-F238E27FC236}">
                  <a16:creationId xmlns:a16="http://schemas.microsoft.com/office/drawing/2014/main" id="{1118F681-DF77-B72C-018D-5EB8E741FA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59863" y="2858023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0" name="Line 449">
              <a:extLst>
                <a:ext uri="{FF2B5EF4-FFF2-40B4-BE49-F238E27FC236}">
                  <a16:creationId xmlns:a16="http://schemas.microsoft.com/office/drawing/2014/main" id="{D603DBAD-09AB-89B2-50E9-56941D04B9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20201" y="2858023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1" name="Line 450">
              <a:extLst>
                <a:ext uri="{FF2B5EF4-FFF2-40B4-BE49-F238E27FC236}">
                  <a16:creationId xmlns:a16="http://schemas.microsoft.com/office/drawing/2014/main" id="{85D776E6-320E-DB2B-EF1B-D6803573DD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44013" y="2903722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2" name="Line 451">
              <a:extLst>
                <a:ext uri="{FF2B5EF4-FFF2-40B4-BE49-F238E27FC236}">
                  <a16:creationId xmlns:a16="http://schemas.microsoft.com/office/drawing/2014/main" id="{794A9057-BC0E-FF32-C21B-59C8449319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82138" y="295572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3" name="Line 452">
              <a:extLst>
                <a:ext uri="{FF2B5EF4-FFF2-40B4-BE49-F238E27FC236}">
                  <a16:creationId xmlns:a16="http://schemas.microsoft.com/office/drawing/2014/main" id="{BA107A35-7595-5434-9BE6-E12486F21B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05976" y="295572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4" name="Line 453">
              <a:extLst>
                <a:ext uri="{FF2B5EF4-FFF2-40B4-BE49-F238E27FC236}">
                  <a16:creationId xmlns:a16="http://schemas.microsoft.com/office/drawing/2014/main" id="{D258D7B6-CC0A-DAB5-6853-EF8CF941D8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91701" y="295572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5" name="Line 454">
              <a:extLst>
                <a:ext uri="{FF2B5EF4-FFF2-40B4-BE49-F238E27FC236}">
                  <a16:creationId xmlns:a16="http://schemas.microsoft.com/office/drawing/2014/main" id="{65B35C6D-DED0-CFD7-91D1-979CFF2C3A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75876" y="295572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6" name="Line 455">
              <a:extLst>
                <a:ext uri="{FF2B5EF4-FFF2-40B4-BE49-F238E27FC236}">
                  <a16:creationId xmlns:a16="http://schemas.microsoft.com/office/drawing/2014/main" id="{C7E7DDB6-1736-B304-531C-466AE15790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92963" y="270989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7" name="Line 456">
              <a:extLst>
                <a:ext uri="{FF2B5EF4-FFF2-40B4-BE49-F238E27FC236}">
                  <a16:creationId xmlns:a16="http://schemas.microsoft.com/office/drawing/2014/main" id="{E6F81D12-007E-4189-36B9-1847F1D0EA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02288" y="238212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8" name="Line 457">
              <a:extLst>
                <a:ext uri="{FF2B5EF4-FFF2-40B4-BE49-F238E27FC236}">
                  <a16:creationId xmlns:a16="http://schemas.microsoft.com/office/drawing/2014/main" id="{DF5AAA49-5AD8-31BA-4C16-937168EC90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8301" y="2353760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9" name="Line 458">
              <a:extLst>
                <a:ext uri="{FF2B5EF4-FFF2-40B4-BE49-F238E27FC236}">
                  <a16:creationId xmlns:a16="http://schemas.microsoft.com/office/drawing/2014/main" id="{B01C8018-0D21-C834-432D-A4754F91F4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4801" y="233642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0" name="Line 337">
              <a:extLst>
                <a:ext uri="{FF2B5EF4-FFF2-40B4-BE49-F238E27FC236}">
                  <a16:creationId xmlns:a16="http://schemas.microsoft.com/office/drawing/2014/main" id="{021EFDA6-676C-4E69-DFAE-07EFA3A0E2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1951" y="124280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371" name="Table 370">
            <a:extLst>
              <a:ext uri="{FF2B5EF4-FFF2-40B4-BE49-F238E27FC236}">
                <a16:creationId xmlns:a16="http://schemas.microsoft.com/office/drawing/2014/main" id="{B5267D92-57D2-A1E7-58F3-883D39C707C1}"/>
              </a:ext>
            </a:extLst>
          </p:cNvPr>
          <p:cNvGraphicFramePr>
            <a:graphicFrameLocks noGrp="1"/>
          </p:cNvGraphicFramePr>
          <p:nvPr/>
        </p:nvGraphicFramePr>
        <p:xfrm>
          <a:off x="6212755" y="1129514"/>
          <a:ext cx="4020465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3732">
                  <a:extLst>
                    <a:ext uri="{9D8B030D-6E8A-4147-A177-3AD203B41FA5}">
                      <a16:colId xmlns:a16="http://schemas.microsoft.com/office/drawing/2014/main" val="2205016415"/>
                    </a:ext>
                  </a:extLst>
                </a:gridCol>
                <a:gridCol w="1077098">
                  <a:extLst>
                    <a:ext uri="{9D8B030D-6E8A-4147-A177-3AD203B41FA5}">
                      <a16:colId xmlns:a16="http://schemas.microsoft.com/office/drawing/2014/main" val="1709797482"/>
                    </a:ext>
                  </a:extLst>
                </a:gridCol>
                <a:gridCol w="1089635">
                  <a:extLst>
                    <a:ext uri="{9D8B030D-6E8A-4147-A177-3AD203B41FA5}">
                      <a16:colId xmlns:a16="http://schemas.microsoft.com/office/drawing/2014/main" val="3614831069"/>
                    </a:ext>
                  </a:extLst>
                </a:gridCol>
              </a:tblGrid>
              <a:tr h="76944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T-</a:t>
                      </a:r>
                      <a:r>
                        <a:rPr lang="en-US" sz="1400" dirty="0" err="1">
                          <a:solidFill>
                            <a:schemeClr val="accent2"/>
                          </a:solidFill>
                        </a:rPr>
                        <a:t>DXd</a:t>
                      </a:r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5F5F5F"/>
                          </a:solidFill>
                        </a:rPr>
                        <a:t>TPC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1438287"/>
                  </a:ext>
                </a:extLst>
              </a:tr>
              <a:tr h="153889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Median PFS2, months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20.3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14.7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399929"/>
                  </a:ext>
                </a:extLst>
              </a:tr>
              <a:tr h="76944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HR (95% CI)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0.62 (0.52, 0.74); P&lt;0.0001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606854"/>
                  </a:ext>
                </a:extLst>
              </a:tr>
            </a:tbl>
          </a:graphicData>
        </a:graphic>
      </p:graphicFrame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6AE4197D-BFE9-D0C4-B1D2-DE62606B7FAB}"/>
              </a:ext>
            </a:extLst>
          </p:cNvPr>
          <p:cNvSpPr/>
          <p:nvPr/>
        </p:nvSpPr>
        <p:spPr>
          <a:xfrm>
            <a:off x="3801342" y="5498597"/>
            <a:ext cx="8322101" cy="122694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subset analysis of DESTINY-Breast06 provides important information about which patients are most likely to benefit from 1L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T-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DXd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compared with standard chemotherapy, which for the majority of patients was capecitabine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particular, patients with a short TTP on first line ET, or those with primary endocrine resistance had markedly improved PFS with T-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DXd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5B2DE6-493C-F2E5-D18E-B91B16054C4C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24183577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A73FECC6-5EDD-CF3D-CCC8-589527C137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4692" y="271032"/>
            <a:ext cx="11844370" cy="704850"/>
          </a:xfrm>
        </p:spPr>
        <p:txBody>
          <a:bodyPr/>
          <a:lstStyle/>
          <a:p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TROPION-Breast01: Ph 3 trial of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Dato-DXd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HR+/HER2- MBC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054FE1-95C1-9F4A-BAEF-CDECACBCB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268" y="2887649"/>
            <a:ext cx="7890794" cy="21025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E70BB8-A667-5F55-B4A7-CE324189ABBF}"/>
              </a:ext>
            </a:extLst>
          </p:cNvPr>
          <p:cNvSpPr txBox="1"/>
          <p:nvPr/>
        </p:nvSpPr>
        <p:spPr>
          <a:xfrm>
            <a:off x="9752793" y="6614160"/>
            <a:ext cx="1379547" cy="24384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Bardia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et al. ESMO 2023, LBA11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FC4FCA-4E68-C8D7-AC87-E614B06962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93" t="54942" r="1693"/>
          <a:stretch/>
        </p:blipFill>
        <p:spPr>
          <a:xfrm>
            <a:off x="213647" y="3603086"/>
            <a:ext cx="3539354" cy="13367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FCB7BA3-DB2D-E403-29CA-8B88BA826261}"/>
              </a:ext>
            </a:extLst>
          </p:cNvPr>
          <p:cNvGrpSpPr/>
          <p:nvPr/>
        </p:nvGrpSpPr>
        <p:grpSpPr>
          <a:xfrm rot="-60000">
            <a:off x="744335" y="1363007"/>
            <a:ext cx="1913105" cy="2333997"/>
            <a:chOff x="10641455" y="9743595"/>
            <a:chExt cx="1499907" cy="174421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4167D2-9538-60B9-539D-4C62E2E59186}"/>
                </a:ext>
              </a:extLst>
            </p:cNvPr>
            <p:cNvGrpSpPr/>
            <p:nvPr/>
          </p:nvGrpSpPr>
          <p:grpSpPr>
            <a:xfrm rot="20783546">
              <a:off x="10641455" y="9743595"/>
              <a:ext cx="1397989" cy="1744218"/>
              <a:chOff x="12028521" y="6491772"/>
              <a:chExt cx="676325" cy="843825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BF76BB6-0721-B465-70F2-65A876491C94}"/>
                  </a:ext>
                </a:extLst>
              </p:cNvPr>
              <p:cNvGrpSpPr/>
              <p:nvPr/>
            </p:nvGrpSpPr>
            <p:grpSpPr>
              <a:xfrm>
                <a:off x="12028521" y="6491772"/>
                <a:ext cx="372718" cy="757354"/>
                <a:chOff x="12028521" y="6491772"/>
                <a:chExt cx="372718" cy="757354"/>
              </a:xfrm>
            </p:grpSpPr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563C2611-1A5B-C627-3429-A1E2EC397343}"/>
                    </a:ext>
                  </a:extLst>
                </p:cNvPr>
                <p:cNvSpPr/>
                <p:nvPr/>
              </p:nvSpPr>
              <p:spPr>
                <a:xfrm>
                  <a:off x="12204246" y="6625318"/>
                  <a:ext cx="107673" cy="342900"/>
                </a:xfrm>
                <a:custGeom>
                  <a:avLst/>
                  <a:gdLst>
                    <a:gd name="connsiteX0" fmla="*/ 0 w 107673"/>
                    <a:gd name="connsiteY0" fmla="*/ 0 h 342900"/>
                    <a:gd name="connsiteX1" fmla="*/ 73479 w 107673"/>
                    <a:gd name="connsiteY1" fmla="*/ 77561 h 342900"/>
                    <a:gd name="connsiteX2" fmla="*/ 107497 w 107673"/>
                    <a:gd name="connsiteY2" fmla="*/ 204107 h 342900"/>
                    <a:gd name="connsiteX3" fmla="*/ 84365 w 107673"/>
                    <a:gd name="connsiteY3" fmla="*/ 342900 h 342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673" h="342900">
                      <a:moveTo>
                        <a:pt x="0" y="0"/>
                      </a:moveTo>
                      <a:cubicBezTo>
                        <a:pt x="27781" y="21771"/>
                        <a:pt x="55563" y="43543"/>
                        <a:pt x="73479" y="77561"/>
                      </a:cubicBezTo>
                      <a:cubicBezTo>
                        <a:pt x="91395" y="111579"/>
                        <a:pt x="105683" y="159884"/>
                        <a:pt x="107497" y="204107"/>
                      </a:cubicBezTo>
                      <a:cubicBezTo>
                        <a:pt x="109311" y="248330"/>
                        <a:pt x="96838" y="295615"/>
                        <a:pt x="84365" y="342900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62B183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F8737146-4666-654F-BDD1-26EEB5C7AEBB}"/>
                    </a:ext>
                  </a:extLst>
                </p:cNvPr>
                <p:cNvSpPr/>
                <p:nvPr/>
              </p:nvSpPr>
              <p:spPr>
                <a:xfrm>
                  <a:off x="12087224" y="6644368"/>
                  <a:ext cx="85725" cy="155121"/>
                </a:xfrm>
                <a:custGeom>
                  <a:avLst/>
                  <a:gdLst>
                    <a:gd name="connsiteX0" fmla="*/ 0 w 85725"/>
                    <a:gd name="connsiteY0" fmla="*/ 0 h 155121"/>
                    <a:gd name="connsiteX1" fmla="*/ 65315 w 85725"/>
                    <a:gd name="connsiteY1" fmla="*/ 70757 h 155121"/>
                    <a:gd name="connsiteX2" fmla="*/ 85725 w 85725"/>
                    <a:gd name="connsiteY2" fmla="*/ 155121 h 155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725" h="155121">
                      <a:moveTo>
                        <a:pt x="0" y="0"/>
                      </a:moveTo>
                      <a:cubicBezTo>
                        <a:pt x="25514" y="22452"/>
                        <a:pt x="51028" y="44904"/>
                        <a:pt x="65315" y="70757"/>
                      </a:cubicBezTo>
                      <a:cubicBezTo>
                        <a:pt x="79602" y="96610"/>
                        <a:pt x="82663" y="125865"/>
                        <a:pt x="85725" y="155121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62B183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EF91D7DB-225A-7FF0-0326-FA578FB49F28}"/>
                    </a:ext>
                  </a:extLst>
                </p:cNvPr>
                <p:cNvSpPr/>
                <p:nvPr/>
              </p:nvSpPr>
              <p:spPr>
                <a:xfrm>
                  <a:off x="12070896" y="6801640"/>
                  <a:ext cx="144236" cy="29146"/>
                </a:xfrm>
                <a:custGeom>
                  <a:avLst/>
                  <a:gdLst>
                    <a:gd name="connsiteX0" fmla="*/ 0 w 144236"/>
                    <a:gd name="connsiteY0" fmla="*/ 29146 h 29146"/>
                    <a:gd name="connsiteX1" fmla="*/ 78922 w 144236"/>
                    <a:gd name="connsiteY1" fmla="*/ 571 h 29146"/>
                    <a:gd name="connsiteX2" fmla="*/ 144236 w 144236"/>
                    <a:gd name="connsiteY2" fmla="*/ 12817 h 29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236" h="29146">
                      <a:moveTo>
                        <a:pt x="0" y="29146"/>
                      </a:moveTo>
                      <a:cubicBezTo>
                        <a:pt x="27441" y="16219"/>
                        <a:pt x="54883" y="3292"/>
                        <a:pt x="78922" y="571"/>
                      </a:cubicBezTo>
                      <a:cubicBezTo>
                        <a:pt x="102961" y="-2150"/>
                        <a:pt x="123598" y="5333"/>
                        <a:pt x="144236" y="12817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EE40A5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4D886106-2A08-0C86-A9A1-0A4E17842796}"/>
                    </a:ext>
                  </a:extLst>
                </p:cNvPr>
                <p:cNvGrpSpPr/>
                <p:nvPr/>
              </p:nvGrpSpPr>
              <p:grpSpPr>
                <a:xfrm>
                  <a:off x="12038345" y="6491772"/>
                  <a:ext cx="190502" cy="188068"/>
                  <a:chOff x="12038345" y="6491772"/>
                  <a:chExt cx="190502" cy="188068"/>
                </a:xfrm>
              </p:grpSpPr>
              <p:grpSp>
                <p:nvGrpSpPr>
                  <p:cNvPr id="72" name="Group 71">
                    <a:extLst>
                      <a:ext uri="{FF2B5EF4-FFF2-40B4-BE49-F238E27FC236}">
                        <a16:creationId xmlns:a16="http://schemas.microsoft.com/office/drawing/2014/main" id="{1310414A-A1AE-FAA8-2F12-269C47CB536A}"/>
                      </a:ext>
                    </a:extLst>
                  </p:cNvPr>
                  <p:cNvGrpSpPr/>
                  <p:nvPr/>
                </p:nvGrpSpPr>
                <p:grpSpPr>
                  <a:xfrm rot="20535473">
                    <a:off x="12038345" y="6523068"/>
                    <a:ext cx="80284" cy="156772"/>
                    <a:chOff x="11067621" y="5693662"/>
                    <a:chExt cx="180000" cy="521035"/>
                  </a:xfrm>
                </p:grpSpPr>
                <p:sp>
                  <p:nvSpPr>
                    <p:cNvPr id="77" name="Rectangle 76">
                      <a:extLst>
                        <a:ext uri="{FF2B5EF4-FFF2-40B4-BE49-F238E27FC236}">
                          <a16:creationId xmlns:a16="http://schemas.microsoft.com/office/drawing/2014/main" id="{08B8CD8E-FE46-4F26-8C30-5C79635AB7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727055"/>
                      <a:ext cx="180000" cy="447116"/>
                    </a:xfrm>
                    <a:prstGeom prst="rect">
                      <a:avLst/>
                    </a:prstGeom>
                    <a:gradFill flip="none" rotWithShape="1">
                      <a:gsLst>
                        <a:gs pos="50000">
                          <a:srgbClr val="62B183"/>
                        </a:gs>
                        <a:gs pos="100000">
                          <a:srgbClr val="5A7665"/>
                        </a:gs>
                        <a:gs pos="0">
                          <a:srgbClr val="5A7665"/>
                        </a:gs>
                      </a:gsLst>
                      <a:lin ang="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" name="Oval 77">
                      <a:extLst>
                        <a:ext uri="{FF2B5EF4-FFF2-40B4-BE49-F238E27FC236}">
                          <a16:creationId xmlns:a16="http://schemas.microsoft.com/office/drawing/2014/main" id="{B1BABC2A-34A4-CE3C-9190-EAB5C98226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693662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9" name="Oval 78">
                      <a:extLst>
                        <a:ext uri="{FF2B5EF4-FFF2-40B4-BE49-F238E27FC236}">
                          <a16:creationId xmlns:a16="http://schemas.microsoft.com/office/drawing/2014/main" id="{9ABB103B-B8A5-48FC-C7BD-9D9B77E8AC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6142697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63A69B2E-5725-064B-5CD1-8BC3AF13E923}"/>
                      </a:ext>
                    </a:extLst>
                  </p:cNvPr>
                  <p:cNvGrpSpPr/>
                  <p:nvPr/>
                </p:nvGrpSpPr>
                <p:grpSpPr>
                  <a:xfrm rot="20535473">
                    <a:off x="12148563" y="6491772"/>
                    <a:ext cx="80284" cy="156772"/>
                    <a:chOff x="11067621" y="5693662"/>
                    <a:chExt cx="180000" cy="521035"/>
                  </a:xfrm>
                </p:grpSpPr>
                <p:sp>
                  <p:nvSpPr>
                    <p:cNvPr id="74" name="Rectangle 73">
                      <a:extLst>
                        <a:ext uri="{FF2B5EF4-FFF2-40B4-BE49-F238E27FC236}">
                          <a16:creationId xmlns:a16="http://schemas.microsoft.com/office/drawing/2014/main" id="{449ED017-B70B-4DCB-4F3E-FA75C4DA54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727055"/>
                      <a:ext cx="180000" cy="447116"/>
                    </a:xfrm>
                    <a:prstGeom prst="rect">
                      <a:avLst/>
                    </a:prstGeom>
                    <a:gradFill flip="none" rotWithShape="1">
                      <a:gsLst>
                        <a:gs pos="50000">
                          <a:srgbClr val="62B183"/>
                        </a:gs>
                        <a:gs pos="100000">
                          <a:srgbClr val="5A7665"/>
                        </a:gs>
                        <a:gs pos="0">
                          <a:srgbClr val="5A7665"/>
                        </a:gs>
                      </a:gsLst>
                      <a:lin ang="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Oval 74">
                      <a:extLst>
                        <a:ext uri="{FF2B5EF4-FFF2-40B4-BE49-F238E27FC236}">
                          <a16:creationId xmlns:a16="http://schemas.microsoft.com/office/drawing/2014/main" id="{C9F9EC50-0A07-0039-4EAC-1D9C4F58D4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693662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Oval 75">
                      <a:extLst>
                        <a:ext uri="{FF2B5EF4-FFF2-40B4-BE49-F238E27FC236}">
                          <a16:creationId xmlns:a16="http://schemas.microsoft.com/office/drawing/2014/main" id="{C0154919-6525-6E14-3D2C-7EA61C321A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6142697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1642AA58-6477-372D-2E97-4B1A40093B31}"/>
                    </a:ext>
                  </a:extLst>
                </p:cNvPr>
                <p:cNvSpPr/>
                <p:nvPr/>
              </p:nvSpPr>
              <p:spPr>
                <a:xfrm>
                  <a:off x="12028521" y="6795216"/>
                  <a:ext cx="72000" cy="72000"/>
                </a:xfrm>
                <a:prstGeom prst="ellipse">
                  <a:avLst/>
                </a:prstGeom>
                <a:gradFill flip="none" rotWithShape="1">
                  <a:gsLst>
                    <a:gs pos="57000">
                      <a:srgbClr val="EE40A5"/>
                    </a:gs>
                    <a:gs pos="0">
                      <a:srgbClr val="FEF9F5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5D64E1C4-89FB-8680-BAB2-A18DA63E3193}"/>
                    </a:ext>
                  </a:extLst>
                </p:cNvPr>
                <p:cNvGrpSpPr/>
                <p:nvPr/>
              </p:nvGrpSpPr>
              <p:grpSpPr>
                <a:xfrm rot="735473">
                  <a:off x="12235532" y="6917863"/>
                  <a:ext cx="80284" cy="156772"/>
                  <a:chOff x="11067621" y="5693662"/>
                  <a:chExt cx="180000" cy="521035"/>
                </a:xfrm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94EF9E83-555F-976D-6653-E1AD1149F42D}"/>
                      </a:ext>
                    </a:extLst>
                  </p:cNvPr>
                  <p:cNvSpPr/>
                  <p:nvPr/>
                </p:nvSpPr>
                <p:spPr>
                  <a:xfrm>
                    <a:off x="11067621" y="5727055"/>
                    <a:ext cx="180000" cy="447116"/>
                  </a:xfrm>
                  <a:prstGeom prst="rect">
                    <a:avLst/>
                  </a:prstGeom>
                  <a:gradFill flip="none" rotWithShape="1">
                    <a:gsLst>
                      <a:gs pos="50000">
                        <a:srgbClr val="62B183"/>
                      </a:gs>
                      <a:gs pos="100000">
                        <a:srgbClr val="5A7665"/>
                      </a:gs>
                      <a:gs pos="0">
                        <a:srgbClr val="5A7665"/>
                      </a:gs>
                    </a:gsLst>
                    <a:lin ang="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317FC886-91B0-2778-CCB1-12FE6074B636}"/>
                      </a:ext>
                    </a:extLst>
                  </p:cNvPr>
                  <p:cNvSpPr/>
                  <p:nvPr/>
                </p:nvSpPr>
                <p:spPr>
                  <a:xfrm>
                    <a:off x="11067621" y="5693662"/>
                    <a:ext cx="180000" cy="72000"/>
                  </a:xfrm>
                  <a:prstGeom prst="ellipse">
                    <a:avLst/>
                  </a:prstGeom>
                  <a:solidFill>
                    <a:srgbClr val="8ACBA5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6998345E-24DE-9B20-E1C6-27C1E4B451AC}"/>
                      </a:ext>
                    </a:extLst>
                  </p:cNvPr>
                  <p:cNvSpPr/>
                  <p:nvPr/>
                </p:nvSpPr>
                <p:spPr>
                  <a:xfrm>
                    <a:off x="11067621" y="6142697"/>
                    <a:ext cx="180000" cy="72000"/>
                  </a:xfrm>
                  <a:prstGeom prst="ellipse">
                    <a:avLst/>
                  </a:prstGeom>
                  <a:solidFill>
                    <a:srgbClr val="8ACBA5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3756A403-C20D-4D30-0397-86AF35FED8A2}"/>
                    </a:ext>
                  </a:extLst>
                </p:cNvPr>
                <p:cNvGrpSpPr/>
                <p:nvPr/>
              </p:nvGrpSpPr>
              <p:grpSpPr>
                <a:xfrm rot="970580">
                  <a:off x="12193075" y="7092354"/>
                  <a:ext cx="80284" cy="156772"/>
                  <a:chOff x="11067621" y="5693662"/>
                  <a:chExt cx="180000" cy="521035"/>
                </a:xfrm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026801DD-3F5B-19E4-CA99-5FA3106944D8}"/>
                      </a:ext>
                    </a:extLst>
                  </p:cNvPr>
                  <p:cNvSpPr/>
                  <p:nvPr/>
                </p:nvSpPr>
                <p:spPr>
                  <a:xfrm>
                    <a:off x="11067621" y="5727055"/>
                    <a:ext cx="180000" cy="447116"/>
                  </a:xfrm>
                  <a:prstGeom prst="rect">
                    <a:avLst/>
                  </a:prstGeom>
                  <a:gradFill flip="none" rotWithShape="1">
                    <a:gsLst>
                      <a:gs pos="50000">
                        <a:srgbClr val="62B183"/>
                      </a:gs>
                      <a:gs pos="100000">
                        <a:srgbClr val="5A7665"/>
                      </a:gs>
                      <a:gs pos="0">
                        <a:srgbClr val="5A7665"/>
                      </a:gs>
                    </a:gsLst>
                    <a:lin ang="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0584BF79-A2FE-7307-A4B5-390A1BE06113}"/>
                      </a:ext>
                    </a:extLst>
                  </p:cNvPr>
                  <p:cNvSpPr/>
                  <p:nvPr/>
                </p:nvSpPr>
                <p:spPr>
                  <a:xfrm>
                    <a:off x="11067621" y="5693662"/>
                    <a:ext cx="180000" cy="72000"/>
                  </a:xfrm>
                  <a:prstGeom prst="ellipse">
                    <a:avLst/>
                  </a:prstGeom>
                  <a:solidFill>
                    <a:srgbClr val="8ACBA5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50353F7D-5FE2-8220-12BE-3CC33157EBDD}"/>
                      </a:ext>
                    </a:extLst>
                  </p:cNvPr>
                  <p:cNvSpPr/>
                  <p:nvPr/>
                </p:nvSpPr>
                <p:spPr>
                  <a:xfrm>
                    <a:off x="11067621" y="6142697"/>
                    <a:ext cx="180000" cy="72000"/>
                  </a:xfrm>
                  <a:prstGeom prst="ellipse">
                    <a:avLst/>
                  </a:prstGeom>
                  <a:solidFill>
                    <a:srgbClr val="8ACBA5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84961A60-1482-FC1B-AE14-2F4F7448D7A8}"/>
                    </a:ext>
                  </a:extLst>
                </p:cNvPr>
                <p:cNvSpPr/>
                <p:nvPr/>
              </p:nvSpPr>
              <p:spPr>
                <a:xfrm rot="19954685" flipH="1">
                  <a:off x="12253233" y="6748572"/>
                  <a:ext cx="108000" cy="29146"/>
                </a:xfrm>
                <a:custGeom>
                  <a:avLst/>
                  <a:gdLst>
                    <a:gd name="connsiteX0" fmla="*/ 0 w 144236"/>
                    <a:gd name="connsiteY0" fmla="*/ 29146 h 29146"/>
                    <a:gd name="connsiteX1" fmla="*/ 78922 w 144236"/>
                    <a:gd name="connsiteY1" fmla="*/ 571 h 29146"/>
                    <a:gd name="connsiteX2" fmla="*/ 144236 w 144236"/>
                    <a:gd name="connsiteY2" fmla="*/ 12817 h 29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236" h="29146">
                      <a:moveTo>
                        <a:pt x="0" y="29146"/>
                      </a:moveTo>
                      <a:cubicBezTo>
                        <a:pt x="27441" y="16219"/>
                        <a:pt x="54883" y="3292"/>
                        <a:pt x="78922" y="571"/>
                      </a:cubicBezTo>
                      <a:cubicBezTo>
                        <a:pt x="102961" y="-2150"/>
                        <a:pt x="123598" y="5333"/>
                        <a:pt x="144236" y="12817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EE40A5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01A3BC55-50B4-DB60-6B76-0A0E34A90360}"/>
                    </a:ext>
                  </a:extLst>
                </p:cNvPr>
                <p:cNvGrpSpPr/>
                <p:nvPr/>
              </p:nvGrpSpPr>
              <p:grpSpPr>
                <a:xfrm>
                  <a:off x="12128153" y="6663222"/>
                  <a:ext cx="190502" cy="188068"/>
                  <a:chOff x="12038345" y="6491772"/>
                  <a:chExt cx="190502" cy="188068"/>
                </a:xfrm>
              </p:grpSpPr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04BBE100-3E60-C94D-31F3-8838CE673273}"/>
                      </a:ext>
                    </a:extLst>
                  </p:cNvPr>
                  <p:cNvGrpSpPr/>
                  <p:nvPr/>
                </p:nvGrpSpPr>
                <p:grpSpPr>
                  <a:xfrm rot="20535473">
                    <a:off x="12038345" y="6523068"/>
                    <a:ext cx="80284" cy="156772"/>
                    <a:chOff x="11067621" y="5693662"/>
                    <a:chExt cx="180000" cy="521035"/>
                  </a:xfrm>
                </p:grpSpPr>
                <p:sp>
                  <p:nvSpPr>
                    <p:cNvPr id="63" name="Rectangle 62">
                      <a:extLst>
                        <a:ext uri="{FF2B5EF4-FFF2-40B4-BE49-F238E27FC236}">
                          <a16:creationId xmlns:a16="http://schemas.microsoft.com/office/drawing/2014/main" id="{3A62DB73-106E-34C2-1703-7EC3C8EE70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727055"/>
                      <a:ext cx="180000" cy="447116"/>
                    </a:xfrm>
                    <a:prstGeom prst="rect">
                      <a:avLst/>
                    </a:prstGeom>
                    <a:gradFill flip="none" rotWithShape="1">
                      <a:gsLst>
                        <a:gs pos="50000">
                          <a:srgbClr val="62B183"/>
                        </a:gs>
                        <a:gs pos="100000">
                          <a:srgbClr val="5A7665"/>
                        </a:gs>
                        <a:gs pos="0">
                          <a:srgbClr val="5A7665"/>
                        </a:gs>
                      </a:gsLst>
                      <a:lin ang="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" name="Oval 63">
                      <a:extLst>
                        <a:ext uri="{FF2B5EF4-FFF2-40B4-BE49-F238E27FC236}">
                          <a16:creationId xmlns:a16="http://schemas.microsoft.com/office/drawing/2014/main" id="{C09AC95F-1CB1-8670-E953-2882436B4C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693662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" name="Oval 64">
                      <a:extLst>
                        <a:ext uri="{FF2B5EF4-FFF2-40B4-BE49-F238E27FC236}">
                          <a16:creationId xmlns:a16="http://schemas.microsoft.com/office/drawing/2014/main" id="{A9D00518-D9EB-62EB-F9F6-0E7D43FC74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6142697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7D57EEB6-9F82-5526-0184-05FF8A097C7A}"/>
                      </a:ext>
                    </a:extLst>
                  </p:cNvPr>
                  <p:cNvGrpSpPr/>
                  <p:nvPr/>
                </p:nvGrpSpPr>
                <p:grpSpPr>
                  <a:xfrm rot="20535473">
                    <a:off x="12148563" y="6491772"/>
                    <a:ext cx="80284" cy="156772"/>
                    <a:chOff x="11067621" y="5693662"/>
                    <a:chExt cx="180000" cy="521035"/>
                  </a:xfrm>
                </p:grpSpPr>
                <p:sp>
                  <p:nvSpPr>
                    <p:cNvPr id="60" name="Rectangle 59">
                      <a:extLst>
                        <a:ext uri="{FF2B5EF4-FFF2-40B4-BE49-F238E27FC236}">
                          <a16:creationId xmlns:a16="http://schemas.microsoft.com/office/drawing/2014/main" id="{69D76F69-A301-3464-6950-82D4979C22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727055"/>
                      <a:ext cx="180000" cy="447116"/>
                    </a:xfrm>
                    <a:prstGeom prst="rect">
                      <a:avLst/>
                    </a:prstGeom>
                    <a:gradFill flip="none" rotWithShape="1">
                      <a:gsLst>
                        <a:gs pos="50000">
                          <a:srgbClr val="62B183"/>
                        </a:gs>
                        <a:gs pos="100000">
                          <a:srgbClr val="5A7665"/>
                        </a:gs>
                        <a:gs pos="0">
                          <a:srgbClr val="5A7665"/>
                        </a:gs>
                      </a:gsLst>
                      <a:lin ang="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" name="Oval 60">
                      <a:extLst>
                        <a:ext uri="{FF2B5EF4-FFF2-40B4-BE49-F238E27FC236}">
                          <a16:creationId xmlns:a16="http://schemas.microsoft.com/office/drawing/2014/main" id="{79700835-2A13-8BDC-B7BE-236D3F1B8C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693662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id="{61A85D93-1077-07AE-E5BF-46B1D8C430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6142697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D726FCE9-67B3-3985-92F3-B0266BD85A13}"/>
                    </a:ext>
                  </a:extLst>
                </p:cNvPr>
                <p:cNvSpPr/>
                <p:nvPr/>
              </p:nvSpPr>
              <p:spPr>
                <a:xfrm>
                  <a:off x="12329239" y="6708130"/>
                  <a:ext cx="72000" cy="72000"/>
                </a:xfrm>
                <a:prstGeom prst="ellipse">
                  <a:avLst/>
                </a:prstGeom>
                <a:gradFill flip="none" rotWithShape="1">
                  <a:gsLst>
                    <a:gs pos="57000">
                      <a:srgbClr val="EE40A5"/>
                    </a:gs>
                    <a:gs pos="0">
                      <a:srgbClr val="FEF9F5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C0A7860-2865-18D3-EED3-85D55358228A}"/>
                  </a:ext>
                </a:extLst>
              </p:cNvPr>
              <p:cNvGrpSpPr/>
              <p:nvPr/>
            </p:nvGrpSpPr>
            <p:grpSpPr>
              <a:xfrm rot="1800000" flipH="1">
                <a:off x="12332128" y="6578243"/>
                <a:ext cx="372718" cy="757354"/>
                <a:chOff x="12028521" y="6491772"/>
                <a:chExt cx="372718" cy="757354"/>
              </a:xfrm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42B70F8-C25D-BF51-E536-7F48A8D53B4E}"/>
                    </a:ext>
                  </a:extLst>
                </p:cNvPr>
                <p:cNvSpPr/>
                <p:nvPr/>
              </p:nvSpPr>
              <p:spPr>
                <a:xfrm>
                  <a:off x="12204246" y="6625318"/>
                  <a:ext cx="107673" cy="342900"/>
                </a:xfrm>
                <a:custGeom>
                  <a:avLst/>
                  <a:gdLst>
                    <a:gd name="connsiteX0" fmla="*/ 0 w 107673"/>
                    <a:gd name="connsiteY0" fmla="*/ 0 h 342900"/>
                    <a:gd name="connsiteX1" fmla="*/ 73479 w 107673"/>
                    <a:gd name="connsiteY1" fmla="*/ 77561 h 342900"/>
                    <a:gd name="connsiteX2" fmla="*/ 107497 w 107673"/>
                    <a:gd name="connsiteY2" fmla="*/ 204107 h 342900"/>
                    <a:gd name="connsiteX3" fmla="*/ 84365 w 107673"/>
                    <a:gd name="connsiteY3" fmla="*/ 342900 h 342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673" h="342900">
                      <a:moveTo>
                        <a:pt x="0" y="0"/>
                      </a:moveTo>
                      <a:cubicBezTo>
                        <a:pt x="27781" y="21771"/>
                        <a:pt x="55563" y="43543"/>
                        <a:pt x="73479" y="77561"/>
                      </a:cubicBezTo>
                      <a:cubicBezTo>
                        <a:pt x="91395" y="111579"/>
                        <a:pt x="105683" y="159884"/>
                        <a:pt x="107497" y="204107"/>
                      </a:cubicBezTo>
                      <a:cubicBezTo>
                        <a:pt x="109311" y="248330"/>
                        <a:pt x="96838" y="295615"/>
                        <a:pt x="84365" y="342900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62B183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30200A0E-C6DB-BC59-DF5E-E81668DEB035}"/>
                    </a:ext>
                  </a:extLst>
                </p:cNvPr>
                <p:cNvSpPr/>
                <p:nvPr/>
              </p:nvSpPr>
              <p:spPr>
                <a:xfrm>
                  <a:off x="12087224" y="6644368"/>
                  <a:ext cx="85725" cy="155121"/>
                </a:xfrm>
                <a:custGeom>
                  <a:avLst/>
                  <a:gdLst>
                    <a:gd name="connsiteX0" fmla="*/ 0 w 85725"/>
                    <a:gd name="connsiteY0" fmla="*/ 0 h 155121"/>
                    <a:gd name="connsiteX1" fmla="*/ 65315 w 85725"/>
                    <a:gd name="connsiteY1" fmla="*/ 70757 h 155121"/>
                    <a:gd name="connsiteX2" fmla="*/ 85725 w 85725"/>
                    <a:gd name="connsiteY2" fmla="*/ 155121 h 155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725" h="155121">
                      <a:moveTo>
                        <a:pt x="0" y="0"/>
                      </a:moveTo>
                      <a:cubicBezTo>
                        <a:pt x="25514" y="22452"/>
                        <a:pt x="51028" y="44904"/>
                        <a:pt x="65315" y="70757"/>
                      </a:cubicBezTo>
                      <a:cubicBezTo>
                        <a:pt x="79602" y="96610"/>
                        <a:pt x="82663" y="125865"/>
                        <a:pt x="85725" y="155121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62B183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FE96CB0-E5C0-8CD8-5B24-F7B939710B83}"/>
                    </a:ext>
                  </a:extLst>
                </p:cNvPr>
                <p:cNvSpPr/>
                <p:nvPr/>
              </p:nvSpPr>
              <p:spPr>
                <a:xfrm>
                  <a:off x="12070896" y="6801640"/>
                  <a:ext cx="144236" cy="29146"/>
                </a:xfrm>
                <a:custGeom>
                  <a:avLst/>
                  <a:gdLst>
                    <a:gd name="connsiteX0" fmla="*/ 0 w 144236"/>
                    <a:gd name="connsiteY0" fmla="*/ 29146 h 29146"/>
                    <a:gd name="connsiteX1" fmla="*/ 78922 w 144236"/>
                    <a:gd name="connsiteY1" fmla="*/ 571 h 29146"/>
                    <a:gd name="connsiteX2" fmla="*/ 144236 w 144236"/>
                    <a:gd name="connsiteY2" fmla="*/ 12817 h 29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236" h="29146">
                      <a:moveTo>
                        <a:pt x="0" y="29146"/>
                      </a:moveTo>
                      <a:cubicBezTo>
                        <a:pt x="27441" y="16219"/>
                        <a:pt x="54883" y="3292"/>
                        <a:pt x="78922" y="571"/>
                      </a:cubicBezTo>
                      <a:cubicBezTo>
                        <a:pt x="102961" y="-2150"/>
                        <a:pt x="123598" y="5333"/>
                        <a:pt x="144236" y="12817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EE40A5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285E975-2BE5-CB8F-192C-26B9AA0F42A9}"/>
                    </a:ext>
                  </a:extLst>
                </p:cNvPr>
                <p:cNvGrpSpPr/>
                <p:nvPr/>
              </p:nvGrpSpPr>
              <p:grpSpPr>
                <a:xfrm>
                  <a:off x="12038345" y="6491772"/>
                  <a:ext cx="190502" cy="188068"/>
                  <a:chOff x="12038345" y="6491772"/>
                  <a:chExt cx="190502" cy="188068"/>
                </a:xfrm>
              </p:grpSpPr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8115D159-B8C8-A8A8-2ED5-48BBA1D6C6DE}"/>
                      </a:ext>
                    </a:extLst>
                  </p:cNvPr>
                  <p:cNvGrpSpPr/>
                  <p:nvPr/>
                </p:nvGrpSpPr>
                <p:grpSpPr>
                  <a:xfrm rot="20535473">
                    <a:off x="12038345" y="6523068"/>
                    <a:ext cx="80284" cy="156772"/>
                    <a:chOff x="11067621" y="5693662"/>
                    <a:chExt cx="180000" cy="521035"/>
                  </a:xfrm>
                </p:grpSpPr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554567CF-1DA0-4DE7-87B1-3DB1B7EF9C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727055"/>
                      <a:ext cx="180000" cy="447116"/>
                    </a:xfrm>
                    <a:prstGeom prst="rect">
                      <a:avLst/>
                    </a:prstGeom>
                    <a:gradFill flip="none" rotWithShape="1">
                      <a:gsLst>
                        <a:gs pos="50000">
                          <a:srgbClr val="62B183"/>
                        </a:gs>
                        <a:gs pos="100000">
                          <a:srgbClr val="5A7665"/>
                        </a:gs>
                        <a:gs pos="0">
                          <a:srgbClr val="5A7665"/>
                        </a:gs>
                      </a:gsLst>
                      <a:lin ang="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" name="Oval 45">
                      <a:extLst>
                        <a:ext uri="{FF2B5EF4-FFF2-40B4-BE49-F238E27FC236}">
                          <a16:creationId xmlns:a16="http://schemas.microsoft.com/office/drawing/2014/main" id="{47EB443E-1408-0378-C292-B8AD32F8E9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693662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7" name="Oval 46">
                      <a:extLst>
                        <a:ext uri="{FF2B5EF4-FFF2-40B4-BE49-F238E27FC236}">
                          <a16:creationId xmlns:a16="http://schemas.microsoft.com/office/drawing/2014/main" id="{1227A596-59AB-2432-7EB3-2ED290AEC2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6142697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2A044B12-4D56-6749-CDA4-1BAE86DA3FB0}"/>
                      </a:ext>
                    </a:extLst>
                  </p:cNvPr>
                  <p:cNvGrpSpPr/>
                  <p:nvPr/>
                </p:nvGrpSpPr>
                <p:grpSpPr>
                  <a:xfrm rot="20535473">
                    <a:off x="12148563" y="6491772"/>
                    <a:ext cx="80284" cy="156772"/>
                    <a:chOff x="11067621" y="5693662"/>
                    <a:chExt cx="180000" cy="521035"/>
                  </a:xfrm>
                </p:grpSpPr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91ED701D-1942-57F7-B313-8BFB54D899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727055"/>
                      <a:ext cx="180000" cy="447116"/>
                    </a:xfrm>
                    <a:prstGeom prst="rect">
                      <a:avLst/>
                    </a:prstGeom>
                    <a:gradFill flip="none" rotWithShape="1">
                      <a:gsLst>
                        <a:gs pos="50000">
                          <a:srgbClr val="62B183"/>
                        </a:gs>
                        <a:gs pos="100000">
                          <a:srgbClr val="5A7665"/>
                        </a:gs>
                        <a:gs pos="0">
                          <a:srgbClr val="5A7665"/>
                        </a:gs>
                      </a:gsLst>
                      <a:lin ang="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" name="Oval 42">
                      <a:extLst>
                        <a:ext uri="{FF2B5EF4-FFF2-40B4-BE49-F238E27FC236}">
                          <a16:creationId xmlns:a16="http://schemas.microsoft.com/office/drawing/2014/main" id="{9A251E0D-3CA2-C173-D203-F3C0789A87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693662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66EF8A61-F847-1873-9A0B-CEC85FEA95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6142697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4D120F3D-D596-58B9-8BAE-C0DB7B42352D}"/>
                    </a:ext>
                  </a:extLst>
                </p:cNvPr>
                <p:cNvSpPr/>
                <p:nvPr/>
              </p:nvSpPr>
              <p:spPr>
                <a:xfrm>
                  <a:off x="12028521" y="6795216"/>
                  <a:ext cx="72000" cy="72000"/>
                </a:xfrm>
                <a:prstGeom prst="ellipse">
                  <a:avLst/>
                </a:prstGeom>
                <a:gradFill flip="none" rotWithShape="1">
                  <a:gsLst>
                    <a:gs pos="57000">
                      <a:srgbClr val="EE40A5"/>
                    </a:gs>
                    <a:gs pos="0">
                      <a:srgbClr val="FEF9F5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AC06BE65-4FA0-FF88-9102-5F56F4D39E1D}"/>
                    </a:ext>
                  </a:extLst>
                </p:cNvPr>
                <p:cNvGrpSpPr/>
                <p:nvPr/>
              </p:nvGrpSpPr>
              <p:grpSpPr>
                <a:xfrm rot="735473">
                  <a:off x="12235532" y="6917863"/>
                  <a:ext cx="80284" cy="156772"/>
                  <a:chOff x="11067621" y="5693662"/>
                  <a:chExt cx="180000" cy="521035"/>
                </a:xfrm>
              </p:grpSpPr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97CDD972-B4C2-DA9B-0116-0014FDA2034D}"/>
                      </a:ext>
                    </a:extLst>
                  </p:cNvPr>
                  <p:cNvSpPr/>
                  <p:nvPr/>
                </p:nvSpPr>
                <p:spPr>
                  <a:xfrm>
                    <a:off x="11067621" y="5727055"/>
                    <a:ext cx="180000" cy="447116"/>
                  </a:xfrm>
                  <a:prstGeom prst="rect">
                    <a:avLst/>
                  </a:prstGeom>
                  <a:gradFill flip="none" rotWithShape="1">
                    <a:gsLst>
                      <a:gs pos="50000">
                        <a:srgbClr val="62B183"/>
                      </a:gs>
                      <a:gs pos="100000">
                        <a:srgbClr val="5A7665"/>
                      </a:gs>
                      <a:gs pos="0">
                        <a:srgbClr val="5A7665"/>
                      </a:gs>
                    </a:gsLst>
                    <a:lin ang="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256ABD6C-1F21-B606-0017-C2F20E4DE6B1}"/>
                      </a:ext>
                    </a:extLst>
                  </p:cNvPr>
                  <p:cNvSpPr/>
                  <p:nvPr/>
                </p:nvSpPr>
                <p:spPr>
                  <a:xfrm>
                    <a:off x="11067621" y="5693662"/>
                    <a:ext cx="180000" cy="72000"/>
                  </a:xfrm>
                  <a:prstGeom prst="ellipse">
                    <a:avLst/>
                  </a:prstGeom>
                  <a:solidFill>
                    <a:srgbClr val="8ACBA5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E5AB05C2-36D1-9FC3-B576-531E6955DDB1}"/>
                      </a:ext>
                    </a:extLst>
                  </p:cNvPr>
                  <p:cNvSpPr/>
                  <p:nvPr/>
                </p:nvSpPr>
                <p:spPr>
                  <a:xfrm>
                    <a:off x="11067621" y="6142697"/>
                    <a:ext cx="180000" cy="72000"/>
                  </a:xfrm>
                  <a:prstGeom prst="ellipse">
                    <a:avLst/>
                  </a:prstGeom>
                  <a:solidFill>
                    <a:srgbClr val="8ACBA5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D1B71069-27C1-8376-19E3-9F98B0B7B3C7}"/>
                    </a:ext>
                  </a:extLst>
                </p:cNvPr>
                <p:cNvGrpSpPr/>
                <p:nvPr/>
              </p:nvGrpSpPr>
              <p:grpSpPr>
                <a:xfrm rot="970580">
                  <a:off x="12193075" y="7092354"/>
                  <a:ext cx="80284" cy="156772"/>
                  <a:chOff x="11067621" y="5693662"/>
                  <a:chExt cx="180000" cy="521035"/>
                </a:xfrm>
              </p:grpSpPr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19B8A17B-B357-131E-72CA-5B8183AB4D0D}"/>
                      </a:ext>
                    </a:extLst>
                  </p:cNvPr>
                  <p:cNvSpPr/>
                  <p:nvPr/>
                </p:nvSpPr>
                <p:spPr>
                  <a:xfrm>
                    <a:off x="11067621" y="5727055"/>
                    <a:ext cx="180000" cy="447116"/>
                  </a:xfrm>
                  <a:prstGeom prst="rect">
                    <a:avLst/>
                  </a:prstGeom>
                  <a:gradFill flip="none" rotWithShape="1">
                    <a:gsLst>
                      <a:gs pos="50000">
                        <a:srgbClr val="62B183"/>
                      </a:gs>
                      <a:gs pos="100000">
                        <a:srgbClr val="5A7665"/>
                      </a:gs>
                      <a:gs pos="0">
                        <a:srgbClr val="5A7665"/>
                      </a:gs>
                    </a:gsLst>
                    <a:lin ang="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3C0F0249-553D-D560-6FAE-781F318628DF}"/>
                      </a:ext>
                    </a:extLst>
                  </p:cNvPr>
                  <p:cNvSpPr/>
                  <p:nvPr/>
                </p:nvSpPr>
                <p:spPr>
                  <a:xfrm>
                    <a:off x="11067621" y="5693662"/>
                    <a:ext cx="180000" cy="72000"/>
                  </a:xfrm>
                  <a:prstGeom prst="ellipse">
                    <a:avLst/>
                  </a:prstGeom>
                  <a:solidFill>
                    <a:srgbClr val="8ACBA5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3D5A2E1C-AF93-C22C-08EF-9AE086549C7C}"/>
                      </a:ext>
                    </a:extLst>
                  </p:cNvPr>
                  <p:cNvSpPr/>
                  <p:nvPr/>
                </p:nvSpPr>
                <p:spPr>
                  <a:xfrm>
                    <a:off x="11067621" y="6142697"/>
                    <a:ext cx="180000" cy="72000"/>
                  </a:xfrm>
                  <a:prstGeom prst="ellipse">
                    <a:avLst/>
                  </a:prstGeom>
                  <a:solidFill>
                    <a:srgbClr val="8ACBA5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534A5C32-0250-7DF2-B92C-BC0EFC985C99}"/>
                    </a:ext>
                  </a:extLst>
                </p:cNvPr>
                <p:cNvSpPr/>
                <p:nvPr/>
              </p:nvSpPr>
              <p:spPr>
                <a:xfrm rot="19954685" flipH="1">
                  <a:off x="12253233" y="6748572"/>
                  <a:ext cx="108000" cy="29146"/>
                </a:xfrm>
                <a:custGeom>
                  <a:avLst/>
                  <a:gdLst>
                    <a:gd name="connsiteX0" fmla="*/ 0 w 144236"/>
                    <a:gd name="connsiteY0" fmla="*/ 29146 h 29146"/>
                    <a:gd name="connsiteX1" fmla="*/ 78922 w 144236"/>
                    <a:gd name="connsiteY1" fmla="*/ 571 h 29146"/>
                    <a:gd name="connsiteX2" fmla="*/ 144236 w 144236"/>
                    <a:gd name="connsiteY2" fmla="*/ 12817 h 29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236" h="29146">
                      <a:moveTo>
                        <a:pt x="0" y="29146"/>
                      </a:moveTo>
                      <a:cubicBezTo>
                        <a:pt x="27441" y="16219"/>
                        <a:pt x="54883" y="3292"/>
                        <a:pt x="78922" y="571"/>
                      </a:cubicBezTo>
                      <a:cubicBezTo>
                        <a:pt x="102961" y="-2150"/>
                        <a:pt x="123598" y="5333"/>
                        <a:pt x="144236" y="12817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EE40A5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ECFF012F-46C5-F506-410C-9F6A5DD02328}"/>
                    </a:ext>
                  </a:extLst>
                </p:cNvPr>
                <p:cNvGrpSpPr/>
                <p:nvPr/>
              </p:nvGrpSpPr>
              <p:grpSpPr>
                <a:xfrm>
                  <a:off x="12128153" y="6663222"/>
                  <a:ext cx="190502" cy="188068"/>
                  <a:chOff x="12038345" y="6491772"/>
                  <a:chExt cx="190502" cy="188068"/>
                </a:xfrm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A74D7AEC-D257-FB20-FDC1-1B850EB3EC88}"/>
                      </a:ext>
                    </a:extLst>
                  </p:cNvPr>
                  <p:cNvGrpSpPr/>
                  <p:nvPr/>
                </p:nvGrpSpPr>
                <p:grpSpPr>
                  <a:xfrm rot="20535473">
                    <a:off x="12038345" y="6523068"/>
                    <a:ext cx="80284" cy="156772"/>
                    <a:chOff x="11067621" y="5693662"/>
                    <a:chExt cx="180000" cy="521035"/>
                  </a:xfrm>
                </p:grpSpPr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F2381F5F-4579-0BC0-BB7C-1FFF3BB923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727055"/>
                      <a:ext cx="180000" cy="447116"/>
                    </a:xfrm>
                    <a:prstGeom prst="rect">
                      <a:avLst/>
                    </a:prstGeom>
                    <a:gradFill flip="none" rotWithShape="1">
                      <a:gsLst>
                        <a:gs pos="50000">
                          <a:srgbClr val="62B183"/>
                        </a:gs>
                        <a:gs pos="100000">
                          <a:srgbClr val="5A7665"/>
                        </a:gs>
                        <a:gs pos="0">
                          <a:srgbClr val="5A7665"/>
                        </a:gs>
                      </a:gsLst>
                      <a:lin ang="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8490127A-D16A-6DBA-75EF-0F327C15FD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693662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" name="Oval 32">
                      <a:extLst>
                        <a:ext uri="{FF2B5EF4-FFF2-40B4-BE49-F238E27FC236}">
                          <a16:creationId xmlns:a16="http://schemas.microsoft.com/office/drawing/2014/main" id="{1F21DB5F-997C-1BA1-6A90-F00415A189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6142697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5CC8B5D4-98D9-8176-E9A0-FBFC25748EFF}"/>
                      </a:ext>
                    </a:extLst>
                  </p:cNvPr>
                  <p:cNvGrpSpPr/>
                  <p:nvPr/>
                </p:nvGrpSpPr>
                <p:grpSpPr>
                  <a:xfrm rot="20535473">
                    <a:off x="12148563" y="6491772"/>
                    <a:ext cx="80284" cy="156772"/>
                    <a:chOff x="11067621" y="5693662"/>
                    <a:chExt cx="180000" cy="521035"/>
                  </a:xfrm>
                </p:grpSpPr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832CE179-69FA-76E8-7662-F0EAE3EFDA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727055"/>
                      <a:ext cx="180000" cy="447116"/>
                    </a:xfrm>
                    <a:prstGeom prst="rect">
                      <a:avLst/>
                    </a:prstGeom>
                    <a:gradFill flip="none" rotWithShape="1">
                      <a:gsLst>
                        <a:gs pos="50000">
                          <a:srgbClr val="62B183"/>
                        </a:gs>
                        <a:gs pos="100000">
                          <a:srgbClr val="5A7665"/>
                        </a:gs>
                        <a:gs pos="0">
                          <a:srgbClr val="5A7665"/>
                        </a:gs>
                      </a:gsLst>
                      <a:lin ang="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" name="Oval 28">
                      <a:extLst>
                        <a:ext uri="{FF2B5EF4-FFF2-40B4-BE49-F238E27FC236}">
                          <a16:creationId xmlns:a16="http://schemas.microsoft.com/office/drawing/2014/main" id="{E791683D-81D7-541D-F183-567C2B4CA3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693662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" name="Oval 29">
                      <a:extLst>
                        <a:ext uri="{FF2B5EF4-FFF2-40B4-BE49-F238E27FC236}">
                          <a16:creationId xmlns:a16="http://schemas.microsoft.com/office/drawing/2014/main" id="{342BA1D2-7F73-D285-B3AF-B723D90734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6142697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9364186F-00CD-7FC7-9321-909FB098F468}"/>
                    </a:ext>
                  </a:extLst>
                </p:cNvPr>
                <p:cNvSpPr/>
                <p:nvPr/>
              </p:nvSpPr>
              <p:spPr>
                <a:xfrm>
                  <a:off x="12329239" y="6708130"/>
                  <a:ext cx="72000" cy="72000"/>
                </a:xfrm>
                <a:prstGeom prst="ellipse">
                  <a:avLst/>
                </a:prstGeom>
                <a:gradFill flip="none" rotWithShape="1">
                  <a:gsLst>
                    <a:gs pos="57000">
                      <a:srgbClr val="EE40A5"/>
                    </a:gs>
                    <a:gs pos="0">
                      <a:srgbClr val="FEF9F5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7A21B56-90C3-1692-D48E-DFF1B47E7722}"/>
                </a:ext>
              </a:extLst>
            </p:cNvPr>
            <p:cNvGrpSpPr/>
            <p:nvPr/>
          </p:nvGrpSpPr>
          <p:grpSpPr>
            <a:xfrm>
              <a:off x="11819706" y="10511832"/>
              <a:ext cx="321656" cy="583528"/>
              <a:chOff x="13066255" y="10044820"/>
              <a:chExt cx="243720" cy="442142"/>
            </a:xfrm>
          </p:grpSpPr>
          <p:sp>
            <p:nvSpPr>
              <p:cNvPr id="11" name="右矢印 12">
                <a:extLst>
                  <a:ext uri="{FF2B5EF4-FFF2-40B4-BE49-F238E27FC236}">
                    <a16:creationId xmlns:a16="http://schemas.microsoft.com/office/drawing/2014/main" id="{11DC84D1-D1F7-E059-404A-AE6DAE9F058F}"/>
                  </a:ext>
                </a:extLst>
              </p:cNvPr>
              <p:cNvSpPr/>
              <p:nvPr/>
            </p:nvSpPr>
            <p:spPr>
              <a:xfrm rot="5400000">
                <a:off x="13041527" y="10218515"/>
                <a:ext cx="293175" cy="243720"/>
              </a:xfrm>
              <a:prstGeom prst="rightArrow">
                <a:avLst>
                  <a:gd name="adj1" fmla="val 45107"/>
                  <a:gd name="adj2" fmla="val 55096"/>
                </a:avLst>
              </a:prstGeom>
              <a:solidFill>
                <a:srgbClr val="81E1FF"/>
              </a:solidFill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7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ＭＳ Ｐゴシック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2" name="円/楕円 10">
                <a:extLst>
                  <a:ext uri="{FF2B5EF4-FFF2-40B4-BE49-F238E27FC236}">
                    <a16:creationId xmlns:a16="http://schemas.microsoft.com/office/drawing/2014/main" id="{BA67457A-331E-50BF-E59B-2BF2C0FCD86A}"/>
                  </a:ext>
                </a:extLst>
              </p:cNvPr>
              <p:cNvSpPr/>
              <p:nvPr/>
            </p:nvSpPr>
            <p:spPr>
              <a:xfrm>
                <a:off x="13105663" y="10044820"/>
                <a:ext cx="173857" cy="190937"/>
              </a:xfrm>
              <a:prstGeom prst="ellipse">
                <a:avLst/>
              </a:prstGeom>
              <a:noFill/>
              <a:ln w="57150" cap="flat" cmpd="sng" algn="ctr">
                <a:solidFill>
                  <a:srgbClr val="81E1FF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7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ＭＳ Ｐゴシック" panose="020B0600070205080204" pitchFamily="34" charset="-128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FF1B7A5F-F3B6-05BF-A0CA-5DD356A826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69"/>
          <a:stretch/>
        </p:blipFill>
        <p:spPr>
          <a:xfrm>
            <a:off x="326758" y="5061913"/>
            <a:ext cx="3214397" cy="1168735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3A026524-3DCA-B189-5306-6F8AA5094414}"/>
              </a:ext>
            </a:extLst>
          </p:cNvPr>
          <p:cNvSpPr txBox="1"/>
          <p:nvPr/>
        </p:nvSpPr>
        <p:spPr>
          <a:xfrm>
            <a:off x="1129573" y="1035207"/>
            <a:ext cx="322386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Dato-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DXd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Humanised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anti-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Arial" panose="020B0604020202020204" pitchFamily="34" charset="0"/>
              </a:rPr>
              <a:t>TROP2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monoclonal antibody</a:t>
            </a:r>
            <a:endParaRPr kumimoji="1" lang="en-GB" sz="1400" b="0" i="0" u="none" strike="noStrike" kern="1200" cap="none" spc="0" normalizeH="0" baseline="30000" noProof="0" dirty="0">
              <a:ln>
                <a:noFill/>
              </a:ln>
              <a:solidFill>
                <a:srgbClr val="285698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85E4CB0-6580-429C-9A49-D9A4563BAA1D}"/>
              </a:ext>
            </a:extLst>
          </p:cNvPr>
          <p:cNvSpPr txBox="1"/>
          <p:nvPr/>
        </p:nvSpPr>
        <p:spPr>
          <a:xfrm>
            <a:off x="6076084" y="2195224"/>
            <a:ext cx="2654463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TROPION-Breast01 Schema</a:t>
            </a:r>
            <a:endParaRPr kumimoji="1" lang="en-GB" sz="1400" b="0" i="0" u="none" strike="noStrike" kern="1200" cap="none" spc="0" normalizeH="0" baseline="30000" noProof="0" dirty="0">
              <a:ln>
                <a:noFill/>
              </a:ln>
              <a:solidFill>
                <a:srgbClr val="285698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EDD399-693D-F456-25ED-A33FFA90C1D5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42620964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A73FECC6-5EDD-CF3D-CCC8-589527C137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0557" y="166688"/>
            <a:ext cx="11367652" cy="704850"/>
          </a:xfrm>
        </p:spPr>
        <p:txBody>
          <a:bodyPr/>
          <a:lstStyle/>
          <a:p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TROPION-Breast01</a:t>
            </a:r>
            <a:r>
              <a:rPr lang="fr-F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Efficacy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9D812C-EB37-AAD1-6B5F-873A5BF0F731}"/>
              </a:ext>
            </a:extLst>
          </p:cNvPr>
          <p:cNvSpPr txBox="1"/>
          <p:nvPr/>
        </p:nvSpPr>
        <p:spPr>
          <a:xfrm>
            <a:off x="8429983" y="6566535"/>
            <a:ext cx="3779380" cy="24384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Bardia A et al. ESMO 2023, LBA11; Rugo HS et al. MBCC 2024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85698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3B7000-29A9-556A-8106-29EAE6342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25" t="10006" r="31697"/>
          <a:stretch/>
        </p:blipFill>
        <p:spPr>
          <a:xfrm>
            <a:off x="8070504" y="2009776"/>
            <a:ext cx="3754354" cy="2326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79D5C9-C1F2-6E1C-8906-74DA73087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34" t="15599" b="68689"/>
          <a:stretch/>
        </p:blipFill>
        <p:spPr>
          <a:xfrm>
            <a:off x="10074616" y="1815143"/>
            <a:ext cx="1877572" cy="3143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850A1B-6BA7-5E0D-B51B-8AB15A149E35}"/>
              </a:ext>
            </a:extLst>
          </p:cNvPr>
          <p:cNvSpPr txBox="1"/>
          <p:nvPr/>
        </p:nvSpPr>
        <p:spPr>
          <a:xfrm>
            <a:off x="8862582" y="1371600"/>
            <a:ext cx="2451312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Response rate by BICR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0721FB-06C5-E82F-64E4-A61063224AFB}"/>
              </a:ext>
            </a:extLst>
          </p:cNvPr>
          <p:cNvGrpSpPr/>
          <p:nvPr/>
        </p:nvGrpSpPr>
        <p:grpSpPr>
          <a:xfrm>
            <a:off x="438463" y="951977"/>
            <a:ext cx="7233493" cy="3751123"/>
            <a:chOff x="157906" y="951977"/>
            <a:chExt cx="7233493" cy="37511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D9E52CE-0C6E-2966-B04E-9AC3B16F0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925"/>
            <a:stretch/>
          </p:blipFill>
          <p:spPr>
            <a:xfrm>
              <a:off x="157906" y="1000809"/>
              <a:ext cx="7233493" cy="370229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7E7A62-824D-187D-195F-D66330FB6516}"/>
                </a:ext>
              </a:extLst>
            </p:cNvPr>
            <p:cNvSpPr txBox="1"/>
            <p:nvPr/>
          </p:nvSpPr>
          <p:spPr>
            <a:xfrm>
              <a:off x="2282612" y="951977"/>
              <a:ext cx="2813263" cy="3385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85698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Primary EP: PFS by BICR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63AC13A-2C89-11A2-09B1-70C3ECFA7A9B}"/>
              </a:ext>
            </a:extLst>
          </p:cNvPr>
          <p:cNvSpPr txBox="1"/>
          <p:nvPr/>
        </p:nvSpPr>
        <p:spPr>
          <a:xfrm>
            <a:off x="753302" y="5002722"/>
            <a:ext cx="11071556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Overall survival (dual primary endpoint)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8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OS data were not mature (information fraction 39%): median follow-up 9.7 months.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trend favoring Dato-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DXd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was observed: HR 0.84 (95% CI 0.62–1.14).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CBC9-64E3-C44C-61FD-577999A7F7AC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33707405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B6FB6-8CB6-2C02-1CD6-DA8223384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98903-3AAD-F18A-82D2-3BE90F544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680" y="436418"/>
            <a:ext cx="11185956" cy="976622"/>
          </a:xfrm>
        </p:spPr>
        <p:txBody>
          <a:bodyPr/>
          <a:lstStyle/>
          <a:p>
            <a:pPr algn="l"/>
            <a:r>
              <a:rPr lang="en-US" dirty="0"/>
              <a:t>TROPION-Breast01: Final Overall Survival Analysis with </a:t>
            </a:r>
            <a:r>
              <a:rPr lang="en-US" dirty="0" err="1"/>
              <a:t>Datopotamab</a:t>
            </a:r>
            <a:r>
              <a:rPr lang="en-US" dirty="0"/>
              <a:t> </a:t>
            </a:r>
            <a:r>
              <a:rPr lang="en-US" dirty="0" err="1"/>
              <a:t>Deruxtecan</a:t>
            </a:r>
            <a:r>
              <a:rPr lang="en-US" dirty="0"/>
              <a:t> (Dato-</a:t>
            </a:r>
            <a:r>
              <a:rPr lang="en-US" dirty="0" err="1"/>
              <a:t>DXd</a:t>
            </a:r>
            <a:r>
              <a:rPr lang="en-US" dirty="0"/>
              <a:t>) for Previously Treated HR-Positive </a:t>
            </a:r>
            <a:r>
              <a:rPr lang="en-US" dirty="0" err="1"/>
              <a:t>mBC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E1CD90-DC53-C6A1-E176-445C18F3445C}"/>
              </a:ext>
            </a:extLst>
          </p:cNvPr>
          <p:cNvSpPr txBox="1"/>
          <p:nvPr/>
        </p:nvSpPr>
        <p:spPr>
          <a:xfrm>
            <a:off x="169833" y="6534835"/>
            <a:ext cx="92890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Pistilli B et al. ESMO 2024;Abstract VP1-2025. </a:t>
            </a:r>
          </a:p>
        </p:txBody>
      </p:sp>
      <p:pic>
        <p:nvPicPr>
          <p:cNvPr id="7" name="Picture 6" descr="A graph of a patient&#10;&#10;AI-generated content may be incorrect.">
            <a:extLst>
              <a:ext uri="{FF2B5EF4-FFF2-40B4-BE49-F238E27FC236}">
                <a16:creationId xmlns:a16="http://schemas.microsoft.com/office/drawing/2014/main" id="{E6E960D8-660D-9764-A730-A661750D7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516" y="1413040"/>
            <a:ext cx="10358967" cy="449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1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90E3B-B098-8F43-7998-363DD212C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28326E-CF74-BEEA-33D4-809378532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9801" y="2505075"/>
            <a:ext cx="5736248" cy="36845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D5174F-A3D9-8088-B77C-E9D44C123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HER2-Positive MBC (HR all comers)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A72C7-A741-D343-11B1-A1E3859D32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CLEOPATRA; 1</a:t>
            </a:r>
            <a:r>
              <a:rPr lang="en-GB" baseline="30000" dirty="0"/>
              <a:t>st</a:t>
            </a:r>
            <a:r>
              <a:rPr lang="en-GB" dirty="0"/>
              <a:t> 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14B31C-1866-7C83-DA10-F28C770464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DESTINY-Breast; 2</a:t>
            </a:r>
            <a:r>
              <a:rPr lang="en-GB" baseline="30000" dirty="0"/>
              <a:t>nd</a:t>
            </a:r>
            <a:r>
              <a:rPr lang="en-GB" dirty="0"/>
              <a:t> 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39A0B8-F378-053F-5644-C6DF3E281C9A}"/>
              </a:ext>
            </a:extLst>
          </p:cNvPr>
          <p:cNvSpPr txBox="1"/>
          <p:nvPr/>
        </p:nvSpPr>
        <p:spPr>
          <a:xfrm>
            <a:off x="11132820" y="5394960"/>
            <a:ext cx="4315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07A8EE-B91F-B5C0-D59D-B0B39F08C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350" y="2428091"/>
            <a:ext cx="4050030" cy="941204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E821CF7-FB4D-D90F-45E2-FD2A1347C8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950" y="2505076"/>
            <a:ext cx="5635625" cy="38471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F72802-2B9A-D65F-3C51-CCCF8F91C9F1}"/>
              </a:ext>
            </a:extLst>
          </p:cNvPr>
          <p:cNvSpPr txBox="1"/>
          <p:nvPr/>
        </p:nvSpPr>
        <p:spPr>
          <a:xfrm>
            <a:off x="3499515" y="3814048"/>
            <a:ext cx="1735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18.7 vs 12.4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F22A96-3A68-EE9D-7436-D2F4774D49E5}"/>
              </a:ext>
            </a:extLst>
          </p:cNvPr>
          <p:cNvSpPr txBox="1"/>
          <p:nvPr/>
        </p:nvSpPr>
        <p:spPr>
          <a:xfrm>
            <a:off x="34992" y="6504172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Rebecca A Dent, MD, MSc</a:t>
            </a:r>
          </a:p>
        </p:txBody>
      </p:sp>
    </p:spTree>
    <p:extLst>
      <p:ext uri="{BB962C8B-B14F-4D97-AF65-F5344CB8AC3E}">
        <p14:creationId xmlns:p14="http://schemas.microsoft.com/office/powerpoint/2010/main" val="2030903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2" y="2060848"/>
            <a:ext cx="9072146" cy="2444995"/>
          </a:xfrm>
          <a:solidFill>
            <a:srgbClr val="E9F8FD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lIns="365760" rIns="365760" anchor="ctr"/>
          <a:lstStyle/>
          <a:p>
            <a:pPr marL="98425" indent="0">
              <a:lnSpc>
                <a:spcPct val="100000"/>
              </a:lnSpc>
              <a:buNone/>
            </a:pPr>
            <a:r>
              <a:rPr lang="en-US" sz="3200" dirty="0"/>
              <a:t>This educational activity contains discussion of </a:t>
            </a:r>
            <a:br>
              <a:rPr lang="en-US" sz="3200" dirty="0"/>
            </a:br>
            <a:r>
              <a:rPr lang="en-US" sz="3200" dirty="0"/>
              <a:t>non-FDA-approved uses of agents and regimens. Please refer to official prescribing information for each product for approved indications. </a:t>
            </a:r>
          </a:p>
        </p:txBody>
      </p:sp>
    </p:spTree>
    <p:extLst>
      <p:ext uri="{BB962C8B-B14F-4D97-AF65-F5344CB8AC3E}">
        <p14:creationId xmlns:p14="http://schemas.microsoft.com/office/powerpoint/2010/main" val="22855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E0D79-96C2-D91D-F7D4-E416C4A85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DBD8238-78D7-6E8F-3474-7E2D5515A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94445"/>
            <a:ext cx="10363200" cy="702307"/>
          </a:xfr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DESTINY-Breast09 Phase III Trial Design</a:t>
            </a:r>
          </a:p>
        </p:txBody>
      </p:sp>
      <p:pic>
        <p:nvPicPr>
          <p:cNvPr id="14" name="Picture 13" descr="A diagram of a person's health&#10;&#10;AI-generated content may be incorrect.">
            <a:extLst>
              <a:ext uri="{FF2B5EF4-FFF2-40B4-BE49-F238E27FC236}">
                <a16:creationId xmlns:a16="http://schemas.microsoft.com/office/drawing/2014/main" id="{B1356D52-D733-F2FB-A7FF-E5D9327CA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031" y="1635850"/>
            <a:ext cx="11147938" cy="37373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D621AF-CAED-6656-5620-FD1B383C7FC9}"/>
              </a:ext>
            </a:extLst>
          </p:cNvPr>
          <p:cNvSpPr txBox="1"/>
          <p:nvPr/>
        </p:nvSpPr>
        <p:spPr>
          <a:xfrm>
            <a:off x="78016" y="6515412"/>
            <a:ext cx="9459032" cy="3231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Tolaney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SM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et al. San Antonio Breast Cancer Symposium 2021;Abstract OT1-14-02.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357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D0916-DF8D-8258-D2B0-3F539EE45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E6C6A2-AEE2-8BE7-2AFE-BA4A5E534454}"/>
              </a:ext>
            </a:extLst>
          </p:cNvPr>
          <p:cNvSpPr/>
          <p:nvPr/>
        </p:nvSpPr>
        <p:spPr bwMode="auto">
          <a:xfrm>
            <a:off x="551384" y="4283968"/>
            <a:ext cx="11089232" cy="51318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DE66F8-BF7C-94E4-3053-9F61ACDF6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404664"/>
            <a:ext cx="10152697" cy="57606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AGENDA</a:t>
            </a:r>
            <a:br>
              <a:rPr lang="en-US" sz="2800" dirty="0"/>
            </a:br>
            <a:br>
              <a:rPr lang="en-US" sz="1100" dirty="0"/>
            </a:br>
            <a:r>
              <a:rPr lang="en-US" sz="2800" dirty="0"/>
              <a:t>Year in Review: Management of Breast Cancer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7D249-7F5B-EBC7-F818-5ACB0B4D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412776"/>
            <a:ext cx="10801200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New Paradigm for Triple-Positive Breast Cancer?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CDK4/6 Inhibitors for HR-Positive, HER2-Negative Breast Cancer</a:t>
            </a:r>
            <a:endParaRPr lang="en-US" sz="2200" b="1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2: </a:t>
            </a:r>
            <a:r>
              <a:rPr lang="en-US" sz="22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Oral Selective Estrogen Receptor Degraders for HR-Positive, HER2-Negative Breast Cancer</a:t>
            </a:r>
            <a:endParaRPr lang="en-U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3: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Treatment of PIK3CA/PTEN/AKT-Mutated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4: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Antibody-Drug Conjugates (ADCs) for HR-Positive, HER2-Negative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5: 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ADCs for HER2-Positive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6: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HER2-Targeting Tyrosine Kinase Inhibitors for HER2-Positive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7: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Treatment of Localized Triple-Negative Breast Cancer (TNBC)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8: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ADCs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Advanced TNBC</a:t>
            </a:r>
          </a:p>
        </p:txBody>
      </p:sp>
    </p:spTree>
    <p:extLst>
      <p:ext uri="{BB962C8B-B14F-4D97-AF65-F5344CB8AC3E}">
        <p14:creationId xmlns:p14="http://schemas.microsoft.com/office/powerpoint/2010/main" val="195531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DA2A4-BED2-0075-E25F-5BA082EE2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A48160-ADD6-6BE7-1529-B2059B012D8E}"/>
              </a:ext>
            </a:extLst>
          </p:cNvPr>
          <p:cNvSpPr txBox="1"/>
          <p:nvPr/>
        </p:nvSpPr>
        <p:spPr>
          <a:xfrm>
            <a:off x="0" y="144016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D5C5B8-DF61-715D-2B7A-65F2CF0390E2}"/>
              </a:ext>
            </a:extLst>
          </p:cNvPr>
          <p:cNvSpPr txBox="1"/>
          <p:nvPr/>
        </p:nvSpPr>
        <p:spPr>
          <a:xfrm>
            <a:off x="623392" y="764704"/>
            <a:ext cx="10297144" cy="5483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600" b="0" kern="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Geyer CE Jr et al. Survival with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trastuzumab emtansine in residual HER2-positive breast cancer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 Engl J Med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2025;392(3):249-57. 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Tarantino P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trastuzumab emtansine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versus paclitaxel plus trastuzumab for stage I human epidermal growth factor receptor 2-positive breast cancer: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5-year results and correlative analyses from ATEMPT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 Clin Oncol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2024;42(31):3652-65.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Saura C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Trastuzumab deruxtecan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previously treated patients with HER2-positive metastatic breast cancer: </a:t>
            </a:r>
            <a:r>
              <a:rPr lang="en-US" sz="1600" b="0" kern="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pdated survival results from a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II trial (DESTINY-Breast01)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Ann Oncol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2024;35(3):302-7.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Fehm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T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Trastuzumab deruxtecan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versus treatment of physician's choice in patients with HER2-positive metastatic breast cancer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(DESTINY-Breast02):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Patient-reported outcomes from a </a:t>
            </a:r>
            <a:r>
              <a:rPr lang="en-US" sz="160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randomised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open-label, </a:t>
            </a:r>
            <a:r>
              <a:rPr lang="en-US" sz="160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multicentre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phase 3 trial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Oncol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2024;25(5):614-25.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Cortés J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Trastuzumab deruxtecan versus trastuzumab emtansine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HER2-positive metastatic breast cancer: Long-term survival analysis of the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DESTINY-Breast03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trial.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Nat Med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2024;30(8):2208-15.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Harbeck N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Trastuzumab deruxtecan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HER2-positive advanced breast cancer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with or without brain metastases: A phase 3b/4 trial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Nat Med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2024;30(12):3717-27.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98425">
              <a:spcBef>
                <a:spcPts val="1800"/>
              </a:spcBef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01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4E534-5C6E-659A-5BBA-0AADF79E4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153428"/>
            <a:ext cx="1138936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DESTINY-Breast12: T-</a:t>
            </a:r>
            <a:r>
              <a:rPr lang="en-US" dirty="0" err="1">
                <a:solidFill>
                  <a:srgbClr val="002060"/>
                </a:solidFill>
              </a:rPr>
              <a:t>DXd</a:t>
            </a:r>
            <a:r>
              <a:rPr lang="en-US" dirty="0">
                <a:solidFill>
                  <a:srgbClr val="002060"/>
                </a:solidFill>
              </a:rPr>
              <a:t> for HER2+ Brain Mets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8BB5A9-25E2-39AF-F6B5-0F34586A2AE3}"/>
              </a:ext>
            </a:extLst>
          </p:cNvPr>
          <p:cNvSpPr txBox="1"/>
          <p:nvPr/>
        </p:nvSpPr>
        <p:spPr>
          <a:xfrm>
            <a:off x="6926317" y="6311900"/>
            <a:ext cx="5181600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Harbeck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 et al. Nat Med 2024;30(12):3717-27.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818EA-CC58-C68C-6A7A-A0AA508BA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855" y="1478991"/>
            <a:ext cx="11216289" cy="4359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74ABC7-FB7A-C1AD-9305-F65BE3CDD732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11019894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18A8C-228B-04D6-EE87-DAC4BDA7C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5CFD3-446B-6B41-7A33-EED7EB9B3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153428"/>
            <a:ext cx="11044881" cy="107983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DESTINY-Breast12: T-</a:t>
            </a:r>
            <a:r>
              <a:rPr lang="en-US" dirty="0" err="1">
                <a:solidFill>
                  <a:srgbClr val="002060"/>
                </a:solidFill>
              </a:rPr>
              <a:t>DXd</a:t>
            </a:r>
            <a:r>
              <a:rPr lang="en-US" dirty="0">
                <a:solidFill>
                  <a:srgbClr val="002060"/>
                </a:solidFill>
              </a:rPr>
              <a:t> for HER2+ Brain Mets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E76A6E-D6DC-830A-0947-B9489AD97665}"/>
              </a:ext>
            </a:extLst>
          </p:cNvPr>
          <p:cNvSpPr txBox="1"/>
          <p:nvPr/>
        </p:nvSpPr>
        <p:spPr>
          <a:xfrm>
            <a:off x="6926317" y="6311900"/>
            <a:ext cx="5181600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Harbeck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 et al. Nat Med 2024;30(12):3717-27.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E1E522-2FB2-49E7-9ECB-AE21E2525677}"/>
              </a:ext>
            </a:extLst>
          </p:cNvPr>
          <p:cNvSpPr txBox="1"/>
          <p:nvPr/>
        </p:nvSpPr>
        <p:spPr>
          <a:xfrm>
            <a:off x="7933318" y="1546701"/>
            <a:ext cx="3633239" cy="31393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Brain Metastases Cohort (n=263)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Median PFS 17.3 months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12 month PFS 61.6%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12 month CNS PFS 58.9%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12 month OS 90.3%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Overall ORR 51.7% (64.1% in those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    with measurable dx at BL)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CNS ORR 71.7%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099419-9B1E-2F1B-D088-03C362CCB191}"/>
              </a:ext>
            </a:extLst>
          </p:cNvPr>
          <p:cNvSpPr txBox="1"/>
          <p:nvPr/>
        </p:nvSpPr>
        <p:spPr>
          <a:xfrm>
            <a:off x="199303" y="6138904"/>
            <a:ext cx="5712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Prior lines: 0 prior (7.6%), 1 prior (50.2%), 2 prior (41.4%)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CD796D-56C0-45E5-A668-BC87BCB99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303" y="1233261"/>
            <a:ext cx="7236328" cy="47651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C95592-A290-8656-2155-AF30343A8C42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13602069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4421DF-4957-6BD2-7B45-6A12C03BD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Baseline BMs: CNS ORR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08D034-620A-E798-4F61-1367215543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800" dirty="0"/>
              <a:t>D</a:t>
            </a:r>
            <a:r>
              <a:rPr lang="en-GB" sz="800" dirty="0" err="1"/>
              <a:t>ashed</a:t>
            </a:r>
            <a:r>
              <a:rPr lang="en-GB" sz="800" dirty="0"/>
              <a:t> line indicates a 30% decrease in target </a:t>
            </a:r>
            <a:r>
              <a:rPr lang="en-GB" sz="800" dirty="0" err="1"/>
              <a:t>tumor</a:t>
            </a:r>
            <a:r>
              <a:rPr lang="en-GB" sz="800" dirty="0"/>
              <a:t> size (PR) </a:t>
            </a:r>
          </a:p>
          <a:p>
            <a:r>
              <a:rPr lang="en-US" sz="800" dirty="0"/>
              <a:t>*Imputed values: a</a:t>
            </a:r>
            <a:r>
              <a:rPr lang="en-GB" sz="800" dirty="0"/>
              <a:t> value of +20% was imputed if best percentage change could not be calculated because of missing data if: a patient had a new lesion or progression of non-target lesions or target lesions, or had withdrawn because of PD and had no evaluable target lesion data before or at PD</a:t>
            </a:r>
            <a:endParaRPr lang="en-US" sz="800" dirty="0"/>
          </a:p>
          <a:p>
            <a:r>
              <a:rPr lang="en-US" sz="800" dirty="0"/>
              <a:t>BM, brain metastasis; CI, confidence interval; CNS, central nervous system; ORR, objective response rate; PD, progressive disease; PR, partial response; T-</a:t>
            </a:r>
            <a:r>
              <a:rPr lang="en-US" sz="800" dirty="0" err="1"/>
              <a:t>DXd</a:t>
            </a:r>
            <a:r>
              <a:rPr lang="en-US" sz="800" dirty="0"/>
              <a:t>, trastuzumab </a:t>
            </a:r>
            <a:r>
              <a:rPr lang="en-US" sz="800" dirty="0" err="1"/>
              <a:t>deruxtecan</a:t>
            </a:r>
            <a:endParaRPr lang="en-US" sz="80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B513FCB-7A12-3A96-E3D7-57F28759A9FF}"/>
              </a:ext>
            </a:extLst>
          </p:cNvPr>
          <p:cNvGraphicFramePr>
            <a:graphicFrameLocks noGrp="1"/>
          </p:cNvGraphicFramePr>
          <p:nvPr/>
        </p:nvGraphicFramePr>
        <p:xfrm>
          <a:off x="630416" y="3747437"/>
          <a:ext cx="10944223" cy="1238400"/>
        </p:xfrm>
        <a:graphic>
          <a:graphicData uri="http://schemas.openxmlformats.org/drawingml/2006/table">
            <a:tbl>
              <a:tblPr firstRow="1"/>
              <a:tblGrid>
                <a:gridCol w="2309331">
                  <a:extLst>
                    <a:ext uri="{9D8B030D-6E8A-4147-A177-3AD203B41FA5}">
                      <a16:colId xmlns:a16="http://schemas.microsoft.com/office/drawing/2014/main" val="1199054052"/>
                    </a:ext>
                  </a:extLst>
                </a:gridCol>
                <a:gridCol w="1807304">
                  <a:extLst>
                    <a:ext uri="{9D8B030D-6E8A-4147-A177-3AD203B41FA5}">
                      <a16:colId xmlns:a16="http://schemas.microsoft.com/office/drawing/2014/main" val="3356355802"/>
                    </a:ext>
                  </a:extLst>
                </a:gridCol>
                <a:gridCol w="1706897">
                  <a:extLst>
                    <a:ext uri="{9D8B030D-6E8A-4147-A177-3AD203B41FA5}">
                      <a16:colId xmlns:a16="http://schemas.microsoft.com/office/drawing/2014/main" val="1020339716"/>
                    </a:ext>
                  </a:extLst>
                </a:gridCol>
                <a:gridCol w="1706897">
                  <a:extLst>
                    <a:ext uri="{9D8B030D-6E8A-4147-A177-3AD203B41FA5}">
                      <a16:colId xmlns:a16="http://schemas.microsoft.com/office/drawing/2014/main" val="2988053732"/>
                    </a:ext>
                  </a:extLst>
                </a:gridCol>
                <a:gridCol w="1706897">
                  <a:extLst>
                    <a:ext uri="{9D8B030D-6E8A-4147-A177-3AD203B41FA5}">
                      <a16:colId xmlns:a16="http://schemas.microsoft.com/office/drawing/2014/main" val="881001511"/>
                    </a:ext>
                  </a:extLst>
                </a:gridCol>
                <a:gridCol w="1706897">
                  <a:extLst>
                    <a:ext uri="{9D8B030D-6E8A-4147-A177-3AD203B41FA5}">
                      <a16:colId xmlns:a16="http://schemas.microsoft.com/office/drawing/2014/main" val="637339282"/>
                    </a:ext>
                  </a:extLst>
                </a:gridCol>
              </a:tblGrid>
              <a:tr h="230400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kumimoji="1" lang="en-US" sz="1050" b="1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1" lang="en-US" sz="1050" b="1" kern="1200" baseline="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1" lang="en-US" sz="1050" b="1" kern="1200" baseline="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1" lang="en-US" sz="1050" b="1" kern="1200" baseline="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1" lang="en-US" sz="1050" b="1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Active BM subgroups</a:t>
                      </a:r>
                    </a:p>
                  </a:txBody>
                  <a:tcPr marL="121920" marR="1219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1" lang="en-US" sz="1050" b="1" kern="1200" baseline="0" noProof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33130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kumimoji="1" lang="en-US" sz="1050" b="1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Measurable CNS disease at baseline</a:t>
                      </a:r>
                    </a:p>
                  </a:txBody>
                  <a:tcPr marL="121920" marR="1219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1" lang="en-US" sz="1050" b="1" kern="1200" baseline="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All patients</a:t>
                      </a:r>
                      <a:br>
                        <a:rPr kumimoji="1" lang="en-US" sz="1050" b="1" kern="1200" baseline="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1" lang="en-US" sz="1050" b="1" kern="1200" baseline="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(n=138)</a:t>
                      </a:r>
                    </a:p>
                  </a:txBody>
                  <a:tcPr marL="121920" marR="12192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37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1" lang="en-US" sz="1050" b="1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Stable BMs</a:t>
                      </a:r>
                      <a:br>
                        <a:rPr kumimoji="1" lang="en-US" sz="1050" b="1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1" lang="en-US" sz="1050" b="1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(n=77)</a:t>
                      </a:r>
                    </a:p>
                  </a:txBody>
                  <a:tcPr marL="121920" marR="1219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1" lang="en-US" sz="1050" b="1" kern="1200" baseline="0" noProof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Active BMs </a:t>
                      </a:r>
                      <a:br>
                        <a:rPr kumimoji="1" lang="en-US" sz="1050" b="1" kern="1200" baseline="0" noProof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1" lang="en-US" sz="1050" b="1" kern="1200" baseline="0" noProof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(n=61)</a:t>
                      </a:r>
                    </a:p>
                  </a:txBody>
                  <a:tcPr marL="121920" marR="1219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1" lang="en-US" sz="1050" b="1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Untreated (n=23)</a:t>
                      </a:r>
                      <a:br>
                        <a:rPr kumimoji="1" lang="en-US" sz="1050" b="1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1" lang="en-US" sz="105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Post-hoc analysis</a:t>
                      </a:r>
                      <a:endParaRPr kumimoji="1" lang="en-US" sz="1050" b="1" kern="1200" baseline="300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5AA2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1" lang="en-US" sz="1050" b="1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Previously treated / progressing (n=38)</a:t>
                      </a:r>
                      <a:br>
                        <a:rPr kumimoji="1" lang="en-US" sz="1050" b="1" kern="1200" baseline="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1" lang="en-US" sz="105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Post-hoc analysis</a:t>
                      </a:r>
                      <a:endParaRPr kumimoji="1" lang="en-US" sz="1050" b="1" kern="1200" baseline="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5AA2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9933"/>
                  </a:ext>
                </a:extLst>
              </a:tr>
              <a:tr h="504000">
                <a:tc>
                  <a:txBody>
                    <a:bodyPr/>
                    <a:lstStyle>
                      <a:lvl1pPr marL="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L="3429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L="6858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L="10287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L="13716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L="17145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L="20574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L="24003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L="27432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marL="0"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kumimoji="1" lang="en-US" sz="1050" b="1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Confirmed CNS ORR, % </a:t>
                      </a:r>
                      <a:br>
                        <a:rPr kumimoji="1" lang="en-US" sz="1050" b="1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1" lang="en-US" sz="1050" b="1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(95% CI)</a:t>
                      </a:r>
                    </a:p>
                  </a:txBody>
                  <a:tcPr marL="121920" marR="12192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1pPr>
                      <a:lvl2pPr marL="3429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2pPr>
                      <a:lvl3pPr marL="6858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3pPr>
                      <a:lvl4pPr marL="10287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4pPr>
                      <a:lvl5pPr marL="13716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5pPr>
                      <a:lvl6pPr marL="17145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6pPr>
                      <a:lvl7pPr marL="20574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7pPr>
                      <a:lvl8pPr marL="24003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8pPr>
                      <a:lvl9pPr marL="2743200" marR="0" algn="l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350" b="1" i="0" u="none" strike="noStrike" kern="1200" cap="none">
                          <a:solidFill>
                            <a:schemeClr val="lt1"/>
                          </a:solidFill>
                          <a:latin typeface="Arial" panose="020B060402020202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kumimoji="1" lang="en-US" sz="1050" b="1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71.7 </a:t>
                      </a:r>
                      <a:br>
                        <a:rPr kumimoji="1" lang="en-US" sz="1050" b="1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1" lang="en-US" sz="1050" b="1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(64.2, 79.3)</a:t>
                      </a:r>
                    </a:p>
                  </a:txBody>
                  <a:tcPr marL="121920" marR="12192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1" lang="en-US" sz="1050" b="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79.2</a:t>
                      </a:r>
                      <a:br>
                        <a:rPr kumimoji="1" lang="en-US" sz="1050" b="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1" lang="en-US" sz="1050" b="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(70.2, 88.3)</a:t>
                      </a:r>
                    </a:p>
                  </a:txBody>
                  <a:tcPr marL="121920" marR="1219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kumimoji="1" lang="en-US" sz="1050" b="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62.3</a:t>
                      </a:r>
                      <a:br>
                        <a:rPr kumimoji="1" lang="en-US" sz="1050" b="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1" lang="en-US" sz="1050" b="0" kern="1200" baseline="0" noProof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(50.1, 74.5)</a:t>
                      </a:r>
                    </a:p>
                  </a:txBody>
                  <a:tcPr marL="121920" marR="1219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kumimoji="1" lang="en-US" sz="1050" b="0" i="0" u="none" strike="noStrike" kern="1200" cap="none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82.6 </a:t>
                      </a:r>
                      <a:br>
                        <a:rPr kumimoji="1" lang="en-US" sz="1050" b="0" i="0" u="none" strike="noStrike" kern="1200" cap="none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kumimoji="1" lang="en-US" sz="1050" b="0" i="0" u="none" strike="noStrike" kern="1200" cap="none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(67.1, 98.1)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kumimoji="1" lang="en-US" sz="1050" b="0" i="0" u="none" strike="noStrike" kern="1200" cap="none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50.0 </a:t>
                      </a:r>
                      <a:br>
                        <a:rPr kumimoji="1" lang="en-US" sz="1050" b="0" i="0" u="none" strike="noStrike" kern="1200" cap="none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kumimoji="1" lang="en-US" sz="1050" b="0" i="0" u="none" strike="noStrike" kern="1200" cap="none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(34.1, 65.9)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405666"/>
                  </a:ext>
                </a:extLst>
              </a:tr>
            </a:tbl>
          </a:graphicData>
        </a:graphic>
      </p:graphicFrame>
      <p:grpSp>
        <p:nvGrpSpPr>
          <p:cNvPr id="194" name="Group 193">
            <a:extLst>
              <a:ext uri="{FF2B5EF4-FFF2-40B4-BE49-F238E27FC236}">
                <a16:creationId xmlns:a16="http://schemas.microsoft.com/office/drawing/2014/main" id="{B6616892-4A39-6C5F-5187-53758090492D}"/>
              </a:ext>
            </a:extLst>
          </p:cNvPr>
          <p:cNvGrpSpPr/>
          <p:nvPr/>
        </p:nvGrpSpPr>
        <p:grpSpPr>
          <a:xfrm>
            <a:off x="1503201" y="2075418"/>
            <a:ext cx="9812866" cy="1341386"/>
            <a:chOff x="1503201" y="2290688"/>
            <a:chExt cx="9812866" cy="1471678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EFB526B-6E86-EDD9-E6B8-03E098DDED29}"/>
                </a:ext>
              </a:extLst>
            </p:cNvPr>
            <p:cNvSpPr/>
            <p:nvPr/>
          </p:nvSpPr>
          <p:spPr>
            <a:xfrm>
              <a:off x="10610651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A3B8CF8-4B6A-B916-1F73-DE35325E200B}"/>
                </a:ext>
              </a:extLst>
            </p:cNvPr>
            <p:cNvSpPr/>
            <p:nvPr/>
          </p:nvSpPr>
          <p:spPr>
            <a:xfrm>
              <a:off x="10684730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5 w 19914"/>
                <a:gd name="connsiteY1" fmla="*/ 0 h 848897"/>
                <a:gd name="connsiteX2" fmla="*/ 19915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5" y="0"/>
                  </a:lnTo>
                  <a:lnTo>
                    <a:pt x="19915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5B67CEF-A38F-7AED-3CB6-5C800D49F82B}"/>
                </a:ext>
              </a:extLst>
            </p:cNvPr>
            <p:cNvSpPr/>
            <p:nvPr/>
          </p:nvSpPr>
          <p:spPr>
            <a:xfrm>
              <a:off x="10758784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8DAD052-E80A-D955-A267-6354DEF02061}"/>
                </a:ext>
              </a:extLst>
            </p:cNvPr>
            <p:cNvSpPr/>
            <p:nvPr/>
          </p:nvSpPr>
          <p:spPr>
            <a:xfrm>
              <a:off x="10832863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A45BE7F-D4D6-C5F7-F9E8-857C90EBD50C}"/>
                </a:ext>
              </a:extLst>
            </p:cNvPr>
            <p:cNvSpPr/>
            <p:nvPr/>
          </p:nvSpPr>
          <p:spPr>
            <a:xfrm>
              <a:off x="10906917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5 w 19914"/>
                <a:gd name="connsiteY1" fmla="*/ 0 h 848897"/>
                <a:gd name="connsiteX2" fmla="*/ 19915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5" y="0"/>
                  </a:lnTo>
                  <a:lnTo>
                    <a:pt x="19915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623A4F2-BCF9-3AE4-D317-84C57AF7D066}"/>
                </a:ext>
              </a:extLst>
            </p:cNvPr>
            <p:cNvSpPr/>
            <p:nvPr/>
          </p:nvSpPr>
          <p:spPr>
            <a:xfrm>
              <a:off x="10980994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A1B3510-F119-DD98-983B-9EE2D8373C04}"/>
                </a:ext>
              </a:extLst>
            </p:cNvPr>
            <p:cNvSpPr/>
            <p:nvPr/>
          </p:nvSpPr>
          <p:spPr>
            <a:xfrm>
              <a:off x="11055048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72A86A2-5A24-B802-DDBE-FF9C38DB0F35}"/>
                </a:ext>
              </a:extLst>
            </p:cNvPr>
            <p:cNvSpPr/>
            <p:nvPr/>
          </p:nvSpPr>
          <p:spPr>
            <a:xfrm>
              <a:off x="11129127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39F5035-38CC-3F5A-1EE5-832132C6F044}"/>
                </a:ext>
              </a:extLst>
            </p:cNvPr>
            <p:cNvSpPr/>
            <p:nvPr/>
          </p:nvSpPr>
          <p:spPr>
            <a:xfrm>
              <a:off x="11277260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6463025-482E-726A-7A81-140035A3D6B2}"/>
                </a:ext>
              </a:extLst>
            </p:cNvPr>
            <p:cNvSpPr/>
            <p:nvPr/>
          </p:nvSpPr>
          <p:spPr>
            <a:xfrm>
              <a:off x="11203181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5 w 19914"/>
                <a:gd name="connsiteY1" fmla="*/ 0 h 848897"/>
                <a:gd name="connsiteX2" fmla="*/ 19915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5" y="0"/>
                  </a:lnTo>
                  <a:lnTo>
                    <a:pt x="19915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57" name="Graphic 44">
              <a:extLst>
                <a:ext uri="{FF2B5EF4-FFF2-40B4-BE49-F238E27FC236}">
                  <a16:creationId xmlns:a16="http://schemas.microsoft.com/office/drawing/2014/main" id="{0BEA8CFB-D65F-7713-AB3B-1F608F9AE690}"/>
                </a:ext>
              </a:extLst>
            </p:cNvPr>
            <p:cNvGrpSpPr/>
            <p:nvPr/>
          </p:nvGrpSpPr>
          <p:grpSpPr>
            <a:xfrm>
              <a:off x="1503201" y="2290688"/>
              <a:ext cx="703339" cy="244752"/>
              <a:chOff x="3577534" y="3258957"/>
              <a:chExt cx="360921" cy="169901"/>
            </a:xfrm>
            <a:solidFill>
              <a:srgbClr val="27377D"/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7C46F8D-D87A-55E3-7126-6818CF519ACC}"/>
                  </a:ext>
                </a:extLst>
              </p:cNvPr>
              <p:cNvSpPr/>
              <p:nvPr/>
            </p:nvSpPr>
            <p:spPr>
              <a:xfrm>
                <a:off x="3577534" y="3258957"/>
                <a:ext cx="19914" cy="169901"/>
              </a:xfrm>
              <a:custGeom>
                <a:avLst/>
                <a:gdLst>
                  <a:gd name="connsiteX0" fmla="*/ 0 w 19914"/>
                  <a:gd name="connsiteY0" fmla="*/ 0 h 169901"/>
                  <a:gd name="connsiteX1" fmla="*/ 19914 w 19914"/>
                  <a:gd name="connsiteY1" fmla="*/ 0 h 169901"/>
                  <a:gd name="connsiteX2" fmla="*/ 19914 w 19914"/>
                  <a:gd name="connsiteY2" fmla="*/ 169902 h 169901"/>
                  <a:gd name="connsiteX3" fmla="*/ 0 w 19914"/>
                  <a:gd name="connsiteY3" fmla="*/ 169902 h 169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14" h="169901">
                    <a:moveTo>
                      <a:pt x="0" y="0"/>
                    </a:moveTo>
                    <a:lnTo>
                      <a:pt x="19914" y="0"/>
                    </a:lnTo>
                    <a:lnTo>
                      <a:pt x="19914" y="169902"/>
                    </a:lnTo>
                    <a:lnTo>
                      <a:pt x="0" y="169902"/>
                    </a:lnTo>
                    <a:close/>
                  </a:path>
                </a:pathLst>
              </a:custGeom>
              <a:solidFill>
                <a:srgbClr val="27377D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378B1EA9-0A7A-37AA-83F5-556619616EF0}"/>
                  </a:ext>
                </a:extLst>
              </p:cNvPr>
              <p:cNvSpPr/>
              <p:nvPr/>
            </p:nvSpPr>
            <p:spPr>
              <a:xfrm>
                <a:off x="3615421" y="3258957"/>
                <a:ext cx="19914" cy="169901"/>
              </a:xfrm>
              <a:custGeom>
                <a:avLst/>
                <a:gdLst>
                  <a:gd name="connsiteX0" fmla="*/ 0 w 19914"/>
                  <a:gd name="connsiteY0" fmla="*/ 0 h 169901"/>
                  <a:gd name="connsiteX1" fmla="*/ 19914 w 19914"/>
                  <a:gd name="connsiteY1" fmla="*/ 0 h 169901"/>
                  <a:gd name="connsiteX2" fmla="*/ 19914 w 19914"/>
                  <a:gd name="connsiteY2" fmla="*/ 169902 h 169901"/>
                  <a:gd name="connsiteX3" fmla="*/ 0 w 19914"/>
                  <a:gd name="connsiteY3" fmla="*/ 169902 h 169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14" h="169901">
                    <a:moveTo>
                      <a:pt x="0" y="0"/>
                    </a:moveTo>
                    <a:lnTo>
                      <a:pt x="19914" y="0"/>
                    </a:lnTo>
                    <a:lnTo>
                      <a:pt x="19914" y="169902"/>
                    </a:lnTo>
                    <a:lnTo>
                      <a:pt x="0" y="169902"/>
                    </a:lnTo>
                    <a:close/>
                  </a:path>
                </a:pathLst>
              </a:custGeom>
              <a:solidFill>
                <a:srgbClr val="27377D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49D231B-1CBA-837D-40BA-44C82590D138}"/>
                  </a:ext>
                </a:extLst>
              </p:cNvPr>
              <p:cNvSpPr/>
              <p:nvPr/>
            </p:nvSpPr>
            <p:spPr>
              <a:xfrm>
                <a:off x="3653308" y="3258957"/>
                <a:ext cx="19914" cy="169901"/>
              </a:xfrm>
              <a:custGeom>
                <a:avLst/>
                <a:gdLst>
                  <a:gd name="connsiteX0" fmla="*/ 0 w 19914"/>
                  <a:gd name="connsiteY0" fmla="*/ 0 h 169901"/>
                  <a:gd name="connsiteX1" fmla="*/ 19914 w 19914"/>
                  <a:gd name="connsiteY1" fmla="*/ 0 h 169901"/>
                  <a:gd name="connsiteX2" fmla="*/ 19914 w 19914"/>
                  <a:gd name="connsiteY2" fmla="*/ 169902 h 169901"/>
                  <a:gd name="connsiteX3" fmla="*/ 0 w 19914"/>
                  <a:gd name="connsiteY3" fmla="*/ 169902 h 169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14" h="169901">
                    <a:moveTo>
                      <a:pt x="0" y="0"/>
                    </a:moveTo>
                    <a:lnTo>
                      <a:pt x="19914" y="0"/>
                    </a:lnTo>
                    <a:lnTo>
                      <a:pt x="19914" y="169902"/>
                    </a:lnTo>
                    <a:lnTo>
                      <a:pt x="0" y="169902"/>
                    </a:lnTo>
                    <a:close/>
                  </a:path>
                </a:pathLst>
              </a:custGeom>
              <a:solidFill>
                <a:srgbClr val="27377D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58B2E2C1-9C8B-CBB6-7FFE-C886913EDFEA}"/>
                  </a:ext>
                </a:extLst>
              </p:cNvPr>
              <p:cNvSpPr/>
              <p:nvPr/>
            </p:nvSpPr>
            <p:spPr>
              <a:xfrm>
                <a:off x="3691195" y="3258957"/>
                <a:ext cx="19914" cy="169901"/>
              </a:xfrm>
              <a:custGeom>
                <a:avLst/>
                <a:gdLst>
                  <a:gd name="connsiteX0" fmla="*/ 0 w 19914"/>
                  <a:gd name="connsiteY0" fmla="*/ 0 h 169901"/>
                  <a:gd name="connsiteX1" fmla="*/ 19914 w 19914"/>
                  <a:gd name="connsiteY1" fmla="*/ 0 h 169901"/>
                  <a:gd name="connsiteX2" fmla="*/ 19914 w 19914"/>
                  <a:gd name="connsiteY2" fmla="*/ 169902 h 169901"/>
                  <a:gd name="connsiteX3" fmla="*/ 0 w 19914"/>
                  <a:gd name="connsiteY3" fmla="*/ 169902 h 169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14" h="169901">
                    <a:moveTo>
                      <a:pt x="0" y="0"/>
                    </a:moveTo>
                    <a:lnTo>
                      <a:pt x="19914" y="0"/>
                    </a:lnTo>
                    <a:lnTo>
                      <a:pt x="19914" y="169902"/>
                    </a:lnTo>
                    <a:lnTo>
                      <a:pt x="0" y="169902"/>
                    </a:lnTo>
                    <a:close/>
                  </a:path>
                </a:pathLst>
              </a:custGeom>
              <a:solidFill>
                <a:srgbClr val="27377D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040D2D7C-B27A-C6FB-90D9-87A0CA4BBB86}"/>
                  </a:ext>
                </a:extLst>
              </p:cNvPr>
              <p:cNvSpPr/>
              <p:nvPr/>
            </p:nvSpPr>
            <p:spPr>
              <a:xfrm>
                <a:off x="3729094" y="3258957"/>
                <a:ext cx="19914" cy="169901"/>
              </a:xfrm>
              <a:custGeom>
                <a:avLst/>
                <a:gdLst>
                  <a:gd name="connsiteX0" fmla="*/ 0 w 19914"/>
                  <a:gd name="connsiteY0" fmla="*/ 0 h 169901"/>
                  <a:gd name="connsiteX1" fmla="*/ 19914 w 19914"/>
                  <a:gd name="connsiteY1" fmla="*/ 0 h 169901"/>
                  <a:gd name="connsiteX2" fmla="*/ 19914 w 19914"/>
                  <a:gd name="connsiteY2" fmla="*/ 169902 h 169901"/>
                  <a:gd name="connsiteX3" fmla="*/ 0 w 19914"/>
                  <a:gd name="connsiteY3" fmla="*/ 169902 h 169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14" h="169901">
                    <a:moveTo>
                      <a:pt x="0" y="0"/>
                    </a:moveTo>
                    <a:lnTo>
                      <a:pt x="19914" y="0"/>
                    </a:lnTo>
                    <a:lnTo>
                      <a:pt x="19914" y="169902"/>
                    </a:lnTo>
                    <a:lnTo>
                      <a:pt x="0" y="169902"/>
                    </a:lnTo>
                    <a:close/>
                  </a:path>
                </a:pathLst>
              </a:custGeom>
              <a:solidFill>
                <a:srgbClr val="27377D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5C0A2BC-6788-A154-506E-F53373C02928}"/>
                  </a:ext>
                </a:extLst>
              </p:cNvPr>
              <p:cNvSpPr/>
              <p:nvPr/>
            </p:nvSpPr>
            <p:spPr>
              <a:xfrm>
                <a:off x="3804868" y="3344482"/>
                <a:ext cx="19914" cy="84377"/>
              </a:xfrm>
              <a:custGeom>
                <a:avLst/>
                <a:gdLst>
                  <a:gd name="connsiteX0" fmla="*/ 0 w 19914"/>
                  <a:gd name="connsiteY0" fmla="*/ 0 h 84377"/>
                  <a:gd name="connsiteX1" fmla="*/ 19914 w 19914"/>
                  <a:gd name="connsiteY1" fmla="*/ 0 h 84377"/>
                  <a:gd name="connsiteX2" fmla="*/ 19914 w 19914"/>
                  <a:gd name="connsiteY2" fmla="*/ 84377 h 84377"/>
                  <a:gd name="connsiteX3" fmla="*/ 0 w 19914"/>
                  <a:gd name="connsiteY3" fmla="*/ 84377 h 84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14" h="84377">
                    <a:moveTo>
                      <a:pt x="0" y="0"/>
                    </a:moveTo>
                    <a:lnTo>
                      <a:pt x="19914" y="0"/>
                    </a:lnTo>
                    <a:lnTo>
                      <a:pt x="19914" y="84377"/>
                    </a:lnTo>
                    <a:lnTo>
                      <a:pt x="0" y="84377"/>
                    </a:lnTo>
                    <a:close/>
                  </a:path>
                </a:pathLst>
              </a:custGeom>
              <a:solidFill>
                <a:srgbClr val="27377D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C38B866B-3E2D-CA94-2DB6-DC938095BF99}"/>
                  </a:ext>
                </a:extLst>
              </p:cNvPr>
              <p:cNvSpPr/>
              <p:nvPr/>
            </p:nvSpPr>
            <p:spPr>
              <a:xfrm>
                <a:off x="3880654" y="3403377"/>
                <a:ext cx="19914" cy="25482"/>
              </a:xfrm>
              <a:custGeom>
                <a:avLst/>
                <a:gdLst>
                  <a:gd name="connsiteX0" fmla="*/ 0 w 19914"/>
                  <a:gd name="connsiteY0" fmla="*/ 0 h 25482"/>
                  <a:gd name="connsiteX1" fmla="*/ 19914 w 19914"/>
                  <a:gd name="connsiteY1" fmla="*/ 0 h 25482"/>
                  <a:gd name="connsiteX2" fmla="*/ 19914 w 19914"/>
                  <a:gd name="connsiteY2" fmla="*/ 25483 h 25482"/>
                  <a:gd name="connsiteX3" fmla="*/ 0 w 19914"/>
                  <a:gd name="connsiteY3" fmla="*/ 25483 h 25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14" h="25482">
                    <a:moveTo>
                      <a:pt x="0" y="0"/>
                    </a:moveTo>
                    <a:lnTo>
                      <a:pt x="19914" y="0"/>
                    </a:lnTo>
                    <a:lnTo>
                      <a:pt x="19914" y="25483"/>
                    </a:lnTo>
                    <a:lnTo>
                      <a:pt x="0" y="25483"/>
                    </a:lnTo>
                    <a:close/>
                  </a:path>
                </a:pathLst>
              </a:custGeom>
              <a:solidFill>
                <a:srgbClr val="27377D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26AF9EA-06E0-13A5-E6D2-BD042DB737A4}"/>
                  </a:ext>
                </a:extLst>
              </p:cNvPr>
              <p:cNvSpPr/>
              <p:nvPr/>
            </p:nvSpPr>
            <p:spPr>
              <a:xfrm>
                <a:off x="3918541" y="3402892"/>
                <a:ext cx="19914" cy="25967"/>
              </a:xfrm>
              <a:custGeom>
                <a:avLst/>
                <a:gdLst>
                  <a:gd name="connsiteX0" fmla="*/ 0 w 19914"/>
                  <a:gd name="connsiteY0" fmla="*/ 0 h 25967"/>
                  <a:gd name="connsiteX1" fmla="*/ 19914 w 19914"/>
                  <a:gd name="connsiteY1" fmla="*/ 0 h 25967"/>
                  <a:gd name="connsiteX2" fmla="*/ 19914 w 19914"/>
                  <a:gd name="connsiteY2" fmla="*/ 25967 h 25967"/>
                  <a:gd name="connsiteX3" fmla="*/ 0 w 19914"/>
                  <a:gd name="connsiteY3" fmla="*/ 25967 h 2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14" h="25967">
                    <a:moveTo>
                      <a:pt x="0" y="0"/>
                    </a:moveTo>
                    <a:lnTo>
                      <a:pt x="19914" y="0"/>
                    </a:lnTo>
                    <a:lnTo>
                      <a:pt x="19914" y="25967"/>
                    </a:lnTo>
                    <a:lnTo>
                      <a:pt x="0" y="25967"/>
                    </a:lnTo>
                    <a:close/>
                  </a:path>
                </a:pathLst>
              </a:custGeom>
              <a:solidFill>
                <a:srgbClr val="27377D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173E0EC-ADD8-A217-5041-CF2F21FB81A6}"/>
                  </a:ext>
                </a:extLst>
              </p:cNvPr>
              <p:cNvSpPr/>
              <p:nvPr/>
            </p:nvSpPr>
            <p:spPr>
              <a:xfrm>
                <a:off x="3842755" y="3361283"/>
                <a:ext cx="19914" cy="67563"/>
              </a:xfrm>
              <a:custGeom>
                <a:avLst/>
                <a:gdLst>
                  <a:gd name="connsiteX0" fmla="*/ 0 w 19914"/>
                  <a:gd name="connsiteY0" fmla="*/ 0 h 67563"/>
                  <a:gd name="connsiteX1" fmla="*/ 19914 w 19914"/>
                  <a:gd name="connsiteY1" fmla="*/ 0 h 67563"/>
                  <a:gd name="connsiteX2" fmla="*/ 19914 w 19914"/>
                  <a:gd name="connsiteY2" fmla="*/ 67563 h 67563"/>
                  <a:gd name="connsiteX3" fmla="*/ 0 w 19914"/>
                  <a:gd name="connsiteY3" fmla="*/ 67563 h 67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14" h="67563">
                    <a:moveTo>
                      <a:pt x="0" y="0"/>
                    </a:moveTo>
                    <a:lnTo>
                      <a:pt x="19914" y="0"/>
                    </a:lnTo>
                    <a:lnTo>
                      <a:pt x="19914" y="67563"/>
                    </a:lnTo>
                    <a:lnTo>
                      <a:pt x="0" y="67563"/>
                    </a:lnTo>
                    <a:close/>
                  </a:path>
                </a:pathLst>
              </a:custGeom>
              <a:solidFill>
                <a:srgbClr val="27377D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61C744B-305D-F14E-7949-8990ECEF90AC}"/>
                  </a:ext>
                </a:extLst>
              </p:cNvPr>
              <p:cNvSpPr/>
              <p:nvPr/>
            </p:nvSpPr>
            <p:spPr>
              <a:xfrm>
                <a:off x="3766981" y="3258957"/>
                <a:ext cx="19914" cy="169901"/>
              </a:xfrm>
              <a:custGeom>
                <a:avLst/>
                <a:gdLst>
                  <a:gd name="connsiteX0" fmla="*/ 0 w 19914"/>
                  <a:gd name="connsiteY0" fmla="*/ 0 h 169901"/>
                  <a:gd name="connsiteX1" fmla="*/ 19914 w 19914"/>
                  <a:gd name="connsiteY1" fmla="*/ 0 h 169901"/>
                  <a:gd name="connsiteX2" fmla="*/ 19914 w 19914"/>
                  <a:gd name="connsiteY2" fmla="*/ 169902 h 169901"/>
                  <a:gd name="connsiteX3" fmla="*/ 0 w 19914"/>
                  <a:gd name="connsiteY3" fmla="*/ 169902 h 169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14" h="169901">
                    <a:moveTo>
                      <a:pt x="0" y="0"/>
                    </a:moveTo>
                    <a:lnTo>
                      <a:pt x="19914" y="0"/>
                    </a:lnTo>
                    <a:lnTo>
                      <a:pt x="19914" y="169902"/>
                    </a:lnTo>
                    <a:lnTo>
                      <a:pt x="0" y="169902"/>
                    </a:lnTo>
                    <a:close/>
                  </a:path>
                </a:pathLst>
              </a:custGeom>
              <a:solidFill>
                <a:srgbClr val="27377D"/>
              </a:solidFill>
              <a:ln w="126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1160DA0-D65E-D21D-B838-751AD39D5CA4}"/>
                </a:ext>
              </a:extLst>
            </p:cNvPr>
            <p:cNvSpPr/>
            <p:nvPr/>
          </p:nvSpPr>
          <p:spPr>
            <a:xfrm>
              <a:off x="9869988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715C60A-02B8-8DC3-47B0-B7E9FFF22D59}"/>
                </a:ext>
              </a:extLst>
            </p:cNvPr>
            <p:cNvSpPr/>
            <p:nvPr/>
          </p:nvSpPr>
          <p:spPr>
            <a:xfrm>
              <a:off x="9944067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405F78C-D160-9562-F8B4-80FF9C4D8103}"/>
                </a:ext>
              </a:extLst>
            </p:cNvPr>
            <p:cNvSpPr/>
            <p:nvPr/>
          </p:nvSpPr>
          <p:spPr>
            <a:xfrm>
              <a:off x="10018121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EAF5A1B-CB67-0551-09E5-43D48FD1C48B}"/>
                </a:ext>
              </a:extLst>
            </p:cNvPr>
            <p:cNvSpPr/>
            <p:nvPr/>
          </p:nvSpPr>
          <p:spPr>
            <a:xfrm>
              <a:off x="10092200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55B8128-BAB5-06C2-1BCD-9F4D540C0829}"/>
                </a:ext>
              </a:extLst>
            </p:cNvPr>
            <p:cNvSpPr/>
            <p:nvPr/>
          </p:nvSpPr>
          <p:spPr>
            <a:xfrm>
              <a:off x="10166254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8B2FE1F-B22F-8DD0-CF8C-09432649C286}"/>
                </a:ext>
              </a:extLst>
            </p:cNvPr>
            <p:cNvSpPr/>
            <p:nvPr/>
          </p:nvSpPr>
          <p:spPr>
            <a:xfrm>
              <a:off x="10240331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6BBC862-16E5-D9EF-35E0-1532725B96F9}"/>
                </a:ext>
              </a:extLst>
            </p:cNvPr>
            <p:cNvSpPr/>
            <p:nvPr/>
          </p:nvSpPr>
          <p:spPr>
            <a:xfrm>
              <a:off x="10314385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201B305-ADC6-B771-9224-87C7F7B0FC95}"/>
                </a:ext>
              </a:extLst>
            </p:cNvPr>
            <p:cNvSpPr/>
            <p:nvPr/>
          </p:nvSpPr>
          <p:spPr>
            <a:xfrm>
              <a:off x="10388464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5 w 19914"/>
                <a:gd name="connsiteY1" fmla="*/ 0 h 848897"/>
                <a:gd name="connsiteX2" fmla="*/ 19915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5" y="0"/>
                  </a:lnTo>
                  <a:lnTo>
                    <a:pt x="19915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5AA0AA7-8977-4577-2000-515DDD78640B}"/>
                </a:ext>
              </a:extLst>
            </p:cNvPr>
            <p:cNvSpPr/>
            <p:nvPr/>
          </p:nvSpPr>
          <p:spPr>
            <a:xfrm>
              <a:off x="10536597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525E91-7D22-A521-97E4-7BD9730DACC5}"/>
                </a:ext>
              </a:extLst>
            </p:cNvPr>
            <p:cNvSpPr/>
            <p:nvPr/>
          </p:nvSpPr>
          <p:spPr>
            <a:xfrm>
              <a:off x="10462518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CFB85E3-1271-070A-BAB4-EC9B8074F15A}"/>
                </a:ext>
              </a:extLst>
            </p:cNvPr>
            <p:cNvSpPr/>
            <p:nvPr/>
          </p:nvSpPr>
          <p:spPr>
            <a:xfrm>
              <a:off x="9129325" y="2539482"/>
              <a:ext cx="38807" cy="1105503"/>
            </a:xfrm>
            <a:custGeom>
              <a:avLst/>
              <a:gdLst>
                <a:gd name="connsiteX0" fmla="*/ 0 w 19914"/>
                <a:gd name="connsiteY0" fmla="*/ 0 h 767414"/>
                <a:gd name="connsiteX1" fmla="*/ 19914 w 19914"/>
                <a:gd name="connsiteY1" fmla="*/ 0 h 767414"/>
                <a:gd name="connsiteX2" fmla="*/ 19914 w 19914"/>
                <a:gd name="connsiteY2" fmla="*/ 767414 h 767414"/>
                <a:gd name="connsiteX3" fmla="*/ 0 w 19914"/>
                <a:gd name="connsiteY3" fmla="*/ 767414 h 76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767414">
                  <a:moveTo>
                    <a:pt x="0" y="0"/>
                  </a:moveTo>
                  <a:lnTo>
                    <a:pt x="19914" y="0"/>
                  </a:lnTo>
                  <a:lnTo>
                    <a:pt x="19914" y="767414"/>
                  </a:lnTo>
                  <a:lnTo>
                    <a:pt x="0" y="76741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FA7FBEC2-2541-470E-0352-9AF5DA432BB9}"/>
                </a:ext>
              </a:extLst>
            </p:cNvPr>
            <p:cNvSpPr/>
            <p:nvPr/>
          </p:nvSpPr>
          <p:spPr>
            <a:xfrm>
              <a:off x="9203379" y="2539482"/>
              <a:ext cx="38807" cy="1122875"/>
            </a:xfrm>
            <a:custGeom>
              <a:avLst/>
              <a:gdLst>
                <a:gd name="connsiteX0" fmla="*/ 0 w 19914"/>
                <a:gd name="connsiteY0" fmla="*/ 0 h 779473"/>
                <a:gd name="connsiteX1" fmla="*/ 19914 w 19914"/>
                <a:gd name="connsiteY1" fmla="*/ 0 h 779473"/>
                <a:gd name="connsiteX2" fmla="*/ 19914 w 19914"/>
                <a:gd name="connsiteY2" fmla="*/ 779474 h 779473"/>
                <a:gd name="connsiteX3" fmla="*/ 0 w 19914"/>
                <a:gd name="connsiteY3" fmla="*/ 779474 h 77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779473">
                  <a:moveTo>
                    <a:pt x="0" y="0"/>
                  </a:moveTo>
                  <a:lnTo>
                    <a:pt x="19914" y="0"/>
                  </a:lnTo>
                  <a:lnTo>
                    <a:pt x="19914" y="779474"/>
                  </a:lnTo>
                  <a:lnTo>
                    <a:pt x="0" y="77947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2656794-6CE7-F164-0E15-AAE139A81B21}"/>
                </a:ext>
              </a:extLst>
            </p:cNvPr>
            <p:cNvSpPr/>
            <p:nvPr/>
          </p:nvSpPr>
          <p:spPr>
            <a:xfrm>
              <a:off x="9277458" y="2539482"/>
              <a:ext cx="38807" cy="1128127"/>
            </a:xfrm>
            <a:custGeom>
              <a:avLst/>
              <a:gdLst>
                <a:gd name="connsiteX0" fmla="*/ 0 w 19914"/>
                <a:gd name="connsiteY0" fmla="*/ 0 h 783119"/>
                <a:gd name="connsiteX1" fmla="*/ 19915 w 19914"/>
                <a:gd name="connsiteY1" fmla="*/ 0 h 783119"/>
                <a:gd name="connsiteX2" fmla="*/ 19915 w 19914"/>
                <a:gd name="connsiteY2" fmla="*/ 783120 h 783119"/>
                <a:gd name="connsiteX3" fmla="*/ 0 w 19914"/>
                <a:gd name="connsiteY3" fmla="*/ 783120 h 78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783119">
                  <a:moveTo>
                    <a:pt x="0" y="0"/>
                  </a:moveTo>
                  <a:lnTo>
                    <a:pt x="19915" y="0"/>
                  </a:lnTo>
                  <a:lnTo>
                    <a:pt x="19915" y="783120"/>
                  </a:lnTo>
                  <a:lnTo>
                    <a:pt x="0" y="783120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253140E-B5E7-E362-43AC-4F70066B3760}"/>
                </a:ext>
              </a:extLst>
            </p:cNvPr>
            <p:cNvSpPr/>
            <p:nvPr/>
          </p:nvSpPr>
          <p:spPr>
            <a:xfrm>
              <a:off x="9351535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5 w 19914"/>
                <a:gd name="connsiteY1" fmla="*/ 0 h 848897"/>
                <a:gd name="connsiteX2" fmla="*/ 19915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5" y="0"/>
                  </a:lnTo>
                  <a:lnTo>
                    <a:pt x="19915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64A1E36-1E64-6F41-D5CD-78EA35E5E5FD}"/>
                </a:ext>
              </a:extLst>
            </p:cNvPr>
            <p:cNvSpPr/>
            <p:nvPr/>
          </p:nvSpPr>
          <p:spPr>
            <a:xfrm>
              <a:off x="9425591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EE800BE-6699-A002-F8F6-64A85443ABBC}"/>
                </a:ext>
              </a:extLst>
            </p:cNvPr>
            <p:cNvSpPr/>
            <p:nvPr/>
          </p:nvSpPr>
          <p:spPr>
            <a:xfrm>
              <a:off x="9499668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5A5A88F-B87A-2F8F-48BF-9FEB9731B743}"/>
                </a:ext>
              </a:extLst>
            </p:cNvPr>
            <p:cNvSpPr/>
            <p:nvPr/>
          </p:nvSpPr>
          <p:spPr>
            <a:xfrm>
              <a:off x="9573722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5 w 19914"/>
                <a:gd name="connsiteY1" fmla="*/ 0 h 848897"/>
                <a:gd name="connsiteX2" fmla="*/ 19915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5" y="0"/>
                  </a:lnTo>
                  <a:lnTo>
                    <a:pt x="19915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508E00F-0340-D2DA-F0D6-8711FAD7CFE7}"/>
                </a:ext>
              </a:extLst>
            </p:cNvPr>
            <p:cNvSpPr/>
            <p:nvPr/>
          </p:nvSpPr>
          <p:spPr>
            <a:xfrm>
              <a:off x="9647801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A5F66FE-850B-B4CF-3712-3AE4B2C09D45}"/>
                </a:ext>
              </a:extLst>
            </p:cNvPr>
            <p:cNvSpPr/>
            <p:nvPr/>
          </p:nvSpPr>
          <p:spPr>
            <a:xfrm>
              <a:off x="9795934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423C349-B883-1BF7-64DF-21D0F7A0852F}"/>
                </a:ext>
              </a:extLst>
            </p:cNvPr>
            <p:cNvSpPr/>
            <p:nvPr/>
          </p:nvSpPr>
          <p:spPr>
            <a:xfrm>
              <a:off x="9721855" y="2539482"/>
              <a:ext cx="38807" cy="1222884"/>
            </a:xfrm>
            <a:custGeom>
              <a:avLst/>
              <a:gdLst>
                <a:gd name="connsiteX0" fmla="*/ 0 w 19914"/>
                <a:gd name="connsiteY0" fmla="*/ 0 h 848897"/>
                <a:gd name="connsiteX1" fmla="*/ 19914 w 19914"/>
                <a:gd name="connsiteY1" fmla="*/ 0 h 848897"/>
                <a:gd name="connsiteX2" fmla="*/ 19914 w 19914"/>
                <a:gd name="connsiteY2" fmla="*/ 848898 h 848897"/>
                <a:gd name="connsiteX3" fmla="*/ 0 w 19914"/>
                <a:gd name="connsiteY3" fmla="*/ 848898 h 848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48897">
                  <a:moveTo>
                    <a:pt x="0" y="0"/>
                  </a:moveTo>
                  <a:lnTo>
                    <a:pt x="19914" y="0"/>
                  </a:lnTo>
                  <a:lnTo>
                    <a:pt x="19914" y="848898"/>
                  </a:lnTo>
                  <a:lnTo>
                    <a:pt x="0" y="84889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0577994-5DA1-40B2-B309-5E36BE468957}"/>
                </a:ext>
              </a:extLst>
            </p:cNvPr>
            <p:cNvSpPr/>
            <p:nvPr/>
          </p:nvSpPr>
          <p:spPr>
            <a:xfrm>
              <a:off x="8388662" y="2539482"/>
              <a:ext cx="38807" cy="979343"/>
            </a:xfrm>
            <a:custGeom>
              <a:avLst/>
              <a:gdLst>
                <a:gd name="connsiteX0" fmla="*/ 0 w 19914"/>
                <a:gd name="connsiteY0" fmla="*/ 0 h 679837"/>
                <a:gd name="connsiteX1" fmla="*/ 19914 w 19914"/>
                <a:gd name="connsiteY1" fmla="*/ 0 h 679837"/>
                <a:gd name="connsiteX2" fmla="*/ 19914 w 19914"/>
                <a:gd name="connsiteY2" fmla="*/ 679837 h 679837"/>
                <a:gd name="connsiteX3" fmla="*/ 0 w 19914"/>
                <a:gd name="connsiteY3" fmla="*/ 679837 h 679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79837">
                  <a:moveTo>
                    <a:pt x="0" y="0"/>
                  </a:moveTo>
                  <a:lnTo>
                    <a:pt x="19914" y="0"/>
                  </a:lnTo>
                  <a:lnTo>
                    <a:pt x="19914" y="679837"/>
                  </a:lnTo>
                  <a:lnTo>
                    <a:pt x="0" y="679837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EC1D5DC-618D-C501-17CE-6E5451271ECC}"/>
                </a:ext>
              </a:extLst>
            </p:cNvPr>
            <p:cNvSpPr/>
            <p:nvPr/>
          </p:nvSpPr>
          <p:spPr>
            <a:xfrm>
              <a:off x="8462715" y="2539482"/>
              <a:ext cx="38807" cy="978645"/>
            </a:xfrm>
            <a:custGeom>
              <a:avLst/>
              <a:gdLst>
                <a:gd name="connsiteX0" fmla="*/ 0 w 19914"/>
                <a:gd name="connsiteY0" fmla="*/ 0 h 679352"/>
                <a:gd name="connsiteX1" fmla="*/ 19915 w 19914"/>
                <a:gd name="connsiteY1" fmla="*/ 0 h 679352"/>
                <a:gd name="connsiteX2" fmla="*/ 19915 w 19914"/>
                <a:gd name="connsiteY2" fmla="*/ 679353 h 679352"/>
                <a:gd name="connsiteX3" fmla="*/ 0 w 19914"/>
                <a:gd name="connsiteY3" fmla="*/ 679353 h 6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79352">
                  <a:moveTo>
                    <a:pt x="0" y="0"/>
                  </a:moveTo>
                  <a:lnTo>
                    <a:pt x="19915" y="0"/>
                  </a:lnTo>
                  <a:lnTo>
                    <a:pt x="19915" y="679353"/>
                  </a:lnTo>
                  <a:lnTo>
                    <a:pt x="0" y="679353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510D4F3-5EA8-7C1E-BFF9-009AB72D92C7}"/>
                </a:ext>
              </a:extLst>
            </p:cNvPr>
            <p:cNvSpPr/>
            <p:nvPr/>
          </p:nvSpPr>
          <p:spPr>
            <a:xfrm>
              <a:off x="8536795" y="2539482"/>
              <a:ext cx="38807" cy="996201"/>
            </a:xfrm>
            <a:custGeom>
              <a:avLst/>
              <a:gdLst>
                <a:gd name="connsiteX0" fmla="*/ 0 w 19914"/>
                <a:gd name="connsiteY0" fmla="*/ 0 h 691539"/>
                <a:gd name="connsiteX1" fmla="*/ 19914 w 19914"/>
                <a:gd name="connsiteY1" fmla="*/ 0 h 691539"/>
                <a:gd name="connsiteX2" fmla="*/ 19914 w 19914"/>
                <a:gd name="connsiteY2" fmla="*/ 691540 h 691539"/>
                <a:gd name="connsiteX3" fmla="*/ 0 w 19914"/>
                <a:gd name="connsiteY3" fmla="*/ 691540 h 69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91539">
                  <a:moveTo>
                    <a:pt x="0" y="0"/>
                  </a:moveTo>
                  <a:lnTo>
                    <a:pt x="19914" y="0"/>
                  </a:lnTo>
                  <a:lnTo>
                    <a:pt x="19914" y="691540"/>
                  </a:lnTo>
                  <a:lnTo>
                    <a:pt x="0" y="691540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3E1DE59-C646-56F8-9DDA-C2EA595ACA34}"/>
                </a:ext>
              </a:extLst>
            </p:cNvPr>
            <p:cNvSpPr/>
            <p:nvPr/>
          </p:nvSpPr>
          <p:spPr>
            <a:xfrm>
              <a:off x="8610848" y="2539482"/>
              <a:ext cx="38807" cy="1006025"/>
            </a:xfrm>
            <a:custGeom>
              <a:avLst/>
              <a:gdLst>
                <a:gd name="connsiteX0" fmla="*/ 0 w 19914"/>
                <a:gd name="connsiteY0" fmla="*/ 0 h 698359"/>
                <a:gd name="connsiteX1" fmla="*/ 19914 w 19914"/>
                <a:gd name="connsiteY1" fmla="*/ 0 h 698359"/>
                <a:gd name="connsiteX2" fmla="*/ 19914 w 19914"/>
                <a:gd name="connsiteY2" fmla="*/ 698360 h 698359"/>
                <a:gd name="connsiteX3" fmla="*/ 0 w 19914"/>
                <a:gd name="connsiteY3" fmla="*/ 698360 h 698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98359">
                  <a:moveTo>
                    <a:pt x="0" y="0"/>
                  </a:moveTo>
                  <a:lnTo>
                    <a:pt x="19914" y="0"/>
                  </a:lnTo>
                  <a:lnTo>
                    <a:pt x="19914" y="698360"/>
                  </a:lnTo>
                  <a:lnTo>
                    <a:pt x="0" y="698360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1089659-8435-A45F-65E5-B0414FD50119}"/>
                </a:ext>
              </a:extLst>
            </p:cNvPr>
            <p:cNvSpPr/>
            <p:nvPr/>
          </p:nvSpPr>
          <p:spPr>
            <a:xfrm>
              <a:off x="8684926" y="2539482"/>
              <a:ext cx="38807" cy="1013041"/>
            </a:xfrm>
            <a:custGeom>
              <a:avLst/>
              <a:gdLst>
                <a:gd name="connsiteX0" fmla="*/ 0 w 19914"/>
                <a:gd name="connsiteY0" fmla="*/ 0 h 703229"/>
                <a:gd name="connsiteX1" fmla="*/ 19914 w 19914"/>
                <a:gd name="connsiteY1" fmla="*/ 0 h 703229"/>
                <a:gd name="connsiteX2" fmla="*/ 19914 w 19914"/>
                <a:gd name="connsiteY2" fmla="*/ 703229 h 703229"/>
                <a:gd name="connsiteX3" fmla="*/ 0 w 19914"/>
                <a:gd name="connsiteY3" fmla="*/ 703229 h 70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703229">
                  <a:moveTo>
                    <a:pt x="0" y="0"/>
                  </a:moveTo>
                  <a:lnTo>
                    <a:pt x="19914" y="0"/>
                  </a:lnTo>
                  <a:lnTo>
                    <a:pt x="19914" y="703229"/>
                  </a:lnTo>
                  <a:lnTo>
                    <a:pt x="0" y="703229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424D3D4-8361-1272-7E80-6F97A375B530}"/>
                </a:ext>
              </a:extLst>
            </p:cNvPr>
            <p:cNvSpPr/>
            <p:nvPr/>
          </p:nvSpPr>
          <p:spPr>
            <a:xfrm>
              <a:off x="8758982" y="2539482"/>
              <a:ext cx="38807" cy="1016549"/>
            </a:xfrm>
            <a:custGeom>
              <a:avLst/>
              <a:gdLst>
                <a:gd name="connsiteX0" fmla="*/ 0 w 19914"/>
                <a:gd name="connsiteY0" fmla="*/ 0 h 705664"/>
                <a:gd name="connsiteX1" fmla="*/ 19915 w 19914"/>
                <a:gd name="connsiteY1" fmla="*/ 0 h 705664"/>
                <a:gd name="connsiteX2" fmla="*/ 19915 w 19914"/>
                <a:gd name="connsiteY2" fmla="*/ 705664 h 705664"/>
                <a:gd name="connsiteX3" fmla="*/ 0 w 19914"/>
                <a:gd name="connsiteY3" fmla="*/ 705664 h 70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705664">
                  <a:moveTo>
                    <a:pt x="0" y="0"/>
                  </a:moveTo>
                  <a:lnTo>
                    <a:pt x="19915" y="0"/>
                  </a:lnTo>
                  <a:lnTo>
                    <a:pt x="19915" y="705664"/>
                  </a:lnTo>
                  <a:lnTo>
                    <a:pt x="0" y="70566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B0D3E68-EDD1-6EDF-0D6E-CD3A35DBCE17}"/>
                </a:ext>
              </a:extLst>
            </p:cNvPr>
            <p:cNvSpPr/>
            <p:nvPr/>
          </p:nvSpPr>
          <p:spPr>
            <a:xfrm>
              <a:off x="8833059" y="2539482"/>
              <a:ext cx="38807" cy="1076909"/>
            </a:xfrm>
            <a:custGeom>
              <a:avLst/>
              <a:gdLst>
                <a:gd name="connsiteX0" fmla="*/ 0 w 19914"/>
                <a:gd name="connsiteY0" fmla="*/ 0 h 747565"/>
                <a:gd name="connsiteX1" fmla="*/ 19914 w 19914"/>
                <a:gd name="connsiteY1" fmla="*/ 0 h 747565"/>
                <a:gd name="connsiteX2" fmla="*/ 19914 w 19914"/>
                <a:gd name="connsiteY2" fmla="*/ 747566 h 747565"/>
                <a:gd name="connsiteX3" fmla="*/ 0 w 19914"/>
                <a:gd name="connsiteY3" fmla="*/ 747566 h 74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747565">
                  <a:moveTo>
                    <a:pt x="0" y="0"/>
                  </a:moveTo>
                  <a:lnTo>
                    <a:pt x="19914" y="0"/>
                  </a:lnTo>
                  <a:lnTo>
                    <a:pt x="19914" y="747566"/>
                  </a:lnTo>
                  <a:lnTo>
                    <a:pt x="0" y="747566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2C8B304-B36A-28A1-7E66-AC6929BFE837}"/>
                </a:ext>
              </a:extLst>
            </p:cNvPr>
            <p:cNvSpPr/>
            <p:nvPr/>
          </p:nvSpPr>
          <p:spPr>
            <a:xfrm>
              <a:off x="8907113" y="2539482"/>
              <a:ext cx="38807" cy="1090756"/>
            </a:xfrm>
            <a:custGeom>
              <a:avLst/>
              <a:gdLst>
                <a:gd name="connsiteX0" fmla="*/ 0 w 19914"/>
                <a:gd name="connsiteY0" fmla="*/ 0 h 757177"/>
                <a:gd name="connsiteX1" fmla="*/ 19914 w 19914"/>
                <a:gd name="connsiteY1" fmla="*/ 0 h 757177"/>
                <a:gd name="connsiteX2" fmla="*/ 19914 w 19914"/>
                <a:gd name="connsiteY2" fmla="*/ 757178 h 757177"/>
                <a:gd name="connsiteX3" fmla="*/ 0 w 19914"/>
                <a:gd name="connsiteY3" fmla="*/ 757178 h 75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757177">
                  <a:moveTo>
                    <a:pt x="0" y="0"/>
                  </a:moveTo>
                  <a:lnTo>
                    <a:pt x="19914" y="0"/>
                  </a:lnTo>
                  <a:lnTo>
                    <a:pt x="19914" y="757178"/>
                  </a:lnTo>
                  <a:lnTo>
                    <a:pt x="0" y="75717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6096111-2D80-FDF2-C250-B6B2BA606E68}"/>
                </a:ext>
              </a:extLst>
            </p:cNvPr>
            <p:cNvSpPr/>
            <p:nvPr/>
          </p:nvSpPr>
          <p:spPr>
            <a:xfrm>
              <a:off x="9055246" y="2539482"/>
              <a:ext cx="38807" cy="1104970"/>
            </a:xfrm>
            <a:custGeom>
              <a:avLst/>
              <a:gdLst>
                <a:gd name="connsiteX0" fmla="*/ 0 w 19914"/>
                <a:gd name="connsiteY0" fmla="*/ 0 h 767044"/>
                <a:gd name="connsiteX1" fmla="*/ 19914 w 19914"/>
                <a:gd name="connsiteY1" fmla="*/ 0 h 767044"/>
                <a:gd name="connsiteX2" fmla="*/ 19914 w 19914"/>
                <a:gd name="connsiteY2" fmla="*/ 767045 h 767044"/>
                <a:gd name="connsiteX3" fmla="*/ 0 w 19914"/>
                <a:gd name="connsiteY3" fmla="*/ 767045 h 767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767044">
                  <a:moveTo>
                    <a:pt x="0" y="0"/>
                  </a:moveTo>
                  <a:lnTo>
                    <a:pt x="19914" y="0"/>
                  </a:lnTo>
                  <a:lnTo>
                    <a:pt x="19914" y="767045"/>
                  </a:lnTo>
                  <a:lnTo>
                    <a:pt x="0" y="767045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38F23DE-5220-B8EA-A324-0885BBD29B52}"/>
                </a:ext>
              </a:extLst>
            </p:cNvPr>
            <p:cNvSpPr/>
            <p:nvPr/>
          </p:nvSpPr>
          <p:spPr>
            <a:xfrm>
              <a:off x="8981192" y="2539482"/>
              <a:ext cx="38807" cy="1105503"/>
            </a:xfrm>
            <a:custGeom>
              <a:avLst/>
              <a:gdLst>
                <a:gd name="connsiteX0" fmla="*/ 0 w 19914"/>
                <a:gd name="connsiteY0" fmla="*/ 0 h 767414"/>
                <a:gd name="connsiteX1" fmla="*/ 19914 w 19914"/>
                <a:gd name="connsiteY1" fmla="*/ 0 h 767414"/>
                <a:gd name="connsiteX2" fmla="*/ 19914 w 19914"/>
                <a:gd name="connsiteY2" fmla="*/ 767414 h 767414"/>
                <a:gd name="connsiteX3" fmla="*/ 0 w 19914"/>
                <a:gd name="connsiteY3" fmla="*/ 767414 h 767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767414">
                  <a:moveTo>
                    <a:pt x="0" y="0"/>
                  </a:moveTo>
                  <a:lnTo>
                    <a:pt x="19914" y="0"/>
                  </a:lnTo>
                  <a:lnTo>
                    <a:pt x="19914" y="767414"/>
                  </a:lnTo>
                  <a:lnTo>
                    <a:pt x="0" y="76741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59F81D4-E1D7-309C-6989-611AE8F80CA0}"/>
                </a:ext>
              </a:extLst>
            </p:cNvPr>
            <p:cNvSpPr/>
            <p:nvPr/>
          </p:nvSpPr>
          <p:spPr>
            <a:xfrm>
              <a:off x="7647998" y="2539482"/>
              <a:ext cx="38807" cy="879700"/>
            </a:xfrm>
            <a:custGeom>
              <a:avLst/>
              <a:gdLst>
                <a:gd name="connsiteX0" fmla="*/ 0 w 19914"/>
                <a:gd name="connsiteY0" fmla="*/ 0 h 610667"/>
                <a:gd name="connsiteX1" fmla="*/ 19914 w 19914"/>
                <a:gd name="connsiteY1" fmla="*/ 0 h 610667"/>
                <a:gd name="connsiteX2" fmla="*/ 19914 w 19914"/>
                <a:gd name="connsiteY2" fmla="*/ 610668 h 610667"/>
                <a:gd name="connsiteX3" fmla="*/ 0 w 19914"/>
                <a:gd name="connsiteY3" fmla="*/ 610668 h 6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10667">
                  <a:moveTo>
                    <a:pt x="0" y="0"/>
                  </a:moveTo>
                  <a:lnTo>
                    <a:pt x="19914" y="0"/>
                  </a:lnTo>
                  <a:lnTo>
                    <a:pt x="19914" y="610668"/>
                  </a:lnTo>
                  <a:lnTo>
                    <a:pt x="0" y="61066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992C4BF-BEAF-B431-6870-CB19CD1F2AA4}"/>
                </a:ext>
              </a:extLst>
            </p:cNvPr>
            <p:cNvSpPr/>
            <p:nvPr/>
          </p:nvSpPr>
          <p:spPr>
            <a:xfrm>
              <a:off x="7722052" y="2539482"/>
              <a:ext cx="38807" cy="880399"/>
            </a:xfrm>
            <a:custGeom>
              <a:avLst/>
              <a:gdLst>
                <a:gd name="connsiteX0" fmla="*/ 0 w 19914"/>
                <a:gd name="connsiteY0" fmla="*/ 0 h 611152"/>
                <a:gd name="connsiteX1" fmla="*/ 19914 w 19914"/>
                <a:gd name="connsiteY1" fmla="*/ 0 h 611152"/>
                <a:gd name="connsiteX2" fmla="*/ 19914 w 19914"/>
                <a:gd name="connsiteY2" fmla="*/ 611152 h 611152"/>
                <a:gd name="connsiteX3" fmla="*/ 0 w 19914"/>
                <a:gd name="connsiteY3" fmla="*/ 611152 h 6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11152">
                  <a:moveTo>
                    <a:pt x="0" y="0"/>
                  </a:moveTo>
                  <a:lnTo>
                    <a:pt x="19914" y="0"/>
                  </a:lnTo>
                  <a:lnTo>
                    <a:pt x="19914" y="611152"/>
                  </a:lnTo>
                  <a:lnTo>
                    <a:pt x="0" y="611152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7E13A70-2A58-A8E5-1E8B-542FD27803B7}"/>
                </a:ext>
              </a:extLst>
            </p:cNvPr>
            <p:cNvSpPr/>
            <p:nvPr/>
          </p:nvSpPr>
          <p:spPr>
            <a:xfrm>
              <a:off x="7796131" y="2539482"/>
              <a:ext cx="38807" cy="887413"/>
            </a:xfrm>
            <a:custGeom>
              <a:avLst/>
              <a:gdLst>
                <a:gd name="connsiteX0" fmla="*/ 0 w 19914"/>
                <a:gd name="connsiteY0" fmla="*/ 0 h 616021"/>
                <a:gd name="connsiteX1" fmla="*/ 19914 w 19914"/>
                <a:gd name="connsiteY1" fmla="*/ 0 h 616021"/>
                <a:gd name="connsiteX2" fmla="*/ 19914 w 19914"/>
                <a:gd name="connsiteY2" fmla="*/ 616022 h 616021"/>
                <a:gd name="connsiteX3" fmla="*/ 0 w 19914"/>
                <a:gd name="connsiteY3" fmla="*/ 616022 h 616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16021">
                  <a:moveTo>
                    <a:pt x="0" y="0"/>
                  </a:moveTo>
                  <a:lnTo>
                    <a:pt x="19914" y="0"/>
                  </a:lnTo>
                  <a:lnTo>
                    <a:pt x="19914" y="616022"/>
                  </a:lnTo>
                  <a:lnTo>
                    <a:pt x="0" y="616022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5622882-FE2A-0470-CD8F-1819171F1D80}"/>
                </a:ext>
              </a:extLst>
            </p:cNvPr>
            <p:cNvSpPr/>
            <p:nvPr/>
          </p:nvSpPr>
          <p:spPr>
            <a:xfrm>
              <a:off x="7870185" y="2539482"/>
              <a:ext cx="38807" cy="888112"/>
            </a:xfrm>
            <a:custGeom>
              <a:avLst/>
              <a:gdLst>
                <a:gd name="connsiteX0" fmla="*/ 0 w 19914"/>
                <a:gd name="connsiteY0" fmla="*/ 0 h 616506"/>
                <a:gd name="connsiteX1" fmla="*/ 19914 w 19914"/>
                <a:gd name="connsiteY1" fmla="*/ 0 h 616506"/>
                <a:gd name="connsiteX2" fmla="*/ 19914 w 19914"/>
                <a:gd name="connsiteY2" fmla="*/ 616506 h 616506"/>
                <a:gd name="connsiteX3" fmla="*/ 0 w 19914"/>
                <a:gd name="connsiteY3" fmla="*/ 616506 h 616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16506">
                  <a:moveTo>
                    <a:pt x="0" y="0"/>
                  </a:moveTo>
                  <a:lnTo>
                    <a:pt x="19914" y="0"/>
                  </a:lnTo>
                  <a:lnTo>
                    <a:pt x="19914" y="616506"/>
                  </a:lnTo>
                  <a:lnTo>
                    <a:pt x="0" y="616506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A55622D-8E66-9705-4AAC-DC8F4A14730E}"/>
                </a:ext>
              </a:extLst>
            </p:cNvPr>
            <p:cNvSpPr/>
            <p:nvPr/>
          </p:nvSpPr>
          <p:spPr>
            <a:xfrm>
              <a:off x="7944263" y="2539482"/>
              <a:ext cx="38807" cy="890921"/>
            </a:xfrm>
            <a:custGeom>
              <a:avLst/>
              <a:gdLst>
                <a:gd name="connsiteX0" fmla="*/ 0 w 19914"/>
                <a:gd name="connsiteY0" fmla="*/ 0 h 618456"/>
                <a:gd name="connsiteX1" fmla="*/ 19915 w 19914"/>
                <a:gd name="connsiteY1" fmla="*/ 0 h 618456"/>
                <a:gd name="connsiteX2" fmla="*/ 19915 w 19914"/>
                <a:gd name="connsiteY2" fmla="*/ 618457 h 618456"/>
                <a:gd name="connsiteX3" fmla="*/ 0 w 19914"/>
                <a:gd name="connsiteY3" fmla="*/ 618457 h 618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18456">
                  <a:moveTo>
                    <a:pt x="0" y="0"/>
                  </a:moveTo>
                  <a:lnTo>
                    <a:pt x="19915" y="0"/>
                  </a:lnTo>
                  <a:lnTo>
                    <a:pt x="19915" y="618457"/>
                  </a:lnTo>
                  <a:lnTo>
                    <a:pt x="0" y="618457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3CF55C2-3BCB-2B6D-7130-DA00DC36E060}"/>
                </a:ext>
              </a:extLst>
            </p:cNvPr>
            <p:cNvSpPr/>
            <p:nvPr/>
          </p:nvSpPr>
          <p:spPr>
            <a:xfrm>
              <a:off x="8018318" y="2539482"/>
              <a:ext cx="38807" cy="914794"/>
            </a:xfrm>
            <a:custGeom>
              <a:avLst/>
              <a:gdLst>
                <a:gd name="connsiteX0" fmla="*/ 0 w 19914"/>
                <a:gd name="connsiteY0" fmla="*/ 0 h 635028"/>
                <a:gd name="connsiteX1" fmla="*/ 19914 w 19914"/>
                <a:gd name="connsiteY1" fmla="*/ 0 h 635028"/>
                <a:gd name="connsiteX2" fmla="*/ 19914 w 19914"/>
                <a:gd name="connsiteY2" fmla="*/ 635029 h 635028"/>
                <a:gd name="connsiteX3" fmla="*/ 0 w 19914"/>
                <a:gd name="connsiteY3" fmla="*/ 635029 h 63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35028">
                  <a:moveTo>
                    <a:pt x="0" y="0"/>
                  </a:moveTo>
                  <a:lnTo>
                    <a:pt x="19914" y="0"/>
                  </a:lnTo>
                  <a:lnTo>
                    <a:pt x="19914" y="635029"/>
                  </a:lnTo>
                  <a:lnTo>
                    <a:pt x="0" y="635029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34A402C-0561-729B-42C3-3955F85DA036}"/>
                </a:ext>
              </a:extLst>
            </p:cNvPr>
            <p:cNvSpPr/>
            <p:nvPr/>
          </p:nvSpPr>
          <p:spPr>
            <a:xfrm>
              <a:off x="8092396" y="2539482"/>
              <a:ext cx="38807" cy="917585"/>
            </a:xfrm>
            <a:custGeom>
              <a:avLst/>
              <a:gdLst>
                <a:gd name="connsiteX0" fmla="*/ 0 w 19914"/>
                <a:gd name="connsiteY0" fmla="*/ 0 h 636966"/>
                <a:gd name="connsiteX1" fmla="*/ 19914 w 19914"/>
                <a:gd name="connsiteY1" fmla="*/ 0 h 636966"/>
                <a:gd name="connsiteX2" fmla="*/ 19914 w 19914"/>
                <a:gd name="connsiteY2" fmla="*/ 636967 h 636966"/>
                <a:gd name="connsiteX3" fmla="*/ 0 w 19914"/>
                <a:gd name="connsiteY3" fmla="*/ 636967 h 636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36966">
                  <a:moveTo>
                    <a:pt x="0" y="0"/>
                  </a:moveTo>
                  <a:lnTo>
                    <a:pt x="19914" y="0"/>
                  </a:lnTo>
                  <a:lnTo>
                    <a:pt x="19914" y="636967"/>
                  </a:lnTo>
                  <a:lnTo>
                    <a:pt x="0" y="636967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6D745E-7A44-D5B9-2313-1357C5E4CF97}"/>
                </a:ext>
              </a:extLst>
            </p:cNvPr>
            <p:cNvSpPr/>
            <p:nvPr/>
          </p:nvSpPr>
          <p:spPr>
            <a:xfrm>
              <a:off x="8166449" y="2539482"/>
              <a:ext cx="38807" cy="927410"/>
            </a:xfrm>
            <a:custGeom>
              <a:avLst/>
              <a:gdLst>
                <a:gd name="connsiteX0" fmla="*/ 0 w 19914"/>
                <a:gd name="connsiteY0" fmla="*/ 0 h 643786"/>
                <a:gd name="connsiteX1" fmla="*/ 19914 w 19914"/>
                <a:gd name="connsiteY1" fmla="*/ 0 h 643786"/>
                <a:gd name="connsiteX2" fmla="*/ 19914 w 19914"/>
                <a:gd name="connsiteY2" fmla="*/ 643787 h 643786"/>
                <a:gd name="connsiteX3" fmla="*/ 0 w 19914"/>
                <a:gd name="connsiteY3" fmla="*/ 643787 h 64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43786">
                  <a:moveTo>
                    <a:pt x="0" y="0"/>
                  </a:moveTo>
                  <a:lnTo>
                    <a:pt x="19914" y="0"/>
                  </a:lnTo>
                  <a:lnTo>
                    <a:pt x="19914" y="643787"/>
                  </a:lnTo>
                  <a:lnTo>
                    <a:pt x="0" y="643787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408249B-7433-26DD-D788-A04399239653}"/>
                </a:ext>
              </a:extLst>
            </p:cNvPr>
            <p:cNvSpPr/>
            <p:nvPr/>
          </p:nvSpPr>
          <p:spPr>
            <a:xfrm>
              <a:off x="8314582" y="2539482"/>
              <a:ext cx="38807" cy="969519"/>
            </a:xfrm>
            <a:custGeom>
              <a:avLst/>
              <a:gdLst>
                <a:gd name="connsiteX0" fmla="*/ 0 w 19914"/>
                <a:gd name="connsiteY0" fmla="*/ 0 h 673017"/>
                <a:gd name="connsiteX1" fmla="*/ 19914 w 19914"/>
                <a:gd name="connsiteY1" fmla="*/ 0 h 673017"/>
                <a:gd name="connsiteX2" fmla="*/ 19914 w 19914"/>
                <a:gd name="connsiteY2" fmla="*/ 673017 h 673017"/>
                <a:gd name="connsiteX3" fmla="*/ 0 w 19914"/>
                <a:gd name="connsiteY3" fmla="*/ 673017 h 673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73017">
                  <a:moveTo>
                    <a:pt x="0" y="0"/>
                  </a:moveTo>
                  <a:lnTo>
                    <a:pt x="19914" y="0"/>
                  </a:lnTo>
                  <a:lnTo>
                    <a:pt x="19914" y="673017"/>
                  </a:lnTo>
                  <a:lnTo>
                    <a:pt x="0" y="673017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5CB6C50-30F8-D77E-20DE-0AF14C3C505A}"/>
                </a:ext>
              </a:extLst>
            </p:cNvPr>
            <p:cNvSpPr/>
            <p:nvPr/>
          </p:nvSpPr>
          <p:spPr>
            <a:xfrm>
              <a:off x="8240529" y="2539482"/>
              <a:ext cx="38807" cy="958996"/>
            </a:xfrm>
            <a:custGeom>
              <a:avLst/>
              <a:gdLst>
                <a:gd name="connsiteX0" fmla="*/ 0 w 19914"/>
                <a:gd name="connsiteY0" fmla="*/ 0 h 665712"/>
                <a:gd name="connsiteX1" fmla="*/ 19915 w 19914"/>
                <a:gd name="connsiteY1" fmla="*/ 0 h 665712"/>
                <a:gd name="connsiteX2" fmla="*/ 19915 w 19914"/>
                <a:gd name="connsiteY2" fmla="*/ 665713 h 665712"/>
                <a:gd name="connsiteX3" fmla="*/ 0 w 19914"/>
                <a:gd name="connsiteY3" fmla="*/ 665713 h 665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65712">
                  <a:moveTo>
                    <a:pt x="0" y="0"/>
                  </a:moveTo>
                  <a:lnTo>
                    <a:pt x="19915" y="0"/>
                  </a:lnTo>
                  <a:lnTo>
                    <a:pt x="19915" y="665713"/>
                  </a:lnTo>
                  <a:lnTo>
                    <a:pt x="0" y="665713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8C5E36C-C773-E5C1-4F4A-2F1DC9149584}"/>
                </a:ext>
              </a:extLst>
            </p:cNvPr>
            <p:cNvSpPr/>
            <p:nvPr/>
          </p:nvSpPr>
          <p:spPr>
            <a:xfrm>
              <a:off x="6907335" y="2539482"/>
              <a:ext cx="38807" cy="791976"/>
            </a:xfrm>
            <a:custGeom>
              <a:avLst/>
              <a:gdLst>
                <a:gd name="connsiteX0" fmla="*/ 0 w 19914"/>
                <a:gd name="connsiteY0" fmla="*/ 0 h 549771"/>
                <a:gd name="connsiteX1" fmla="*/ 19914 w 19914"/>
                <a:gd name="connsiteY1" fmla="*/ 0 h 549771"/>
                <a:gd name="connsiteX2" fmla="*/ 19914 w 19914"/>
                <a:gd name="connsiteY2" fmla="*/ 549772 h 549771"/>
                <a:gd name="connsiteX3" fmla="*/ 0 w 19914"/>
                <a:gd name="connsiteY3" fmla="*/ 549772 h 549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49771">
                  <a:moveTo>
                    <a:pt x="0" y="0"/>
                  </a:moveTo>
                  <a:lnTo>
                    <a:pt x="19914" y="0"/>
                  </a:lnTo>
                  <a:lnTo>
                    <a:pt x="19914" y="549772"/>
                  </a:lnTo>
                  <a:lnTo>
                    <a:pt x="0" y="549772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01BD4CE-1D37-B71D-113B-25E26F40BB15}"/>
                </a:ext>
              </a:extLst>
            </p:cNvPr>
            <p:cNvSpPr/>
            <p:nvPr/>
          </p:nvSpPr>
          <p:spPr>
            <a:xfrm>
              <a:off x="6981389" y="2539482"/>
              <a:ext cx="38807" cy="796182"/>
            </a:xfrm>
            <a:custGeom>
              <a:avLst/>
              <a:gdLst>
                <a:gd name="connsiteX0" fmla="*/ 0 w 19914"/>
                <a:gd name="connsiteY0" fmla="*/ 0 h 552691"/>
                <a:gd name="connsiteX1" fmla="*/ 19914 w 19914"/>
                <a:gd name="connsiteY1" fmla="*/ 0 h 552691"/>
                <a:gd name="connsiteX2" fmla="*/ 19914 w 19914"/>
                <a:gd name="connsiteY2" fmla="*/ 552691 h 552691"/>
                <a:gd name="connsiteX3" fmla="*/ 0 w 19914"/>
                <a:gd name="connsiteY3" fmla="*/ 552691 h 55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52691">
                  <a:moveTo>
                    <a:pt x="0" y="0"/>
                  </a:moveTo>
                  <a:lnTo>
                    <a:pt x="19914" y="0"/>
                  </a:lnTo>
                  <a:lnTo>
                    <a:pt x="19914" y="552691"/>
                  </a:lnTo>
                  <a:lnTo>
                    <a:pt x="0" y="552691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B4DDA7F-08F0-53FF-2CB1-F08DA34D8706}"/>
                </a:ext>
              </a:extLst>
            </p:cNvPr>
            <p:cNvSpPr/>
            <p:nvPr/>
          </p:nvSpPr>
          <p:spPr>
            <a:xfrm>
              <a:off x="7055468" y="2539482"/>
              <a:ext cx="38807" cy="802499"/>
            </a:xfrm>
            <a:custGeom>
              <a:avLst/>
              <a:gdLst>
                <a:gd name="connsiteX0" fmla="*/ 0 w 19914"/>
                <a:gd name="connsiteY0" fmla="*/ 0 h 557076"/>
                <a:gd name="connsiteX1" fmla="*/ 19914 w 19914"/>
                <a:gd name="connsiteY1" fmla="*/ 0 h 557076"/>
                <a:gd name="connsiteX2" fmla="*/ 19914 w 19914"/>
                <a:gd name="connsiteY2" fmla="*/ 557076 h 557076"/>
                <a:gd name="connsiteX3" fmla="*/ 0 w 19914"/>
                <a:gd name="connsiteY3" fmla="*/ 557076 h 557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57076">
                  <a:moveTo>
                    <a:pt x="0" y="0"/>
                  </a:moveTo>
                  <a:lnTo>
                    <a:pt x="19914" y="0"/>
                  </a:lnTo>
                  <a:lnTo>
                    <a:pt x="19914" y="557076"/>
                  </a:lnTo>
                  <a:lnTo>
                    <a:pt x="0" y="557076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28A53E7-9C1D-401D-816E-81AFA05341F5}"/>
                </a:ext>
              </a:extLst>
            </p:cNvPr>
            <p:cNvSpPr/>
            <p:nvPr/>
          </p:nvSpPr>
          <p:spPr>
            <a:xfrm>
              <a:off x="7129522" y="2539482"/>
              <a:ext cx="38807" cy="808119"/>
            </a:xfrm>
            <a:custGeom>
              <a:avLst/>
              <a:gdLst>
                <a:gd name="connsiteX0" fmla="*/ 0 w 19914"/>
                <a:gd name="connsiteY0" fmla="*/ 0 h 560977"/>
                <a:gd name="connsiteX1" fmla="*/ 19914 w 19914"/>
                <a:gd name="connsiteY1" fmla="*/ 0 h 560977"/>
                <a:gd name="connsiteX2" fmla="*/ 19914 w 19914"/>
                <a:gd name="connsiteY2" fmla="*/ 560977 h 560977"/>
                <a:gd name="connsiteX3" fmla="*/ 0 w 19914"/>
                <a:gd name="connsiteY3" fmla="*/ 560977 h 56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60977">
                  <a:moveTo>
                    <a:pt x="0" y="0"/>
                  </a:moveTo>
                  <a:lnTo>
                    <a:pt x="19914" y="0"/>
                  </a:lnTo>
                  <a:lnTo>
                    <a:pt x="19914" y="560977"/>
                  </a:lnTo>
                  <a:lnTo>
                    <a:pt x="0" y="560977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55E0A5D-9225-0214-6D30-199C0002A994}"/>
                </a:ext>
              </a:extLst>
            </p:cNvPr>
            <p:cNvSpPr/>
            <p:nvPr/>
          </p:nvSpPr>
          <p:spPr>
            <a:xfrm>
              <a:off x="7203599" y="2539482"/>
              <a:ext cx="38807" cy="826353"/>
            </a:xfrm>
            <a:custGeom>
              <a:avLst/>
              <a:gdLst>
                <a:gd name="connsiteX0" fmla="*/ 0 w 19914"/>
                <a:gd name="connsiteY0" fmla="*/ 0 h 573635"/>
                <a:gd name="connsiteX1" fmla="*/ 19914 w 19914"/>
                <a:gd name="connsiteY1" fmla="*/ 0 h 573635"/>
                <a:gd name="connsiteX2" fmla="*/ 19914 w 19914"/>
                <a:gd name="connsiteY2" fmla="*/ 573636 h 573635"/>
                <a:gd name="connsiteX3" fmla="*/ 0 w 19914"/>
                <a:gd name="connsiteY3" fmla="*/ 573636 h 573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73635">
                  <a:moveTo>
                    <a:pt x="0" y="0"/>
                  </a:moveTo>
                  <a:lnTo>
                    <a:pt x="19914" y="0"/>
                  </a:lnTo>
                  <a:lnTo>
                    <a:pt x="19914" y="573636"/>
                  </a:lnTo>
                  <a:lnTo>
                    <a:pt x="0" y="573636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90F4B17-8977-F332-434E-3905217E5E2B}"/>
                </a:ext>
              </a:extLst>
            </p:cNvPr>
            <p:cNvSpPr/>
            <p:nvPr/>
          </p:nvSpPr>
          <p:spPr>
            <a:xfrm>
              <a:off x="7277653" y="2539482"/>
              <a:ext cx="38807" cy="825656"/>
            </a:xfrm>
            <a:custGeom>
              <a:avLst/>
              <a:gdLst>
                <a:gd name="connsiteX0" fmla="*/ 0 w 19914"/>
                <a:gd name="connsiteY0" fmla="*/ 0 h 573151"/>
                <a:gd name="connsiteX1" fmla="*/ 19914 w 19914"/>
                <a:gd name="connsiteY1" fmla="*/ 0 h 573151"/>
                <a:gd name="connsiteX2" fmla="*/ 19914 w 19914"/>
                <a:gd name="connsiteY2" fmla="*/ 573151 h 573151"/>
                <a:gd name="connsiteX3" fmla="*/ 0 w 19914"/>
                <a:gd name="connsiteY3" fmla="*/ 573151 h 57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73151">
                  <a:moveTo>
                    <a:pt x="0" y="0"/>
                  </a:moveTo>
                  <a:lnTo>
                    <a:pt x="19914" y="0"/>
                  </a:lnTo>
                  <a:lnTo>
                    <a:pt x="19914" y="573151"/>
                  </a:lnTo>
                  <a:lnTo>
                    <a:pt x="0" y="573151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FFB4C41-81A9-C8AE-F63B-0E7C86697C51}"/>
                </a:ext>
              </a:extLst>
            </p:cNvPr>
            <p:cNvSpPr/>
            <p:nvPr/>
          </p:nvSpPr>
          <p:spPr>
            <a:xfrm>
              <a:off x="7351732" y="2539482"/>
              <a:ext cx="38807" cy="829861"/>
            </a:xfrm>
            <a:custGeom>
              <a:avLst/>
              <a:gdLst>
                <a:gd name="connsiteX0" fmla="*/ 0 w 19914"/>
                <a:gd name="connsiteY0" fmla="*/ 0 h 576070"/>
                <a:gd name="connsiteX1" fmla="*/ 19914 w 19914"/>
                <a:gd name="connsiteY1" fmla="*/ 0 h 576070"/>
                <a:gd name="connsiteX2" fmla="*/ 19914 w 19914"/>
                <a:gd name="connsiteY2" fmla="*/ 576071 h 576070"/>
                <a:gd name="connsiteX3" fmla="*/ 0 w 19914"/>
                <a:gd name="connsiteY3" fmla="*/ 576071 h 576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76070">
                  <a:moveTo>
                    <a:pt x="0" y="0"/>
                  </a:moveTo>
                  <a:lnTo>
                    <a:pt x="19914" y="0"/>
                  </a:lnTo>
                  <a:lnTo>
                    <a:pt x="19914" y="576071"/>
                  </a:lnTo>
                  <a:lnTo>
                    <a:pt x="0" y="576071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2ACFA88-6059-CF47-7B81-347369C1461B}"/>
                </a:ext>
              </a:extLst>
            </p:cNvPr>
            <p:cNvSpPr/>
            <p:nvPr/>
          </p:nvSpPr>
          <p:spPr>
            <a:xfrm>
              <a:off x="7425786" y="2539482"/>
              <a:ext cx="38807" cy="835481"/>
            </a:xfrm>
            <a:custGeom>
              <a:avLst/>
              <a:gdLst>
                <a:gd name="connsiteX0" fmla="*/ 0 w 19914"/>
                <a:gd name="connsiteY0" fmla="*/ 0 h 579971"/>
                <a:gd name="connsiteX1" fmla="*/ 19914 w 19914"/>
                <a:gd name="connsiteY1" fmla="*/ 0 h 579971"/>
                <a:gd name="connsiteX2" fmla="*/ 19914 w 19914"/>
                <a:gd name="connsiteY2" fmla="*/ 579971 h 579971"/>
                <a:gd name="connsiteX3" fmla="*/ 0 w 19914"/>
                <a:gd name="connsiteY3" fmla="*/ 579971 h 57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79971">
                  <a:moveTo>
                    <a:pt x="0" y="0"/>
                  </a:moveTo>
                  <a:lnTo>
                    <a:pt x="19914" y="0"/>
                  </a:lnTo>
                  <a:lnTo>
                    <a:pt x="19914" y="579971"/>
                  </a:lnTo>
                  <a:lnTo>
                    <a:pt x="0" y="579971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4BF5636-3D32-AE8E-8BF7-75CC54FA0D9F}"/>
                </a:ext>
              </a:extLst>
            </p:cNvPr>
            <p:cNvSpPr/>
            <p:nvPr/>
          </p:nvSpPr>
          <p:spPr>
            <a:xfrm>
              <a:off x="7573919" y="2539482"/>
              <a:ext cx="38807" cy="856545"/>
            </a:xfrm>
            <a:custGeom>
              <a:avLst/>
              <a:gdLst>
                <a:gd name="connsiteX0" fmla="*/ 0 w 19914"/>
                <a:gd name="connsiteY0" fmla="*/ 0 h 594593"/>
                <a:gd name="connsiteX1" fmla="*/ 19914 w 19914"/>
                <a:gd name="connsiteY1" fmla="*/ 0 h 594593"/>
                <a:gd name="connsiteX2" fmla="*/ 19914 w 19914"/>
                <a:gd name="connsiteY2" fmla="*/ 594593 h 594593"/>
                <a:gd name="connsiteX3" fmla="*/ 0 w 19914"/>
                <a:gd name="connsiteY3" fmla="*/ 594593 h 594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94593">
                  <a:moveTo>
                    <a:pt x="0" y="0"/>
                  </a:moveTo>
                  <a:lnTo>
                    <a:pt x="19914" y="0"/>
                  </a:lnTo>
                  <a:lnTo>
                    <a:pt x="19914" y="594593"/>
                  </a:lnTo>
                  <a:lnTo>
                    <a:pt x="0" y="594593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05FCB0C-1ABE-5DF9-9E20-838BA192CB9D}"/>
                </a:ext>
              </a:extLst>
            </p:cNvPr>
            <p:cNvSpPr/>
            <p:nvPr/>
          </p:nvSpPr>
          <p:spPr>
            <a:xfrm>
              <a:off x="7499865" y="2539482"/>
              <a:ext cx="38807" cy="846719"/>
            </a:xfrm>
            <a:custGeom>
              <a:avLst/>
              <a:gdLst>
                <a:gd name="connsiteX0" fmla="*/ 0 w 19914"/>
                <a:gd name="connsiteY0" fmla="*/ 0 h 587772"/>
                <a:gd name="connsiteX1" fmla="*/ 19914 w 19914"/>
                <a:gd name="connsiteY1" fmla="*/ 0 h 587772"/>
                <a:gd name="connsiteX2" fmla="*/ 19914 w 19914"/>
                <a:gd name="connsiteY2" fmla="*/ 587773 h 587772"/>
                <a:gd name="connsiteX3" fmla="*/ 0 w 19914"/>
                <a:gd name="connsiteY3" fmla="*/ 587773 h 58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87772">
                  <a:moveTo>
                    <a:pt x="0" y="0"/>
                  </a:moveTo>
                  <a:lnTo>
                    <a:pt x="19914" y="0"/>
                  </a:lnTo>
                  <a:lnTo>
                    <a:pt x="19914" y="587773"/>
                  </a:lnTo>
                  <a:lnTo>
                    <a:pt x="0" y="587773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8EAB977D-E337-0367-9CC0-D2E2D45E2235}"/>
                </a:ext>
              </a:extLst>
            </p:cNvPr>
            <p:cNvSpPr/>
            <p:nvPr/>
          </p:nvSpPr>
          <p:spPr>
            <a:xfrm>
              <a:off x="6166672" y="2539482"/>
              <a:ext cx="38807" cy="721791"/>
            </a:xfrm>
            <a:custGeom>
              <a:avLst/>
              <a:gdLst>
                <a:gd name="connsiteX0" fmla="*/ 0 w 19914"/>
                <a:gd name="connsiteY0" fmla="*/ 0 h 501050"/>
                <a:gd name="connsiteX1" fmla="*/ 19914 w 19914"/>
                <a:gd name="connsiteY1" fmla="*/ 0 h 501050"/>
                <a:gd name="connsiteX2" fmla="*/ 19914 w 19914"/>
                <a:gd name="connsiteY2" fmla="*/ 501050 h 501050"/>
                <a:gd name="connsiteX3" fmla="*/ 0 w 19914"/>
                <a:gd name="connsiteY3" fmla="*/ 501050 h 50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01050">
                  <a:moveTo>
                    <a:pt x="0" y="0"/>
                  </a:moveTo>
                  <a:lnTo>
                    <a:pt x="19914" y="0"/>
                  </a:lnTo>
                  <a:lnTo>
                    <a:pt x="19914" y="501050"/>
                  </a:lnTo>
                  <a:lnTo>
                    <a:pt x="0" y="501050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2D3F445-BD12-F9B4-5900-7811D18AD3E5}"/>
                </a:ext>
              </a:extLst>
            </p:cNvPr>
            <p:cNvSpPr/>
            <p:nvPr/>
          </p:nvSpPr>
          <p:spPr>
            <a:xfrm>
              <a:off x="6240726" y="2539482"/>
              <a:ext cx="38807" cy="723903"/>
            </a:xfrm>
            <a:custGeom>
              <a:avLst/>
              <a:gdLst>
                <a:gd name="connsiteX0" fmla="*/ 0 w 19914"/>
                <a:gd name="connsiteY0" fmla="*/ 0 h 502516"/>
                <a:gd name="connsiteX1" fmla="*/ 19914 w 19914"/>
                <a:gd name="connsiteY1" fmla="*/ 0 h 502516"/>
                <a:gd name="connsiteX2" fmla="*/ 19914 w 19914"/>
                <a:gd name="connsiteY2" fmla="*/ 502516 h 502516"/>
                <a:gd name="connsiteX3" fmla="*/ 0 w 19914"/>
                <a:gd name="connsiteY3" fmla="*/ 502516 h 502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02516">
                  <a:moveTo>
                    <a:pt x="0" y="0"/>
                  </a:moveTo>
                  <a:lnTo>
                    <a:pt x="19914" y="0"/>
                  </a:lnTo>
                  <a:lnTo>
                    <a:pt x="19914" y="502516"/>
                  </a:lnTo>
                  <a:lnTo>
                    <a:pt x="0" y="502516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B9E4B1F-41F0-B455-3B84-B2D7DF552FB5}"/>
                </a:ext>
              </a:extLst>
            </p:cNvPr>
            <p:cNvSpPr/>
            <p:nvPr/>
          </p:nvSpPr>
          <p:spPr>
            <a:xfrm>
              <a:off x="6314805" y="2539482"/>
              <a:ext cx="38807" cy="733727"/>
            </a:xfrm>
            <a:custGeom>
              <a:avLst/>
              <a:gdLst>
                <a:gd name="connsiteX0" fmla="*/ 0 w 19914"/>
                <a:gd name="connsiteY0" fmla="*/ 0 h 509336"/>
                <a:gd name="connsiteX1" fmla="*/ 19914 w 19914"/>
                <a:gd name="connsiteY1" fmla="*/ 0 h 509336"/>
                <a:gd name="connsiteX2" fmla="*/ 19914 w 19914"/>
                <a:gd name="connsiteY2" fmla="*/ 509336 h 509336"/>
                <a:gd name="connsiteX3" fmla="*/ 0 w 19914"/>
                <a:gd name="connsiteY3" fmla="*/ 509336 h 509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09336">
                  <a:moveTo>
                    <a:pt x="0" y="0"/>
                  </a:moveTo>
                  <a:lnTo>
                    <a:pt x="19914" y="0"/>
                  </a:lnTo>
                  <a:lnTo>
                    <a:pt x="19914" y="509336"/>
                  </a:lnTo>
                  <a:lnTo>
                    <a:pt x="0" y="509336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BD42733-69A8-9C09-A8F1-3130D92FAF1D}"/>
                </a:ext>
              </a:extLst>
            </p:cNvPr>
            <p:cNvSpPr/>
            <p:nvPr/>
          </p:nvSpPr>
          <p:spPr>
            <a:xfrm>
              <a:off x="6388859" y="2539482"/>
              <a:ext cx="38807" cy="747757"/>
            </a:xfrm>
            <a:custGeom>
              <a:avLst/>
              <a:gdLst>
                <a:gd name="connsiteX0" fmla="*/ 0 w 19914"/>
                <a:gd name="connsiteY0" fmla="*/ 0 h 519075"/>
                <a:gd name="connsiteX1" fmla="*/ 19914 w 19914"/>
                <a:gd name="connsiteY1" fmla="*/ 0 h 519075"/>
                <a:gd name="connsiteX2" fmla="*/ 19914 w 19914"/>
                <a:gd name="connsiteY2" fmla="*/ 519075 h 519075"/>
                <a:gd name="connsiteX3" fmla="*/ 0 w 19914"/>
                <a:gd name="connsiteY3" fmla="*/ 519075 h 5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19075">
                  <a:moveTo>
                    <a:pt x="0" y="0"/>
                  </a:moveTo>
                  <a:lnTo>
                    <a:pt x="19914" y="0"/>
                  </a:lnTo>
                  <a:lnTo>
                    <a:pt x="19914" y="519075"/>
                  </a:lnTo>
                  <a:lnTo>
                    <a:pt x="0" y="519075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605CDD0A-1086-8594-C985-AC3732A6A9BD}"/>
                </a:ext>
              </a:extLst>
            </p:cNvPr>
            <p:cNvSpPr/>
            <p:nvPr/>
          </p:nvSpPr>
          <p:spPr>
            <a:xfrm>
              <a:off x="6462936" y="2539482"/>
              <a:ext cx="38807" cy="751962"/>
            </a:xfrm>
            <a:custGeom>
              <a:avLst/>
              <a:gdLst>
                <a:gd name="connsiteX0" fmla="*/ 0 w 19914"/>
                <a:gd name="connsiteY0" fmla="*/ 0 h 521994"/>
                <a:gd name="connsiteX1" fmla="*/ 19914 w 19914"/>
                <a:gd name="connsiteY1" fmla="*/ 0 h 521994"/>
                <a:gd name="connsiteX2" fmla="*/ 19914 w 19914"/>
                <a:gd name="connsiteY2" fmla="*/ 521995 h 521994"/>
                <a:gd name="connsiteX3" fmla="*/ 0 w 19914"/>
                <a:gd name="connsiteY3" fmla="*/ 521995 h 52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21994">
                  <a:moveTo>
                    <a:pt x="0" y="0"/>
                  </a:moveTo>
                  <a:lnTo>
                    <a:pt x="19914" y="0"/>
                  </a:lnTo>
                  <a:lnTo>
                    <a:pt x="19914" y="521995"/>
                  </a:lnTo>
                  <a:lnTo>
                    <a:pt x="0" y="521995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D4EC7A6-5722-E9AA-1148-9F5FA66B11D5}"/>
                </a:ext>
              </a:extLst>
            </p:cNvPr>
            <p:cNvSpPr/>
            <p:nvPr/>
          </p:nvSpPr>
          <p:spPr>
            <a:xfrm>
              <a:off x="6536990" y="2539482"/>
              <a:ext cx="38807" cy="758977"/>
            </a:xfrm>
            <a:custGeom>
              <a:avLst/>
              <a:gdLst>
                <a:gd name="connsiteX0" fmla="*/ 0 w 19914"/>
                <a:gd name="connsiteY0" fmla="*/ 0 h 526864"/>
                <a:gd name="connsiteX1" fmla="*/ 19914 w 19914"/>
                <a:gd name="connsiteY1" fmla="*/ 0 h 526864"/>
                <a:gd name="connsiteX2" fmla="*/ 19914 w 19914"/>
                <a:gd name="connsiteY2" fmla="*/ 526864 h 526864"/>
                <a:gd name="connsiteX3" fmla="*/ 0 w 19914"/>
                <a:gd name="connsiteY3" fmla="*/ 526864 h 526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26864">
                  <a:moveTo>
                    <a:pt x="0" y="0"/>
                  </a:moveTo>
                  <a:lnTo>
                    <a:pt x="19914" y="0"/>
                  </a:lnTo>
                  <a:lnTo>
                    <a:pt x="19914" y="526864"/>
                  </a:lnTo>
                  <a:lnTo>
                    <a:pt x="0" y="52686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6475E4-DC39-7731-9D27-32340BA7A943}"/>
                </a:ext>
              </a:extLst>
            </p:cNvPr>
            <p:cNvSpPr/>
            <p:nvPr/>
          </p:nvSpPr>
          <p:spPr>
            <a:xfrm>
              <a:off x="6611069" y="2539482"/>
              <a:ext cx="38807" cy="771611"/>
            </a:xfrm>
            <a:custGeom>
              <a:avLst/>
              <a:gdLst>
                <a:gd name="connsiteX0" fmla="*/ 0 w 19914"/>
                <a:gd name="connsiteY0" fmla="*/ 0 h 535634"/>
                <a:gd name="connsiteX1" fmla="*/ 19914 w 19914"/>
                <a:gd name="connsiteY1" fmla="*/ 0 h 535634"/>
                <a:gd name="connsiteX2" fmla="*/ 19914 w 19914"/>
                <a:gd name="connsiteY2" fmla="*/ 535635 h 535634"/>
                <a:gd name="connsiteX3" fmla="*/ 0 w 19914"/>
                <a:gd name="connsiteY3" fmla="*/ 535635 h 535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35634">
                  <a:moveTo>
                    <a:pt x="0" y="0"/>
                  </a:moveTo>
                  <a:lnTo>
                    <a:pt x="19914" y="0"/>
                  </a:lnTo>
                  <a:lnTo>
                    <a:pt x="19914" y="535635"/>
                  </a:lnTo>
                  <a:lnTo>
                    <a:pt x="0" y="535635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86A2489-2EF4-91DA-7A3D-EA048E3C8013}"/>
                </a:ext>
              </a:extLst>
            </p:cNvPr>
            <p:cNvSpPr/>
            <p:nvPr/>
          </p:nvSpPr>
          <p:spPr>
            <a:xfrm>
              <a:off x="6685123" y="2539482"/>
              <a:ext cx="38807" cy="771611"/>
            </a:xfrm>
            <a:custGeom>
              <a:avLst/>
              <a:gdLst>
                <a:gd name="connsiteX0" fmla="*/ 0 w 19914"/>
                <a:gd name="connsiteY0" fmla="*/ 0 h 535634"/>
                <a:gd name="connsiteX1" fmla="*/ 19914 w 19914"/>
                <a:gd name="connsiteY1" fmla="*/ 0 h 535634"/>
                <a:gd name="connsiteX2" fmla="*/ 19914 w 19914"/>
                <a:gd name="connsiteY2" fmla="*/ 535635 h 535634"/>
                <a:gd name="connsiteX3" fmla="*/ 0 w 19914"/>
                <a:gd name="connsiteY3" fmla="*/ 535635 h 535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35634">
                  <a:moveTo>
                    <a:pt x="0" y="0"/>
                  </a:moveTo>
                  <a:lnTo>
                    <a:pt x="19914" y="0"/>
                  </a:lnTo>
                  <a:lnTo>
                    <a:pt x="19914" y="535635"/>
                  </a:lnTo>
                  <a:lnTo>
                    <a:pt x="0" y="535635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215BCEE8-6E11-57E1-16F0-D80FE4290C67}"/>
                </a:ext>
              </a:extLst>
            </p:cNvPr>
            <p:cNvSpPr/>
            <p:nvPr/>
          </p:nvSpPr>
          <p:spPr>
            <a:xfrm>
              <a:off x="6833256" y="2539482"/>
              <a:ext cx="38807" cy="775119"/>
            </a:xfrm>
            <a:custGeom>
              <a:avLst/>
              <a:gdLst>
                <a:gd name="connsiteX0" fmla="*/ 0 w 19914"/>
                <a:gd name="connsiteY0" fmla="*/ 0 h 538069"/>
                <a:gd name="connsiteX1" fmla="*/ 19914 w 19914"/>
                <a:gd name="connsiteY1" fmla="*/ 0 h 538069"/>
                <a:gd name="connsiteX2" fmla="*/ 19914 w 19914"/>
                <a:gd name="connsiteY2" fmla="*/ 538070 h 538069"/>
                <a:gd name="connsiteX3" fmla="*/ 0 w 19914"/>
                <a:gd name="connsiteY3" fmla="*/ 538070 h 538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38069">
                  <a:moveTo>
                    <a:pt x="0" y="0"/>
                  </a:moveTo>
                  <a:lnTo>
                    <a:pt x="19914" y="0"/>
                  </a:lnTo>
                  <a:lnTo>
                    <a:pt x="19914" y="538070"/>
                  </a:lnTo>
                  <a:lnTo>
                    <a:pt x="0" y="538070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AE271EF-9B8D-00C3-7C5C-6DABA60B6284}"/>
                </a:ext>
              </a:extLst>
            </p:cNvPr>
            <p:cNvSpPr/>
            <p:nvPr/>
          </p:nvSpPr>
          <p:spPr>
            <a:xfrm>
              <a:off x="6759202" y="2539482"/>
              <a:ext cx="38807" cy="772327"/>
            </a:xfrm>
            <a:custGeom>
              <a:avLst/>
              <a:gdLst>
                <a:gd name="connsiteX0" fmla="*/ 0 w 19914"/>
                <a:gd name="connsiteY0" fmla="*/ 0 h 536131"/>
                <a:gd name="connsiteX1" fmla="*/ 19914 w 19914"/>
                <a:gd name="connsiteY1" fmla="*/ 0 h 536131"/>
                <a:gd name="connsiteX2" fmla="*/ 19914 w 19914"/>
                <a:gd name="connsiteY2" fmla="*/ 536132 h 536131"/>
                <a:gd name="connsiteX3" fmla="*/ 0 w 19914"/>
                <a:gd name="connsiteY3" fmla="*/ 536132 h 536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36131">
                  <a:moveTo>
                    <a:pt x="0" y="0"/>
                  </a:moveTo>
                  <a:lnTo>
                    <a:pt x="19914" y="0"/>
                  </a:lnTo>
                  <a:lnTo>
                    <a:pt x="19914" y="536132"/>
                  </a:lnTo>
                  <a:lnTo>
                    <a:pt x="0" y="536132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07E7874A-C56F-F142-C9AF-E354D898DE38}"/>
                </a:ext>
              </a:extLst>
            </p:cNvPr>
            <p:cNvSpPr/>
            <p:nvPr/>
          </p:nvSpPr>
          <p:spPr>
            <a:xfrm>
              <a:off x="5426009" y="2539482"/>
              <a:ext cx="38807" cy="624939"/>
            </a:xfrm>
            <a:custGeom>
              <a:avLst/>
              <a:gdLst>
                <a:gd name="connsiteX0" fmla="*/ 0 w 19914"/>
                <a:gd name="connsiteY0" fmla="*/ 0 h 433818"/>
                <a:gd name="connsiteX1" fmla="*/ 19914 w 19914"/>
                <a:gd name="connsiteY1" fmla="*/ 0 h 433818"/>
                <a:gd name="connsiteX2" fmla="*/ 19914 w 19914"/>
                <a:gd name="connsiteY2" fmla="*/ 433818 h 433818"/>
                <a:gd name="connsiteX3" fmla="*/ 0 w 19914"/>
                <a:gd name="connsiteY3" fmla="*/ 433818 h 433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33818">
                  <a:moveTo>
                    <a:pt x="0" y="0"/>
                  </a:moveTo>
                  <a:lnTo>
                    <a:pt x="19914" y="0"/>
                  </a:lnTo>
                  <a:lnTo>
                    <a:pt x="19914" y="433818"/>
                  </a:lnTo>
                  <a:lnTo>
                    <a:pt x="0" y="43381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E24AC8A2-B1E3-E2C4-418C-2E049643B2EC}"/>
                </a:ext>
              </a:extLst>
            </p:cNvPr>
            <p:cNvSpPr/>
            <p:nvPr/>
          </p:nvSpPr>
          <p:spPr>
            <a:xfrm>
              <a:off x="5500063" y="2539482"/>
              <a:ext cx="38807" cy="629144"/>
            </a:xfrm>
            <a:custGeom>
              <a:avLst/>
              <a:gdLst>
                <a:gd name="connsiteX0" fmla="*/ 0 w 19914"/>
                <a:gd name="connsiteY0" fmla="*/ 0 h 436737"/>
                <a:gd name="connsiteX1" fmla="*/ 19914 w 19914"/>
                <a:gd name="connsiteY1" fmla="*/ 0 h 436737"/>
                <a:gd name="connsiteX2" fmla="*/ 19914 w 19914"/>
                <a:gd name="connsiteY2" fmla="*/ 436738 h 436737"/>
                <a:gd name="connsiteX3" fmla="*/ 0 w 19914"/>
                <a:gd name="connsiteY3" fmla="*/ 436738 h 436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36737">
                  <a:moveTo>
                    <a:pt x="0" y="0"/>
                  </a:moveTo>
                  <a:lnTo>
                    <a:pt x="19914" y="0"/>
                  </a:lnTo>
                  <a:lnTo>
                    <a:pt x="19914" y="436738"/>
                  </a:lnTo>
                  <a:lnTo>
                    <a:pt x="0" y="43673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AA90464-EF86-81A4-8863-A5EF1020C777}"/>
                </a:ext>
              </a:extLst>
            </p:cNvPr>
            <p:cNvSpPr/>
            <p:nvPr/>
          </p:nvSpPr>
          <p:spPr>
            <a:xfrm>
              <a:off x="5574142" y="2539482"/>
              <a:ext cx="38807" cy="638969"/>
            </a:xfrm>
            <a:custGeom>
              <a:avLst/>
              <a:gdLst>
                <a:gd name="connsiteX0" fmla="*/ 0 w 19914"/>
                <a:gd name="connsiteY0" fmla="*/ 0 h 443557"/>
                <a:gd name="connsiteX1" fmla="*/ 19914 w 19914"/>
                <a:gd name="connsiteY1" fmla="*/ 0 h 443557"/>
                <a:gd name="connsiteX2" fmla="*/ 19914 w 19914"/>
                <a:gd name="connsiteY2" fmla="*/ 443558 h 443557"/>
                <a:gd name="connsiteX3" fmla="*/ 0 w 19914"/>
                <a:gd name="connsiteY3" fmla="*/ 443558 h 44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43557">
                  <a:moveTo>
                    <a:pt x="0" y="0"/>
                  </a:moveTo>
                  <a:lnTo>
                    <a:pt x="19914" y="0"/>
                  </a:lnTo>
                  <a:lnTo>
                    <a:pt x="19914" y="443558"/>
                  </a:lnTo>
                  <a:lnTo>
                    <a:pt x="0" y="44355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8324ACB2-6F40-0C29-C7BB-94BF73D86DC8}"/>
                </a:ext>
              </a:extLst>
            </p:cNvPr>
            <p:cNvSpPr/>
            <p:nvPr/>
          </p:nvSpPr>
          <p:spPr>
            <a:xfrm>
              <a:off x="5648196" y="2539482"/>
              <a:ext cx="38807" cy="653017"/>
            </a:xfrm>
            <a:custGeom>
              <a:avLst/>
              <a:gdLst>
                <a:gd name="connsiteX0" fmla="*/ 0 w 19914"/>
                <a:gd name="connsiteY0" fmla="*/ 0 h 453309"/>
                <a:gd name="connsiteX1" fmla="*/ 19914 w 19914"/>
                <a:gd name="connsiteY1" fmla="*/ 0 h 453309"/>
                <a:gd name="connsiteX2" fmla="*/ 19914 w 19914"/>
                <a:gd name="connsiteY2" fmla="*/ 453310 h 453309"/>
                <a:gd name="connsiteX3" fmla="*/ 0 w 19914"/>
                <a:gd name="connsiteY3" fmla="*/ 453310 h 45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53309">
                  <a:moveTo>
                    <a:pt x="0" y="0"/>
                  </a:moveTo>
                  <a:lnTo>
                    <a:pt x="19914" y="0"/>
                  </a:lnTo>
                  <a:lnTo>
                    <a:pt x="19914" y="453310"/>
                  </a:lnTo>
                  <a:lnTo>
                    <a:pt x="0" y="453310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5DF61146-A3BA-4DAD-6A49-8509D934141B}"/>
                </a:ext>
              </a:extLst>
            </p:cNvPr>
            <p:cNvSpPr/>
            <p:nvPr/>
          </p:nvSpPr>
          <p:spPr>
            <a:xfrm>
              <a:off x="5722273" y="2539482"/>
              <a:ext cx="38807" cy="657224"/>
            </a:xfrm>
            <a:custGeom>
              <a:avLst/>
              <a:gdLst>
                <a:gd name="connsiteX0" fmla="*/ 0 w 19914"/>
                <a:gd name="connsiteY0" fmla="*/ 0 h 456229"/>
                <a:gd name="connsiteX1" fmla="*/ 19914 w 19914"/>
                <a:gd name="connsiteY1" fmla="*/ 0 h 456229"/>
                <a:gd name="connsiteX2" fmla="*/ 19914 w 19914"/>
                <a:gd name="connsiteY2" fmla="*/ 456229 h 456229"/>
                <a:gd name="connsiteX3" fmla="*/ 0 w 19914"/>
                <a:gd name="connsiteY3" fmla="*/ 456229 h 45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56229">
                  <a:moveTo>
                    <a:pt x="0" y="0"/>
                  </a:moveTo>
                  <a:lnTo>
                    <a:pt x="19914" y="0"/>
                  </a:lnTo>
                  <a:lnTo>
                    <a:pt x="19914" y="456229"/>
                  </a:lnTo>
                  <a:lnTo>
                    <a:pt x="0" y="456229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6684DA6-2803-ABCE-A1BB-3B72090740D6}"/>
                </a:ext>
              </a:extLst>
            </p:cNvPr>
            <p:cNvSpPr/>
            <p:nvPr/>
          </p:nvSpPr>
          <p:spPr>
            <a:xfrm>
              <a:off x="5796327" y="2539482"/>
              <a:ext cx="38807" cy="669857"/>
            </a:xfrm>
            <a:custGeom>
              <a:avLst/>
              <a:gdLst>
                <a:gd name="connsiteX0" fmla="*/ 0 w 19914"/>
                <a:gd name="connsiteY0" fmla="*/ 0 h 464999"/>
                <a:gd name="connsiteX1" fmla="*/ 19914 w 19914"/>
                <a:gd name="connsiteY1" fmla="*/ 0 h 464999"/>
                <a:gd name="connsiteX2" fmla="*/ 19914 w 19914"/>
                <a:gd name="connsiteY2" fmla="*/ 464999 h 464999"/>
                <a:gd name="connsiteX3" fmla="*/ 0 w 19914"/>
                <a:gd name="connsiteY3" fmla="*/ 464999 h 46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64999">
                  <a:moveTo>
                    <a:pt x="0" y="0"/>
                  </a:moveTo>
                  <a:lnTo>
                    <a:pt x="19914" y="0"/>
                  </a:lnTo>
                  <a:lnTo>
                    <a:pt x="19914" y="464999"/>
                  </a:lnTo>
                  <a:lnTo>
                    <a:pt x="0" y="464999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1355B0F6-C9B6-17E2-9CF9-9F7394E774E4}"/>
                </a:ext>
              </a:extLst>
            </p:cNvPr>
            <p:cNvSpPr/>
            <p:nvPr/>
          </p:nvSpPr>
          <p:spPr>
            <a:xfrm>
              <a:off x="5870406" y="2539482"/>
              <a:ext cx="38807" cy="703536"/>
            </a:xfrm>
            <a:custGeom>
              <a:avLst/>
              <a:gdLst>
                <a:gd name="connsiteX0" fmla="*/ 0 w 19914"/>
                <a:gd name="connsiteY0" fmla="*/ 0 h 488378"/>
                <a:gd name="connsiteX1" fmla="*/ 19914 w 19914"/>
                <a:gd name="connsiteY1" fmla="*/ 0 h 488378"/>
                <a:gd name="connsiteX2" fmla="*/ 19914 w 19914"/>
                <a:gd name="connsiteY2" fmla="*/ 488379 h 488378"/>
                <a:gd name="connsiteX3" fmla="*/ 0 w 19914"/>
                <a:gd name="connsiteY3" fmla="*/ 488379 h 48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88378">
                  <a:moveTo>
                    <a:pt x="0" y="0"/>
                  </a:moveTo>
                  <a:lnTo>
                    <a:pt x="19914" y="0"/>
                  </a:lnTo>
                  <a:lnTo>
                    <a:pt x="19914" y="488379"/>
                  </a:lnTo>
                  <a:lnTo>
                    <a:pt x="0" y="488379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4E3BD5EE-84D4-818D-A292-ACF9FE99CB99}"/>
                </a:ext>
              </a:extLst>
            </p:cNvPr>
            <p:cNvSpPr/>
            <p:nvPr/>
          </p:nvSpPr>
          <p:spPr>
            <a:xfrm>
              <a:off x="5944460" y="2539482"/>
              <a:ext cx="38807" cy="710570"/>
            </a:xfrm>
            <a:custGeom>
              <a:avLst/>
              <a:gdLst>
                <a:gd name="connsiteX0" fmla="*/ 0 w 19914"/>
                <a:gd name="connsiteY0" fmla="*/ 0 h 493261"/>
                <a:gd name="connsiteX1" fmla="*/ 19914 w 19914"/>
                <a:gd name="connsiteY1" fmla="*/ 0 h 493261"/>
                <a:gd name="connsiteX2" fmla="*/ 19914 w 19914"/>
                <a:gd name="connsiteY2" fmla="*/ 493261 h 493261"/>
                <a:gd name="connsiteX3" fmla="*/ 0 w 19914"/>
                <a:gd name="connsiteY3" fmla="*/ 493261 h 4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93261">
                  <a:moveTo>
                    <a:pt x="0" y="0"/>
                  </a:moveTo>
                  <a:lnTo>
                    <a:pt x="19914" y="0"/>
                  </a:lnTo>
                  <a:lnTo>
                    <a:pt x="19914" y="493261"/>
                  </a:lnTo>
                  <a:lnTo>
                    <a:pt x="0" y="493261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1E6942D-E2E1-9034-5089-5466AA71F3DB}"/>
                </a:ext>
              </a:extLst>
            </p:cNvPr>
            <p:cNvSpPr/>
            <p:nvPr/>
          </p:nvSpPr>
          <p:spPr>
            <a:xfrm>
              <a:off x="6092593" y="2539482"/>
              <a:ext cx="38807" cy="713361"/>
            </a:xfrm>
            <a:custGeom>
              <a:avLst/>
              <a:gdLst>
                <a:gd name="connsiteX0" fmla="*/ 0 w 19914"/>
                <a:gd name="connsiteY0" fmla="*/ 0 h 495198"/>
                <a:gd name="connsiteX1" fmla="*/ 19914 w 19914"/>
                <a:gd name="connsiteY1" fmla="*/ 0 h 495198"/>
                <a:gd name="connsiteX2" fmla="*/ 19914 w 19914"/>
                <a:gd name="connsiteY2" fmla="*/ 495199 h 495198"/>
                <a:gd name="connsiteX3" fmla="*/ 0 w 19914"/>
                <a:gd name="connsiteY3" fmla="*/ 495199 h 49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95198">
                  <a:moveTo>
                    <a:pt x="0" y="0"/>
                  </a:moveTo>
                  <a:lnTo>
                    <a:pt x="19914" y="0"/>
                  </a:lnTo>
                  <a:lnTo>
                    <a:pt x="19914" y="495199"/>
                  </a:lnTo>
                  <a:lnTo>
                    <a:pt x="0" y="495199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FBAF27F6-07C4-F2AD-D4CF-231959717190}"/>
                </a:ext>
              </a:extLst>
            </p:cNvPr>
            <p:cNvSpPr/>
            <p:nvPr/>
          </p:nvSpPr>
          <p:spPr>
            <a:xfrm>
              <a:off x="6018539" y="2539482"/>
              <a:ext cx="38807" cy="710570"/>
            </a:xfrm>
            <a:custGeom>
              <a:avLst/>
              <a:gdLst>
                <a:gd name="connsiteX0" fmla="*/ 0 w 19914"/>
                <a:gd name="connsiteY0" fmla="*/ 0 h 493261"/>
                <a:gd name="connsiteX1" fmla="*/ 19914 w 19914"/>
                <a:gd name="connsiteY1" fmla="*/ 0 h 493261"/>
                <a:gd name="connsiteX2" fmla="*/ 19914 w 19914"/>
                <a:gd name="connsiteY2" fmla="*/ 493261 h 493261"/>
                <a:gd name="connsiteX3" fmla="*/ 0 w 19914"/>
                <a:gd name="connsiteY3" fmla="*/ 493261 h 4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93261">
                  <a:moveTo>
                    <a:pt x="0" y="0"/>
                  </a:moveTo>
                  <a:lnTo>
                    <a:pt x="19914" y="0"/>
                  </a:lnTo>
                  <a:lnTo>
                    <a:pt x="19914" y="493261"/>
                  </a:lnTo>
                  <a:lnTo>
                    <a:pt x="0" y="493261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15A4AE1-A7D6-7E30-91B5-ECA0CF5E2BC1}"/>
                </a:ext>
              </a:extLst>
            </p:cNvPr>
            <p:cNvSpPr/>
            <p:nvPr/>
          </p:nvSpPr>
          <p:spPr>
            <a:xfrm>
              <a:off x="4685320" y="2539482"/>
              <a:ext cx="38807" cy="568104"/>
            </a:xfrm>
            <a:custGeom>
              <a:avLst/>
              <a:gdLst>
                <a:gd name="connsiteX0" fmla="*/ 0 w 19914"/>
                <a:gd name="connsiteY0" fmla="*/ 0 h 394364"/>
                <a:gd name="connsiteX1" fmla="*/ 19914 w 19914"/>
                <a:gd name="connsiteY1" fmla="*/ 0 h 394364"/>
                <a:gd name="connsiteX2" fmla="*/ 19914 w 19914"/>
                <a:gd name="connsiteY2" fmla="*/ 394364 h 394364"/>
                <a:gd name="connsiteX3" fmla="*/ 0 w 19914"/>
                <a:gd name="connsiteY3" fmla="*/ 394364 h 394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394364">
                  <a:moveTo>
                    <a:pt x="0" y="0"/>
                  </a:moveTo>
                  <a:lnTo>
                    <a:pt x="19914" y="0"/>
                  </a:lnTo>
                  <a:lnTo>
                    <a:pt x="19914" y="394364"/>
                  </a:lnTo>
                  <a:lnTo>
                    <a:pt x="0" y="39436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E040C34-CC41-CD76-D74F-5AED133FD003}"/>
                </a:ext>
              </a:extLst>
            </p:cNvPr>
            <p:cNvSpPr/>
            <p:nvPr/>
          </p:nvSpPr>
          <p:spPr>
            <a:xfrm>
              <a:off x="4759400" y="2539482"/>
              <a:ext cx="38807" cy="574420"/>
            </a:xfrm>
            <a:custGeom>
              <a:avLst/>
              <a:gdLst>
                <a:gd name="connsiteX0" fmla="*/ 0 w 19914"/>
                <a:gd name="connsiteY0" fmla="*/ 0 h 398749"/>
                <a:gd name="connsiteX1" fmla="*/ 19914 w 19914"/>
                <a:gd name="connsiteY1" fmla="*/ 0 h 398749"/>
                <a:gd name="connsiteX2" fmla="*/ 19914 w 19914"/>
                <a:gd name="connsiteY2" fmla="*/ 398749 h 398749"/>
                <a:gd name="connsiteX3" fmla="*/ 0 w 19914"/>
                <a:gd name="connsiteY3" fmla="*/ 398749 h 39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398749">
                  <a:moveTo>
                    <a:pt x="0" y="0"/>
                  </a:moveTo>
                  <a:lnTo>
                    <a:pt x="19914" y="0"/>
                  </a:lnTo>
                  <a:lnTo>
                    <a:pt x="19914" y="398749"/>
                  </a:lnTo>
                  <a:lnTo>
                    <a:pt x="0" y="398749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EE48DF2-AC14-4A7E-D568-14C95E7E9E9C}"/>
                </a:ext>
              </a:extLst>
            </p:cNvPr>
            <p:cNvSpPr/>
            <p:nvPr/>
          </p:nvSpPr>
          <p:spPr>
            <a:xfrm>
              <a:off x="4833453" y="2539482"/>
              <a:ext cx="38807" cy="577928"/>
            </a:xfrm>
            <a:custGeom>
              <a:avLst/>
              <a:gdLst>
                <a:gd name="connsiteX0" fmla="*/ 0 w 19914"/>
                <a:gd name="connsiteY0" fmla="*/ 0 h 401184"/>
                <a:gd name="connsiteX1" fmla="*/ 19914 w 19914"/>
                <a:gd name="connsiteY1" fmla="*/ 0 h 401184"/>
                <a:gd name="connsiteX2" fmla="*/ 19914 w 19914"/>
                <a:gd name="connsiteY2" fmla="*/ 401184 h 401184"/>
                <a:gd name="connsiteX3" fmla="*/ 0 w 19914"/>
                <a:gd name="connsiteY3" fmla="*/ 401184 h 40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01184">
                  <a:moveTo>
                    <a:pt x="0" y="0"/>
                  </a:moveTo>
                  <a:lnTo>
                    <a:pt x="19914" y="0"/>
                  </a:lnTo>
                  <a:lnTo>
                    <a:pt x="19914" y="401184"/>
                  </a:lnTo>
                  <a:lnTo>
                    <a:pt x="0" y="40118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9DB2987-297E-051E-090B-551ABF74C0E5}"/>
                </a:ext>
              </a:extLst>
            </p:cNvPr>
            <p:cNvSpPr/>
            <p:nvPr/>
          </p:nvSpPr>
          <p:spPr>
            <a:xfrm>
              <a:off x="4907533" y="2539482"/>
              <a:ext cx="38807" cy="577928"/>
            </a:xfrm>
            <a:custGeom>
              <a:avLst/>
              <a:gdLst>
                <a:gd name="connsiteX0" fmla="*/ 0 w 19914"/>
                <a:gd name="connsiteY0" fmla="*/ 0 h 401184"/>
                <a:gd name="connsiteX1" fmla="*/ 19914 w 19914"/>
                <a:gd name="connsiteY1" fmla="*/ 0 h 401184"/>
                <a:gd name="connsiteX2" fmla="*/ 19914 w 19914"/>
                <a:gd name="connsiteY2" fmla="*/ 401184 h 401184"/>
                <a:gd name="connsiteX3" fmla="*/ 0 w 19914"/>
                <a:gd name="connsiteY3" fmla="*/ 401184 h 40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01184">
                  <a:moveTo>
                    <a:pt x="0" y="0"/>
                  </a:moveTo>
                  <a:lnTo>
                    <a:pt x="19914" y="0"/>
                  </a:lnTo>
                  <a:lnTo>
                    <a:pt x="19914" y="401184"/>
                  </a:lnTo>
                  <a:lnTo>
                    <a:pt x="0" y="40118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21818400-AF4A-FFCB-03CA-48914C93D5D7}"/>
                </a:ext>
              </a:extLst>
            </p:cNvPr>
            <p:cNvSpPr/>
            <p:nvPr/>
          </p:nvSpPr>
          <p:spPr>
            <a:xfrm>
              <a:off x="4981587" y="2539482"/>
              <a:ext cx="38807" cy="580718"/>
            </a:xfrm>
            <a:custGeom>
              <a:avLst/>
              <a:gdLst>
                <a:gd name="connsiteX0" fmla="*/ 0 w 19914"/>
                <a:gd name="connsiteY0" fmla="*/ 0 h 403121"/>
                <a:gd name="connsiteX1" fmla="*/ 19914 w 19914"/>
                <a:gd name="connsiteY1" fmla="*/ 0 h 403121"/>
                <a:gd name="connsiteX2" fmla="*/ 19914 w 19914"/>
                <a:gd name="connsiteY2" fmla="*/ 403122 h 403121"/>
                <a:gd name="connsiteX3" fmla="*/ 0 w 19914"/>
                <a:gd name="connsiteY3" fmla="*/ 403122 h 40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03121">
                  <a:moveTo>
                    <a:pt x="0" y="0"/>
                  </a:moveTo>
                  <a:lnTo>
                    <a:pt x="19914" y="0"/>
                  </a:lnTo>
                  <a:lnTo>
                    <a:pt x="19914" y="403122"/>
                  </a:lnTo>
                  <a:lnTo>
                    <a:pt x="0" y="403122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DA66B7A-D2BD-C5D9-6F76-91CE2071CF72}"/>
                </a:ext>
              </a:extLst>
            </p:cNvPr>
            <p:cNvSpPr/>
            <p:nvPr/>
          </p:nvSpPr>
          <p:spPr>
            <a:xfrm>
              <a:off x="5055664" y="2539482"/>
              <a:ext cx="38807" cy="580718"/>
            </a:xfrm>
            <a:custGeom>
              <a:avLst/>
              <a:gdLst>
                <a:gd name="connsiteX0" fmla="*/ 0 w 19914"/>
                <a:gd name="connsiteY0" fmla="*/ 0 h 403121"/>
                <a:gd name="connsiteX1" fmla="*/ 19914 w 19914"/>
                <a:gd name="connsiteY1" fmla="*/ 0 h 403121"/>
                <a:gd name="connsiteX2" fmla="*/ 19914 w 19914"/>
                <a:gd name="connsiteY2" fmla="*/ 403122 h 403121"/>
                <a:gd name="connsiteX3" fmla="*/ 0 w 19914"/>
                <a:gd name="connsiteY3" fmla="*/ 403122 h 40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03121">
                  <a:moveTo>
                    <a:pt x="0" y="0"/>
                  </a:moveTo>
                  <a:lnTo>
                    <a:pt x="19914" y="0"/>
                  </a:lnTo>
                  <a:lnTo>
                    <a:pt x="19914" y="403122"/>
                  </a:lnTo>
                  <a:lnTo>
                    <a:pt x="0" y="403122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F26C1BD-3A3C-6E1C-537C-51133FF353E4}"/>
                </a:ext>
              </a:extLst>
            </p:cNvPr>
            <p:cNvSpPr/>
            <p:nvPr/>
          </p:nvSpPr>
          <p:spPr>
            <a:xfrm>
              <a:off x="5129718" y="2539482"/>
              <a:ext cx="38807" cy="601782"/>
            </a:xfrm>
            <a:custGeom>
              <a:avLst/>
              <a:gdLst>
                <a:gd name="connsiteX0" fmla="*/ 0 w 19914"/>
                <a:gd name="connsiteY0" fmla="*/ 0 h 417743"/>
                <a:gd name="connsiteX1" fmla="*/ 19914 w 19914"/>
                <a:gd name="connsiteY1" fmla="*/ 0 h 417743"/>
                <a:gd name="connsiteX2" fmla="*/ 19914 w 19914"/>
                <a:gd name="connsiteY2" fmla="*/ 417744 h 417743"/>
                <a:gd name="connsiteX3" fmla="*/ 0 w 19914"/>
                <a:gd name="connsiteY3" fmla="*/ 417744 h 41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17743">
                  <a:moveTo>
                    <a:pt x="0" y="0"/>
                  </a:moveTo>
                  <a:lnTo>
                    <a:pt x="19914" y="0"/>
                  </a:lnTo>
                  <a:lnTo>
                    <a:pt x="19914" y="417744"/>
                  </a:lnTo>
                  <a:lnTo>
                    <a:pt x="0" y="41774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D4BAB3E1-0D64-4A4E-2BA6-748CD61440FB}"/>
                </a:ext>
              </a:extLst>
            </p:cNvPr>
            <p:cNvSpPr/>
            <p:nvPr/>
          </p:nvSpPr>
          <p:spPr>
            <a:xfrm>
              <a:off x="5203797" y="2539482"/>
              <a:ext cx="38807" cy="605290"/>
            </a:xfrm>
            <a:custGeom>
              <a:avLst/>
              <a:gdLst>
                <a:gd name="connsiteX0" fmla="*/ 0 w 19914"/>
                <a:gd name="connsiteY0" fmla="*/ 0 h 420178"/>
                <a:gd name="connsiteX1" fmla="*/ 19914 w 19914"/>
                <a:gd name="connsiteY1" fmla="*/ 0 h 420178"/>
                <a:gd name="connsiteX2" fmla="*/ 19914 w 19914"/>
                <a:gd name="connsiteY2" fmla="*/ 420178 h 420178"/>
                <a:gd name="connsiteX3" fmla="*/ 0 w 19914"/>
                <a:gd name="connsiteY3" fmla="*/ 420178 h 42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20178">
                  <a:moveTo>
                    <a:pt x="0" y="0"/>
                  </a:moveTo>
                  <a:lnTo>
                    <a:pt x="19914" y="0"/>
                  </a:lnTo>
                  <a:lnTo>
                    <a:pt x="19914" y="420178"/>
                  </a:lnTo>
                  <a:lnTo>
                    <a:pt x="0" y="42017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DD97826D-7263-A83B-0EF9-C98FF74FD56A}"/>
                </a:ext>
              </a:extLst>
            </p:cNvPr>
            <p:cNvSpPr/>
            <p:nvPr/>
          </p:nvSpPr>
          <p:spPr>
            <a:xfrm>
              <a:off x="5351930" y="2539482"/>
              <a:ext cx="38807" cy="611607"/>
            </a:xfrm>
            <a:custGeom>
              <a:avLst/>
              <a:gdLst>
                <a:gd name="connsiteX0" fmla="*/ 0 w 19914"/>
                <a:gd name="connsiteY0" fmla="*/ 0 h 424563"/>
                <a:gd name="connsiteX1" fmla="*/ 19914 w 19914"/>
                <a:gd name="connsiteY1" fmla="*/ 0 h 424563"/>
                <a:gd name="connsiteX2" fmla="*/ 19914 w 19914"/>
                <a:gd name="connsiteY2" fmla="*/ 424564 h 424563"/>
                <a:gd name="connsiteX3" fmla="*/ 0 w 19914"/>
                <a:gd name="connsiteY3" fmla="*/ 424564 h 424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24563">
                  <a:moveTo>
                    <a:pt x="0" y="0"/>
                  </a:moveTo>
                  <a:lnTo>
                    <a:pt x="19914" y="0"/>
                  </a:lnTo>
                  <a:lnTo>
                    <a:pt x="19914" y="424564"/>
                  </a:lnTo>
                  <a:lnTo>
                    <a:pt x="0" y="42456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3B1AF183-ECD7-0022-F6DB-08773FFECEA1}"/>
                </a:ext>
              </a:extLst>
            </p:cNvPr>
            <p:cNvSpPr/>
            <p:nvPr/>
          </p:nvSpPr>
          <p:spPr>
            <a:xfrm>
              <a:off x="5277851" y="2539482"/>
              <a:ext cx="38807" cy="612306"/>
            </a:xfrm>
            <a:custGeom>
              <a:avLst/>
              <a:gdLst>
                <a:gd name="connsiteX0" fmla="*/ 0 w 19914"/>
                <a:gd name="connsiteY0" fmla="*/ 0 h 425048"/>
                <a:gd name="connsiteX1" fmla="*/ 19914 w 19914"/>
                <a:gd name="connsiteY1" fmla="*/ 0 h 425048"/>
                <a:gd name="connsiteX2" fmla="*/ 19914 w 19914"/>
                <a:gd name="connsiteY2" fmla="*/ 425048 h 425048"/>
                <a:gd name="connsiteX3" fmla="*/ 0 w 19914"/>
                <a:gd name="connsiteY3" fmla="*/ 425048 h 425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25048">
                  <a:moveTo>
                    <a:pt x="0" y="0"/>
                  </a:moveTo>
                  <a:lnTo>
                    <a:pt x="19914" y="0"/>
                  </a:lnTo>
                  <a:lnTo>
                    <a:pt x="19914" y="425048"/>
                  </a:lnTo>
                  <a:lnTo>
                    <a:pt x="0" y="42504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75B2B670-69CB-1EE4-9994-0913838E46A7}"/>
                </a:ext>
              </a:extLst>
            </p:cNvPr>
            <p:cNvSpPr/>
            <p:nvPr/>
          </p:nvSpPr>
          <p:spPr>
            <a:xfrm>
              <a:off x="3944657" y="2539482"/>
              <a:ext cx="38807" cy="394051"/>
            </a:xfrm>
            <a:custGeom>
              <a:avLst/>
              <a:gdLst>
                <a:gd name="connsiteX0" fmla="*/ 0 w 19914"/>
                <a:gd name="connsiteY0" fmla="*/ 0 h 273541"/>
                <a:gd name="connsiteX1" fmla="*/ 19914 w 19914"/>
                <a:gd name="connsiteY1" fmla="*/ 0 h 273541"/>
                <a:gd name="connsiteX2" fmla="*/ 19914 w 19914"/>
                <a:gd name="connsiteY2" fmla="*/ 273541 h 273541"/>
                <a:gd name="connsiteX3" fmla="*/ 0 w 19914"/>
                <a:gd name="connsiteY3" fmla="*/ 273541 h 27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273541">
                  <a:moveTo>
                    <a:pt x="0" y="0"/>
                  </a:moveTo>
                  <a:lnTo>
                    <a:pt x="19914" y="0"/>
                  </a:lnTo>
                  <a:lnTo>
                    <a:pt x="19914" y="273541"/>
                  </a:lnTo>
                  <a:lnTo>
                    <a:pt x="0" y="273541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6E5BF30-F231-DB1D-80BF-5796505ED9F7}"/>
                </a:ext>
              </a:extLst>
            </p:cNvPr>
            <p:cNvSpPr/>
            <p:nvPr/>
          </p:nvSpPr>
          <p:spPr>
            <a:xfrm>
              <a:off x="4018736" y="2539482"/>
              <a:ext cx="38807" cy="427730"/>
            </a:xfrm>
            <a:custGeom>
              <a:avLst/>
              <a:gdLst>
                <a:gd name="connsiteX0" fmla="*/ 0 w 19914"/>
                <a:gd name="connsiteY0" fmla="*/ 0 h 296920"/>
                <a:gd name="connsiteX1" fmla="*/ 19914 w 19914"/>
                <a:gd name="connsiteY1" fmla="*/ 0 h 296920"/>
                <a:gd name="connsiteX2" fmla="*/ 19914 w 19914"/>
                <a:gd name="connsiteY2" fmla="*/ 296920 h 296920"/>
                <a:gd name="connsiteX3" fmla="*/ 0 w 19914"/>
                <a:gd name="connsiteY3" fmla="*/ 296920 h 29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296920">
                  <a:moveTo>
                    <a:pt x="0" y="0"/>
                  </a:moveTo>
                  <a:lnTo>
                    <a:pt x="19914" y="0"/>
                  </a:lnTo>
                  <a:lnTo>
                    <a:pt x="19914" y="296920"/>
                  </a:lnTo>
                  <a:lnTo>
                    <a:pt x="0" y="296920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8CEFDCBE-7E9C-9CBA-CD02-19C959D39BA8}"/>
                </a:ext>
              </a:extLst>
            </p:cNvPr>
            <p:cNvSpPr/>
            <p:nvPr/>
          </p:nvSpPr>
          <p:spPr>
            <a:xfrm>
              <a:off x="4092790" y="2539482"/>
              <a:ext cx="38807" cy="448095"/>
            </a:xfrm>
            <a:custGeom>
              <a:avLst/>
              <a:gdLst>
                <a:gd name="connsiteX0" fmla="*/ 0 w 19914"/>
                <a:gd name="connsiteY0" fmla="*/ 0 h 311057"/>
                <a:gd name="connsiteX1" fmla="*/ 19914 w 19914"/>
                <a:gd name="connsiteY1" fmla="*/ 0 h 311057"/>
                <a:gd name="connsiteX2" fmla="*/ 19914 w 19914"/>
                <a:gd name="connsiteY2" fmla="*/ 311058 h 311057"/>
                <a:gd name="connsiteX3" fmla="*/ 0 w 19914"/>
                <a:gd name="connsiteY3" fmla="*/ 311058 h 31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311057">
                  <a:moveTo>
                    <a:pt x="0" y="0"/>
                  </a:moveTo>
                  <a:lnTo>
                    <a:pt x="19914" y="0"/>
                  </a:lnTo>
                  <a:lnTo>
                    <a:pt x="19914" y="311058"/>
                  </a:lnTo>
                  <a:lnTo>
                    <a:pt x="0" y="31105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676F612-3CAA-0C02-631D-AB058BDF15AE}"/>
                </a:ext>
              </a:extLst>
            </p:cNvPr>
            <p:cNvSpPr/>
            <p:nvPr/>
          </p:nvSpPr>
          <p:spPr>
            <a:xfrm>
              <a:off x="4166868" y="2539482"/>
              <a:ext cx="38807" cy="469839"/>
            </a:xfrm>
            <a:custGeom>
              <a:avLst/>
              <a:gdLst>
                <a:gd name="connsiteX0" fmla="*/ 0 w 19914"/>
                <a:gd name="connsiteY0" fmla="*/ 0 h 326151"/>
                <a:gd name="connsiteX1" fmla="*/ 19914 w 19914"/>
                <a:gd name="connsiteY1" fmla="*/ 0 h 326151"/>
                <a:gd name="connsiteX2" fmla="*/ 19914 w 19914"/>
                <a:gd name="connsiteY2" fmla="*/ 326151 h 326151"/>
                <a:gd name="connsiteX3" fmla="*/ 0 w 19914"/>
                <a:gd name="connsiteY3" fmla="*/ 326151 h 32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326151">
                  <a:moveTo>
                    <a:pt x="0" y="0"/>
                  </a:moveTo>
                  <a:lnTo>
                    <a:pt x="19914" y="0"/>
                  </a:lnTo>
                  <a:lnTo>
                    <a:pt x="19914" y="326151"/>
                  </a:lnTo>
                  <a:lnTo>
                    <a:pt x="0" y="326151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37C7405C-7F4C-73D5-C045-DDD8C71B23A5}"/>
                </a:ext>
              </a:extLst>
            </p:cNvPr>
            <p:cNvSpPr/>
            <p:nvPr/>
          </p:nvSpPr>
          <p:spPr>
            <a:xfrm>
              <a:off x="4240923" y="2539482"/>
              <a:ext cx="38807" cy="483170"/>
            </a:xfrm>
            <a:custGeom>
              <a:avLst/>
              <a:gdLst>
                <a:gd name="connsiteX0" fmla="*/ 0 w 19914"/>
                <a:gd name="connsiteY0" fmla="*/ 0 h 335405"/>
                <a:gd name="connsiteX1" fmla="*/ 19914 w 19914"/>
                <a:gd name="connsiteY1" fmla="*/ 0 h 335405"/>
                <a:gd name="connsiteX2" fmla="*/ 19914 w 19914"/>
                <a:gd name="connsiteY2" fmla="*/ 335406 h 335405"/>
                <a:gd name="connsiteX3" fmla="*/ 0 w 19914"/>
                <a:gd name="connsiteY3" fmla="*/ 335406 h 335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335405">
                  <a:moveTo>
                    <a:pt x="0" y="0"/>
                  </a:moveTo>
                  <a:lnTo>
                    <a:pt x="19914" y="0"/>
                  </a:lnTo>
                  <a:lnTo>
                    <a:pt x="19914" y="335406"/>
                  </a:lnTo>
                  <a:lnTo>
                    <a:pt x="0" y="335406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11A4A0E-87DD-4331-121B-AF35F0B5B9DC}"/>
                </a:ext>
              </a:extLst>
            </p:cNvPr>
            <p:cNvSpPr/>
            <p:nvPr/>
          </p:nvSpPr>
          <p:spPr>
            <a:xfrm>
              <a:off x="4315001" y="2539482"/>
              <a:ext cx="38807" cy="524581"/>
            </a:xfrm>
            <a:custGeom>
              <a:avLst/>
              <a:gdLst>
                <a:gd name="connsiteX0" fmla="*/ 0 w 19914"/>
                <a:gd name="connsiteY0" fmla="*/ 0 h 364152"/>
                <a:gd name="connsiteX1" fmla="*/ 19914 w 19914"/>
                <a:gd name="connsiteY1" fmla="*/ 0 h 364152"/>
                <a:gd name="connsiteX2" fmla="*/ 19914 w 19914"/>
                <a:gd name="connsiteY2" fmla="*/ 364152 h 364152"/>
                <a:gd name="connsiteX3" fmla="*/ 0 w 19914"/>
                <a:gd name="connsiteY3" fmla="*/ 364152 h 36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364152">
                  <a:moveTo>
                    <a:pt x="0" y="0"/>
                  </a:moveTo>
                  <a:lnTo>
                    <a:pt x="19914" y="0"/>
                  </a:lnTo>
                  <a:lnTo>
                    <a:pt x="19914" y="364152"/>
                  </a:lnTo>
                  <a:lnTo>
                    <a:pt x="0" y="364152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820E79B-41E5-6C61-93B3-10B35F51DD36}"/>
                </a:ext>
              </a:extLst>
            </p:cNvPr>
            <p:cNvSpPr/>
            <p:nvPr/>
          </p:nvSpPr>
          <p:spPr>
            <a:xfrm>
              <a:off x="4389054" y="2539482"/>
              <a:ext cx="38807" cy="534406"/>
            </a:xfrm>
            <a:custGeom>
              <a:avLst/>
              <a:gdLst>
                <a:gd name="connsiteX0" fmla="*/ 0 w 19914"/>
                <a:gd name="connsiteY0" fmla="*/ 0 h 370972"/>
                <a:gd name="connsiteX1" fmla="*/ 19914 w 19914"/>
                <a:gd name="connsiteY1" fmla="*/ 0 h 370972"/>
                <a:gd name="connsiteX2" fmla="*/ 19914 w 19914"/>
                <a:gd name="connsiteY2" fmla="*/ 370972 h 370972"/>
                <a:gd name="connsiteX3" fmla="*/ 0 w 19914"/>
                <a:gd name="connsiteY3" fmla="*/ 370972 h 370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370972">
                  <a:moveTo>
                    <a:pt x="0" y="0"/>
                  </a:moveTo>
                  <a:lnTo>
                    <a:pt x="19914" y="0"/>
                  </a:lnTo>
                  <a:lnTo>
                    <a:pt x="19914" y="370972"/>
                  </a:lnTo>
                  <a:lnTo>
                    <a:pt x="0" y="370972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0F271B40-03C4-177F-F208-0EEF8C525E82}"/>
                </a:ext>
              </a:extLst>
            </p:cNvPr>
            <p:cNvSpPr/>
            <p:nvPr/>
          </p:nvSpPr>
          <p:spPr>
            <a:xfrm>
              <a:off x="4463134" y="2539482"/>
              <a:ext cx="38807" cy="554055"/>
            </a:xfrm>
            <a:custGeom>
              <a:avLst/>
              <a:gdLst>
                <a:gd name="connsiteX0" fmla="*/ 0 w 19914"/>
                <a:gd name="connsiteY0" fmla="*/ 0 h 384612"/>
                <a:gd name="connsiteX1" fmla="*/ 19914 w 19914"/>
                <a:gd name="connsiteY1" fmla="*/ 0 h 384612"/>
                <a:gd name="connsiteX2" fmla="*/ 19914 w 19914"/>
                <a:gd name="connsiteY2" fmla="*/ 384612 h 384612"/>
                <a:gd name="connsiteX3" fmla="*/ 0 w 19914"/>
                <a:gd name="connsiteY3" fmla="*/ 384612 h 384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384612">
                  <a:moveTo>
                    <a:pt x="0" y="0"/>
                  </a:moveTo>
                  <a:lnTo>
                    <a:pt x="19914" y="0"/>
                  </a:lnTo>
                  <a:lnTo>
                    <a:pt x="19914" y="384612"/>
                  </a:lnTo>
                  <a:lnTo>
                    <a:pt x="0" y="384612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EE51B5D8-C625-5B38-0648-81940624FE3B}"/>
                </a:ext>
              </a:extLst>
            </p:cNvPr>
            <p:cNvSpPr/>
            <p:nvPr/>
          </p:nvSpPr>
          <p:spPr>
            <a:xfrm>
              <a:off x="4611267" y="2539482"/>
              <a:ext cx="38807" cy="568104"/>
            </a:xfrm>
            <a:custGeom>
              <a:avLst/>
              <a:gdLst>
                <a:gd name="connsiteX0" fmla="*/ 0 w 19914"/>
                <a:gd name="connsiteY0" fmla="*/ 0 h 394364"/>
                <a:gd name="connsiteX1" fmla="*/ 19914 w 19914"/>
                <a:gd name="connsiteY1" fmla="*/ 0 h 394364"/>
                <a:gd name="connsiteX2" fmla="*/ 19914 w 19914"/>
                <a:gd name="connsiteY2" fmla="*/ 394364 h 394364"/>
                <a:gd name="connsiteX3" fmla="*/ 0 w 19914"/>
                <a:gd name="connsiteY3" fmla="*/ 394364 h 394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394364">
                  <a:moveTo>
                    <a:pt x="0" y="0"/>
                  </a:moveTo>
                  <a:lnTo>
                    <a:pt x="19914" y="0"/>
                  </a:lnTo>
                  <a:lnTo>
                    <a:pt x="19914" y="394364"/>
                  </a:lnTo>
                  <a:lnTo>
                    <a:pt x="0" y="39436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7C512C6-3D8D-FF1A-E977-C7E4487EC51B}"/>
                </a:ext>
              </a:extLst>
            </p:cNvPr>
            <p:cNvSpPr/>
            <p:nvPr/>
          </p:nvSpPr>
          <p:spPr>
            <a:xfrm>
              <a:off x="4537187" y="2539482"/>
              <a:ext cx="38807" cy="557563"/>
            </a:xfrm>
            <a:custGeom>
              <a:avLst/>
              <a:gdLst>
                <a:gd name="connsiteX0" fmla="*/ 0 w 19914"/>
                <a:gd name="connsiteY0" fmla="*/ 0 h 387047"/>
                <a:gd name="connsiteX1" fmla="*/ 19914 w 19914"/>
                <a:gd name="connsiteY1" fmla="*/ 0 h 387047"/>
                <a:gd name="connsiteX2" fmla="*/ 19914 w 19914"/>
                <a:gd name="connsiteY2" fmla="*/ 387047 h 387047"/>
                <a:gd name="connsiteX3" fmla="*/ 0 w 19914"/>
                <a:gd name="connsiteY3" fmla="*/ 387047 h 387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387047">
                  <a:moveTo>
                    <a:pt x="0" y="0"/>
                  </a:moveTo>
                  <a:lnTo>
                    <a:pt x="19914" y="0"/>
                  </a:lnTo>
                  <a:lnTo>
                    <a:pt x="19914" y="387047"/>
                  </a:lnTo>
                  <a:lnTo>
                    <a:pt x="0" y="387047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7DA3CC77-9794-9C28-D3A8-F85418F4B088}"/>
                </a:ext>
              </a:extLst>
            </p:cNvPr>
            <p:cNvSpPr/>
            <p:nvPr/>
          </p:nvSpPr>
          <p:spPr>
            <a:xfrm>
              <a:off x="3203994" y="2539482"/>
              <a:ext cx="38807" cy="272630"/>
            </a:xfrm>
            <a:custGeom>
              <a:avLst/>
              <a:gdLst>
                <a:gd name="connsiteX0" fmla="*/ 0 w 19914"/>
                <a:gd name="connsiteY0" fmla="*/ 0 h 189253"/>
                <a:gd name="connsiteX1" fmla="*/ 19914 w 19914"/>
                <a:gd name="connsiteY1" fmla="*/ 0 h 189253"/>
                <a:gd name="connsiteX2" fmla="*/ 19914 w 19914"/>
                <a:gd name="connsiteY2" fmla="*/ 189253 h 189253"/>
                <a:gd name="connsiteX3" fmla="*/ 0 w 19914"/>
                <a:gd name="connsiteY3" fmla="*/ 189253 h 189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189253">
                  <a:moveTo>
                    <a:pt x="0" y="0"/>
                  </a:moveTo>
                  <a:lnTo>
                    <a:pt x="19914" y="0"/>
                  </a:lnTo>
                  <a:lnTo>
                    <a:pt x="19914" y="189253"/>
                  </a:lnTo>
                  <a:lnTo>
                    <a:pt x="0" y="189253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54A147D-DE2A-02EA-10E2-A66B2A65F536}"/>
                </a:ext>
              </a:extLst>
            </p:cNvPr>
            <p:cNvSpPr/>
            <p:nvPr/>
          </p:nvSpPr>
          <p:spPr>
            <a:xfrm>
              <a:off x="3278073" y="2539482"/>
              <a:ext cx="38807" cy="289487"/>
            </a:xfrm>
            <a:custGeom>
              <a:avLst/>
              <a:gdLst>
                <a:gd name="connsiteX0" fmla="*/ 0 w 19914"/>
                <a:gd name="connsiteY0" fmla="*/ 0 h 200955"/>
                <a:gd name="connsiteX1" fmla="*/ 19914 w 19914"/>
                <a:gd name="connsiteY1" fmla="*/ 0 h 200955"/>
                <a:gd name="connsiteX2" fmla="*/ 19914 w 19914"/>
                <a:gd name="connsiteY2" fmla="*/ 200955 h 200955"/>
                <a:gd name="connsiteX3" fmla="*/ 0 w 19914"/>
                <a:gd name="connsiteY3" fmla="*/ 200955 h 200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200955">
                  <a:moveTo>
                    <a:pt x="0" y="0"/>
                  </a:moveTo>
                  <a:lnTo>
                    <a:pt x="19914" y="0"/>
                  </a:lnTo>
                  <a:lnTo>
                    <a:pt x="19914" y="200955"/>
                  </a:lnTo>
                  <a:lnTo>
                    <a:pt x="0" y="200955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161F11BC-FEF0-3B53-F167-167C6CAE20D5}"/>
                </a:ext>
              </a:extLst>
            </p:cNvPr>
            <p:cNvSpPr/>
            <p:nvPr/>
          </p:nvSpPr>
          <p:spPr>
            <a:xfrm>
              <a:off x="3352127" y="2539482"/>
              <a:ext cx="38807" cy="306327"/>
            </a:xfrm>
            <a:custGeom>
              <a:avLst/>
              <a:gdLst>
                <a:gd name="connsiteX0" fmla="*/ 0 w 19914"/>
                <a:gd name="connsiteY0" fmla="*/ 0 h 212645"/>
                <a:gd name="connsiteX1" fmla="*/ 19914 w 19914"/>
                <a:gd name="connsiteY1" fmla="*/ 0 h 212645"/>
                <a:gd name="connsiteX2" fmla="*/ 19914 w 19914"/>
                <a:gd name="connsiteY2" fmla="*/ 212645 h 212645"/>
                <a:gd name="connsiteX3" fmla="*/ 0 w 19914"/>
                <a:gd name="connsiteY3" fmla="*/ 212645 h 21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212645">
                  <a:moveTo>
                    <a:pt x="0" y="0"/>
                  </a:moveTo>
                  <a:lnTo>
                    <a:pt x="19914" y="0"/>
                  </a:lnTo>
                  <a:lnTo>
                    <a:pt x="19914" y="212645"/>
                  </a:lnTo>
                  <a:lnTo>
                    <a:pt x="0" y="212645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04420D78-AD7E-C32F-EA90-00830C5B1F49}"/>
                </a:ext>
              </a:extLst>
            </p:cNvPr>
            <p:cNvSpPr/>
            <p:nvPr/>
          </p:nvSpPr>
          <p:spPr>
            <a:xfrm>
              <a:off x="3426204" y="2539482"/>
              <a:ext cx="38807" cy="312644"/>
            </a:xfrm>
            <a:custGeom>
              <a:avLst/>
              <a:gdLst>
                <a:gd name="connsiteX0" fmla="*/ 0 w 19914"/>
                <a:gd name="connsiteY0" fmla="*/ 0 h 217030"/>
                <a:gd name="connsiteX1" fmla="*/ 19914 w 19914"/>
                <a:gd name="connsiteY1" fmla="*/ 0 h 217030"/>
                <a:gd name="connsiteX2" fmla="*/ 19914 w 19914"/>
                <a:gd name="connsiteY2" fmla="*/ 217030 h 217030"/>
                <a:gd name="connsiteX3" fmla="*/ 0 w 19914"/>
                <a:gd name="connsiteY3" fmla="*/ 217030 h 21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217030">
                  <a:moveTo>
                    <a:pt x="0" y="0"/>
                  </a:moveTo>
                  <a:lnTo>
                    <a:pt x="19914" y="0"/>
                  </a:lnTo>
                  <a:lnTo>
                    <a:pt x="19914" y="217030"/>
                  </a:lnTo>
                  <a:lnTo>
                    <a:pt x="0" y="217030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EAAD924A-DF66-AEA9-FEB9-A40A86BF08C5}"/>
                </a:ext>
              </a:extLst>
            </p:cNvPr>
            <p:cNvSpPr/>
            <p:nvPr/>
          </p:nvSpPr>
          <p:spPr>
            <a:xfrm>
              <a:off x="3500258" y="2539482"/>
              <a:ext cx="38807" cy="320357"/>
            </a:xfrm>
            <a:custGeom>
              <a:avLst/>
              <a:gdLst>
                <a:gd name="connsiteX0" fmla="*/ 0 w 19914"/>
                <a:gd name="connsiteY0" fmla="*/ 0 h 222384"/>
                <a:gd name="connsiteX1" fmla="*/ 19914 w 19914"/>
                <a:gd name="connsiteY1" fmla="*/ 0 h 222384"/>
                <a:gd name="connsiteX2" fmla="*/ 19914 w 19914"/>
                <a:gd name="connsiteY2" fmla="*/ 222384 h 222384"/>
                <a:gd name="connsiteX3" fmla="*/ 0 w 19914"/>
                <a:gd name="connsiteY3" fmla="*/ 222384 h 22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222384">
                  <a:moveTo>
                    <a:pt x="0" y="0"/>
                  </a:moveTo>
                  <a:lnTo>
                    <a:pt x="19914" y="0"/>
                  </a:lnTo>
                  <a:lnTo>
                    <a:pt x="19914" y="222384"/>
                  </a:lnTo>
                  <a:lnTo>
                    <a:pt x="0" y="22238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D9E4FB77-EE7B-2C7C-4F37-244AACC6C294}"/>
                </a:ext>
              </a:extLst>
            </p:cNvPr>
            <p:cNvSpPr/>
            <p:nvPr/>
          </p:nvSpPr>
          <p:spPr>
            <a:xfrm>
              <a:off x="3574337" y="2539482"/>
              <a:ext cx="38807" cy="323864"/>
            </a:xfrm>
            <a:custGeom>
              <a:avLst/>
              <a:gdLst>
                <a:gd name="connsiteX0" fmla="*/ 0 w 19914"/>
                <a:gd name="connsiteY0" fmla="*/ 0 h 224819"/>
                <a:gd name="connsiteX1" fmla="*/ 19914 w 19914"/>
                <a:gd name="connsiteY1" fmla="*/ 0 h 224819"/>
                <a:gd name="connsiteX2" fmla="*/ 19914 w 19914"/>
                <a:gd name="connsiteY2" fmla="*/ 224819 h 224819"/>
                <a:gd name="connsiteX3" fmla="*/ 0 w 19914"/>
                <a:gd name="connsiteY3" fmla="*/ 224819 h 224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224819">
                  <a:moveTo>
                    <a:pt x="0" y="0"/>
                  </a:moveTo>
                  <a:lnTo>
                    <a:pt x="19914" y="0"/>
                  </a:lnTo>
                  <a:lnTo>
                    <a:pt x="19914" y="224819"/>
                  </a:lnTo>
                  <a:lnTo>
                    <a:pt x="0" y="224819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688A6FDF-3072-D753-4F43-15DA9D6943ED}"/>
                </a:ext>
              </a:extLst>
            </p:cNvPr>
            <p:cNvSpPr/>
            <p:nvPr/>
          </p:nvSpPr>
          <p:spPr>
            <a:xfrm>
              <a:off x="3648391" y="2539482"/>
              <a:ext cx="38807" cy="323166"/>
            </a:xfrm>
            <a:custGeom>
              <a:avLst/>
              <a:gdLst>
                <a:gd name="connsiteX0" fmla="*/ 0 w 19914"/>
                <a:gd name="connsiteY0" fmla="*/ 0 h 224334"/>
                <a:gd name="connsiteX1" fmla="*/ 19914 w 19914"/>
                <a:gd name="connsiteY1" fmla="*/ 0 h 224334"/>
                <a:gd name="connsiteX2" fmla="*/ 19914 w 19914"/>
                <a:gd name="connsiteY2" fmla="*/ 224335 h 224334"/>
                <a:gd name="connsiteX3" fmla="*/ 0 w 19914"/>
                <a:gd name="connsiteY3" fmla="*/ 224335 h 22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224334">
                  <a:moveTo>
                    <a:pt x="0" y="0"/>
                  </a:moveTo>
                  <a:lnTo>
                    <a:pt x="19914" y="0"/>
                  </a:lnTo>
                  <a:lnTo>
                    <a:pt x="19914" y="224335"/>
                  </a:lnTo>
                  <a:lnTo>
                    <a:pt x="0" y="224335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67A32DD5-80BA-ABFE-B0A4-1BE3D8C62BC6}"/>
                </a:ext>
              </a:extLst>
            </p:cNvPr>
            <p:cNvSpPr/>
            <p:nvPr/>
          </p:nvSpPr>
          <p:spPr>
            <a:xfrm>
              <a:off x="3722470" y="2539482"/>
              <a:ext cx="38807" cy="332990"/>
            </a:xfrm>
            <a:custGeom>
              <a:avLst/>
              <a:gdLst>
                <a:gd name="connsiteX0" fmla="*/ 0 w 19914"/>
                <a:gd name="connsiteY0" fmla="*/ 0 h 231154"/>
                <a:gd name="connsiteX1" fmla="*/ 19914 w 19914"/>
                <a:gd name="connsiteY1" fmla="*/ 0 h 231154"/>
                <a:gd name="connsiteX2" fmla="*/ 19914 w 19914"/>
                <a:gd name="connsiteY2" fmla="*/ 231155 h 231154"/>
                <a:gd name="connsiteX3" fmla="*/ 0 w 19914"/>
                <a:gd name="connsiteY3" fmla="*/ 231155 h 231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231154">
                  <a:moveTo>
                    <a:pt x="0" y="0"/>
                  </a:moveTo>
                  <a:lnTo>
                    <a:pt x="19914" y="0"/>
                  </a:lnTo>
                  <a:lnTo>
                    <a:pt x="19914" y="231155"/>
                  </a:lnTo>
                  <a:lnTo>
                    <a:pt x="0" y="231155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1F705682-5592-D3C0-E6A8-815A81D08B32}"/>
                </a:ext>
              </a:extLst>
            </p:cNvPr>
            <p:cNvSpPr/>
            <p:nvPr/>
          </p:nvSpPr>
          <p:spPr>
            <a:xfrm>
              <a:off x="3870603" y="2539482"/>
              <a:ext cx="38807" cy="377211"/>
            </a:xfrm>
            <a:custGeom>
              <a:avLst/>
              <a:gdLst>
                <a:gd name="connsiteX0" fmla="*/ 0 w 19914"/>
                <a:gd name="connsiteY0" fmla="*/ 0 h 261851"/>
                <a:gd name="connsiteX1" fmla="*/ 19914 w 19914"/>
                <a:gd name="connsiteY1" fmla="*/ 0 h 261851"/>
                <a:gd name="connsiteX2" fmla="*/ 19914 w 19914"/>
                <a:gd name="connsiteY2" fmla="*/ 261851 h 261851"/>
                <a:gd name="connsiteX3" fmla="*/ 0 w 19914"/>
                <a:gd name="connsiteY3" fmla="*/ 261851 h 261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261851">
                  <a:moveTo>
                    <a:pt x="0" y="0"/>
                  </a:moveTo>
                  <a:lnTo>
                    <a:pt x="19914" y="0"/>
                  </a:lnTo>
                  <a:lnTo>
                    <a:pt x="19914" y="261851"/>
                  </a:lnTo>
                  <a:lnTo>
                    <a:pt x="0" y="261851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B007611B-D834-1AA9-8CDB-0D281DD51A28}"/>
                </a:ext>
              </a:extLst>
            </p:cNvPr>
            <p:cNvSpPr/>
            <p:nvPr/>
          </p:nvSpPr>
          <p:spPr>
            <a:xfrm>
              <a:off x="3796524" y="2539482"/>
              <a:ext cx="38807" cy="350528"/>
            </a:xfrm>
            <a:custGeom>
              <a:avLst/>
              <a:gdLst>
                <a:gd name="connsiteX0" fmla="*/ 0 w 19914"/>
                <a:gd name="connsiteY0" fmla="*/ 0 h 243328"/>
                <a:gd name="connsiteX1" fmla="*/ 19914 w 19914"/>
                <a:gd name="connsiteY1" fmla="*/ 0 h 243328"/>
                <a:gd name="connsiteX2" fmla="*/ 19914 w 19914"/>
                <a:gd name="connsiteY2" fmla="*/ 243329 h 243328"/>
                <a:gd name="connsiteX3" fmla="*/ 0 w 19914"/>
                <a:gd name="connsiteY3" fmla="*/ 243329 h 243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243328">
                  <a:moveTo>
                    <a:pt x="0" y="0"/>
                  </a:moveTo>
                  <a:lnTo>
                    <a:pt x="19914" y="0"/>
                  </a:lnTo>
                  <a:lnTo>
                    <a:pt x="19914" y="243329"/>
                  </a:lnTo>
                  <a:lnTo>
                    <a:pt x="0" y="243329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A35FFC88-C77F-D611-9EB8-567C9672F26C}"/>
                </a:ext>
              </a:extLst>
            </p:cNvPr>
            <p:cNvSpPr/>
            <p:nvPr/>
          </p:nvSpPr>
          <p:spPr>
            <a:xfrm>
              <a:off x="2241144" y="2539482"/>
              <a:ext cx="38807" cy="50867"/>
            </a:xfrm>
            <a:custGeom>
              <a:avLst/>
              <a:gdLst>
                <a:gd name="connsiteX0" fmla="*/ 0 w 19914"/>
                <a:gd name="connsiteY0" fmla="*/ 0 h 35311"/>
                <a:gd name="connsiteX1" fmla="*/ 19914 w 19914"/>
                <a:gd name="connsiteY1" fmla="*/ 0 h 35311"/>
                <a:gd name="connsiteX2" fmla="*/ 19914 w 19914"/>
                <a:gd name="connsiteY2" fmla="*/ 35311 h 35311"/>
                <a:gd name="connsiteX3" fmla="*/ 0 w 19914"/>
                <a:gd name="connsiteY3" fmla="*/ 35311 h 3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35311">
                  <a:moveTo>
                    <a:pt x="0" y="0"/>
                  </a:moveTo>
                  <a:lnTo>
                    <a:pt x="19914" y="0"/>
                  </a:lnTo>
                  <a:lnTo>
                    <a:pt x="19914" y="35311"/>
                  </a:lnTo>
                  <a:lnTo>
                    <a:pt x="0" y="35311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054BC690-FF1D-312A-EC4C-80198697F09F}"/>
                </a:ext>
              </a:extLst>
            </p:cNvPr>
            <p:cNvSpPr/>
            <p:nvPr/>
          </p:nvSpPr>
          <p:spPr>
            <a:xfrm>
              <a:off x="2315198" y="2539482"/>
              <a:ext cx="38807" cy="62088"/>
            </a:xfrm>
            <a:custGeom>
              <a:avLst/>
              <a:gdLst>
                <a:gd name="connsiteX0" fmla="*/ 0 w 19914"/>
                <a:gd name="connsiteY0" fmla="*/ 0 h 43100"/>
                <a:gd name="connsiteX1" fmla="*/ 19914 w 19914"/>
                <a:gd name="connsiteY1" fmla="*/ 0 h 43100"/>
                <a:gd name="connsiteX2" fmla="*/ 19914 w 19914"/>
                <a:gd name="connsiteY2" fmla="*/ 43100 h 43100"/>
                <a:gd name="connsiteX3" fmla="*/ 0 w 19914"/>
                <a:gd name="connsiteY3" fmla="*/ 43100 h 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3100">
                  <a:moveTo>
                    <a:pt x="0" y="0"/>
                  </a:moveTo>
                  <a:lnTo>
                    <a:pt x="19914" y="0"/>
                  </a:lnTo>
                  <a:lnTo>
                    <a:pt x="19914" y="43100"/>
                  </a:lnTo>
                  <a:lnTo>
                    <a:pt x="0" y="43100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58454406-837B-2DFC-F2A7-38D1B09890A7}"/>
                </a:ext>
              </a:extLst>
            </p:cNvPr>
            <p:cNvSpPr/>
            <p:nvPr/>
          </p:nvSpPr>
          <p:spPr>
            <a:xfrm>
              <a:off x="2389277" y="2539482"/>
              <a:ext cx="38807" cy="69121"/>
            </a:xfrm>
            <a:custGeom>
              <a:avLst/>
              <a:gdLst>
                <a:gd name="connsiteX0" fmla="*/ 0 w 19914"/>
                <a:gd name="connsiteY0" fmla="*/ 0 h 47982"/>
                <a:gd name="connsiteX1" fmla="*/ 19914 w 19914"/>
                <a:gd name="connsiteY1" fmla="*/ 0 h 47982"/>
                <a:gd name="connsiteX2" fmla="*/ 19914 w 19914"/>
                <a:gd name="connsiteY2" fmla="*/ 47983 h 47982"/>
                <a:gd name="connsiteX3" fmla="*/ 0 w 19914"/>
                <a:gd name="connsiteY3" fmla="*/ 47983 h 47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47982">
                  <a:moveTo>
                    <a:pt x="0" y="0"/>
                  </a:moveTo>
                  <a:lnTo>
                    <a:pt x="19914" y="0"/>
                  </a:lnTo>
                  <a:lnTo>
                    <a:pt x="19914" y="47983"/>
                  </a:lnTo>
                  <a:lnTo>
                    <a:pt x="0" y="47983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3D55BC1-F8E3-C194-96F1-1DD4ED43E09D}"/>
                </a:ext>
              </a:extLst>
            </p:cNvPr>
            <p:cNvSpPr/>
            <p:nvPr/>
          </p:nvSpPr>
          <p:spPr>
            <a:xfrm>
              <a:off x="2463331" y="2539482"/>
              <a:ext cx="38807" cy="74722"/>
            </a:xfrm>
            <a:custGeom>
              <a:avLst/>
              <a:gdLst>
                <a:gd name="connsiteX0" fmla="*/ 0 w 19914"/>
                <a:gd name="connsiteY0" fmla="*/ 0 h 51870"/>
                <a:gd name="connsiteX1" fmla="*/ 19914 w 19914"/>
                <a:gd name="connsiteY1" fmla="*/ 0 h 51870"/>
                <a:gd name="connsiteX2" fmla="*/ 19914 w 19914"/>
                <a:gd name="connsiteY2" fmla="*/ 51871 h 51870"/>
                <a:gd name="connsiteX3" fmla="*/ 0 w 19914"/>
                <a:gd name="connsiteY3" fmla="*/ 51871 h 51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1870">
                  <a:moveTo>
                    <a:pt x="0" y="0"/>
                  </a:moveTo>
                  <a:lnTo>
                    <a:pt x="19914" y="0"/>
                  </a:lnTo>
                  <a:lnTo>
                    <a:pt x="19914" y="51871"/>
                  </a:lnTo>
                  <a:lnTo>
                    <a:pt x="0" y="51871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F71732FD-9C70-998E-AFD5-DE39363975AA}"/>
                </a:ext>
              </a:extLst>
            </p:cNvPr>
            <p:cNvSpPr/>
            <p:nvPr/>
          </p:nvSpPr>
          <p:spPr>
            <a:xfrm>
              <a:off x="2537410" y="2539482"/>
              <a:ext cx="38807" cy="85262"/>
            </a:xfrm>
            <a:custGeom>
              <a:avLst/>
              <a:gdLst>
                <a:gd name="connsiteX0" fmla="*/ 0 w 19914"/>
                <a:gd name="connsiteY0" fmla="*/ 0 h 59187"/>
                <a:gd name="connsiteX1" fmla="*/ 19914 w 19914"/>
                <a:gd name="connsiteY1" fmla="*/ 0 h 59187"/>
                <a:gd name="connsiteX2" fmla="*/ 19914 w 19914"/>
                <a:gd name="connsiteY2" fmla="*/ 59188 h 59187"/>
                <a:gd name="connsiteX3" fmla="*/ 0 w 19914"/>
                <a:gd name="connsiteY3" fmla="*/ 59188 h 59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59187">
                  <a:moveTo>
                    <a:pt x="0" y="0"/>
                  </a:moveTo>
                  <a:lnTo>
                    <a:pt x="19914" y="0"/>
                  </a:lnTo>
                  <a:lnTo>
                    <a:pt x="19914" y="59188"/>
                  </a:lnTo>
                  <a:lnTo>
                    <a:pt x="0" y="5918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C69F7619-3FEA-2D43-3BBF-8FE39BFC8D8D}"/>
                </a:ext>
              </a:extLst>
            </p:cNvPr>
            <p:cNvSpPr/>
            <p:nvPr/>
          </p:nvSpPr>
          <p:spPr>
            <a:xfrm>
              <a:off x="2611464" y="2539482"/>
              <a:ext cx="38807" cy="99293"/>
            </a:xfrm>
            <a:custGeom>
              <a:avLst/>
              <a:gdLst>
                <a:gd name="connsiteX0" fmla="*/ 0 w 19914"/>
                <a:gd name="connsiteY0" fmla="*/ 0 h 68927"/>
                <a:gd name="connsiteX1" fmla="*/ 19914 w 19914"/>
                <a:gd name="connsiteY1" fmla="*/ 0 h 68927"/>
                <a:gd name="connsiteX2" fmla="*/ 19914 w 19914"/>
                <a:gd name="connsiteY2" fmla="*/ 68927 h 68927"/>
                <a:gd name="connsiteX3" fmla="*/ 0 w 19914"/>
                <a:gd name="connsiteY3" fmla="*/ 68927 h 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68927">
                  <a:moveTo>
                    <a:pt x="0" y="0"/>
                  </a:moveTo>
                  <a:lnTo>
                    <a:pt x="19914" y="0"/>
                  </a:lnTo>
                  <a:lnTo>
                    <a:pt x="19914" y="68927"/>
                  </a:lnTo>
                  <a:lnTo>
                    <a:pt x="0" y="68927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BBD1AE24-DF20-8F73-3A58-02957F41D57A}"/>
                </a:ext>
              </a:extLst>
            </p:cNvPr>
            <p:cNvSpPr/>
            <p:nvPr/>
          </p:nvSpPr>
          <p:spPr>
            <a:xfrm>
              <a:off x="2685541" y="2539482"/>
              <a:ext cx="38807" cy="102800"/>
            </a:xfrm>
            <a:custGeom>
              <a:avLst/>
              <a:gdLst>
                <a:gd name="connsiteX0" fmla="*/ 0 w 19914"/>
                <a:gd name="connsiteY0" fmla="*/ 0 h 71361"/>
                <a:gd name="connsiteX1" fmla="*/ 19914 w 19914"/>
                <a:gd name="connsiteY1" fmla="*/ 0 h 71361"/>
                <a:gd name="connsiteX2" fmla="*/ 19914 w 19914"/>
                <a:gd name="connsiteY2" fmla="*/ 71362 h 71361"/>
                <a:gd name="connsiteX3" fmla="*/ 0 w 19914"/>
                <a:gd name="connsiteY3" fmla="*/ 71362 h 7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71361">
                  <a:moveTo>
                    <a:pt x="0" y="0"/>
                  </a:moveTo>
                  <a:lnTo>
                    <a:pt x="19914" y="0"/>
                  </a:lnTo>
                  <a:lnTo>
                    <a:pt x="19914" y="71362"/>
                  </a:lnTo>
                  <a:lnTo>
                    <a:pt x="0" y="71362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AF8E7E66-4968-349B-86EC-127EC16667B0}"/>
                </a:ext>
              </a:extLst>
            </p:cNvPr>
            <p:cNvSpPr/>
            <p:nvPr/>
          </p:nvSpPr>
          <p:spPr>
            <a:xfrm>
              <a:off x="2759595" y="2539482"/>
              <a:ext cx="38807" cy="109118"/>
            </a:xfrm>
            <a:custGeom>
              <a:avLst/>
              <a:gdLst>
                <a:gd name="connsiteX0" fmla="*/ 0 w 19914"/>
                <a:gd name="connsiteY0" fmla="*/ 0 h 75747"/>
                <a:gd name="connsiteX1" fmla="*/ 19914 w 19914"/>
                <a:gd name="connsiteY1" fmla="*/ 0 h 75747"/>
                <a:gd name="connsiteX2" fmla="*/ 19914 w 19914"/>
                <a:gd name="connsiteY2" fmla="*/ 75747 h 75747"/>
                <a:gd name="connsiteX3" fmla="*/ 0 w 19914"/>
                <a:gd name="connsiteY3" fmla="*/ 75747 h 7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75747">
                  <a:moveTo>
                    <a:pt x="0" y="0"/>
                  </a:moveTo>
                  <a:lnTo>
                    <a:pt x="19914" y="0"/>
                  </a:lnTo>
                  <a:lnTo>
                    <a:pt x="19914" y="75747"/>
                  </a:lnTo>
                  <a:lnTo>
                    <a:pt x="0" y="75747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B4734A8E-959C-4A9F-DF8C-E8079249B75B}"/>
                </a:ext>
              </a:extLst>
            </p:cNvPr>
            <p:cNvSpPr/>
            <p:nvPr/>
          </p:nvSpPr>
          <p:spPr>
            <a:xfrm>
              <a:off x="2907728" y="2539482"/>
              <a:ext cx="38807" cy="135084"/>
            </a:xfrm>
            <a:custGeom>
              <a:avLst/>
              <a:gdLst>
                <a:gd name="connsiteX0" fmla="*/ 0 w 19914"/>
                <a:gd name="connsiteY0" fmla="*/ 0 h 93772"/>
                <a:gd name="connsiteX1" fmla="*/ 19914 w 19914"/>
                <a:gd name="connsiteY1" fmla="*/ 0 h 93772"/>
                <a:gd name="connsiteX2" fmla="*/ 19914 w 19914"/>
                <a:gd name="connsiteY2" fmla="*/ 93772 h 93772"/>
                <a:gd name="connsiteX3" fmla="*/ 0 w 19914"/>
                <a:gd name="connsiteY3" fmla="*/ 93772 h 93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93772">
                  <a:moveTo>
                    <a:pt x="0" y="0"/>
                  </a:moveTo>
                  <a:lnTo>
                    <a:pt x="19914" y="0"/>
                  </a:lnTo>
                  <a:lnTo>
                    <a:pt x="19914" y="93772"/>
                  </a:lnTo>
                  <a:lnTo>
                    <a:pt x="0" y="93772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DAF8AEB0-0192-5F65-E915-FA9DAF988172}"/>
                </a:ext>
              </a:extLst>
            </p:cNvPr>
            <p:cNvSpPr/>
            <p:nvPr/>
          </p:nvSpPr>
          <p:spPr>
            <a:xfrm>
              <a:off x="2833674" y="2539482"/>
              <a:ext cx="38807" cy="122449"/>
            </a:xfrm>
            <a:custGeom>
              <a:avLst/>
              <a:gdLst>
                <a:gd name="connsiteX0" fmla="*/ 0 w 19914"/>
                <a:gd name="connsiteY0" fmla="*/ 0 h 85001"/>
                <a:gd name="connsiteX1" fmla="*/ 19914 w 19914"/>
                <a:gd name="connsiteY1" fmla="*/ 0 h 85001"/>
                <a:gd name="connsiteX2" fmla="*/ 19914 w 19914"/>
                <a:gd name="connsiteY2" fmla="*/ 85002 h 85001"/>
                <a:gd name="connsiteX3" fmla="*/ 0 w 19914"/>
                <a:gd name="connsiteY3" fmla="*/ 85002 h 85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85001">
                  <a:moveTo>
                    <a:pt x="0" y="0"/>
                  </a:moveTo>
                  <a:lnTo>
                    <a:pt x="19914" y="0"/>
                  </a:lnTo>
                  <a:lnTo>
                    <a:pt x="19914" y="85002"/>
                  </a:lnTo>
                  <a:lnTo>
                    <a:pt x="0" y="85002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A1B5624F-D6F5-37BF-1267-EB6AD01D7E1F}"/>
                </a:ext>
              </a:extLst>
            </p:cNvPr>
            <p:cNvSpPr/>
            <p:nvPr/>
          </p:nvSpPr>
          <p:spPr>
            <a:xfrm>
              <a:off x="2981807" y="2539482"/>
              <a:ext cx="38807" cy="156845"/>
            </a:xfrm>
            <a:custGeom>
              <a:avLst/>
              <a:gdLst>
                <a:gd name="connsiteX0" fmla="*/ 0 w 19914"/>
                <a:gd name="connsiteY0" fmla="*/ 0 h 108878"/>
                <a:gd name="connsiteX1" fmla="*/ 19914 w 19914"/>
                <a:gd name="connsiteY1" fmla="*/ 0 h 108878"/>
                <a:gd name="connsiteX2" fmla="*/ 19914 w 19914"/>
                <a:gd name="connsiteY2" fmla="*/ 108878 h 108878"/>
                <a:gd name="connsiteX3" fmla="*/ 0 w 19914"/>
                <a:gd name="connsiteY3" fmla="*/ 108878 h 10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108878">
                  <a:moveTo>
                    <a:pt x="0" y="0"/>
                  </a:moveTo>
                  <a:lnTo>
                    <a:pt x="19914" y="0"/>
                  </a:lnTo>
                  <a:lnTo>
                    <a:pt x="19914" y="108878"/>
                  </a:lnTo>
                  <a:lnTo>
                    <a:pt x="0" y="108878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210327D8-62A0-F0CF-6851-1D435045C7B0}"/>
                </a:ext>
              </a:extLst>
            </p:cNvPr>
            <p:cNvSpPr/>
            <p:nvPr/>
          </p:nvSpPr>
          <p:spPr>
            <a:xfrm>
              <a:off x="3055861" y="2539482"/>
              <a:ext cx="38807" cy="234028"/>
            </a:xfrm>
            <a:custGeom>
              <a:avLst/>
              <a:gdLst>
                <a:gd name="connsiteX0" fmla="*/ 0 w 19914"/>
                <a:gd name="connsiteY0" fmla="*/ 0 h 162457"/>
                <a:gd name="connsiteX1" fmla="*/ 19914 w 19914"/>
                <a:gd name="connsiteY1" fmla="*/ 0 h 162457"/>
                <a:gd name="connsiteX2" fmla="*/ 19914 w 19914"/>
                <a:gd name="connsiteY2" fmla="*/ 162457 h 162457"/>
                <a:gd name="connsiteX3" fmla="*/ 0 w 19914"/>
                <a:gd name="connsiteY3" fmla="*/ 162457 h 16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162457">
                  <a:moveTo>
                    <a:pt x="0" y="0"/>
                  </a:moveTo>
                  <a:lnTo>
                    <a:pt x="19914" y="0"/>
                  </a:lnTo>
                  <a:lnTo>
                    <a:pt x="19914" y="162457"/>
                  </a:lnTo>
                  <a:lnTo>
                    <a:pt x="0" y="162457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D4A39D00-FA1D-64EB-D287-D2F9819A48D4}"/>
                </a:ext>
              </a:extLst>
            </p:cNvPr>
            <p:cNvSpPr/>
            <p:nvPr/>
          </p:nvSpPr>
          <p:spPr>
            <a:xfrm>
              <a:off x="3129940" y="2539482"/>
              <a:ext cx="38807" cy="244569"/>
            </a:xfrm>
            <a:custGeom>
              <a:avLst/>
              <a:gdLst>
                <a:gd name="connsiteX0" fmla="*/ 0 w 19914"/>
                <a:gd name="connsiteY0" fmla="*/ 0 h 169774"/>
                <a:gd name="connsiteX1" fmla="*/ 19914 w 19914"/>
                <a:gd name="connsiteY1" fmla="*/ 0 h 169774"/>
                <a:gd name="connsiteX2" fmla="*/ 19914 w 19914"/>
                <a:gd name="connsiteY2" fmla="*/ 169774 h 169774"/>
                <a:gd name="connsiteX3" fmla="*/ 0 w 19914"/>
                <a:gd name="connsiteY3" fmla="*/ 169774 h 16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914" h="169774">
                  <a:moveTo>
                    <a:pt x="0" y="0"/>
                  </a:moveTo>
                  <a:lnTo>
                    <a:pt x="19914" y="0"/>
                  </a:lnTo>
                  <a:lnTo>
                    <a:pt x="19914" y="169774"/>
                  </a:lnTo>
                  <a:lnTo>
                    <a:pt x="0" y="169774"/>
                  </a:lnTo>
                  <a:close/>
                </a:path>
              </a:pathLst>
            </a:custGeom>
            <a:solidFill>
              <a:srgbClr val="27377D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DEB7BA32-3FDD-D193-981F-8CD25F1BA3B3}"/>
              </a:ext>
            </a:extLst>
          </p:cNvPr>
          <p:cNvGrpSpPr/>
          <p:nvPr/>
        </p:nvGrpSpPr>
        <p:grpSpPr>
          <a:xfrm>
            <a:off x="1502259" y="2006990"/>
            <a:ext cx="410546" cy="39313"/>
            <a:chOff x="1502259" y="2215613"/>
            <a:chExt cx="410546" cy="43132"/>
          </a:xfrm>
        </p:grpSpPr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7088A41C-6C38-D91F-A412-DB3BD05A6599}"/>
                </a:ext>
              </a:extLst>
            </p:cNvPr>
            <p:cNvSpPr/>
            <p:nvPr/>
          </p:nvSpPr>
          <p:spPr>
            <a:xfrm>
              <a:off x="1502259" y="2215613"/>
              <a:ext cx="41433" cy="43132"/>
            </a:xfrm>
            <a:custGeom>
              <a:avLst/>
              <a:gdLst>
                <a:gd name="connsiteX0" fmla="*/ 16896 w 41433"/>
                <a:gd name="connsiteY0" fmla="*/ 0 h 43132"/>
                <a:gd name="connsiteX1" fmla="*/ 24128 w 41433"/>
                <a:gd name="connsiteY1" fmla="*/ 0 h 43132"/>
                <a:gd name="connsiteX2" fmla="*/ 24128 w 41433"/>
                <a:gd name="connsiteY2" fmla="*/ 17345 h 43132"/>
                <a:gd name="connsiteX3" fmla="*/ 38727 w 41433"/>
                <a:gd name="connsiteY3" fmla="*/ 11205 h 43132"/>
                <a:gd name="connsiteX4" fmla="*/ 41433 w 41433"/>
                <a:gd name="connsiteY4" fmla="*/ 18573 h 43132"/>
                <a:gd name="connsiteX5" fmla="*/ 26584 w 41433"/>
                <a:gd name="connsiteY5" fmla="*/ 24406 h 43132"/>
                <a:gd name="connsiteX6" fmla="*/ 35589 w 41433"/>
                <a:gd name="connsiteY6" fmla="*/ 38374 h 43132"/>
                <a:gd name="connsiteX7" fmla="*/ 30017 w 41433"/>
                <a:gd name="connsiteY7" fmla="*/ 43133 h 43132"/>
                <a:gd name="connsiteX8" fmla="*/ 20603 w 41433"/>
                <a:gd name="connsiteY8" fmla="*/ 28397 h 43132"/>
                <a:gd name="connsiteX9" fmla="*/ 11734 w 41433"/>
                <a:gd name="connsiteY9" fmla="*/ 43133 h 43132"/>
                <a:gd name="connsiteX10" fmla="*/ 5571 w 41433"/>
                <a:gd name="connsiteY10" fmla="*/ 38374 h 43132"/>
                <a:gd name="connsiteX11" fmla="*/ 14463 w 41433"/>
                <a:gd name="connsiteY11" fmla="*/ 24406 h 43132"/>
                <a:gd name="connsiteX12" fmla="*/ 0 w 41433"/>
                <a:gd name="connsiteY12" fmla="*/ 18573 h 43132"/>
                <a:gd name="connsiteX13" fmla="*/ 2433 w 41433"/>
                <a:gd name="connsiteY13" fmla="*/ 11205 h 43132"/>
                <a:gd name="connsiteX14" fmla="*/ 16896 w 41433"/>
                <a:gd name="connsiteY14" fmla="*/ 17345 h 43132"/>
                <a:gd name="connsiteX15" fmla="*/ 16896 w 41433"/>
                <a:gd name="connsiteY15" fmla="*/ 0 h 4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433" h="43132">
                  <a:moveTo>
                    <a:pt x="16896" y="0"/>
                  </a:moveTo>
                  <a:lnTo>
                    <a:pt x="24128" y="0"/>
                  </a:lnTo>
                  <a:lnTo>
                    <a:pt x="24128" y="17345"/>
                  </a:lnTo>
                  <a:lnTo>
                    <a:pt x="38727" y="11205"/>
                  </a:lnTo>
                  <a:lnTo>
                    <a:pt x="41433" y="18573"/>
                  </a:lnTo>
                  <a:lnTo>
                    <a:pt x="26584" y="24406"/>
                  </a:lnTo>
                  <a:lnTo>
                    <a:pt x="35589" y="38374"/>
                  </a:lnTo>
                  <a:lnTo>
                    <a:pt x="30017" y="43133"/>
                  </a:lnTo>
                  <a:lnTo>
                    <a:pt x="20603" y="28397"/>
                  </a:lnTo>
                  <a:lnTo>
                    <a:pt x="11734" y="43133"/>
                  </a:lnTo>
                  <a:lnTo>
                    <a:pt x="5571" y="38374"/>
                  </a:lnTo>
                  <a:lnTo>
                    <a:pt x="14463" y="24406"/>
                  </a:lnTo>
                  <a:lnTo>
                    <a:pt x="0" y="18573"/>
                  </a:lnTo>
                  <a:lnTo>
                    <a:pt x="2433" y="11205"/>
                  </a:lnTo>
                  <a:lnTo>
                    <a:pt x="16896" y="17345"/>
                  </a:lnTo>
                  <a:lnTo>
                    <a:pt x="16896" y="0"/>
                  </a:lnTo>
                  <a:close/>
                </a:path>
              </a:pathLst>
            </a:custGeom>
            <a:solidFill>
              <a:schemeClr val="tx1"/>
            </a:solidFill>
            <a:ln w="222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099C5EA0-E45B-1511-08D5-24238E7236B3}"/>
                </a:ext>
              </a:extLst>
            </p:cNvPr>
            <p:cNvSpPr/>
            <p:nvPr/>
          </p:nvSpPr>
          <p:spPr>
            <a:xfrm>
              <a:off x="1576073" y="2215613"/>
              <a:ext cx="41433" cy="43132"/>
            </a:xfrm>
            <a:custGeom>
              <a:avLst/>
              <a:gdLst>
                <a:gd name="connsiteX0" fmla="*/ 16896 w 41433"/>
                <a:gd name="connsiteY0" fmla="*/ 0 h 43132"/>
                <a:gd name="connsiteX1" fmla="*/ 24128 w 41433"/>
                <a:gd name="connsiteY1" fmla="*/ 0 h 43132"/>
                <a:gd name="connsiteX2" fmla="*/ 24128 w 41433"/>
                <a:gd name="connsiteY2" fmla="*/ 17345 h 43132"/>
                <a:gd name="connsiteX3" fmla="*/ 38727 w 41433"/>
                <a:gd name="connsiteY3" fmla="*/ 11205 h 43132"/>
                <a:gd name="connsiteX4" fmla="*/ 41433 w 41433"/>
                <a:gd name="connsiteY4" fmla="*/ 18573 h 43132"/>
                <a:gd name="connsiteX5" fmla="*/ 26584 w 41433"/>
                <a:gd name="connsiteY5" fmla="*/ 24406 h 43132"/>
                <a:gd name="connsiteX6" fmla="*/ 35589 w 41433"/>
                <a:gd name="connsiteY6" fmla="*/ 38374 h 43132"/>
                <a:gd name="connsiteX7" fmla="*/ 30017 w 41433"/>
                <a:gd name="connsiteY7" fmla="*/ 43133 h 43132"/>
                <a:gd name="connsiteX8" fmla="*/ 20603 w 41433"/>
                <a:gd name="connsiteY8" fmla="*/ 28397 h 43132"/>
                <a:gd name="connsiteX9" fmla="*/ 11734 w 41433"/>
                <a:gd name="connsiteY9" fmla="*/ 43133 h 43132"/>
                <a:gd name="connsiteX10" fmla="*/ 5571 w 41433"/>
                <a:gd name="connsiteY10" fmla="*/ 38374 h 43132"/>
                <a:gd name="connsiteX11" fmla="*/ 14463 w 41433"/>
                <a:gd name="connsiteY11" fmla="*/ 24406 h 43132"/>
                <a:gd name="connsiteX12" fmla="*/ 0 w 41433"/>
                <a:gd name="connsiteY12" fmla="*/ 18573 h 43132"/>
                <a:gd name="connsiteX13" fmla="*/ 2433 w 41433"/>
                <a:gd name="connsiteY13" fmla="*/ 11205 h 43132"/>
                <a:gd name="connsiteX14" fmla="*/ 16896 w 41433"/>
                <a:gd name="connsiteY14" fmla="*/ 17345 h 43132"/>
                <a:gd name="connsiteX15" fmla="*/ 16896 w 41433"/>
                <a:gd name="connsiteY15" fmla="*/ 0 h 4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433" h="43132">
                  <a:moveTo>
                    <a:pt x="16896" y="0"/>
                  </a:moveTo>
                  <a:lnTo>
                    <a:pt x="24128" y="0"/>
                  </a:lnTo>
                  <a:lnTo>
                    <a:pt x="24128" y="17345"/>
                  </a:lnTo>
                  <a:lnTo>
                    <a:pt x="38727" y="11205"/>
                  </a:lnTo>
                  <a:lnTo>
                    <a:pt x="41433" y="18573"/>
                  </a:lnTo>
                  <a:lnTo>
                    <a:pt x="26584" y="24406"/>
                  </a:lnTo>
                  <a:lnTo>
                    <a:pt x="35589" y="38374"/>
                  </a:lnTo>
                  <a:lnTo>
                    <a:pt x="30017" y="43133"/>
                  </a:lnTo>
                  <a:lnTo>
                    <a:pt x="20603" y="28397"/>
                  </a:lnTo>
                  <a:lnTo>
                    <a:pt x="11734" y="43133"/>
                  </a:lnTo>
                  <a:lnTo>
                    <a:pt x="5571" y="38374"/>
                  </a:lnTo>
                  <a:lnTo>
                    <a:pt x="14463" y="24406"/>
                  </a:lnTo>
                  <a:lnTo>
                    <a:pt x="0" y="18573"/>
                  </a:lnTo>
                  <a:lnTo>
                    <a:pt x="2433" y="11205"/>
                  </a:lnTo>
                  <a:lnTo>
                    <a:pt x="16896" y="17345"/>
                  </a:lnTo>
                  <a:lnTo>
                    <a:pt x="16896" y="0"/>
                  </a:lnTo>
                  <a:close/>
                </a:path>
              </a:pathLst>
            </a:custGeom>
            <a:solidFill>
              <a:schemeClr val="tx1"/>
            </a:solidFill>
            <a:ln w="222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5662B90-E85E-410B-737E-A26031E4E055}"/>
                </a:ext>
              </a:extLst>
            </p:cNvPr>
            <p:cNvSpPr/>
            <p:nvPr/>
          </p:nvSpPr>
          <p:spPr>
            <a:xfrm>
              <a:off x="1649887" y="2215613"/>
              <a:ext cx="41455" cy="43132"/>
            </a:xfrm>
            <a:custGeom>
              <a:avLst/>
              <a:gdLst>
                <a:gd name="connsiteX0" fmla="*/ 16919 w 41455"/>
                <a:gd name="connsiteY0" fmla="*/ 0 h 43132"/>
                <a:gd name="connsiteX1" fmla="*/ 24128 w 41455"/>
                <a:gd name="connsiteY1" fmla="*/ 0 h 43132"/>
                <a:gd name="connsiteX2" fmla="*/ 24128 w 41455"/>
                <a:gd name="connsiteY2" fmla="*/ 17345 h 43132"/>
                <a:gd name="connsiteX3" fmla="*/ 38727 w 41455"/>
                <a:gd name="connsiteY3" fmla="*/ 11205 h 43132"/>
                <a:gd name="connsiteX4" fmla="*/ 41456 w 41455"/>
                <a:gd name="connsiteY4" fmla="*/ 18573 h 43132"/>
                <a:gd name="connsiteX5" fmla="*/ 26606 w 41455"/>
                <a:gd name="connsiteY5" fmla="*/ 24406 h 43132"/>
                <a:gd name="connsiteX6" fmla="*/ 35611 w 41455"/>
                <a:gd name="connsiteY6" fmla="*/ 38374 h 43132"/>
                <a:gd name="connsiteX7" fmla="*/ 30017 w 41455"/>
                <a:gd name="connsiteY7" fmla="*/ 43133 h 43132"/>
                <a:gd name="connsiteX8" fmla="*/ 20603 w 41455"/>
                <a:gd name="connsiteY8" fmla="*/ 28397 h 43132"/>
                <a:gd name="connsiteX9" fmla="*/ 11734 w 41455"/>
                <a:gd name="connsiteY9" fmla="*/ 43133 h 43132"/>
                <a:gd name="connsiteX10" fmla="*/ 5594 w 41455"/>
                <a:gd name="connsiteY10" fmla="*/ 38374 h 43132"/>
                <a:gd name="connsiteX11" fmla="*/ 14463 w 41455"/>
                <a:gd name="connsiteY11" fmla="*/ 24406 h 43132"/>
                <a:gd name="connsiteX12" fmla="*/ 0 w 41455"/>
                <a:gd name="connsiteY12" fmla="*/ 18573 h 43132"/>
                <a:gd name="connsiteX13" fmla="*/ 2456 w 41455"/>
                <a:gd name="connsiteY13" fmla="*/ 11205 h 43132"/>
                <a:gd name="connsiteX14" fmla="*/ 16919 w 41455"/>
                <a:gd name="connsiteY14" fmla="*/ 17345 h 43132"/>
                <a:gd name="connsiteX15" fmla="*/ 16919 w 41455"/>
                <a:gd name="connsiteY15" fmla="*/ 0 h 4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455" h="43132">
                  <a:moveTo>
                    <a:pt x="16919" y="0"/>
                  </a:moveTo>
                  <a:lnTo>
                    <a:pt x="24128" y="0"/>
                  </a:lnTo>
                  <a:lnTo>
                    <a:pt x="24128" y="17345"/>
                  </a:lnTo>
                  <a:lnTo>
                    <a:pt x="38727" y="11205"/>
                  </a:lnTo>
                  <a:lnTo>
                    <a:pt x="41456" y="18573"/>
                  </a:lnTo>
                  <a:lnTo>
                    <a:pt x="26606" y="24406"/>
                  </a:lnTo>
                  <a:lnTo>
                    <a:pt x="35611" y="38374"/>
                  </a:lnTo>
                  <a:lnTo>
                    <a:pt x="30017" y="43133"/>
                  </a:lnTo>
                  <a:lnTo>
                    <a:pt x="20603" y="28397"/>
                  </a:lnTo>
                  <a:lnTo>
                    <a:pt x="11734" y="43133"/>
                  </a:lnTo>
                  <a:lnTo>
                    <a:pt x="5594" y="38374"/>
                  </a:lnTo>
                  <a:lnTo>
                    <a:pt x="14463" y="24406"/>
                  </a:lnTo>
                  <a:lnTo>
                    <a:pt x="0" y="18573"/>
                  </a:lnTo>
                  <a:lnTo>
                    <a:pt x="2456" y="11205"/>
                  </a:lnTo>
                  <a:lnTo>
                    <a:pt x="16919" y="17345"/>
                  </a:lnTo>
                  <a:lnTo>
                    <a:pt x="16919" y="0"/>
                  </a:lnTo>
                  <a:close/>
                </a:path>
              </a:pathLst>
            </a:custGeom>
            <a:solidFill>
              <a:schemeClr val="tx1"/>
            </a:solidFill>
            <a:ln w="222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B9A18004-6B91-ED58-48AE-6F970930BF64}"/>
                </a:ext>
              </a:extLst>
            </p:cNvPr>
            <p:cNvSpPr/>
            <p:nvPr/>
          </p:nvSpPr>
          <p:spPr>
            <a:xfrm>
              <a:off x="1723723" y="2215613"/>
              <a:ext cx="41433" cy="43132"/>
            </a:xfrm>
            <a:custGeom>
              <a:avLst/>
              <a:gdLst>
                <a:gd name="connsiteX0" fmla="*/ 16896 w 41433"/>
                <a:gd name="connsiteY0" fmla="*/ 0 h 43132"/>
                <a:gd name="connsiteX1" fmla="*/ 24128 w 41433"/>
                <a:gd name="connsiteY1" fmla="*/ 0 h 43132"/>
                <a:gd name="connsiteX2" fmla="*/ 24128 w 41433"/>
                <a:gd name="connsiteY2" fmla="*/ 17345 h 43132"/>
                <a:gd name="connsiteX3" fmla="*/ 38727 w 41433"/>
                <a:gd name="connsiteY3" fmla="*/ 11205 h 43132"/>
                <a:gd name="connsiteX4" fmla="*/ 41433 w 41433"/>
                <a:gd name="connsiteY4" fmla="*/ 18573 h 43132"/>
                <a:gd name="connsiteX5" fmla="*/ 26584 w 41433"/>
                <a:gd name="connsiteY5" fmla="*/ 24406 h 43132"/>
                <a:gd name="connsiteX6" fmla="*/ 35589 w 41433"/>
                <a:gd name="connsiteY6" fmla="*/ 38374 h 43132"/>
                <a:gd name="connsiteX7" fmla="*/ 30017 w 41433"/>
                <a:gd name="connsiteY7" fmla="*/ 43133 h 43132"/>
                <a:gd name="connsiteX8" fmla="*/ 20603 w 41433"/>
                <a:gd name="connsiteY8" fmla="*/ 28397 h 43132"/>
                <a:gd name="connsiteX9" fmla="*/ 11734 w 41433"/>
                <a:gd name="connsiteY9" fmla="*/ 43133 h 43132"/>
                <a:gd name="connsiteX10" fmla="*/ 5571 w 41433"/>
                <a:gd name="connsiteY10" fmla="*/ 38374 h 43132"/>
                <a:gd name="connsiteX11" fmla="*/ 14463 w 41433"/>
                <a:gd name="connsiteY11" fmla="*/ 24406 h 43132"/>
                <a:gd name="connsiteX12" fmla="*/ 0 w 41433"/>
                <a:gd name="connsiteY12" fmla="*/ 18573 h 43132"/>
                <a:gd name="connsiteX13" fmla="*/ 2433 w 41433"/>
                <a:gd name="connsiteY13" fmla="*/ 11205 h 43132"/>
                <a:gd name="connsiteX14" fmla="*/ 16896 w 41433"/>
                <a:gd name="connsiteY14" fmla="*/ 17345 h 43132"/>
                <a:gd name="connsiteX15" fmla="*/ 16896 w 41433"/>
                <a:gd name="connsiteY15" fmla="*/ 0 h 4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433" h="43132">
                  <a:moveTo>
                    <a:pt x="16896" y="0"/>
                  </a:moveTo>
                  <a:lnTo>
                    <a:pt x="24128" y="0"/>
                  </a:lnTo>
                  <a:lnTo>
                    <a:pt x="24128" y="17345"/>
                  </a:lnTo>
                  <a:lnTo>
                    <a:pt x="38727" y="11205"/>
                  </a:lnTo>
                  <a:lnTo>
                    <a:pt x="41433" y="18573"/>
                  </a:lnTo>
                  <a:lnTo>
                    <a:pt x="26584" y="24406"/>
                  </a:lnTo>
                  <a:lnTo>
                    <a:pt x="35589" y="38374"/>
                  </a:lnTo>
                  <a:lnTo>
                    <a:pt x="30017" y="43133"/>
                  </a:lnTo>
                  <a:lnTo>
                    <a:pt x="20603" y="28397"/>
                  </a:lnTo>
                  <a:lnTo>
                    <a:pt x="11734" y="43133"/>
                  </a:lnTo>
                  <a:lnTo>
                    <a:pt x="5571" y="38374"/>
                  </a:lnTo>
                  <a:lnTo>
                    <a:pt x="14463" y="24406"/>
                  </a:lnTo>
                  <a:lnTo>
                    <a:pt x="0" y="18573"/>
                  </a:lnTo>
                  <a:lnTo>
                    <a:pt x="2433" y="11205"/>
                  </a:lnTo>
                  <a:lnTo>
                    <a:pt x="16896" y="17345"/>
                  </a:lnTo>
                  <a:lnTo>
                    <a:pt x="16896" y="0"/>
                  </a:lnTo>
                  <a:close/>
                </a:path>
              </a:pathLst>
            </a:custGeom>
            <a:solidFill>
              <a:schemeClr val="tx1"/>
            </a:solidFill>
            <a:ln w="222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89B3C6CB-8707-9EF2-F43C-4C63B34AE60F}"/>
                </a:ext>
              </a:extLst>
            </p:cNvPr>
            <p:cNvSpPr/>
            <p:nvPr/>
          </p:nvSpPr>
          <p:spPr>
            <a:xfrm>
              <a:off x="1797537" y="2215613"/>
              <a:ext cx="41433" cy="43132"/>
            </a:xfrm>
            <a:custGeom>
              <a:avLst/>
              <a:gdLst>
                <a:gd name="connsiteX0" fmla="*/ 16896 w 41433"/>
                <a:gd name="connsiteY0" fmla="*/ 0 h 43132"/>
                <a:gd name="connsiteX1" fmla="*/ 24128 w 41433"/>
                <a:gd name="connsiteY1" fmla="*/ 0 h 43132"/>
                <a:gd name="connsiteX2" fmla="*/ 24128 w 41433"/>
                <a:gd name="connsiteY2" fmla="*/ 17345 h 43132"/>
                <a:gd name="connsiteX3" fmla="*/ 38727 w 41433"/>
                <a:gd name="connsiteY3" fmla="*/ 11205 h 43132"/>
                <a:gd name="connsiteX4" fmla="*/ 41433 w 41433"/>
                <a:gd name="connsiteY4" fmla="*/ 18573 h 43132"/>
                <a:gd name="connsiteX5" fmla="*/ 26584 w 41433"/>
                <a:gd name="connsiteY5" fmla="*/ 24406 h 43132"/>
                <a:gd name="connsiteX6" fmla="*/ 35589 w 41433"/>
                <a:gd name="connsiteY6" fmla="*/ 38374 h 43132"/>
                <a:gd name="connsiteX7" fmla="*/ 30017 w 41433"/>
                <a:gd name="connsiteY7" fmla="*/ 43133 h 43132"/>
                <a:gd name="connsiteX8" fmla="*/ 20603 w 41433"/>
                <a:gd name="connsiteY8" fmla="*/ 28397 h 43132"/>
                <a:gd name="connsiteX9" fmla="*/ 11734 w 41433"/>
                <a:gd name="connsiteY9" fmla="*/ 43133 h 43132"/>
                <a:gd name="connsiteX10" fmla="*/ 5571 w 41433"/>
                <a:gd name="connsiteY10" fmla="*/ 38374 h 43132"/>
                <a:gd name="connsiteX11" fmla="*/ 14463 w 41433"/>
                <a:gd name="connsiteY11" fmla="*/ 24406 h 43132"/>
                <a:gd name="connsiteX12" fmla="*/ 0 w 41433"/>
                <a:gd name="connsiteY12" fmla="*/ 18573 h 43132"/>
                <a:gd name="connsiteX13" fmla="*/ 2433 w 41433"/>
                <a:gd name="connsiteY13" fmla="*/ 11205 h 43132"/>
                <a:gd name="connsiteX14" fmla="*/ 16896 w 41433"/>
                <a:gd name="connsiteY14" fmla="*/ 17345 h 43132"/>
                <a:gd name="connsiteX15" fmla="*/ 16896 w 41433"/>
                <a:gd name="connsiteY15" fmla="*/ 0 h 4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433" h="43132">
                  <a:moveTo>
                    <a:pt x="16896" y="0"/>
                  </a:moveTo>
                  <a:lnTo>
                    <a:pt x="24128" y="0"/>
                  </a:lnTo>
                  <a:lnTo>
                    <a:pt x="24128" y="17345"/>
                  </a:lnTo>
                  <a:lnTo>
                    <a:pt x="38727" y="11205"/>
                  </a:lnTo>
                  <a:lnTo>
                    <a:pt x="41433" y="18573"/>
                  </a:lnTo>
                  <a:lnTo>
                    <a:pt x="26584" y="24406"/>
                  </a:lnTo>
                  <a:lnTo>
                    <a:pt x="35589" y="38374"/>
                  </a:lnTo>
                  <a:lnTo>
                    <a:pt x="30017" y="43133"/>
                  </a:lnTo>
                  <a:lnTo>
                    <a:pt x="20603" y="28397"/>
                  </a:lnTo>
                  <a:lnTo>
                    <a:pt x="11734" y="43133"/>
                  </a:lnTo>
                  <a:lnTo>
                    <a:pt x="5571" y="38374"/>
                  </a:lnTo>
                  <a:lnTo>
                    <a:pt x="14463" y="24406"/>
                  </a:lnTo>
                  <a:lnTo>
                    <a:pt x="0" y="18573"/>
                  </a:lnTo>
                  <a:lnTo>
                    <a:pt x="2433" y="11205"/>
                  </a:lnTo>
                  <a:lnTo>
                    <a:pt x="16896" y="17345"/>
                  </a:lnTo>
                  <a:lnTo>
                    <a:pt x="16896" y="0"/>
                  </a:lnTo>
                  <a:close/>
                </a:path>
              </a:pathLst>
            </a:custGeom>
            <a:solidFill>
              <a:schemeClr val="tx1"/>
            </a:solidFill>
            <a:ln w="222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7738B748-9DDB-745C-0FBF-412670C2B2C6}"/>
                </a:ext>
              </a:extLst>
            </p:cNvPr>
            <p:cNvSpPr/>
            <p:nvPr/>
          </p:nvSpPr>
          <p:spPr>
            <a:xfrm>
              <a:off x="1871350" y="2215613"/>
              <a:ext cx="41455" cy="43132"/>
            </a:xfrm>
            <a:custGeom>
              <a:avLst/>
              <a:gdLst>
                <a:gd name="connsiteX0" fmla="*/ 16919 w 41455"/>
                <a:gd name="connsiteY0" fmla="*/ 0 h 43132"/>
                <a:gd name="connsiteX1" fmla="*/ 24150 w 41455"/>
                <a:gd name="connsiteY1" fmla="*/ 0 h 43132"/>
                <a:gd name="connsiteX2" fmla="*/ 24150 w 41455"/>
                <a:gd name="connsiteY2" fmla="*/ 17345 h 43132"/>
                <a:gd name="connsiteX3" fmla="*/ 38727 w 41455"/>
                <a:gd name="connsiteY3" fmla="*/ 11205 h 43132"/>
                <a:gd name="connsiteX4" fmla="*/ 41456 w 41455"/>
                <a:gd name="connsiteY4" fmla="*/ 18573 h 43132"/>
                <a:gd name="connsiteX5" fmla="*/ 26606 w 41455"/>
                <a:gd name="connsiteY5" fmla="*/ 24406 h 43132"/>
                <a:gd name="connsiteX6" fmla="*/ 35611 w 41455"/>
                <a:gd name="connsiteY6" fmla="*/ 38374 h 43132"/>
                <a:gd name="connsiteX7" fmla="*/ 30040 w 41455"/>
                <a:gd name="connsiteY7" fmla="*/ 43133 h 43132"/>
                <a:gd name="connsiteX8" fmla="*/ 20626 w 41455"/>
                <a:gd name="connsiteY8" fmla="*/ 28397 h 43132"/>
                <a:gd name="connsiteX9" fmla="*/ 11734 w 41455"/>
                <a:gd name="connsiteY9" fmla="*/ 43133 h 43132"/>
                <a:gd name="connsiteX10" fmla="*/ 5594 w 41455"/>
                <a:gd name="connsiteY10" fmla="*/ 38374 h 43132"/>
                <a:gd name="connsiteX11" fmla="*/ 14486 w 41455"/>
                <a:gd name="connsiteY11" fmla="*/ 24406 h 43132"/>
                <a:gd name="connsiteX12" fmla="*/ 0 w 41455"/>
                <a:gd name="connsiteY12" fmla="*/ 18573 h 43132"/>
                <a:gd name="connsiteX13" fmla="*/ 2456 w 41455"/>
                <a:gd name="connsiteY13" fmla="*/ 11205 h 43132"/>
                <a:gd name="connsiteX14" fmla="*/ 16919 w 41455"/>
                <a:gd name="connsiteY14" fmla="*/ 17345 h 43132"/>
                <a:gd name="connsiteX15" fmla="*/ 16919 w 41455"/>
                <a:gd name="connsiteY15" fmla="*/ 0 h 4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455" h="43132">
                  <a:moveTo>
                    <a:pt x="16919" y="0"/>
                  </a:moveTo>
                  <a:lnTo>
                    <a:pt x="24150" y="0"/>
                  </a:lnTo>
                  <a:lnTo>
                    <a:pt x="24150" y="17345"/>
                  </a:lnTo>
                  <a:lnTo>
                    <a:pt x="38727" y="11205"/>
                  </a:lnTo>
                  <a:lnTo>
                    <a:pt x="41456" y="18573"/>
                  </a:lnTo>
                  <a:lnTo>
                    <a:pt x="26606" y="24406"/>
                  </a:lnTo>
                  <a:lnTo>
                    <a:pt x="35611" y="38374"/>
                  </a:lnTo>
                  <a:lnTo>
                    <a:pt x="30040" y="43133"/>
                  </a:lnTo>
                  <a:lnTo>
                    <a:pt x="20626" y="28397"/>
                  </a:lnTo>
                  <a:lnTo>
                    <a:pt x="11734" y="43133"/>
                  </a:lnTo>
                  <a:lnTo>
                    <a:pt x="5594" y="38374"/>
                  </a:lnTo>
                  <a:lnTo>
                    <a:pt x="14486" y="24406"/>
                  </a:lnTo>
                  <a:lnTo>
                    <a:pt x="0" y="18573"/>
                  </a:lnTo>
                  <a:lnTo>
                    <a:pt x="2456" y="11205"/>
                  </a:lnTo>
                  <a:lnTo>
                    <a:pt x="16919" y="17345"/>
                  </a:lnTo>
                  <a:lnTo>
                    <a:pt x="16919" y="0"/>
                  </a:lnTo>
                  <a:close/>
                </a:path>
              </a:pathLst>
            </a:custGeom>
            <a:solidFill>
              <a:schemeClr val="tx1"/>
            </a:solidFill>
            <a:ln w="222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7C639D1-50A9-F8AD-9AEF-B65655EAFABF}"/>
              </a:ext>
            </a:extLst>
          </p:cNvPr>
          <p:cNvSpPr txBox="1"/>
          <p:nvPr/>
        </p:nvSpPr>
        <p:spPr>
          <a:xfrm>
            <a:off x="1247739" y="1129813"/>
            <a:ext cx="10320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Patients with measurable CNS disease at baseline (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post-hoc analysis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n=138</a:t>
            </a: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23114020-84B1-4F8C-50A6-005CB43E1113}"/>
              </a:ext>
            </a:extLst>
          </p:cNvPr>
          <p:cNvCxnSpPr>
            <a:cxnSpLocks/>
          </p:cNvCxnSpPr>
          <p:nvPr/>
        </p:nvCxnSpPr>
        <p:spPr>
          <a:xfrm>
            <a:off x="1247775" y="2302209"/>
            <a:ext cx="10320337" cy="0"/>
          </a:xfrm>
          <a:prstGeom prst="line">
            <a:avLst/>
          </a:prstGeom>
          <a:ln w="127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B3A6514C-87C7-DEAA-C98A-BD61229FE40A}"/>
              </a:ext>
            </a:extLst>
          </p:cNvPr>
          <p:cNvCxnSpPr>
            <a:cxnSpLocks/>
          </p:cNvCxnSpPr>
          <p:nvPr/>
        </p:nvCxnSpPr>
        <p:spPr>
          <a:xfrm>
            <a:off x="1254306" y="2642014"/>
            <a:ext cx="10320337" cy="0"/>
          </a:xfrm>
          <a:prstGeom prst="line">
            <a:avLst/>
          </a:prstGeom>
          <a:ln w="12700" cap="sq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0F13DC4-6D93-F17A-8F59-D77712C42B32}"/>
              </a:ext>
            </a:extLst>
          </p:cNvPr>
          <p:cNvSpPr txBox="1"/>
          <p:nvPr/>
        </p:nvSpPr>
        <p:spPr>
          <a:xfrm>
            <a:off x="897730" y="1126157"/>
            <a:ext cx="350043" cy="13292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B49FED-363E-BBE9-8229-A5CB122C111F}"/>
              </a:ext>
            </a:extLst>
          </p:cNvPr>
          <p:cNvSpPr txBox="1"/>
          <p:nvPr/>
        </p:nvSpPr>
        <p:spPr>
          <a:xfrm>
            <a:off x="897730" y="3351417"/>
            <a:ext cx="350043" cy="13292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−100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C4830A-8A48-F8E8-21E2-67AB6F4B10EA}"/>
              </a:ext>
            </a:extLst>
          </p:cNvPr>
          <p:cNvSpPr txBox="1"/>
          <p:nvPr/>
        </p:nvSpPr>
        <p:spPr>
          <a:xfrm>
            <a:off x="897730" y="2238663"/>
            <a:ext cx="350043" cy="13292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2E2D6A-E877-0340-D9CD-2CCBD8E09C8A}"/>
              </a:ext>
            </a:extLst>
          </p:cNvPr>
          <p:cNvSpPr txBox="1"/>
          <p:nvPr/>
        </p:nvSpPr>
        <p:spPr>
          <a:xfrm>
            <a:off x="897730" y="2016160"/>
            <a:ext cx="350043" cy="13292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7E8195-7A5E-2CB1-DC9E-BE3A17658A97}"/>
              </a:ext>
            </a:extLst>
          </p:cNvPr>
          <p:cNvSpPr txBox="1"/>
          <p:nvPr/>
        </p:nvSpPr>
        <p:spPr>
          <a:xfrm>
            <a:off x="897730" y="1793660"/>
            <a:ext cx="350043" cy="13292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A784E9-6EF5-F194-1514-4E2246108645}"/>
              </a:ext>
            </a:extLst>
          </p:cNvPr>
          <p:cNvSpPr txBox="1"/>
          <p:nvPr/>
        </p:nvSpPr>
        <p:spPr>
          <a:xfrm>
            <a:off x="897730" y="1571158"/>
            <a:ext cx="350043" cy="13292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B84224-E7C0-AD42-E569-B8DDA41DFE5E}"/>
              </a:ext>
            </a:extLst>
          </p:cNvPr>
          <p:cNvSpPr txBox="1"/>
          <p:nvPr/>
        </p:nvSpPr>
        <p:spPr>
          <a:xfrm>
            <a:off x="897730" y="1348658"/>
            <a:ext cx="350043" cy="13292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C7F248-417C-A82A-C4AA-85E9F9FD246F}"/>
              </a:ext>
            </a:extLst>
          </p:cNvPr>
          <p:cNvSpPr txBox="1"/>
          <p:nvPr/>
        </p:nvSpPr>
        <p:spPr>
          <a:xfrm>
            <a:off x="897730" y="2461214"/>
            <a:ext cx="350043" cy="13292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−20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C62FC36-58F6-463D-A4C4-BF9383C0640B}"/>
              </a:ext>
            </a:extLst>
          </p:cNvPr>
          <p:cNvSpPr txBox="1"/>
          <p:nvPr/>
        </p:nvSpPr>
        <p:spPr>
          <a:xfrm>
            <a:off x="897730" y="2683764"/>
            <a:ext cx="350043" cy="13292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−40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7E305E-3A11-5B1E-924C-913ADE13C554}"/>
              </a:ext>
            </a:extLst>
          </p:cNvPr>
          <p:cNvSpPr txBox="1"/>
          <p:nvPr/>
        </p:nvSpPr>
        <p:spPr>
          <a:xfrm>
            <a:off x="897730" y="2906315"/>
            <a:ext cx="350043" cy="13292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−60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351493C-9976-C29C-2216-41C97211F063}"/>
              </a:ext>
            </a:extLst>
          </p:cNvPr>
          <p:cNvSpPr txBox="1"/>
          <p:nvPr/>
        </p:nvSpPr>
        <p:spPr>
          <a:xfrm>
            <a:off x="897730" y="3128865"/>
            <a:ext cx="350043" cy="132928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−80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CF72685-CF5C-5ECF-6054-D16C9192B95E}"/>
              </a:ext>
            </a:extLst>
          </p:cNvPr>
          <p:cNvCxnSpPr>
            <a:cxnSpLocks/>
          </p:cNvCxnSpPr>
          <p:nvPr/>
        </p:nvCxnSpPr>
        <p:spPr>
          <a:xfrm>
            <a:off x="1250669" y="1191137"/>
            <a:ext cx="0" cy="2227980"/>
          </a:xfrm>
          <a:prstGeom prst="line">
            <a:avLst/>
          </a:prstGeom>
          <a:ln w="127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4ED3B92-82F5-EE0E-36CA-8A563E1FEEA9}"/>
              </a:ext>
            </a:extLst>
          </p:cNvPr>
          <p:cNvGrpSpPr/>
          <p:nvPr/>
        </p:nvGrpSpPr>
        <p:grpSpPr>
          <a:xfrm>
            <a:off x="1193775" y="1191137"/>
            <a:ext cx="54000" cy="2230868"/>
            <a:chOff x="1193775" y="1314450"/>
            <a:chExt cx="54000" cy="2451098"/>
          </a:xfrm>
        </p:grpSpPr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069BC88F-46FF-1BFC-EBA2-FAE80E1CB0A7}"/>
                </a:ext>
              </a:extLst>
            </p:cNvPr>
            <p:cNvCxnSpPr>
              <a:cxnSpLocks/>
            </p:cNvCxnSpPr>
            <p:nvPr/>
          </p:nvCxnSpPr>
          <p:spPr>
            <a:xfrm>
              <a:off x="1193775" y="3765548"/>
              <a:ext cx="54000" cy="0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A84EA4AD-6440-E542-826B-180E204DEAF6}"/>
                </a:ext>
              </a:extLst>
            </p:cNvPr>
            <p:cNvCxnSpPr>
              <a:cxnSpLocks/>
            </p:cNvCxnSpPr>
            <p:nvPr/>
          </p:nvCxnSpPr>
          <p:spPr>
            <a:xfrm>
              <a:off x="1193775" y="1314450"/>
              <a:ext cx="54000" cy="0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0FD1EC25-989B-942B-53DB-B2DF0BC140F3}"/>
                </a:ext>
              </a:extLst>
            </p:cNvPr>
            <p:cNvCxnSpPr>
              <a:cxnSpLocks/>
            </p:cNvCxnSpPr>
            <p:nvPr/>
          </p:nvCxnSpPr>
          <p:spPr>
            <a:xfrm>
              <a:off x="1193775" y="1559242"/>
              <a:ext cx="54000" cy="0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B29F4933-00DE-691A-4DD3-F55764674B90}"/>
                </a:ext>
              </a:extLst>
            </p:cNvPr>
            <p:cNvCxnSpPr>
              <a:cxnSpLocks/>
            </p:cNvCxnSpPr>
            <p:nvPr/>
          </p:nvCxnSpPr>
          <p:spPr>
            <a:xfrm>
              <a:off x="1193775" y="1804034"/>
              <a:ext cx="54000" cy="0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B8F7B452-ACC1-8CD3-A190-D479E03AC20C}"/>
                </a:ext>
              </a:extLst>
            </p:cNvPr>
            <p:cNvCxnSpPr>
              <a:cxnSpLocks/>
            </p:cNvCxnSpPr>
            <p:nvPr/>
          </p:nvCxnSpPr>
          <p:spPr>
            <a:xfrm>
              <a:off x="1193775" y="2048826"/>
              <a:ext cx="54000" cy="0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AE53820D-C040-F22E-FEB0-C56B579DD625}"/>
                </a:ext>
              </a:extLst>
            </p:cNvPr>
            <p:cNvCxnSpPr>
              <a:cxnSpLocks/>
            </p:cNvCxnSpPr>
            <p:nvPr/>
          </p:nvCxnSpPr>
          <p:spPr>
            <a:xfrm>
              <a:off x="1193775" y="2293618"/>
              <a:ext cx="54000" cy="0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64404EE8-C6CA-9977-D287-95253EE9AAE6}"/>
                </a:ext>
              </a:extLst>
            </p:cNvPr>
            <p:cNvCxnSpPr>
              <a:cxnSpLocks/>
            </p:cNvCxnSpPr>
            <p:nvPr/>
          </p:nvCxnSpPr>
          <p:spPr>
            <a:xfrm>
              <a:off x="1193775" y="2538410"/>
              <a:ext cx="54000" cy="0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822B3482-1277-6C2F-8E42-915BDB01A9B4}"/>
                </a:ext>
              </a:extLst>
            </p:cNvPr>
            <p:cNvCxnSpPr>
              <a:cxnSpLocks/>
            </p:cNvCxnSpPr>
            <p:nvPr/>
          </p:nvCxnSpPr>
          <p:spPr>
            <a:xfrm>
              <a:off x="1193775" y="2783202"/>
              <a:ext cx="54000" cy="0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DB24EEAE-CCF2-E42F-E379-8703723CA464}"/>
                </a:ext>
              </a:extLst>
            </p:cNvPr>
            <p:cNvCxnSpPr>
              <a:cxnSpLocks/>
            </p:cNvCxnSpPr>
            <p:nvPr/>
          </p:nvCxnSpPr>
          <p:spPr>
            <a:xfrm>
              <a:off x="1193775" y="3027994"/>
              <a:ext cx="54000" cy="0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9AEF0221-5AA2-5CED-AB9F-F4B67B6F46BD}"/>
                </a:ext>
              </a:extLst>
            </p:cNvPr>
            <p:cNvCxnSpPr>
              <a:cxnSpLocks/>
            </p:cNvCxnSpPr>
            <p:nvPr/>
          </p:nvCxnSpPr>
          <p:spPr>
            <a:xfrm>
              <a:off x="1193775" y="3272786"/>
              <a:ext cx="54000" cy="0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8EF98F3D-D6B9-33F6-8EE9-77106058EBF9}"/>
                </a:ext>
              </a:extLst>
            </p:cNvPr>
            <p:cNvCxnSpPr>
              <a:cxnSpLocks/>
            </p:cNvCxnSpPr>
            <p:nvPr/>
          </p:nvCxnSpPr>
          <p:spPr>
            <a:xfrm>
              <a:off x="1193775" y="3517578"/>
              <a:ext cx="54000" cy="0"/>
            </a:xfrm>
            <a:prstGeom prst="line">
              <a:avLst/>
            </a:prstGeom>
            <a:ln w="127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" name="TextBox 224">
            <a:extLst>
              <a:ext uri="{FF2B5EF4-FFF2-40B4-BE49-F238E27FC236}">
                <a16:creationId xmlns:a16="http://schemas.microsoft.com/office/drawing/2014/main" id="{B93F07D0-613A-88F6-F56D-401D7CF3CA0B}"/>
              </a:ext>
            </a:extLst>
          </p:cNvPr>
          <p:cNvSpPr txBox="1"/>
          <p:nvPr/>
        </p:nvSpPr>
        <p:spPr>
          <a:xfrm>
            <a:off x="623888" y="5229796"/>
            <a:ext cx="10944225" cy="374400"/>
          </a:xfrm>
          <a:prstGeom prst="rect">
            <a:avLst/>
          </a:prstGeom>
          <a:solidFill>
            <a:srgbClr val="D5E7FF"/>
          </a:solidFill>
          <a:ln w="19050">
            <a:noFill/>
          </a:ln>
        </p:spPr>
        <p:txBody>
          <a:bodyPr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lnSpc>
                <a:spcPct val="110000"/>
              </a:lnSpc>
              <a:buClrTx/>
              <a:buSzTx/>
              <a:buFontTx/>
              <a:buNone/>
              <a:tabLst/>
              <a:defRPr kumimoji="0" sz="1400" b="1" kern="0" spc="0" normalizeH="0" baseline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T-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DXd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showed substantial CNS responses in the overall BMs population, including patients with stable and active BMs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63A1F784-BA6E-B33F-4F19-8C73C0FF99E2}"/>
              </a:ext>
            </a:extLst>
          </p:cNvPr>
          <p:cNvSpPr txBox="1"/>
          <p:nvPr/>
        </p:nvSpPr>
        <p:spPr>
          <a:xfrm rot="16200000">
            <a:off x="-435915" y="2109978"/>
            <a:ext cx="2367062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Best percentage change in target CNS lesion size from baseline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B9EF9A-2682-AA11-E26B-D55075C278EA}"/>
              </a:ext>
            </a:extLst>
          </p:cNvPr>
          <p:cNvSpPr/>
          <p:nvPr/>
        </p:nvSpPr>
        <p:spPr>
          <a:xfrm>
            <a:off x="6462936" y="3975609"/>
            <a:ext cx="5095342" cy="1005848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F5B28-D797-F0B6-0D0F-BDB036861991}"/>
              </a:ext>
            </a:extLst>
          </p:cNvPr>
          <p:cNvSpPr txBox="1"/>
          <p:nvPr/>
        </p:nvSpPr>
        <p:spPr>
          <a:xfrm>
            <a:off x="8116845" y="6279108"/>
            <a:ext cx="40751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Lin et al, ESMO 2024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Harbeck N et al. Nat Med 2024;30(12):3717-27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0E0A66-5076-3508-AC5E-D23E86805347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6231637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C3296-B702-2937-5A31-7865B216A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172FA-368E-08D9-F944-F7A9FE8F4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786" y="18255"/>
            <a:ext cx="11052854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DESTINY-Breast12: Conclusions and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34F8E-C8B0-D5DF-3FD9-650D7582D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300111"/>
            <a:ext cx="10975428" cy="482260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Robust and durable intracranial activity of T-</a:t>
            </a:r>
            <a:r>
              <a:rPr lang="en-US" dirty="0" err="1"/>
              <a:t>DXd</a:t>
            </a:r>
            <a:r>
              <a:rPr lang="en-US" dirty="0"/>
              <a:t> in HER2+ MBC</a:t>
            </a:r>
          </a:p>
          <a:p>
            <a:pPr lvl="1"/>
            <a:r>
              <a:rPr lang="en-US" dirty="0"/>
              <a:t>Favorable results seen in patients with both stable and active brain </a:t>
            </a:r>
            <a:r>
              <a:rPr lang="en-US" dirty="0" err="1"/>
              <a:t>mets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Increases confidence in the use of T-</a:t>
            </a:r>
            <a:r>
              <a:rPr lang="en-US" dirty="0" err="1"/>
              <a:t>DXd</a:t>
            </a:r>
            <a:r>
              <a:rPr lang="en-US" dirty="0"/>
              <a:t> in the 2L setting even in patients with active brain metastases</a:t>
            </a:r>
          </a:p>
          <a:p>
            <a:endParaRPr lang="en-US" dirty="0"/>
          </a:p>
          <a:p>
            <a:r>
              <a:rPr lang="en-US" dirty="0"/>
              <a:t>Another systemic option for patients with active BM – to be weighed against local therapy </a:t>
            </a:r>
          </a:p>
          <a:p>
            <a:endParaRPr lang="en-US" dirty="0"/>
          </a:p>
          <a:p>
            <a:r>
              <a:rPr lang="en-US" dirty="0"/>
              <a:t>ILD remains an issue</a:t>
            </a:r>
          </a:p>
          <a:p>
            <a:pPr lvl="1"/>
            <a:r>
              <a:rPr lang="en-US" dirty="0"/>
              <a:t>9 grade 5 events: 4/9 co-occurring with opportunistic infection (none received PJP prophylaxis)</a:t>
            </a:r>
          </a:p>
          <a:p>
            <a:pPr lvl="1"/>
            <a:r>
              <a:rPr lang="en-US" dirty="0"/>
              <a:t>Investigator-reported ILD rates may overestimate compared to centrally adjudicated rates</a:t>
            </a:r>
          </a:p>
          <a:p>
            <a:pPr lvl="1"/>
            <a:r>
              <a:rPr lang="en-US" dirty="0"/>
              <a:t>Several cases of confirmed opportunistic lung infections – careful attention to PJP prophylaxis in the BM population on chronic steroids is important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618B4C-CC59-39B1-E19D-03D2C3CD8C83}"/>
              </a:ext>
            </a:extLst>
          </p:cNvPr>
          <p:cNvSpPr txBox="1"/>
          <p:nvPr/>
        </p:nvSpPr>
        <p:spPr>
          <a:xfrm>
            <a:off x="6926317" y="6311900"/>
            <a:ext cx="5181600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Harbeck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 et al. Nat Med 2024;30(12):3717-27.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1502CB-EE82-97EE-4C41-79B66D2C732A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7923697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A0E5D-E1CC-0606-FA05-B9A3914DF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34E41C-5208-F664-44D7-A8AF23114F55}"/>
              </a:ext>
            </a:extLst>
          </p:cNvPr>
          <p:cNvSpPr/>
          <p:nvPr/>
        </p:nvSpPr>
        <p:spPr bwMode="auto">
          <a:xfrm>
            <a:off x="551384" y="4788024"/>
            <a:ext cx="11089232" cy="51318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75A0C9-31F0-E782-02E3-EAF7B51F2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404664"/>
            <a:ext cx="10152697" cy="57606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AGENDA</a:t>
            </a:r>
            <a:br>
              <a:rPr lang="en-US" sz="2800" dirty="0"/>
            </a:br>
            <a:br>
              <a:rPr lang="en-US" sz="1100" dirty="0"/>
            </a:br>
            <a:r>
              <a:rPr lang="en-US" sz="2800" dirty="0"/>
              <a:t>Year in Review: Management of Breast Cancer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1CF20-7947-92C6-7859-B5923353F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412776"/>
            <a:ext cx="10801200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New Paradigm for Triple-Positive Breast Cancer?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CDK4/6 Inhibitors for HR-Positive, HER2-Negative Breast Cancer</a:t>
            </a:r>
            <a:endParaRPr lang="en-US" sz="2200" b="1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2: </a:t>
            </a:r>
            <a:r>
              <a:rPr lang="en-US" sz="22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Oral Selective Estrogen Receptor Degraders for HR-Positive, HER2-Negative Breast Cancer</a:t>
            </a:r>
            <a:endParaRPr lang="en-U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3: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Treatment of PIK3CA/PTEN/AKT-Mutated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4: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Antibody-Drug Conjugates (ADCs) for HR-Positive, HER2-Negative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5: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ADCs for HER2-Positive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6: 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HER2-Targeting Tyrosine Kinase Inhibitors for HER2-Positive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7: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Treatment of Localized Triple-Negative Breast Cancer (TNBC)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8: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ADCs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Advanced TNBC</a:t>
            </a:r>
          </a:p>
        </p:txBody>
      </p:sp>
    </p:spTree>
    <p:extLst>
      <p:ext uri="{BB962C8B-B14F-4D97-AF65-F5344CB8AC3E}">
        <p14:creationId xmlns:p14="http://schemas.microsoft.com/office/powerpoint/2010/main" val="141082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0FBE6-13A9-B063-E958-BE9FF878C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B1B32B-1629-41A6-618B-7F9A9CA33A0F}"/>
              </a:ext>
            </a:extLst>
          </p:cNvPr>
          <p:cNvSpPr txBox="1"/>
          <p:nvPr/>
        </p:nvSpPr>
        <p:spPr>
          <a:xfrm>
            <a:off x="0" y="144016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6917-32D0-031F-D5F6-6A7DCA752EB0}"/>
              </a:ext>
            </a:extLst>
          </p:cNvPr>
          <p:cNvSpPr txBox="1"/>
          <p:nvPr/>
        </p:nvSpPr>
        <p:spPr>
          <a:xfrm>
            <a:off x="623392" y="764704"/>
            <a:ext cx="10513168" cy="3359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600" b="0" kern="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Freedman RA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Neratinib and ado-trastuzumab emtansine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pretreated and untreated human epidermal growth factor receptor 2 (HER2)-positive breast cancer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brain metastases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Translational Breast Cancer Research Consortium trial 022.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Ann Oncol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2024;35(11):993-1002.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Jhaveri K et al. Efficacy and genomic analysis of HER2-mutant, metastatic triple-negative breast cancer treated with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neratinib alone or in combination with trastuzumab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the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2 SUMMIT basket trial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ASCO 2024;Abstract 1094. 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98425">
              <a:spcBef>
                <a:spcPts val="1800"/>
              </a:spcBef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22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B8A25-A657-1393-DCC7-496897920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68" y="153428"/>
            <a:ext cx="10792207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TBCRC 022: T-DM1 + Neratinib for HER+ Brain Mets</a:t>
            </a:r>
            <a:br>
              <a:rPr lang="en-US" sz="4000" dirty="0">
                <a:solidFill>
                  <a:srgbClr val="002060"/>
                </a:solidFill>
              </a:rPr>
            </a:br>
            <a:r>
              <a:rPr lang="en-US" sz="4000" i="1" dirty="0">
                <a:solidFill>
                  <a:srgbClr val="002060"/>
                </a:solidFill>
              </a:rPr>
              <a:t>Rationale for the Combination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D7016E-DF5D-4115-7883-8B86CFA97A40}"/>
              </a:ext>
            </a:extLst>
          </p:cNvPr>
          <p:cNvSpPr txBox="1"/>
          <p:nvPr/>
        </p:nvSpPr>
        <p:spPr>
          <a:xfrm>
            <a:off x="6115955" y="5890759"/>
            <a:ext cx="6096000" cy="813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Freedman RA et al. Ann Oncol 2024;35(11):993-1002.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 et al, Cancer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Discov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2020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3D7E2D-F5C4-1C39-25CD-735E809EE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869" y="2140509"/>
            <a:ext cx="5181428" cy="2755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D02F99-BF87-0836-D056-E87906571D43}"/>
              </a:ext>
            </a:extLst>
          </p:cNvPr>
          <p:cNvSpPr txBox="1"/>
          <p:nvPr/>
        </p:nvSpPr>
        <p:spPr>
          <a:xfrm>
            <a:off x="926757" y="4911037"/>
            <a:ext cx="389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Neratinib increases HER2 trafficking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and may overcome T-DM1 resistance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F50CFF-CB3C-3C95-7BCA-3DE018C87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62270"/>
          <a:stretch/>
        </p:blipFill>
        <p:spPr>
          <a:xfrm>
            <a:off x="5897971" y="2316560"/>
            <a:ext cx="6047722" cy="14743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2FDB96-87F1-E238-9463-D0D4E469096A}"/>
              </a:ext>
            </a:extLst>
          </p:cNvPr>
          <p:cNvSpPr txBox="1"/>
          <p:nvPr/>
        </p:nvSpPr>
        <p:spPr>
          <a:xfrm>
            <a:off x="5947684" y="4194519"/>
            <a:ext cx="5948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PDX model of HER2+ breast cancer brain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Deeper and more durable responses with the combination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6C9EC7-1874-CDE0-0095-42134D594F80}"/>
              </a:ext>
            </a:extLst>
          </p:cNvPr>
          <p:cNvSpPr txBox="1"/>
          <p:nvPr/>
        </p:nvSpPr>
        <p:spPr>
          <a:xfrm>
            <a:off x="8901049" y="2347733"/>
            <a:ext cx="703462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T-DM1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11A443-0785-0B95-E83A-9600FA5D9C48}"/>
              </a:ext>
            </a:extLst>
          </p:cNvPr>
          <p:cNvSpPr txBox="1"/>
          <p:nvPr/>
        </p:nvSpPr>
        <p:spPr>
          <a:xfrm>
            <a:off x="10318567" y="2129958"/>
            <a:ext cx="913070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Neratinib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T-DM1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9531E-81F3-0A81-956D-C8DD1698B141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512511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405C06-B431-2380-1FA6-E5488B0B4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96" y="188640"/>
            <a:ext cx="6489111" cy="35943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E5CDC7-F93F-0E1A-3522-8F04108B7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850" y="2348880"/>
            <a:ext cx="6419654" cy="35943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78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CB543-CC3F-75C2-D1B0-A8A0E6E65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A9A06-AE5A-E9E4-8132-5FBAB5C50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153428"/>
            <a:ext cx="1171448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TBCRC 022: T-DM1 + neratinib for HER+ Brain Mets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C9B1F9-7CB7-D7F7-1C50-292674006F2B}"/>
              </a:ext>
            </a:extLst>
          </p:cNvPr>
          <p:cNvSpPr txBox="1"/>
          <p:nvPr/>
        </p:nvSpPr>
        <p:spPr>
          <a:xfrm>
            <a:off x="6169573" y="6311900"/>
            <a:ext cx="6096000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Freedman RA et al. Ann Oncol 2024;35(11):993-1002.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29BE73-5865-3658-56C9-16E579E13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520" y="1324480"/>
            <a:ext cx="7391348" cy="4507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207BF4-BF9F-7AA0-3825-64031A239863}"/>
              </a:ext>
            </a:extLst>
          </p:cNvPr>
          <p:cNvSpPr txBox="1"/>
          <p:nvPr/>
        </p:nvSpPr>
        <p:spPr>
          <a:xfrm>
            <a:off x="7805789" y="1674674"/>
            <a:ext cx="31261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Progressing after prior local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 prior T-DM1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CNS ORR 35.3%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Median PFS 4.1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Median OS 23.3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12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OS 87%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E5939D-950B-E9B4-06A1-117B155CBAD7}"/>
              </a:ext>
            </a:extLst>
          </p:cNvPr>
          <p:cNvSpPr txBox="1"/>
          <p:nvPr/>
        </p:nvSpPr>
        <p:spPr>
          <a:xfrm>
            <a:off x="7805789" y="4078063"/>
            <a:ext cx="31261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Progressing after prior local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Prior T-DM1 exposure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CNS ORR 28.6%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Median PFS 4.1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Median OS 20.9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12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OS 80%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A82CF0-BB95-0CC6-3A34-D598DFCF6F47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11868328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FC524-901D-1E66-8208-7531D79CF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96AB2-1E7D-06E0-A70A-A55E910A7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94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TBCRC 022: Conclusions and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E5F5B-A580-F493-E318-E6E459A40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994" y="1343818"/>
            <a:ext cx="10582566" cy="4893494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Even with the advent of T-</a:t>
            </a:r>
            <a:r>
              <a:rPr lang="en-US" dirty="0" err="1"/>
              <a:t>DXd</a:t>
            </a:r>
            <a:r>
              <a:rPr lang="en-US" dirty="0"/>
              <a:t> and tucatinib, there is a substantial need for multiple lines of systemic therapy for patients with active brain metastases</a:t>
            </a:r>
          </a:p>
          <a:p>
            <a:pPr>
              <a:lnSpc>
                <a:spcPct val="120000"/>
              </a:lnSpc>
            </a:pPr>
            <a:r>
              <a:rPr lang="en-US" dirty="0"/>
              <a:t>CNS ORR to T-DM1 + neratinib exceeds that of neratinib monotherapy (CNS ORR 8%)</a:t>
            </a:r>
          </a:p>
          <a:p>
            <a:pPr>
              <a:lnSpc>
                <a:spcPct val="120000"/>
              </a:lnSpc>
            </a:pPr>
            <a:r>
              <a:rPr lang="en-US" dirty="0"/>
              <a:t>CNS responses are seen in about 1/3 of patients with prior T-DM1 exposure</a:t>
            </a:r>
          </a:p>
          <a:p>
            <a:pPr>
              <a:lnSpc>
                <a:spcPct val="120000"/>
              </a:lnSpc>
            </a:pPr>
            <a:r>
              <a:rPr lang="en-US" dirty="0"/>
              <a:t>Limitations: no patients had received prior tucatinib, and only a few had prior T-</a:t>
            </a:r>
            <a:r>
              <a:rPr lang="en-US" dirty="0" err="1"/>
              <a:t>DXd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Await more granular CNS data from HER2CLIMB-02 </a:t>
            </a:r>
          </a:p>
          <a:p>
            <a:pPr>
              <a:lnSpc>
                <a:spcPct val="120000"/>
              </a:lnSpc>
            </a:pPr>
            <a:r>
              <a:rPr lang="en-US" dirty="0"/>
              <a:t>Provides another systemic option for patients with HER2+ BM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4D26E-BC88-3256-BF2F-7BA22EF36DAA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16392305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8C83E-5EA1-E60E-AB02-869B6065E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B0273-F35A-8299-472A-AB4851A29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93" y="15342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SUMMIT Trial: HER2-mutant TNBC treated with Neratinib or Neratinib + Trastuzumab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C0F6E2-7974-CE65-C1D6-C6A44D5B891B}"/>
              </a:ext>
            </a:extLst>
          </p:cNvPr>
          <p:cNvSpPr txBox="1"/>
          <p:nvPr/>
        </p:nvSpPr>
        <p:spPr>
          <a:xfrm>
            <a:off x="7270829" y="6345508"/>
            <a:ext cx="4809867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Jhaveri K et al. ASCO 2024;Abstract 1094. 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EBF71B-AE8D-4CC0-F93B-424188F7A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521"/>
          <a:stretch/>
        </p:blipFill>
        <p:spPr>
          <a:xfrm>
            <a:off x="352030" y="1680084"/>
            <a:ext cx="8741980" cy="41350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74E501-4ED0-9289-5959-D9F1DA29C895}"/>
              </a:ext>
            </a:extLst>
          </p:cNvPr>
          <p:cNvSpPr txBox="1"/>
          <p:nvPr/>
        </p:nvSpPr>
        <p:spPr>
          <a:xfrm>
            <a:off x="9258301" y="2606566"/>
            <a:ext cx="258166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Cohort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Neratinib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N=10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Median 2.5 prior 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Cohort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Neratinib + trastuzumab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N=17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Median 2 prior 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03C9F-000D-028A-62F7-7B2265A81F8B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8538906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E6460-B383-D6E2-53E3-9E24E4F7D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93" y="15342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SUMMIT Trial: HER2-mutant TNBC treated with Neratinib or Neratinib + Trastuzumab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4ABFD1-7CAA-0872-C29D-7F6CA95C3509}"/>
              </a:ext>
            </a:extLst>
          </p:cNvPr>
          <p:cNvSpPr txBox="1"/>
          <p:nvPr/>
        </p:nvSpPr>
        <p:spPr>
          <a:xfrm>
            <a:off x="7052620" y="6311900"/>
            <a:ext cx="4809867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Jhaveri K et al. ASCO 2024;Abstract 1094. 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14A7D9-AA73-56B7-CA31-D7553F250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02807"/>
            <a:ext cx="5973964" cy="2852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400F0F-DBD9-C5F4-5DD4-F141BFDE5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8293" y="1787931"/>
            <a:ext cx="6148373" cy="35493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BB62AB-6C37-F43E-5166-38C18CCBBFA0}"/>
              </a:ext>
            </a:extLst>
          </p:cNvPr>
          <p:cNvSpPr txBox="1"/>
          <p:nvPr/>
        </p:nvSpPr>
        <p:spPr>
          <a:xfrm>
            <a:off x="851338" y="5213131"/>
            <a:ext cx="4049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Confirmed ORR 40% (N), 35.3% (N+T)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Median PFS 2.89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(N), 6.24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(N+T)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931E51-41D6-495D-6116-94A2400AE666}"/>
              </a:ext>
            </a:extLst>
          </p:cNvPr>
          <p:cNvSpPr txBox="1"/>
          <p:nvPr/>
        </p:nvSpPr>
        <p:spPr>
          <a:xfrm>
            <a:off x="6337879" y="5490130"/>
            <a:ext cx="526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Deepest responses in those with Exon 20 insertions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9B224F-7596-D3C6-2CA5-FC06816C7C7B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7971408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1BB8E-9A82-6F9B-A56E-77D9841C3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877B3-87BF-CCF5-0005-EE5445975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93" y="15342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SUMMIT Trial TNBC basket: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Conclusions and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2579-57D2-9D18-4800-F4849A2A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157" y="1740213"/>
            <a:ext cx="11225686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Impressive response rates (40%) in pre-treated HER2-mut TNBC</a:t>
            </a:r>
          </a:p>
          <a:p>
            <a:r>
              <a:rPr lang="en-US" dirty="0"/>
              <a:t>Longer </a:t>
            </a:r>
            <a:r>
              <a:rPr lang="en-US" dirty="0" err="1"/>
              <a:t>DoR</a:t>
            </a:r>
            <a:r>
              <a:rPr lang="en-US" dirty="0"/>
              <a:t> and PFS with the doublet of N+T</a:t>
            </a:r>
          </a:p>
          <a:p>
            <a:r>
              <a:rPr lang="en-US" dirty="0"/>
              <a:t>Small numbers but compares favorably to “nth-line” chemo in TNBC</a:t>
            </a:r>
          </a:p>
          <a:p>
            <a:endParaRPr lang="en-US" dirty="0"/>
          </a:p>
          <a:p>
            <a:r>
              <a:rPr lang="en-US" dirty="0"/>
              <a:t>Previously published data in HR+/HER2-mut MBC</a:t>
            </a:r>
          </a:p>
          <a:p>
            <a:pPr lvl="1"/>
            <a:r>
              <a:rPr lang="en-US" dirty="0"/>
              <a:t>ORR 38.6%, median PFS 8.3 months with neratinib + </a:t>
            </a:r>
            <a:r>
              <a:rPr lang="en-US" dirty="0" err="1"/>
              <a:t>fulvestrant</a:t>
            </a:r>
            <a:r>
              <a:rPr lang="en-US" dirty="0"/>
              <a:t> + trastuzumab</a:t>
            </a:r>
          </a:p>
          <a:p>
            <a:endParaRPr lang="en-US" dirty="0"/>
          </a:p>
          <a:p>
            <a:r>
              <a:rPr lang="en-US" dirty="0"/>
              <a:t>New data for tucatinib + trastuzumab in HER2-mut MBC</a:t>
            </a:r>
          </a:p>
          <a:p>
            <a:pPr lvl="1"/>
            <a:r>
              <a:rPr lang="en-US" dirty="0"/>
              <a:t>Confirmed ORR 41.9%; median PFS 9.5 months </a:t>
            </a:r>
          </a:p>
          <a:p>
            <a:pPr lvl="1"/>
            <a:r>
              <a:rPr lang="en-US" dirty="0"/>
              <a:t>Pts with HR+ disease also received </a:t>
            </a:r>
            <a:r>
              <a:rPr lang="en-US" dirty="0" err="1"/>
              <a:t>fulvestrant</a:t>
            </a:r>
            <a:endParaRPr lang="en-US" dirty="0"/>
          </a:p>
          <a:p>
            <a:pPr lvl="1"/>
            <a:r>
              <a:rPr lang="en-US" dirty="0"/>
              <a:t>Only 4 pts with TNBC included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73D668-99CB-7FC9-BEDF-5BC8279B1097}"/>
              </a:ext>
            </a:extLst>
          </p:cNvPr>
          <p:cNvSpPr txBox="1"/>
          <p:nvPr/>
        </p:nvSpPr>
        <p:spPr>
          <a:xfrm>
            <a:off x="7382133" y="5501748"/>
            <a:ext cx="4809867" cy="1226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Jhaveri K et al. ASCO 2024;Abstract 1094.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Jhaveri et al, Ann Oncol 2023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Okines et al, Nat Med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498B4F-8C49-7DE6-00F4-54C597F7195E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14286649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0CF42-127B-8183-9A27-77542B161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25D7E3-715C-5307-0FC0-2BAB68C0E871}"/>
              </a:ext>
            </a:extLst>
          </p:cNvPr>
          <p:cNvSpPr/>
          <p:nvPr/>
        </p:nvSpPr>
        <p:spPr bwMode="auto">
          <a:xfrm>
            <a:off x="551384" y="5364088"/>
            <a:ext cx="11089232" cy="51318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0E6A57-3825-6A79-E4D3-19D6A3AD9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404664"/>
            <a:ext cx="10152697" cy="57606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AGENDA</a:t>
            </a:r>
            <a:br>
              <a:rPr lang="en-US" sz="2800" dirty="0"/>
            </a:br>
            <a:br>
              <a:rPr lang="en-US" sz="1100" dirty="0"/>
            </a:br>
            <a:r>
              <a:rPr lang="en-US" sz="2800" dirty="0"/>
              <a:t>Year in Review: Management of Breast Cancer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548A3-11E4-AD2D-2567-D9A75DCD5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412776"/>
            <a:ext cx="10801200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New Paradigm for Triple-Positive Breast Cancer?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CDK4/6 Inhibitors for HR-Positive, HER2-Negative Breast Cancer</a:t>
            </a:r>
            <a:endParaRPr lang="en-US" sz="2200" b="1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2: </a:t>
            </a:r>
            <a:r>
              <a:rPr lang="en-US" sz="22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Oral Selective Estrogen Receptor Degraders for HR-Positive, HER2-Negative Breast Cancer</a:t>
            </a:r>
            <a:endParaRPr lang="en-U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3: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Treatment of PIK3CA/PTEN/AKT-Mutated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4: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Antibody-Drug Conjugates (ADCs) for HR-Positive, HER2-Negative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5: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ADCs for HER2-Positive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6: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HER2-Targeting Tyrosine Kinase Inhibitors for HER2-Positive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7: 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of Localized Triple-Negative Breast Cancer (TNBC)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8: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ADCs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Advanced TNBC</a:t>
            </a:r>
          </a:p>
        </p:txBody>
      </p:sp>
    </p:spTree>
    <p:extLst>
      <p:ext uri="{BB962C8B-B14F-4D97-AF65-F5344CB8AC3E}">
        <p14:creationId xmlns:p14="http://schemas.microsoft.com/office/powerpoint/2010/main" val="331075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35DDC-6C8F-261D-BD6C-7490BB074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D74C4B-3C12-755C-3BCD-B8078415D23A}"/>
              </a:ext>
            </a:extLst>
          </p:cNvPr>
          <p:cNvSpPr txBox="1"/>
          <p:nvPr/>
        </p:nvSpPr>
        <p:spPr>
          <a:xfrm>
            <a:off x="0" y="144016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D4781E-2B04-B095-0170-7C1FD54D8115}"/>
              </a:ext>
            </a:extLst>
          </p:cNvPr>
          <p:cNvSpPr txBox="1"/>
          <p:nvPr/>
        </p:nvSpPr>
        <p:spPr>
          <a:xfrm>
            <a:off x="623392" y="764704"/>
            <a:ext cx="10153128" cy="4098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600" b="0" kern="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Schmid P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Neoadjuvant pembrolizumab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or placebo plus chemotherapy followed by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pembrolizumab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or placebo for high-risk early-stage TNBC: Overall survival results from the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III KEYNOTE-522 study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ESMO 2024;Abstract LBA4.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Garber J et al. </a:t>
            </a:r>
            <a:r>
              <a:rPr lang="en-US" sz="160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OlympiA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A phase 3, multicenter, randomized, placebo-controlled trial of adjuvant olaparib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after (neo)adjuvant chemotherapy in patients w/ germline BRCA1 &amp; BRCA2 pathogenic variants &amp; </a:t>
            </a:r>
            <a:r>
              <a:rPr lang="en-US" sz="1600" b="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highrisk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HER2-negative primary breast cancer. San Antonio Breast Cancer Symposium 2024;Abstract GS1-09. 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Tung NM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TBCRC 048 (olaparib expanded) expansion cohorts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2 study of olaparib monotherapy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patients (pts) with metastatic breast cancer (MBC) with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germline (g) mutations in PALB2 or somatic (s) mutations in BRCA1 or BRCA2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ASCO 2024;Abstract 1021.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98425">
              <a:spcBef>
                <a:spcPts val="1800"/>
              </a:spcBef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554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B45C0-1EAB-49CD-5589-6CD5F88F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37" y="4065"/>
            <a:ext cx="10891345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KEYNOTE-522: Neoadjuvant </a:t>
            </a:r>
            <a:r>
              <a:rPr lang="en-US" dirty="0" err="1">
                <a:solidFill>
                  <a:srgbClr val="002060"/>
                </a:solidFill>
              </a:rPr>
              <a:t>pembro</a:t>
            </a:r>
            <a:r>
              <a:rPr lang="en-US" dirty="0">
                <a:solidFill>
                  <a:srgbClr val="002060"/>
                </a:solidFill>
              </a:rPr>
              <a:t> for TNBC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4307A0-7B9E-90C9-C719-21199B7E3026}"/>
              </a:ext>
            </a:extLst>
          </p:cNvPr>
          <p:cNvSpPr txBox="1"/>
          <p:nvPr/>
        </p:nvSpPr>
        <p:spPr>
          <a:xfrm>
            <a:off x="7388772" y="6461263"/>
            <a:ext cx="4803228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Schmid P et al. ESMO 2024;Abstract LBA4.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FA005E-0077-E12C-157F-1AD566FDB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37" y="1222624"/>
            <a:ext cx="7772400" cy="33526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2FAE27-0F9E-6BB9-A450-9B6324FEB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524" y="3848559"/>
            <a:ext cx="6115642" cy="26596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9DBCF6-4939-B53C-235D-6DACE585EC2B}"/>
              </a:ext>
            </a:extLst>
          </p:cNvPr>
          <p:cNvSpPr txBox="1"/>
          <p:nvPr/>
        </p:nvSpPr>
        <p:spPr>
          <a:xfrm>
            <a:off x="9247166" y="2252594"/>
            <a:ext cx="2676502" cy="175432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~1/2 node positive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Median age 48-49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Only 132 pts (84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pembro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age 65+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0A36077-8C0D-729C-F2FA-569796E18987}"/>
              </a:ext>
            </a:extLst>
          </p:cNvPr>
          <p:cNvSpPr/>
          <p:nvPr/>
        </p:nvSpPr>
        <p:spPr>
          <a:xfrm>
            <a:off x="2347786" y="4698797"/>
            <a:ext cx="642551" cy="379833"/>
          </a:xfrm>
          <a:prstGeom prst="rightArrow">
            <a:avLst>
              <a:gd name="adj1" fmla="val 50000"/>
              <a:gd name="adj2" fmla="val 2397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B5AF2F-E7AE-9775-A989-997DFF6231A0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2380952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F043C-7B13-0DED-9D9C-665001FA5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46F97-EB29-0B56-9E80-01EAC0CF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58" y="154919"/>
            <a:ext cx="11292373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KEYNOTE-522: Improvement in OS with </a:t>
            </a:r>
            <a:r>
              <a:rPr lang="en-US" dirty="0" err="1">
                <a:solidFill>
                  <a:srgbClr val="002060"/>
                </a:solidFill>
              </a:rPr>
              <a:t>Pembro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DC489A-938D-1845-0008-0EA960601C7A}"/>
              </a:ext>
            </a:extLst>
          </p:cNvPr>
          <p:cNvSpPr txBox="1"/>
          <p:nvPr/>
        </p:nvSpPr>
        <p:spPr>
          <a:xfrm>
            <a:off x="7056703" y="5953554"/>
            <a:ext cx="4803228" cy="813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Schmid P et al. ESMO 2024;Abstract LBA4.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Schmid P et al, N Engl J Med 2024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98C26-2FCB-D2BA-0EB6-F02D2820E8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5783"/>
          <a:stretch/>
        </p:blipFill>
        <p:spPr>
          <a:xfrm>
            <a:off x="0" y="1637794"/>
            <a:ext cx="5754322" cy="3747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F740CD-B3C4-D78D-9ADA-A0F9DA3BE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533" y="1751625"/>
            <a:ext cx="6093252" cy="36332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A6B2E1-F54D-95C0-7117-63F7810FB2DD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40111395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84B6B-6E55-5FE9-2E1E-07AEB3410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7BCBF-58A8-2487-C629-C718F04DA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58" y="154919"/>
            <a:ext cx="10891345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KEYNOTE-522: OS by Pathologic Response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644188-8F9D-E0B3-DF62-CFC7E5008835}"/>
              </a:ext>
            </a:extLst>
          </p:cNvPr>
          <p:cNvSpPr txBox="1"/>
          <p:nvPr/>
        </p:nvSpPr>
        <p:spPr>
          <a:xfrm>
            <a:off x="7056703" y="5953554"/>
            <a:ext cx="4803228" cy="813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Schmid P et al. ESMO 2024;Abstract LBA4.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Schmid P et al, N Engl J Med 2024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8A4376-8D1D-EF24-E45E-00201B671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8524" y="1340977"/>
            <a:ext cx="7772400" cy="44726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98EF80-686A-5EF8-3358-E1C751D6676C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3124784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43059F-360E-BC86-D9FC-1E47204BA5B1}"/>
              </a:ext>
            </a:extLst>
          </p:cNvPr>
          <p:cNvSpPr txBox="1"/>
          <p:nvPr/>
        </p:nvSpPr>
        <p:spPr>
          <a:xfrm>
            <a:off x="0" y="144016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3E8DC6-9430-956F-F866-F89684157BCE}"/>
              </a:ext>
            </a:extLst>
          </p:cNvPr>
          <p:cNvSpPr txBox="1"/>
          <p:nvPr/>
        </p:nvSpPr>
        <p:spPr>
          <a:xfrm>
            <a:off x="623392" y="764704"/>
            <a:ext cx="10876830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>
              <a:spcBef>
                <a:spcPts val="1800"/>
              </a:spcBef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Rebecca A Dent, MD, MSc</a:t>
            </a: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Rastogi P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abemaciclib plus endocrine therapy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hormone receptor-positive, human epidermal growth factor receptor 2-negative, high-risk early breast cancer: Results from a preplanned </a:t>
            </a:r>
            <a:r>
              <a:rPr lang="en-US" sz="160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monarchE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overall survival interim analysis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including 5-year efficacy outcomes.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 Clin Oncol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2024;42(9):987-93.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Hortobagyi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GN et al. A phase III trial of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ribociclib plus endocrine therapy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versus endocrine therapy alone in patients with HR-positive/HER2-negative early breast cancer: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Final invasive disease-free survival results from the NATALEE trial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Ann Oncol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2025;36(2):149-57.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Lu YS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Final results of RIGHT Choice: Ribociclib plus endocrine therapy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versus combination chemotherapy in premenopausal women with clinically aggressive hormone receptor-positive/human epidermal growth factor receptor 2-negative advanced breast cancer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J Clin Oncol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2024;42(23):2812-21.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Kalinsky K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Abemaciclib plus fulvestrant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vs fulvestrant alone for HR+, HER2- advanced breast cancer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following progression on a prior CDK4/6 inhibitor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plus endocrine therapy: Primary outcome of the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3 </a:t>
            </a:r>
            <a:r>
              <a:rPr lang="en-US" sz="160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postMONARCH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trial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ASCO 2024;Abstract LBA1001.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Metzger O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AFT-38 PATINA: A randomized, open label, Phase III trial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to evaluate the efficacy and safety of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palbociclib + anti-HER2 therapy + endocrine therapy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vs anti-HER2 therapy + endocrine therapy after induction treatment for hormone receptor-positive (HR+)/HER-positive metastatic breast cancer. San Antonio Breast Cancer Symposium 2024;Abstract GS2-12. 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Turner NC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Inavolisib-based therapy in PIK3CA-mutated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advanced breast cancer.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 Engl J Med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2024;391(17):1584-96.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Jhaveri K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Imlunestrant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an oral selective estrogen receptor degrader (SERD),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as monotherapy &amp; combined with abemaciclib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for patients with ER+, HER2- advanced breast cancer (ABC), pretreated with endocrine therapy (ET): Results of the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3 EMBER-3 trial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San Antonio Breast Cancer Symposium 2024;Abstract GS1-01. 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60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31352-7723-3AE5-5988-B47C37442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52D59-BC9D-81E0-2E4D-CF73D4A50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58" y="154919"/>
            <a:ext cx="10891345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KEYNOTE-522: Conclusions and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96DD6-CC9D-4E57-E4D4-980FF40D4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199" y="1381626"/>
            <a:ext cx="10703472" cy="520621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At a median f/u of 75.1 </a:t>
            </a:r>
            <a:r>
              <a:rPr lang="en-US" dirty="0" err="1"/>
              <a:t>mo</a:t>
            </a:r>
            <a:r>
              <a:rPr lang="en-US" dirty="0"/>
              <a:t>, a 5% gain in 5 year OS (81.7% vs 86.6%) with pembrolizumab</a:t>
            </a:r>
          </a:p>
          <a:p>
            <a:r>
              <a:rPr lang="en-US" dirty="0"/>
              <a:t>Similar hazard ratio for benefit in N+ and N-</a:t>
            </a:r>
          </a:p>
          <a:p>
            <a:r>
              <a:rPr lang="en-US" dirty="0"/>
              <a:t>Benefits seen regardless of PD-L1 status</a:t>
            </a:r>
          </a:p>
          <a:p>
            <a:endParaRPr lang="en-US" dirty="0"/>
          </a:p>
          <a:p>
            <a:r>
              <a:rPr lang="en-US" dirty="0"/>
              <a:t>Supports the use of KN522 as standard of care for pts with T2N0 or node positive TNBC</a:t>
            </a:r>
          </a:p>
          <a:p>
            <a:endParaRPr lang="en-US" dirty="0"/>
          </a:p>
          <a:p>
            <a:r>
              <a:rPr lang="en-US" dirty="0"/>
              <a:t>Questions:</a:t>
            </a:r>
          </a:p>
          <a:p>
            <a:pPr lvl="1"/>
            <a:r>
              <a:rPr lang="en-US" dirty="0"/>
              <a:t>Is adjuvant </a:t>
            </a:r>
            <a:r>
              <a:rPr lang="en-US" dirty="0" err="1"/>
              <a:t>pembro</a:t>
            </a:r>
            <a:r>
              <a:rPr lang="en-US" dirty="0"/>
              <a:t> required in those with </a:t>
            </a:r>
            <a:r>
              <a:rPr lang="en-US" dirty="0" err="1"/>
              <a:t>pCR</a:t>
            </a:r>
            <a:r>
              <a:rPr lang="en-US" dirty="0"/>
              <a:t> (to be tested in </a:t>
            </a:r>
            <a:r>
              <a:rPr lang="en-US" dirty="0" err="1"/>
              <a:t>OptimICE-pCR</a:t>
            </a:r>
            <a:r>
              <a:rPr lang="en-US" dirty="0"/>
              <a:t>)?</a:t>
            </a:r>
          </a:p>
          <a:p>
            <a:pPr lvl="1"/>
            <a:r>
              <a:rPr lang="en-US" dirty="0"/>
              <a:t>In whom can we de-escalate the anthracycline a la </a:t>
            </a:r>
            <a:r>
              <a:rPr lang="en-US" dirty="0" err="1"/>
              <a:t>NeoPACT</a:t>
            </a:r>
            <a:r>
              <a:rPr lang="en-US" dirty="0"/>
              <a:t> – carbo/docetaxel/</a:t>
            </a:r>
            <a:r>
              <a:rPr lang="en-US" dirty="0" err="1"/>
              <a:t>pembro</a:t>
            </a:r>
            <a:r>
              <a:rPr lang="en-US" dirty="0"/>
              <a:t> x 6 cycles – (few pts age 65+ treated on KN522)?</a:t>
            </a:r>
          </a:p>
          <a:p>
            <a:pPr lvl="1"/>
            <a:r>
              <a:rPr lang="en-US" dirty="0"/>
              <a:t>Who can do well with chemotherapy alone (without IO)?</a:t>
            </a:r>
          </a:p>
          <a:p>
            <a:pPr lvl="1"/>
            <a:r>
              <a:rPr lang="en-US" dirty="0"/>
              <a:t>How can we improve outcomes in patients with residual disease, where 5 yr OS is still only 71.8%?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22DFD2-F940-4F83-662B-768DE3CA3BAA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22838654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067E4-05BF-5410-18D7-0F50E89DE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0EAE00B8-B07C-1C1A-297A-7FEEE6142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352" y="365667"/>
            <a:ext cx="9289032" cy="61266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944427-0737-DE1E-2617-5C4F9DEC01C7}"/>
              </a:ext>
            </a:extLst>
          </p:cNvPr>
          <p:cNvSpPr/>
          <p:nvPr/>
        </p:nvSpPr>
        <p:spPr bwMode="auto">
          <a:xfrm>
            <a:off x="2207568" y="396211"/>
            <a:ext cx="1800200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415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5A85E-16F1-FB95-7266-C3872847B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hat&#10;&#10;AI-generated content may be incorrect.">
            <a:extLst>
              <a:ext uri="{FF2B5EF4-FFF2-40B4-BE49-F238E27FC236}">
                <a16:creationId xmlns:a16="http://schemas.microsoft.com/office/drawing/2014/main" id="{56E7572F-ECFC-33DC-9A38-8763A7BD2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1" y="2780929"/>
            <a:ext cx="6559635" cy="24251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442861-3484-6C6D-943D-DE89F3264C46}"/>
              </a:ext>
            </a:extLst>
          </p:cNvPr>
          <p:cNvSpPr/>
          <p:nvPr/>
        </p:nvSpPr>
        <p:spPr bwMode="auto">
          <a:xfrm>
            <a:off x="2855640" y="2801888"/>
            <a:ext cx="3240360" cy="339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" name="Picture 4" descr="A screenshot of a email&#10;&#10;AI-generated content may be incorrect.">
            <a:extLst>
              <a:ext uri="{FF2B5EF4-FFF2-40B4-BE49-F238E27FC236}">
                <a16:creationId xmlns:a16="http://schemas.microsoft.com/office/drawing/2014/main" id="{6677710B-2054-2447-5A8C-343EAE4BDD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577688"/>
            <a:ext cx="11573598" cy="17711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588220-4BBE-4A27-35B1-A7481C043430}"/>
              </a:ext>
            </a:extLst>
          </p:cNvPr>
          <p:cNvSpPr/>
          <p:nvPr/>
        </p:nvSpPr>
        <p:spPr bwMode="auto">
          <a:xfrm>
            <a:off x="5447928" y="628668"/>
            <a:ext cx="2880320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9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B1002-C9E0-660B-5D6B-32A2D8EEC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76" y="153428"/>
            <a:ext cx="11469764" cy="958399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OlympiA</a:t>
            </a:r>
            <a:r>
              <a:rPr lang="en-US" dirty="0">
                <a:solidFill>
                  <a:srgbClr val="002060"/>
                </a:solidFill>
              </a:rPr>
              <a:t>: Adjuvant Olaparib in gBRCA1/2 carriers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F4A87-DAD5-8C9D-F746-1294A7E7E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468" y="5209210"/>
            <a:ext cx="10515600" cy="86576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Third pre-specified analysis at 10 years from first patient in</a:t>
            </a:r>
          </a:p>
          <a:p>
            <a:r>
              <a:rPr lang="en-US" dirty="0"/>
              <a:t>Median follow up of 6.1 years (additional 2.6 y f/u since previous)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0F6024-2BFA-8BC0-0713-14B8D8953FB9}"/>
              </a:ext>
            </a:extLst>
          </p:cNvPr>
          <p:cNvSpPr txBox="1"/>
          <p:nvPr/>
        </p:nvSpPr>
        <p:spPr>
          <a:xfrm>
            <a:off x="6653048" y="6311900"/>
            <a:ext cx="5444359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Garber J et al. SABCS 2024;Abstract GS1-09. 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FCBAD-B249-0739-9E7F-6C5426E7C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13" y="1194955"/>
            <a:ext cx="8434455" cy="3618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BA1AA5-A467-E588-BDFB-1D9D38E41BBA}"/>
              </a:ext>
            </a:extLst>
          </p:cNvPr>
          <p:cNvSpPr txBox="1"/>
          <p:nvPr/>
        </p:nvSpPr>
        <p:spPr>
          <a:xfrm>
            <a:off x="8883868" y="2499925"/>
            <a:ext cx="33562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&gt;70% enrolled pts were gBRCA1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&gt;80% had TNBC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~50% adjuvant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~50% post neoadjuvant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BFC223-802F-F8B2-7CE4-C416AD3D9673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30937801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8B670-4AD9-FC6C-880A-91F2396E0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E8E0A-ECE6-CC97-5232-86D41E1A5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76" y="15342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OlympiA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iDFS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96D031-0278-CDE9-5ABE-21CDE0B7A51D}"/>
              </a:ext>
            </a:extLst>
          </p:cNvPr>
          <p:cNvSpPr txBox="1"/>
          <p:nvPr/>
        </p:nvSpPr>
        <p:spPr>
          <a:xfrm>
            <a:off x="6653048" y="6311900"/>
            <a:ext cx="5444359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Garber J et al. SABCS 2024;Abstract GS1-09. 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9127C-BBB6-26F6-4C02-D2D0C0983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3" y="2108246"/>
            <a:ext cx="4070876" cy="2248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9BAD3F-32DE-451C-B74C-80B096588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007" y="1847215"/>
            <a:ext cx="7772400" cy="31635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B5B204-CA43-AC47-8637-E0010AA41A32}"/>
              </a:ext>
            </a:extLst>
          </p:cNvPr>
          <p:cNvSpPr txBox="1"/>
          <p:nvPr/>
        </p:nvSpPr>
        <p:spPr>
          <a:xfrm>
            <a:off x="557048" y="1847215"/>
            <a:ext cx="1342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ITT Population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B73965-5CB3-F21C-7D75-1949BFE6BAE0}"/>
              </a:ext>
            </a:extLst>
          </p:cNvPr>
          <p:cNvSpPr txBox="1"/>
          <p:nvPr/>
        </p:nvSpPr>
        <p:spPr>
          <a:xfrm>
            <a:off x="224521" y="5085741"/>
            <a:ext cx="11742958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Similar magnitude of benefit for DDFS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Similar rates of MDS/AML (4 events (0.4%) for Olaparib; 6 events (0.7%) in placebo arm)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Numerically fewer CNS events as 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iDFS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event (2.8% vs 4.4%)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Fewer new primary cancers 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olaparib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(contralateral breast cancer, new primary ovarian/fallopian tube cancer)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33A159-23EB-AF28-E1FF-D7F4F626D4CB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35852268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120C2-9DD8-A468-4B85-8AD383D83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CE4BC-A524-0C3C-CF7E-457B1B384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76" y="15342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OlympiA</a:t>
            </a:r>
            <a:r>
              <a:rPr lang="en-US" dirty="0">
                <a:solidFill>
                  <a:srgbClr val="002060"/>
                </a:solidFill>
              </a:rPr>
              <a:t>: 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7B62F4-AAD6-59D7-AE49-DC9B7CBB77A3}"/>
              </a:ext>
            </a:extLst>
          </p:cNvPr>
          <p:cNvSpPr txBox="1"/>
          <p:nvPr/>
        </p:nvSpPr>
        <p:spPr>
          <a:xfrm>
            <a:off x="6653048" y="6311900"/>
            <a:ext cx="5444359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Garber J et al. SABCS 2024;Abstract GS1-09. 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078D4F-8A48-14EC-DF8E-138059B2B65E}"/>
              </a:ext>
            </a:extLst>
          </p:cNvPr>
          <p:cNvSpPr txBox="1"/>
          <p:nvPr/>
        </p:nvSpPr>
        <p:spPr>
          <a:xfrm>
            <a:off x="407276" y="1538559"/>
            <a:ext cx="1342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ITT Population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A55764-348F-77CB-C468-29272ED3E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46" y="1976761"/>
            <a:ext cx="5401900" cy="2904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B482FA-8B42-59CF-39C1-C42514D46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534" y="1972512"/>
            <a:ext cx="6327227" cy="29087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F9C726-DAAF-79A2-5B5C-584BE9D784B8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7198817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4C798-97DF-3983-03E3-06D931D15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79AC3-852A-6CDD-2855-8B4274BA1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76" y="15342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OlympiA</a:t>
            </a:r>
            <a:r>
              <a:rPr lang="en-US" dirty="0">
                <a:solidFill>
                  <a:srgbClr val="002060"/>
                </a:solidFill>
              </a:rPr>
              <a:t>: Conclusions and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6A4AF-2968-C0F2-425D-BE043F3A5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76" y="1342357"/>
            <a:ext cx="11259207" cy="4995381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Significant benefit in </a:t>
            </a:r>
            <a:r>
              <a:rPr lang="en-US" dirty="0" err="1"/>
              <a:t>iDFS</a:t>
            </a:r>
            <a:r>
              <a:rPr lang="en-US" dirty="0"/>
              <a:t> (HR 0.65), DDFS, and OS (HR 0.72) with adjuvant Olaparib</a:t>
            </a:r>
          </a:p>
          <a:p>
            <a:r>
              <a:rPr lang="en-US" dirty="0"/>
              <a:t>Effect seen in both HR+ and TN patients and in BRCA1 or BRCA2 carriers</a:t>
            </a:r>
          </a:p>
          <a:p>
            <a:r>
              <a:rPr lang="en-US" dirty="0"/>
              <a:t>No signal of increase in MDS/AML at 6.1 y median f/u</a:t>
            </a:r>
          </a:p>
          <a:p>
            <a:endParaRPr lang="en-US" dirty="0"/>
          </a:p>
          <a:p>
            <a:r>
              <a:rPr lang="en-US" dirty="0"/>
              <a:t>All patients who meet anatomic eligibility criteria for Olaparib (with drug access) </a:t>
            </a:r>
            <a:r>
              <a:rPr lang="en-US" b="1" i="1" u="sng" dirty="0">
                <a:solidFill>
                  <a:srgbClr val="002060"/>
                </a:solidFill>
              </a:rPr>
              <a:t>should be offered germline genetic testing</a:t>
            </a:r>
          </a:p>
          <a:p>
            <a:endParaRPr lang="en-US" dirty="0"/>
          </a:p>
          <a:p>
            <a:r>
              <a:rPr lang="en-US" dirty="0"/>
              <a:t>TNBC: Cape vs Olaparib post NAC? </a:t>
            </a:r>
          </a:p>
          <a:p>
            <a:pPr lvl="1"/>
            <a:r>
              <a:rPr lang="en-US" dirty="0"/>
              <a:t>No direct comparison</a:t>
            </a:r>
          </a:p>
          <a:p>
            <a:pPr lvl="1"/>
            <a:r>
              <a:rPr lang="en-US" dirty="0"/>
              <a:t>CREATE-X  OS HR 0.52, 8% absolute gain</a:t>
            </a:r>
          </a:p>
          <a:p>
            <a:pPr lvl="1"/>
            <a:r>
              <a:rPr lang="en-US" dirty="0"/>
              <a:t>GEICAM (adjuvant cape) suggested more benefit of capecitabine in non-basal subtypes</a:t>
            </a:r>
          </a:p>
          <a:p>
            <a:pPr lvl="1"/>
            <a:r>
              <a:rPr lang="en-US" dirty="0" err="1"/>
              <a:t>OlympiAD</a:t>
            </a:r>
            <a:r>
              <a:rPr lang="en-US" dirty="0"/>
              <a:t> – Olaparib outperformed chemo of provider choice (~1/2 capecitabine) in MBC setting</a:t>
            </a:r>
          </a:p>
          <a:p>
            <a:endParaRPr lang="en-US" dirty="0"/>
          </a:p>
          <a:p>
            <a:r>
              <a:rPr lang="en-US" dirty="0"/>
              <a:t>ER+: </a:t>
            </a:r>
            <a:r>
              <a:rPr lang="en-US" dirty="0" err="1"/>
              <a:t>Abema</a:t>
            </a:r>
            <a:r>
              <a:rPr lang="en-US" dirty="0"/>
              <a:t> or </a:t>
            </a:r>
            <a:r>
              <a:rPr lang="en-US" dirty="0" err="1"/>
              <a:t>Ribo</a:t>
            </a:r>
            <a:r>
              <a:rPr lang="en-US" dirty="0"/>
              <a:t> vs Olaparib?</a:t>
            </a:r>
          </a:p>
          <a:p>
            <a:pPr lvl="1"/>
            <a:r>
              <a:rPr lang="en-US" dirty="0"/>
              <a:t>No direct comparison</a:t>
            </a:r>
          </a:p>
          <a:p>
            <a:pPr lvl="1"/>
            <a:r>
              <a:rPr lang="en-US" dirty="0"/>
              <a:t>MONARCHE @ 54 </a:t>
            </a:r>
            <a:r>
              <a:rPr lang="en-US" dirty="0" err="1"/>
              <a:t>mo</a:t>
            </a:r>
            <a:r>
              <a:rPr lang="en-US" dirty="0"/>
              <a:t> median f/u, HR 0.68 for </a:t>
            </a:r>
            <a:r>
              <a:rPr lang="en-US" dirty="0" err="1"/>
              <a:t>iDFS</a:t>
            </a:r>
            <a:r>
              <a:rPr lang="en-US" dirty="0"/>
              <a:t> (7.6% absolute gain); no statistically significant OS benefit </a:t>
            </a:r>
          </a:p>
          <a:p>
            <a:pPr lvl="1"/>
            <a:r>
              <a:rPr lang="en-US" dirty="0"/>
              <a:t>NATALEE @ 34 </a:t>
            </a:r>
            <a:r>
              <a:rPr lang="en-US" dirty="0" err="1"/>
              <a:t>mo</a:t>
            </a:r>
            <a:r>
              <a:rPr lang="en-US" dirty="0"/>
              <a:t> median f/u, HR 0.75 for </a:t>
            </a:r>
            <a:r>
              <a:rPr lang="en-US" dirty="0" err="1"/>
              <a:t>iDFS</a:t>
            </a:r>
            <a:r>
              <a:rPr lang="en-US" dirty="0"/>
              <a:t> (3% gain at 3y); no difference yet in OS</a:t>
            </a:r>
          </a:p>
          <a:p>
            <a:pPr lvl="1"/>
            <a:r>
              <a:rPr lang="en-US" dirty="0"/>
              <a:t>For 4+ positive nodes, generally prefer Olaparib (or a sequence of ola -&gt; CDK4/6i in very high-risk patients)</a:t>
            </a:r>
          </a:p>
          <a:p>
            <a:pPr lvl="1"/>
            <a:r>
              <a:rPr lang="en-US" dirty="0"/>
              <a:t>For 1-3 positive nodes (</a:t>
            </a:r>
            <a:r>
              <a:rPr lang="en-US" dirty="0" err="1"/>
              <a:t>OlympiA</a:t>
            </a:r>
            <a:r>
              <a:rPr lang="en-US" dirty="0"/>
              <a:t> did not include if adjuvant only), could consider CDK4/6i but lean towards </a:t>
            </a:r>
            <a:r>
              <a:rPr lang="en-US" dirty="0" err="1"/>
              <a:t>olaparib</a:t>
            </a:r>
            <a:r>
              <a:rPr lang="en-US" dirty="0"/>
              <a:t>: shorter duration of therapy and OS benefit already demonstrated </a:t>
            </a:r>
          </a:p>
          <a:p>
            <a:pPr lvl="1"/>
            <a:r>
              <a:rPr lang="en-US" dirty="0"/>
              <a:t>For node negative disease, </a:t>
            </a:r>
            <a:r>
              <a:rPr lang="en-US" dirty="0" err="1"/>
              <a:t>olaparib</a:t>
            </a:r>
            <a:r>
              <a:rPr lang="en-US" dirty="0"/>
              <a:t> has not been studied, and would consider </a:t>
            </a:r>
            <a:r>
              <a:rPr lang="en-US" dirty="0" err="1"/>
              <a:t>ribo</a:t>
            </a:r>
            <a:r>
              <a:rPr lang="en-US" dirty="0"/>
              <a:t> in carefully selected patients who would have met eligibility for NATALEE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FAF76-73E4-ED99-5E6D-730481268AC4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11379830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E183D-CC38-5BFB-9116-CF50AEF1D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7B9A7-9F09-81A5-3E6C-69CFD127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55" y="1825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TBCRC 048: Olaparib Expanded Initial Cohort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FAC17-AE2D-CE38-9C26-BDB715AC240B}"/>
              </a:ext>
            </a:extLst>
          </p:cNvPr>
          <p:cNvSpPr txBox="1"/>
          <p:nvPr/>
        </p:nvSpPr>
        <p:spPr>
          <a:xfrm>
            <a:off x="7525407" y="6332921"/>
            <a:ext cx="4529959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Tung NM et al. J Clin Oncol 2020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Main graphic">
            <a:extLst>
              <a:ext uri="{FF2B5EF4-FFF2-40B4-BE49-F238E27FC236}">
                <a16:creationId xmlns:a16="http://schemas.microsoft.com/office/drawing/2014/main" id="{61B42E97-3594-70B4-0DF1-8D89D65A0650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90" t="4209" r="1124" b="48521"/>
          <a:stretch/>
        </p:blipFill>
        <p:spPr>
          <a:xfrm>
            <a:off x="238991" y="1593908"/>
            <a:ext cx="6774873" cy="3949523"/>
          </a:xfrm>
          <a:prstGeom prst="rect">
            <a:avLst/>
          </a:prstGeom>
          <a:ln>
            <a:noFill/>
          </a:ln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E4523A-5EE1-694F-B11D-D1B968D5A541}"/>
              </a:ext>
            </a:extLst>
          </p:cNvPr>
          <p:cNvGraphicFramePr>
            <a:graphicFrameLocks noGrp="1"/>
          </p:cNvGraphicFramePr>
          <p:nvPr/>
        </p:nvGraphicFramePr>
        <p:xfrm>
          <a:off x="7304689" y="2355009"/>
          <a:ext cx="452995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1019">
                  <a:extLst>
                    <a:ext uri="{9D8B030D-6E8A-4147-A177-3AD203B41FA5}">
                      <a16:colId xmlns:a16="http://schemas.microsoft.com/office/drawing/2014/main" val="354353083"/>
                    </a:ext>
                  </a:extLst>
                </a:gridCol>
                <a:gridCol w="2098940">
                  <a:extLst>
                    <a:ext uri="{9D8B030D-6E8A-4147-A177-3AD203B41FA5}">
                      <a16:colId xmlns:a16="http://schemas.microsoft.com/office/drawing/2014/main" val="22301331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ORR (90% CI)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110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gPALB2 (n=11)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82% (48-98%)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607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sBRCA</a:t>
                      </a:r>
                      <a:r>
                        <a:rPr lang="en-US" dirty="0"/>
                        <a:t> (n=16)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50% (25-75%)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265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ATM, CHEK2 (n=18)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0%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62994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6191558-0F0B-D9E5-997E-CD222A9A5FBA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14522599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3F8DF-D27B-B1BE-813D-E641587DA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20" y="18255"/>
            <a:ext cx="11154104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TBCRC 048: Olaparib Expanded Expansion Cohorts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B8093C-C5FF-2B02-8B90-216EFB48F9CD}"/>
              </a:ext>
            </a:extLst>
          </p:cNvPr>
          <p:cNvSpPr txBox="1"/>
          <p:nvPr/>
        </p:nvSpPr>
        <p:spPr>
          <a:xfrm>
            <a:off x="7304690" y="6311900"/>
            <a:ext cx="4529959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Tung NM et al. ASCO 2024;Abstract 1021.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7DE70D-6573-3065-9C55-67FB20BFABCA}"/>
              </a:ext>
            </a:extLst>
          </p:cNvPr>
          <p:cNvSpPr txBox="1"/>
          <p:nvPr/>
        </p:nvSpPr>
        <p:spPr>
          <a:xfrm>
            <a:off x="554420" y="5809843"/>
            <a:ext cx="5173980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Key Eligibility: 0-2 prior chemo for MBC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Key exclusion: prior PARP, progression on platinum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0BA764-7A6E-6D63-08EF-F052D7AA5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711" y="1198334"/>
            <a:ext cx="5168463" cy="4126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99C4CF-2331-F87B-7CF7-ADD662D8CA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681"/>
          <a:stretch/>
        </p:blipFill>
        <p:spPr>
          <a:xfrm>
            <a:off x="6313827" y="1130900"/>
            <a:ext cx="5068876" cy="41767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BB9856-E35B-79EE-F7AE-E0AE13D8F0E6}"/>
              </a:ext>
            </a:extLst>
          </p:cNvPr>
          <p:cNvSpPr txBox="1"/>
          <p:nvPr/>
        </p:nvSpPr>
        <p:spPr>
          <a:xfrm>
            <a:off x="1597572" y="5325039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Median PFS 9.6 months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8795D5-6872-34B3-F21E-9B4CFCE055A8}"/>
              </a:ext>
            </a:extLst>
          </p:cNvPr>
          <p:cNvSpPr txBox="1"/>
          <p:nvPr/>
        </p:nvSpPr>
        <p:spPr>
          <a:xfrm>
            <a:off x="7504386" y="5325039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Median PFS 7.2 months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8800B2-322F-9059-8356-03DF8D721BA7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8538594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9F751-E113-7B54-74EE-9D12BBABA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3D864-FDE7-525F-8138-00B31D287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20" y="18255"/>
            <a:ext cx="11154104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TBCRC 048: Olaparib Expanded Expansion Cohorts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7E4956-8B03-7CEC-B686-B082C3D71EBB}"/>
              </a:ext>
            </a:extLst>
          </p:cNvPr>
          <p:cNvSpPr txBox="1"/>
          <p:nvPr/>
        </p:nvSpPr>
        <p:spPr>
          <a:xfrm>
            <a:off x="7304690" y="6311900"/>
            <a:ext cx="4529959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Tung NM et al. ASCO 2024;Abstract 1021.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AEEF0C-6429-9C8C-FF98-3E4D1E0F3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385" y="1205956"/>
            <a:ext cx="8823657" cy="4784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7DC17B-BFB6-6F4B-D09D-51AEF9E5874B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563105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F9C0A-ABB3-CB6A-75FB-8725F3DB1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B65F4B-5B25-79DF-5007-67E6E979FD14}"/>
              </a:ext>
            </a:extLst>
          </p:cNvPr>
          <p:cNvSpPr txBox="1"/>
          <p:nvPr/>
        </p:nvSpPr>
        <p:spPr>
          <a:xfrm>
            <a:off x="0" y="144016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E4E7E-43B6-7E43-0649-69E3FF53C3AE}"/>
              </a:ext>
            </a:extLst>
          </p:cNvPr>
          <p:cNvSpPr txBox="1"/>
          <p:nvPr/>
        </p:nvSpPr>
        <p:spPr>
          <a:xfrm>
            <a:off x="623392" y="764704"/>
            <a:ext cx="11233248" cy="5468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>
              <a:spcBef>
                <a:spcPts val="1800"/>
              </a:spcBef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Rebecca A Dent, MD, MSc (continued)</a:t>
            </a: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Oliveira M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Camizestrant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a next-generation oral SERD, versus fulvestrant in post-menopausal women with </a:t>
            </a:r>
            <a:r>
              <a:rPr lang="en-US" sz="1600" b="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oestrogen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receptor-positive, HER2-negative advanced breast cancer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(SERENA-2): A multi-dose, open-label, </a:t>
            </a:r>
            <a:r>
              <a:rPr lang="en-US" sz="160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randomised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phase 2 trial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Oncol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2024;25(11):1424-39.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Camizestrant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demonstrated highly statistically significant and clinically meaningful improvement in progression-free survival in 1st-line advanced HR-positive breast cancer with an emergent ESR1 </a:t>
            </a:r>
            <a:r>
              <a:rPr lang="en-US" sz="1600" b="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tumour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mutation in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SERENA-6 phase III trial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[press release]. February 26, 2025. </a:t>
            </a:r>
            <a:r>
              <a:rPr lang="en-US" sz="1600" b="0" u="sng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https://www.astrazeneca.com/media-centre/press-releases/2025/camizestrant-improved-pfs-in-1l-hr-breast-cancer.html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Oliveira M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Capivasertib and fulvestrant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patients with hormone receptor-positive, HER2-negative advanced breast cancer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(CAPItello-291)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Patient-reported outcomes from a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3, </a:t>
            </a:r>
            <a:r>
              <a:rPr lang="en-US" sz="1600" kern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randomised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double-blind, placebo-controlled trial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Oncol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2024;25(9):1231-44.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Bardia A et al. </a:t>
            </a:r>
            <a:r>
              <a:rPr lang="en-US" sz="16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Datopotamab deruxtecan </a:t>
            </a:r>
            <a:r>
              <a:rPr lang="en-US" sz="1600" b="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versus chemotherapy in previously treated inoperable/metastatic hormone receptor-positive human epidermal growth factor receptor 2-negative breast cancer: Primary results from </a:t>
            </a:r>
            <a:r>
              <a:rPr lang="en-US" sz="16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TROPION-Breast01</a:t>
            </a:r>
            <a:r>
              <a:rPr lang="en-US" sz="1600" b="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lang="en-US" sz="1600" b="0" i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 Clin Oncol</a:t>
            </a:r>
            <a:r>
              <a:rPr lang="en-US" sz="1600" b="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2025;43(3):285-96.</a:t>
            </a: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Pistilli B et al. </a:t>
            </a:r>
            <a:r>
              <a:rPr lang="en-US" sz="16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Datopotamab deruxtecan </a:t>
            </a:r>
            <a:r>
              <a:rPr lang="en-US" sz="1600" b="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(Dato-</a:t>
            </a:r>
            <a:r>
              <a:rPr lang="en-US" sz="1600" b="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DXd</a:t>
            </a:r>
            <a:r>
              <a:rPr lang="en-US" sz="1600" b="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 vs chemotherapy (CT) in previously-treated inoperable or metastatic hormone receptor-positive, HER2-negative (HR+/HER2–) breast cancer (BC): </a:t>
            </a:r>
            <a:r>
              <a:rPr lang="en-US" sz="16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Final overall survival (OS) from the phase III TROPION-Breast01 trial. </a:t>
            </a:r>
            <a:r>
              <a:rPr lang="en-US" sz="1600" b="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ESMO Virtual Plenary 2025;Abstract VP1-2025.</a:t>
            </a: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Bardia A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Trastuzumab deruxtecan after endocrine therapy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metastatic breast cancer.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 Engl J Med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2024;391(22):2110-22.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Pistilli B et al. Efficacy, safety and biomarker analysis of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ICARUS-BREAST01: A phase II study of patritumab deruxtecan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(HER3-DXd) in patients (pts) with HR+/HER2- advanced breast cancer (ABC). ESMO 2024;Abstract 340O.</a:t>
            </a:r>
            <a:endParaRPr lang="en-US" sz="20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471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8722D-5576-5C1F-154B-6AB81F1F8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272BF-B1FF-FF51-FA33-7B2B7DF3D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72" y="153428"/>
            <a:ext cx="11164613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TBCRC 048: Conclusions and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636F8-59BB-3CED-13C5-F216FC3A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662" y="1573375"/>
            <a:ext cx="10597055" cy="456466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Confirms very high response rates and durability of benefit in g</a:t>
            </a:r>
            <a:r>
              <a:rPr lang="en-US" i="1" dirty="0"/>
              <a:t>PALB2</a:t>
            </a:r>
            <a:r>
              <a:rPr lang="en-US" dirty="0"/>
              <a:t> carriers </a:t>
            </a:r>
          </a:p>
          <a:p>
            <a:r>
              <a:rPr lang="en-US" dirty="0"/>
              <a:t>Activity in </a:t>
            </a:r>
            <a:r>
              <a:rPr lang="en-US" dirty="0" err="1"/>
              <a:t>s</a:t>
            </a:r>
            <a:r>
              <a:rPr lang="en-US" i="1" dirty="0" err="1"/>
              <a:t>BRCA</a:t>
            </a:r>
            <a:r>
              <a:rPr lang="en-US" dirty="0"/>
              <a:t> numerically less than in initial cohort but still respectable (37%, median PFS 7.2 </a:t>
            </a:r>
            <a:r>
              <a:rPr lang="en-US" dirty="0" err="1"/>
              <a:t>mo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Estimates of frequency of </a:t>
            </a:r>
            <a:r>
              <a:rPr lang="en-US" i="1" dirty="0" err="1"/>
              <a:t>sBRCA</a:t>
            </a:r>
            <a:r>
              <a:rPr lang="en-US" i="1" dirty="0"/>
              <a:t> </a:t>
            </a:r>
            <a:r>
              <a:rPr lang="en-US" dirty="0"/>
              <a:t>in primary tumors ~3-4%</a:t>
            </a:r>
          </a:p>
          <a:p>
            <a:r>
              <a:rPr lang="en-US" dirty="0"/>
              <a:t>Frequency in MBC </a:t>
            </a:r>
            <a:r>
              <a:rPr lang="en-US" dirty="0" err="1"/>
              <a:t>esp</a:t>
            </a:r>
            <a:r>
              <a:rPr lang="en-US" dirty="0"/>
              <a:t> in later lines is not well-described</a:t>
            </a:r>
          </a:p>
          <a:p>
            <a:endParaRPr lang="en-US" dirty="0"/>
          </a:p>
          <a:p>
            <a:r>
              <a:rPr lang="en-US" dirty="0"/>
              <a:t>Sufficient activity to consider on a routine basis and to justify:</a:t>
            </a:r>
          </a:p>
          <a:p>
            <a:pPr lvl="1"/>
            <a:r>
              <a:rPr lang="en-US" dirty="0"/>
              <a:t>Routine germline testing in MBC patients</a:t>
            </a:r>
          </a:p>
          <a:p>
            <a:pPr lvl="1"/>
            <a:r>
              <a:rPr lang="en-US" dirty="0"/>
              <a:t>NGS testing to identify somatic alterations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C652A3-5357-D958-63E6-73100334298A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38473086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3B9E0-C5A9-D792-089C-81EF756FD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3EE437-0AEB-1837-B0DA-7778BD73AD7C}"/>
              </a:ext>
            </a:extLst>
          </p:cNvPr>
          <p:cNvSpPr/>
          <p:nvPr/>
        </p:nvSpPr>
        <p:spPr bwMode="auto">
          <a:xfrm>
            <a:off x="551384" y="5868144"/>
            <a:ext cx="9001000" cy="51318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0CA3BA-B848-5F84-0AA6-D2C398A5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404664"/>
            <a:ext cx="10152697" cy="57606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AGENDA</a:t>
            </a:r>
            <a:br>
              <a:rPr lang="en-US" sz="2800" dirty="0"/>
            </a:br>
            <a:br>
              <a:rPr lang="en-US" sz="1100" dirty="0"/>
            </a:br>
            <a:r>
              <a:rPr lang="en-US" sz="2800" dirty="0"/>
              <a:t>Year in Review: Management of Breast Cancer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D6F1C-0D16-73A3-3E20-0246CBA0A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412776"/>
            <a:ext cx="10801200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New Paradigm for Triple-Positive Breast Cancer?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CDK4/6 Inhibitors for HR-Positive, HER2-Negative Breast Cancer</a:t>
            </a:r>
            <a:endParaRPr lang="en-US" sz="2200" b="1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2: </a:t>
            </a:r>
            <a:r>
              <a:rPr lang="en-US" sz="22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Oral Selective Estrogen Receptor Degraders for HR-Positive, HER2-Negative Breast Cancer</a:t>
            </a:r>
            <a:endParaRPr lang="en-U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3: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Treatment of PIK3CA/PTEN/AKT-Mutated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4: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Antibody-Drug Conjugates (ADCs) for HR-Positive, HER2-Negative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5: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ADCs for HER2-Positive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6: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HER2-Targeting Tyrosine Kinase Inhibitors for HER2-Positive Breast Cancer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7: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Treatment of Localized Triple-Negative Breast Cancer (TNBC)</a:t>
            </a:r>
          </a:p>
          <a:p>
            <a:pPr marL="98425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8: 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ADCs 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Advanced TNBC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1733D5-0B13-5FE2-1B81-6CE85780C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300" y="6093296"/>
            <a:ext cx="2411067" cy="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67122-B729-D62F-CC72-762ACDCA5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76822F-CAB0-63E8-B502-70B61A272EBC}"/>
              </a:ext>
            </a:extLst>
          </p:cNvPr>
          <p:cNvSpPr txBox="1"/>
          <p:nvPr/>
        </p:nvSpPr>
        <p:spPr>
          <a:xfrm>
            <a:off x="0" y="144016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3FA59F-3BDB-58B6-DF46-3FB34EC5F4D4}"/>
              </a:ext>
            </a:extLst>
          </p:cNvPr>
          <p:cNvSpPr txBox="1"/>
          <p:nvPr/>
        </p:nvSpPr>
        <p:spPr>
          <a:xfrm>
            <a:off x="623392" y="764704"/>
            <a:ext cx="9793088" cy="3062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600" b="0" kern="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Xu B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Sacituzumab tirumotecan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(SKB264/MK-2870) in patients (pts) with previously treated locally recurrent or metastatic triple-negative breast cancer (TNBC): Results from the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III OptiTROP-Breast01 study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ASCO 2024;Abstract 104.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Bardia A et al.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Datopotamab deruxtecan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advanced or metastatic HR+/HER2- and triple-negative breast cancer: Results from the </a:t>
            </a:r>
            <a:r>
              <a:rPr lang="en-US" sz="160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I TROPION-PanTumor01 study.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b="0" i="1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 Clin Oncol </a:t>
            </a:r>
            <a:r>
              <a:rPr lang="en-US" sz="1600" b="0" kern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2024;42(19):2281-94.</a:t>
            </a:r>
            <a:endParaRPr lang="en-US" sz="1600" b="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98425">
              <a:spcBef>
                <a:spcPts val="1800"/>
              </a:spcBef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159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40A4B-C0C2-1C13-F6E0-28C97C004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59" y="-24969"/>
            <a:ext cx="11209638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TROPION-PanTumor01: Phase 1 Dato-</a:t>
            </a:r>
            <a:r>
              <a:rPr lang="en-US" sz="4000" dirty="0" err="1">
                <a:solidFill>
                  <a:srgbClr val="002060"/>
                </a:solidFill>
              </a:rPr>
              <a:t>DXd</a:t>
            </a:r>
            <a:r>
              <a:rPr lang="en-US" sz="4000" dirty="0">
                <a:solidFill>
                  <a:srgbClr val="002060"/>
                </a:solidFill>
              </a:rPr>
              <a:t> for HR+ or TN MBC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112D03-5DA2-6E32-7CA2-E72DA8368CAF}"/>
              </a:ext>
            </a:extLst>
          </p:cNvPr>
          <p:cNvSpPr txBox="1"/>
          <p:nvPr/>
        </p:nvSpPr>
        <p:spPr>
          <a:xfrm>
            <a:off x="6778805" y="6465328"/>
            <a:ext cx="5328851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Bardia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et al. J Clin Oncol 2024;42(19):2281-94.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5EB154-1E26-0971-5302-6C9091B5E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2793" y="1149354"/>
            <a:ext cx="9526411" cy="25145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282A1E-473A-C324-6B79-CBB85AA46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5968" y="3730427"/>
            <a:ext cx="6860060" cy="26018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D8A3A2-DD09-CEA4-77E7-F490B93DD595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25981225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2965A-58F5-83DB-28EA-46CF2FC9A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6472A-4533-C974-7834-BDB2EA7AB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57" y="168789"/>
            <a:ext cx="11209638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TROPION-PanTumor01: Phase 1 Dato-</a:t>
            </a:r>
            <a:r>
              <a:rPr lang="en-US" sz="4000" dirty="0" err="1">
                <a:solidFill>
                  <a:srgbClr val="002060"/>
                </a:solidFill>
              </a:rPr>
              <a:t>DXd</a:t>
            </a:r>
            <a:r>
              <a:rPr lang="en-US" sz="4000" dirty="0">
                <a:solidFill>
                  <a:srgbClr val="002060"/>
                </a:solidFill>
              </a:rPr>
              <a:t> for HR+ or TN MBC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08E508-B4A4-0940-3656-CEC19BCC2522}"/>
              </a:ext>
            </a:extLst>
          </p:cNvPr>
          <p:cNvSpPr txBox="1"/>
          <p:nvPr/>
        </p:nvSpPr>
        <p:spPr>
          <a:xfrm>
            <a:off x="6620133" y="6296539"/>
            <a:ext cx="5328851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Bardia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et al. J Clin Oncol 2024;42(19):2281-94.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B67874-2DC0-8860-CE20-878422660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472" y="1718801"/>
            <a:ext cx="10378977" cy="4039447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4CD26C14-8680-6434-B125-C2DB5C37DA9C}"/>
              </a:ext>
            </a:extLst>
          </p:cNvPr>
          <p:cNvSpPr/>
          <p:nvPr/>
        </p:nvSpPr>
        <p:spPr>
          <a:xfrm>
            <a:off x="304800" y="2333297"/>
            <a:ext cx="484672" cy="2837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3E57A85-1A8E-209E-C776-AEAA939EC1B8}"/>
              </a:ext>
            </a:extLst>
          </p:cNvPr>
          <p:cNvSpPr/>
          <p:nvPr/>
        </p:nvSpPr>
        <p:spPr>
          <a:xfrm>
            <a:off x="310056" y="5218378"/>
            <a:ext cx="484672" cy="2837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2AD22D-5DFE-B227-16B5-4CA9DEBB7318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123552010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93AF9-03FF-DE84-FE46-871AEA582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A9D95-8046-D33F-8F3E-61051A9AD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79" y="168789"/>
            <a:ext cx="11091041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TROPION-PanTumor01: Where does Dato-</a:t>
            </a:r>
            <a:r>
              <a:rPr lang="en-US" sz="4000" dirty="0" err="1">
                <a:solidFill>
                  <a:srgbClr val="002060"/>
                </a:solidFill>
              </a:rPr>
              <a:t>DXd</a:t>
            </a:r>
            <a:r>
              <a:rPr lang="en-US" sz="4000" dirty="0">
                <a:solidFill>
                  <a:srgbClr val="002060"/>
                </a:solidFill>
              </a:rPr>
              <a:t> fit in?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3BA32E-AD27-9E87-DE30-615C99BD78B7}"/>
              </a:ext>
            </a:extLst>
          </p:cNvPr>
          <p:cNvSpPr txBox="1"/>
          <p:nvPr/>
        </p:nvSpPr>
        <p:spPr>
          <a:xfrm>
            <a:off x="6620133" y="6296539"/>
            <a:ext cx="5328851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Slide adapted from Ana Garrido-Castro MD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89F461E-73AF-77D0-7F3C-431CD0E863F9}"/>
              </a:ext>
            </a:extLst>
          </p:cNvPr>
          <p:cNvGraphicFramePr>
            <a:graphicFrameLocks noGrp="1"/>
          </p:cNvGraphicFramePr>
          <p:nvPr/>
        </p:nvGraphicFramePr>
        <p:xfrm>
          <a:off x="210206" y="1644323"/>
          <a:ext cx="11771586" cy="3841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697">
                  <a:extLst>
                    <a:ext uri="{9D8B030D-6E8A-4147-A177-3AD203B41FA5}">
                      <a16:colId xmlns:a16="http://schemas.microsoft.com/office/drawing/2014/main" val="788561771"/>
                    </a:ext>
                  </a:extLst>
                </a:gridCol>
                <a:gridCol w="1940697">
                  <a:extLst>
                    <a:ext uri="{9D8B030D-6E8A-4147-A177-3AD203B41FA5}">
                      <a16:colId xmlns:a16="http://schemas.microsoft.com/office/drawing/2014/main" val="1686889096"/>
                    </a:ext>
                  </a:extLst>
                </a:gridCol>
                <a:gridCol w="1940697">
                  <a:extLst>
                    <a:ext uri="{9D8B030D-6E8A-4147-A177-3AD203B41FA5}">
                      <a16:colId xmlns:a16="http://schemas.microsoft.com/office/drawing/2014/main" val="2681264015"/>
                    </a:ext>
                  </a:extLst>
                </a:gridCol>
                <a:gridCol w="2123730">
                  <a:extLst>
                    <a:ext uri="{9D8B030D-6E8A-4147-A177-3AD203B41FA5}">
                      <a16:colId xmlns:a16="http://schemas.microsoft.com/office/drawing/2014/main" val="497678974"/>
                    </a:ext>
                  </a:extLst>
                </a:gridCol>
                <a:gridCol w="1891863">
                  <a:extLst>
                    <a:ext uri="{9D8B030D-6E8A-4147-A177-3AD203B41FA5}">
                      <a16:colId xmlns:a16="http://schemas.microsoft.com/office/drawing/2014/main" val="2551627988"/>
                    </a:ext>
                  </a:extLst>
                </a:gridCol>
                <a:gridCol w="1933902">
                  <a:extLst>
                    <a:ext uri="{9D8B030D-6E8A-4147-A177-3AD203B41FA5}">
                      <a16:colId xmlns:a16="http://schemas.microsoft.com/office/drawing/2014/main" val="4277946909"/>
                    </a:ext>
                  </a:extLst>
                </a:gridCol>
              </a:tblGrid>
              <a:tr h="3843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HR+/HER2- MBC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975600"/>
                  </a:ext>
                </a:extLst>
              </a:tr>
              <a:tr h="3843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DESTINY-Breast06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DESTINY-Breast04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TROPION-PanTumor01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TROPION-Breast01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TROPiCS-02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665952"/>
                  </a:ext>
                </a:extLst>
              </a:tr>
              <a:tr h="384321">
                <a:tc>
                  <a:txBody>
                    <a:bodyPr/>
                    <a:lstStyle/>
                    <a:p>
                      <a:r>
                        <a:rPr lang="en-US" dirty="0"/>
                        <a:t>Treatment arms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T-</a:t>
                      </a:r>
                      <a:r>
                        <a:rPr lang="en-US" dirty="0" err="1"/>
                        <a:t>DXd</a:t>
                      </a:r>
                      <a:r>
                        <a:rPr lang="en-US" dirty="0"/>
                        <a:t> vs TPC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T-</a:t>
                      </a:r>
                      <a:r>
                        <a:rPr lang="en-US" dirty="0" err="1"/>
                        <a:t>DXd</a:t>
                      </a:r>
                      <a:r>
                        <a:rPr lang="en-US" dirty="0"/>
                        <a:t> vs TPC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Dato-</a:t>
                      </a:r>
                      <a:r>
                        <a:rPr lang="en-US" dirty="0" err="1"/>
                        <a:t>DXd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Dato-</a:t>
                      </a:r>
                      <a:r>
                        <a:rPr lang="en-US" dirty="0" err="1"/>
                        <a:t>DXd</a:t>
                      </a:r>
                      <a:r>
                        <a:rPr lang="en-US" dirty="0"/>
                        <a:t> vs TPC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SG vs TPC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712393"/>
                  </a:ext>
                </a:extLst>
              </a:tr>
              <a:tr h="384321">
                <a:tc>
                  <a:txBody>
                    <a:bodyPr/>
                    <a:lstStyle/>
                    <a:p>
                      <a:r>
                        <a:rPr lang="en-US" dirty="0"/>
                        <a:t>HER2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 or ultralow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 (1+, 2+/ISH-)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Any HER2-neg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Any HER2-neg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Any HER2-neg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033227"/>
                  </a:ext>
                </a:extLst>
              </a:tr>
              <a:tr h="384321">
                <a:tc>
                  <a:txBody>
                    <a:bodyPr/>
                    <a:lstStyle/>
                    <a:p>
                      <a:r>
                        <a:rPr lang="en-US" dirty="0"/>
                        <a:t>Prior chemo for MBC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upper limit*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248096"/>
                  </a:ext>
                </a:extLst>
              </a:tr>
              <a:tr h="384321">
                <a:tc>
                  <a:txBody>
                    <a:bodyPr/>
                    <a:lstStyle/>
                    <a:p>
                      <a:r>
                        <a:rPr lang="en-US" dirty="0"/>
                        <a:t>Median PFS</a:t>
                      </a:r>
                    </a:p>
                    <a:p>
                      <a:r>
                        <a:rPr lang="en-US" dirty="0"/>
                        <a:t>HR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13.2 vs 8.1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HR 0.63 (0.53-0.75)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9.6 vs 4.2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HR 0.37 (0.30-0.56)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8.3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6.9 vs 4.9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HR 0.63 (0.52-0.76)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5.5 vs 4.9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HR 0.65 (0.53-0.81)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589366"/>
                  </a:ext>
                </a:extLst>
              </a:tr>
              <a:tr h="384321">
                <a:tc>
                  <a:txBody>
                    <a:bodyPr/>
                    <a:lstStyle/>
                    <a:p>
                      <a:r>
                        <a:rPr lang="en-US" dirty="0"/>
                        <a:t>Median OS</a:t>
                      </a:r>
                    </a:p>
                    <a:p>
                      <a:r>
                        <a:rPr lang="en-US" dirty="0"/>
                        <a:t>HR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  <a:p>
                      <a:r>
                        <a:rPr lang="en-US" sz="1600" dirty="0"/>
                        <a:t>HR 0.81 (0.65-1.00)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23.9 vs 17.6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HR 0.69 (0.55-0.87)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N/A</a:t>
                      </a:r>
                    </a:p>
                    <a:p>
                      <a:r>
                        <a:rPr lang="en-US" sz="1600" dirty="0"/>
                        <a:t>HR 0.84 (0.62-1.14)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14.5 vs 11.2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HR 0.79 (0.65-0.95)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263219"/>
                  </a:ext>
                </a:extLst>
              </a:tr>
              <a:tr h="384321">
                <a:tc>
                  <a:txBody>
                    <a:bodyPr/>
                    <a:lstStyle/>
                    <a:p>
                      <a:r>
                        <a:rPr lang="en-US" dirty="0"/>
                        <a:t>ORR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57.3% vs 31.2%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52.6% vs 16.3%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36.4% vs 22.9%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21% vs 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79162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0203682-AFA0-F063-842A-FC28A206AE89}"/>
              </a:ext>
            </a:extLst>
          </p:cNvPr>
          <p:cNvSpPr txBox="1"/>
          <p:nvPr/>
        </p:nvSpPr>
        <p:spPr>
          <a:xfrm>
            <a:off x="407368" y="5927207"/>
            <a:ext cx="3333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*median of 5 prior lines for MBC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547BBD-FBB3-1843-7A4E-0F4E848BF642}"/>
              </a:ext>
            </a:extLst>
          </p:cNvPr>
          <p:cNvSpPr txBox="1"/>
          <p:nvPr/>
        </p:nvSpPr>
        <p:spPr>
          <a:xfrm>
            <a:off x="151220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408045308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B5E1B-7167-FBB8-B867-8E150FABF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4D19A-712D-EC38-C3C9-22A3BACC0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25" y="58289"/>
            <a:ext cx="11091041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TROPION-PanTumor01: Where does Dato-</a:t>
            </a:r>
            <a:r>
              <a:rPr lang="en-US" sz="4000" dirty="0" err="1">
                <a:solidFill>
                  <a:srgbClr val="002060"/>
                </a:solidFill>
              </a:rPr>
              <a:t>DXd</a:t>
            </a:r>
            <a:r>
              <a:rPr lang="en-US" sz="4000" dirty="0">
                <a:solidFill>
                  <a:srgbClr val="002060"/>
                </a:solidFill>
              </a:rPr>
              <a:t> fit in?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1EE925B-004A-580E-355A-1D83C2329D87}"/>
              </a:ext>
            </a:extLst>
          </p:cNvPr>
          <p:cNvGraphicFramePr>
            <a:graphicFrameLocks noGrp="1"/>
          </p:cNvGraphicFramePr>
          <p:nvPr/>
        </p:nvGraphicFramePr>
        <p:xfrm>
          <a:off x="177972" y="1048566"/>
          <a:ext cx="11780345" cy="5213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319">
                  <a:extLst>
                    <a:ext uri="{9D8B030D-6E8A-4147-A177-3AD203B41FA5}">
                      <a16:colId xmlns:a16="http://schemas.microsoft.com/office/drawing/2014/main" val="788561771"/>
                    </a:ext>
                  </a:extLst>
                </a:gridCol>
                <a:gridCol w="1911319">
                  <a:extLst>
                    <a:ext uri="{9D8B030D-6E8A-4147-A177-3AD203B41FA5}">
                      <a16:colId xmlns:a16="http://schemas.microsoft.com/office/drawing/2014/main" val="1686889096"/>
                    </a:ext>
                  </a:extLst>
                </a:gridCol>
                <a:gridCol w="1911319">
                  <a:extLst>
                    <a:ext uri="{9D8B030D-6E8A-4147-A177-3AD203B41FA5}">
                      <a16:colId xmlns:a16="http://schemas.microsoft.com/office/drawing/2014/main" val="2681264015"/>
                    </a:ext>
                  </a:extLst>
                </a:gridCol>
                <a:gridCol w="2091582">
                  <a:extLst>
                    <a:ext uri="{9D8B030D-6E8A-4147-A177-3AD203B41FA5}">
                      <a16:colId xmlns:a16="http://schemas.microsoft.com/office/drawing/2014/main" val="659840693"/>
                    </a:ext>
                  </a:extLst>
                </a:gridCol>
                <a:gridCol w="2091582">
                  <a:extLst>
                    <a:ext uri="{9D8B030D-6E8A-4147-A177-3AD203B41FA5}">
                      <a16:colId xmlns:a16="http://schemas.microsoft.com/office/drawing/2014/main" val="497678974"/>
                    </a:ext>
                  </a:extLst>
                </a:gridCol>
                <a:gridCol w="1863224">
                  <a:extLst>
                    <a:ext uri="{9D8B030D-6E8A-4147-A177-3AD203B41FA5}">
                      <a16:colId xmlns:a16="http://schemas.microsoft.com/office/drawing/2014/main" val="2551627988"/>
                    </a:ext>
                  </a:extLst>
                </a:gridCol>
              </a:tblGrid>
              <a:tr h="3818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Triple-Negative MBC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975600"/>
                  </a:ext>
                </a:extLst>
              </a:tr>
              <a:tr h="5148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DESTINY-Breast04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TROPION-PanTumor01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TROPION-Breast02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ASCENT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OptiTROP-Breast01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665952"/>
                  </a:ext>
                </a:extLst>
              </a:tr>
              <a:tr h="381839">
                <a:tc>
                  <a:txBody>
                    <a:bodyPr/>
                    <a:lstStyle/>
                    <a:p>
                      <a:r>
                        <a:rPr lang="en-US" dirty="0"/>
                        <a:t>Treatment arms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T-</a:t>
                      </a:r>
                      <a:r>
                        <a:rPr lang="en-US" dirty="0" err="1"/>
                        <a:t>DXd</a:t>
                      </a:r>
                      <a:r>
                        <a:rPr lang="en-US" dirty="0"/>
                        <a:t> vs TPC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Dato-</a:t>
                      </a:r>
                      <a:r>
                        <a:rPr lang="en-US" dirty="0" err="1"/>
                        <a:t>DXd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Dato-</a:t>
                      </a:r>
                      <a:r>
                        <a:rPr lang="en-US" dirty="0" err="1"/>
                        <a:t>DXd</a:t>
                      </a:r>
                      <a:r>
                        <a:rPr lang="en-US" dirty="0"/>
                        <a:t> vs TPC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SG vs TPC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Sac-TMT vs TPC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712393"/>
                  </a:ext>
                </a:extLst>
              </a:tr>
              <a:tr h="381839">
                <a:tc>
                  <a:txBody>
                    <a:bodyPr/>
                    <a:lstStyle/>
                    <a:p>
                      <a:r>
                        <a:rPr lang="en-US" dirty="0"/>
                        <a:t>HER2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Low (1+, 2+/ISH-)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Any HER2-neg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Any HER2-neg;</a:t>
                      </a:r>
                    </a:p>
                    <a:p>
                      <a:r>
                        <a:rPr lang="en-US" sz="1600" dirty="0"/>
                        <a:t>Not a candidate for PD1/PDL1 inhibitor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Any HER2-neg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Any HER2-neg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033227"/>
                  </a:ext>
                </a:extLst>
              </a:tr>
              <a:tr h="635946">
                <a:tc>
                  <a:txBody>
                    <a:bodyPr/>
                    <a:lstStyle/>
                    <a:p>
                      <a:r>
                        <a:rPr lang="en-US" dirty="0"/>
                        <a:t>Prior chemo for MBC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upper limit*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/>
                        <a:t>&gt;</a:t>
                      </a:r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sng" dirty="0"/>
                        <a:t>&gt;</a:t>
                      </a:r>
                      <a:r>
                        <a:rPr lang="en-US" u="none" dirty="0"/>
                        <a:t>2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248096"/>
                  </a:ext>
                </a:extLst>
              </a:tr>
              <a:tr h="635946">
                <a:tc>
                  <a:txBody>
                    <a:bodyPr/>
                    <a:lstStyle/>
                    <a:p>
                      <a:r>
                        <a:rPr lang="en-US" dirty="0"/>
                        <a:t>Median PFS</a:t>
                      </a:r>
                    </a:p>
                    <a:p>
                      <a:r>
                        <a:rPr lang="en-US" dirty="0"/>
                        <a:t>HR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6.3 vs 2.9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HR 0.29 (0.15-0.57)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4.4 </a:t>
                      </a:r>
                      <a:r>
                        <a:rPr lang="en-US" sz="1600" dirty="0" err="1"/>
                        <a:t>mo</a:t>
                      </a:r>
                      <a:r>
                        <a:rPr lang="en-US" sz="1600" dirty="0"/>
                        <a:t> (all)</a:t>
                      </a:r>
                    </a:p>
                    <a:p>
                      <a:r>
                        <a:rPr lang="en-US" sz="1600" dirty="0"/>
                        <a:t>7.3 </a:t>
                      </a:r>
                      <a:r>
                        <a:rPr lang="en-US" sz="1600" dirty="0" err="1"/>
                        <a:t>mo</a:t>
                      </a:r>
                      <a:r>
                        <a:rPr lang="en-US" sz="1600" dirty="0"/>
                        <a:t> (topo1-naïve)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5.6 vs 1.7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HR 0.41 (0.32-0.52)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6.7 vs 2.5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HR 0.32 (0.22-0.44)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589366"/>
                  </a:ext>
                </a:extLst>
              </a:tr>
              <a:tr h="635946">
                <a:tc>
                  <a:txBody>
                    <a:bodyPr/>
                    <a:lstStyle/>
                    <a:p>
                      <a:r>
                        <a:rPr lang="en-US" dirty="0"/>
                        <a:t>Median OS</a:t>
                      </a:r>
                    </a:p>
                    <a:p>
                      <a:r>
                        <a:rPr lang="en-US" dirty="0"/>
                        <a:t>HR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17.1 vs 8.3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HR 0.58 (0.31-1.08)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13.5 </a:t>
                      </a:r>
                      <a:r>
                        <a:rPr lang="en-US" sz="1600" dirty="0" err="1"/>
                        <a:t>mo</a:t>
                      </a:r>
                      <a:r>
                        <a:rPr lang="en-US" sz="1600" dirty="0"/>
                        <a:t> (all)</a:t>
                      </a:r>
                    </a:p>
                    <a:p>
                      <a:r>
                        <a:rPr lang="en-US" sz="1600" dirty="0"/>
                        <a:t>14.3 </a:t>
                      </a:r>
                      <a:r>
                        <a:rPr lang="en-US" sz="1600" dirty="0" err="1"/>
                        <a:t>mo</a:t>
                      </a:r>
                      <a:r>
                        <a:rPr lang="en-US" sz="1600" dirty="0"/>
                        <a:t> (topo1-naïve)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12.1 vs 6.7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HR 0.48 (0.38-0.59)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NR vs 9.4 </a:t>
                      </a:r>
                      <a:r>
                        <a:rPr lang="en-US" sz="1600" dirty="0" err="1"/>
                        <a:t>mo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HR 0.53 (0.36-0.78)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263219"/>
                  </a:ext>
                </a:extLst>
              </a:tr>
              <a:tr h="381839">
                <a:tc>
                  <a:txBody>
                    <a:bodyPr/>
                    <a:lstStyle/>
                    <a:p>
                      <a:r>
                        <a:rPr lang="en-US" dirty="0"/>
                        <a:t>ORR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50.0% vs 16.7%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31.8% (all)</a:t>
                      </a:r>
                    </a:p>
                    <a:p>
                      <a:r>
                        <a:rPr lang="en-US" sz="1600" dirty="0"/>
                        <a:t>40.0% (topo1-naïve)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35% vs 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45.4% vs 12.0%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79162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1FD8033-FA91-8833-3CBE-685A423D0F8A}"/>
              </a:ext>
            </a:extLst>
          </p:cNvPr>
          <p:cNvSpPr txBox="1"/>
          <p:nvPr/>
        </p:nvSpPr>
        <p:spPr>
          <a:xfrm>
            <a:off x="462455" y="6257659"/>
            <a:ext cx="3333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*median of 3 prior lines for MBC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C22600-3779-B307-5C39-1EFC519DEE2B}"/>
              </a:ext>
            </a:extLst>
          </p:cNvPr>
          <p:cNvSpPr txBox="1"/>
          <p:nvPr/>
        </p:nvSpPr>
        <p:spPr>
          <a:xfrm>
            <a:off x="5860481" y="6478259"/>
            <a:ext cx="6097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Nancy U Lin, MD</a:t>
            </a:r>
          </a:p>
        </p:txBody>
      </p:sp>
    </p:spTree>
    <p:extLst>
      <p:ext uri="{BB962C8B-B14F-4D97-AF65-F5344CB8AC3E}">
        <p14:creationId xmlns:p14="http://schemas.microsoft.com/office/powerpoint/2010/main" val="15736868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89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DACC Moonshot">
  <a:themeElements>
    <a:clrScheme name="Custom 3">
      <a:dk1>
        <a:srgbClr val="413C38"/>
      </a:dk1>
      <a:lt1>
        <a:srgbClr val="FFFFFF"/>
      </a:lt1>
      <a:dk2>
        <a:srgbClr val="EE3124"/>
      </a:dk2>
      <a:lt2>
        <a:srgbClr val="FFFFFF"/>
      </a:lt2>
      <a:accent1>
        <a:srgbClr val="1C2631"/>
      </a:accent1>
      <a:accent2>
        <a:srgbClr val="333333"/>
      </a:accent2>
      <a:accent3>
        <a:srgbClr val="969696"/>
      </a:accent3>
      <a:accent4>
        <a:srgbClr val="C0C0C0"/>
      </a:accent4>
      <a:accent5>
        <a:srgbClr val="4A4C4F"/>
      </a:accent5>
      <a:accent6>
        <a:srgbClr val="080808"/>
      </a:accent6>
      <a:hlink>
        <a:srgbClr val="407EC9"/>
      </a:hlink>
      <a:folHlink>
        <a:srgbClr val="63666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ACC Moonshot" id="{D2E7F35E-36BF-4E8F-A1F3-CCCB61848CC5}" vid="{E7811949-D56E-4ACC-BAF8-EA6B7EA14953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4D824EDC-98CA-4FBD-8F17-D90C7EA2FAAC}"/>
</file>

<file path=customXml/itemProps2.xml><?xml version="1.0" encoding="utf-8"?>
<ds:datastoreItem xmlns:ds="http://schemas.openxmlformats.org/officeDocument/2006/customXml" ds:itemID="{1F861FF2-E6A9-4D67-855F-6150BD25E696}"/>
</file>

<file path=customXml/itemProps3.xml><?xml version="1.0" encoding="utf-8"?>
<ds:datastoreItem xmlns:ds="http://schemas.openxmlformats.org/officeDocument/2006/customXml" ds:itemID="{B6DCF893-25AE-4D18-8F19-B387F48D47B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21659</TotalTime>
  <Words>11791</Words>
  <Application>Microsoft Macintosh PowerPoint</Application>
  <PresentationFormat>Widescreen</PresentationFormat>
  <Paragraphs>1806</Paragraphs>
  <Slides>96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96</vt:i4>
      </vt:variant>
    </vt:vector>
  </HeadingPairs>
  <TitlesOfParts>
    <vt:vector size="116" baseType="lpstr">
      <vt:lpstr>ＭＳ Ｐゴシック</vt:lpstr>
      <vt:lpstr>Aptos</vt:lpstr>
      <vt:lpstr>Aptos Display</vt:lpstr>
      <vt:lpstr>Arial</vt:lpstr>
      <vt:lpstr>Arial Narrow</vt:lpstr>
      <vt:lpstr>Calibri</vt:lpstr>
      <vt:lpstr>Calisto MT</vt:lpstr>
      <vt:lpstr>Courier New</vt:lpstr>
      <vt:lpstr>Helvetica</vt:lpstr>
      <vt:lpstr>Noto Sans Symbols</vt:lpstr>
      <vt:lpstr>Symbol</vt:lpstr>
      <vt:lpstr>Times New Roman</vt:lpstr>
      <vt:lpstr>Wingdings</vt:lpstr>
      <vt:lpstr>6_Default Design</vt:lpstr>
      <vt:lpstr>4_Default Design</vt:lpstr>
      <vt:lpstr>MDACC Moonshot</vt:lpstr>
      <vt:lpstr>2_Office Theme</vt:lpstr>
      <vt:lpstr>4_Office Theme</vt:lpstr>
      <vt:lpstr>Office Theme</vt:lpstr>
      <vt:lpstr>1_Office Theme</vt:lpstr>
      <vt:lpstr>Year in Review: </vt:lpstr>
      <vt:lpstr>Faculty</vt:lpstr>
      <vt:lpstr>Commercial Support</vt:lpstr>
      <vt:lpstr>Prof Dent — Disclosures</vt:lpstr>
      <vt:lpstr>Dr Lin — Disclosures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  Year in Review: Management of Breast Cancer</vt:lpstr>
      <vt:lpstr>AGENDA  Year in Review: Management of Breast Cancer</vt:lpstr>
      <vt:lpstr>PowerPoint Presentation</vt:lpstr>
      <vt:lpstr>PowerPoint Presentation</vt:lpstr>
      <vt:lpstr>Triple-positive; PATINA</vt:lpstr>
      <vt:lpstr>Triple-positive; PATINA</vt:lpstr>
      <vt:lpstr>PATINA (Phase 3): Efficacy of palbociclib + anti-HER2 therapy + ET,  treatment response and OS</vt:lpstr>
      <vt:lpstr>AGENDA  Year in Review: Management of Breast Cancer</vt:lpstr>
      <vt:lpstr>PowerPoint Presentation</vt:lpstr>
      <vt:lpstr>monarchE: Adjuvant Abemaciclib + ET in High-Risk, Node-Positive HR+/HER2- EBC</vt:lpstr>
      <vt:lpstr>monarchE; iDFS</vt:lpstr>
      <vt:lpstr>monarchE: Subgroup Analysis of Benefit by Age</vt:lpstr>
      <vt:lpstr>NATALEE: Adjuvant ribociclib+NSAI for HR+/HER2- EBC</vt:lpstr>
      <vt:lpstr>NATALEE: iDFS – primary endpoint</vt:lpstr>
      <vt:lpstr>NATALEE: iDFS by nodal status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postMONARCH (Phase 3): Subgroup analysis of investigator- assessed PFS by prior CDK4/6i duration and visceral metastasis</vt:lpstr>
      <vt:lpstr>AGENDA  Year in Review: Management of Breast Cancer</vt:lpstr>
      <vt:lpstr>PowerPoint Presentation</vt:lpstr>
      <vt:lpstr>SERENA-2: Camizestrant vs Fulvestrant (oral vs IM SERD) Postmenopausal Patients With ER+/HER2- Advanced BC</vt:lpstr>
      <vt:lpstr>PowerPoint Presentation</vt:lpstr>
      <vt:lpstr>PowerPoint Presentation</vt:lpstr>
      <vt:lpstr>For 1L mBC patients who develop an ESR1m during AI + CDK4/6i treatment, SERENA-6 aims to get ahead of clinical progression to extend the benefit of 1L ET</vt:lpstr>
      <vt:lpstr>SERENA-6: First-Line Camizestrant Demonstrated Improvement in Progression-Free Survival for Advanced HR-Positive Breast Cancer with an Emergent ESR1 Tumor Mutation Press Release: February 26, 2025</vt:lpstr>
      <vt:lpstr>EMBER-3 (Phase 3): Imlunestrant ± abemaciclib for ER+, HER2− advanced breast cancer pretreated with ET</vt:lpstr>
      <vt:lpstr>EMBER-3 (Phase 3): Investigator-assessed PFS by subgroup, imlunestrant + abemaciclib vs imlunestrant</vt:lpstr>
      <vt:lpstr>EMBER-3 (Phase 3): Interim OS, imlunestrant vs SOC ET </vt:lpstr>
      <vt:lpstr>AGENDA  Year in Review: Management of Breast Cancer</vt:lpstr>
      <vt:lpstr>PowerPoint Presentation</vt:lpstr>
      <vt:lpstr>PIK3CA/PTEN/AKT</vt:lpstr>
      <vt:lpstr>CAPItello-291 showed a PFS benefit with the addition of capivasertib to fulvestrant vs. fulvestrant in both ITT and PI3K/AKT pathway-altered populations </vt:lpstr>
      <vt:lpstr>CAPItello-291: Mean Change from Baseline with Capivasertib and Fulvestrant in EORTC QLQ-C30 Global Health Status/Quality of Life, Functional Domains and Symptom Scales </vt:lpstr>
      <vt:lpstr>INAVO120 (Phase 3): Inavolisib + palbociclib + fulvestrant in patients  with PIK3CA-mutated, HR+, HER2− locally advanced/metastatic breast cancer</vt:lpstr>
      <vt:lpstr>INAVO120 (Phase 3): Efficacy</vt:lpstr>
      <vt:lpstr>PIK3CA/PTEN/AKT Trials</vt:lpstr>
      <vt:lpstr>AGENDA  Year in Review: Management of Breast Cancer</vt:lpstr>
      <vt:lpstr>PowerPoint Presentation</vt:lpstr>
      <vt:lpstr>DESTINY-Breast06 (Phase 3): Trastuzumab deruxtecan vs chemotherapy  for HR+, HER2-low or HER2-ultralow metastatic breast cancer with prior ET</vt:lpstr>
      <vt:lpstr>DESTINY-Breast06 (Phase 3): T-DXd efficacy by time to progression on 1L ET + CDK4/6i and ET resistance </vt:lpstr>
      <vt:lpstr>DESTINY-Breast06 (Phase 3): PFS2 in the overall ITT population and TTP subgroups </vt:lpstr>
      <vt:lpstr>TROPION-Breast01: Ph 3 trial of Dato-DXd in HR+/HER2- MBC</vt:lpstr>
      <vt:lpstr>TROPION-Breast01: Efficacy outcomes</vt:lpstr>
      <vt:lpstr>TROPION-Breast01: Final Overall Survival Analysis with Datopotamab Deruxtecan (Dato-DXd) for Previously Treated HR-Positive mBC </vt:lpstr>
      <vt:lpstr>HER2-Positive MBC (HR all comers)</vt:lpstr>
      <vt:lpstr>DESTINY-Breast09 Phase III Trial Design</vt:lpstr>
      <vt:lpstr>AGENDA  Year in Review: Management of Breast Cancer</vt:lpstr>
      <vt:lpstr>PowerPoint Presentation</vt:lpstr>
      <vt:lpstr>DESTINY-Breast12: T-DXd for HER2+ Brain Mets</vt:lpstr>
      <vt:lpstr>DESTINY-Breast12: T-DXd for HER2+ Brain Mets</vt:lpstr>
      <vt:lpstr>Baseline BMs: CNS ORR</vt:lpstr>
      <vt:lpstr>DESTINY-Breast12: Conclusions and Thoughts</vt:lpstr>
      <vt:lpstr>AGENDA  Year in Review: Management of Breast Cancer</vt:lpstr>
      <vt:lpstr>PowerPoint Presentation</vt:lpstr>
      <vt:lpstr>TBCRC 022: T-DM1 + Neratinib for HER+ Brain Mets Rationale for the Combination</vt:lpstr>
      <vt:lpstr>TBCRC 022: T-DM1 + neratinib for HER+ Brain Mets</vt:lpstr>
      <vt:lpstr>TBCRC 022: Conclusions and Thoughts</vt:lpstr>
      <vt:lpstr>SUMMIT Trial: HER2-mutant TNBC treated with Neratinib or Neratinib + Trastuzumab</vt:lpstr>
      <vt:lpstr>SUMMIT Trial: HER2-mutant TNBC treated with Neratinib or Neratinib + Trastuzumab</vt:lpstr>
      <vt:lpstr>SUMMIT Trial TNBC basket:  Conclusions and Thoughts</vt:lpstr>
      <vt:lpstr>AGENDA  Year in Review: Management of Breast Cancer</vt:lpstr>
      <vt:lpstr>PowerPoint Presentation</vt:lpstr>
      <vt:lpstr>KEYNOTE-522: Neoadjuvant pembro for TNBC</vt:lpstr>
      <vt:lpstr>KEYNOTE-522: Improvement in OS with Pembro</vt:lpstr>
      <vt:lpstr>KEYNOTE-522: OS by Pathologic Response</vt:lpstr>
      <vt:lpstr>KEYNOTE-522: Conclusions and Thoughts</vt:lpstr>
      <vt:lpstr>PowerPoint Presentation</vt:lpstr>
      <vt:lpstr>PowerPoint Presentation</vt:lpstr>
      <vt:lpstr>OlympiA: Adjuvant Olaparib in gBRCA1/2 carriers</vt:lpstr>
      <vt:lpstr>OlympiA: iDFS</vt:lpstr>
      <vt:lpstr>OlympiA: OS</vt:lpstr>
      <vt:lpstr>OlympiA: Conclusions and Thoughts</vt:lpstr>
      <vt:lpstr>TBCRC 048: Olaparib Expanded Initial Cohort</vt:lpstr>
      <vt:lpstr>TBCRC 048: Olaparib Expanded Expansion Cohorts</vt:lpstr>
      <vt:lpstr>TBCRC 048: Olaparib Expanded Expansion Cohorts</vt:lpstr>
      <vt:lpstr>TBCRC 048: Conclusions and Thoughts</vt:lpstr>
      <vt:lpstr>AGENDA  Year in Review: Management of Breast Cancer</vt:lpstr>
      <vt:lpstr>PowerPoint Presentation</vt:lpstr>
      <vt:lpstr>TROPION-PanTumor01: Phase 1 Dato-DXd for HR+ or TN MBC</vt:lpstr>
      <vt:lpstr>TROPION-PanTumor01: Phase 1 Dato-DXd for HR+ or TN MBC</vt:lpstr>
      <vt:lpstr>TROPION-PanTumor01: Where does Dato-DXd fit in?</vt:lpstr>
      <vt:lpstr>TROPION-PanTumor01: Where does Dato-DXd fit in?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In Review Prostate Cancer  Wednesday, November 18, 2020 2:00 PM – 3:30 PM ET</dc:title>
  <dc:creator>Rick Kaderman</dc:creator>
  <cp:lastModifiedBy>Silvana Izquierdo</cp:lastModifiedBy>
  <cp:revision>1729</cp:revision>
  <cp:lastPrinted>2020-12-08T02:40:56Z</cp:lastPrinted>
  <dcterms:created xsi:type="dcterms:W3CDTF">2020-11-13T19:02:13Z</dcterms:created>
  <dcterms:modified xsi:type="dcterms:W3CDTF">2025-03-27T12:30:49Z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